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9" r:id="rId3"/>
    <p:sldId id="479" r:id="rId4"/>
    <p:sldId id="474" r:id="rId6"/>
    <p:sldId id="476" r:id="rId7"/>
    <p:sldId id="453" r:id="rId8"/>
    <p:sldId id="481" r:id="rId9"/>
    <p:sldId id="477" r:id="rId10"/>
    <p:sldId id="454" r:id="rId11"/>
    <p:sldId id="507" r:id="rId12"/>
    <p:sldId id="419" r:id="rId13"/>
    <p:sldId id="510" r:id="rId14"/>
    <p:sldId id="509" r:id="rId15"/>
    <p:sldId id="513" r:id="rId16"/>
    <p:sldId id="416" r:id="rId17"/>
    <p:sldId id="512" r:id="rId18"/>
    <p:sldId id="511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306"/>
        <p:guide pos="385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9" Type="http://schemas.openxmlformats.org/officeDocument/2006/relationships/image" Target="../media/image30.wmf"/><Relationship Id="rId8" Type="http://schemas.openxmlformats.org/officeDocument/2006/relationships/image" Target="../media/image29.wmf"/><Relationship Id="rId7" Type="http://schemas.openxmlformats.org/officeDocument/2006/relationships/image" Target="../media/image28.wmf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4" Type="http://schemas.openxmlformats.org/officeDocument/2006/relationships/image" Target="../media/image35.wmf"/><Relationship Id="rId13" Type="http://schemas.openxmlformats.org/officeDocument/2006/relationships/image" Target="../media/image34.wmf"/><Relationship Id="rId12" Type="http://schemas.openxmlformats.org/officeDocument/2006/relationships/image" Target="../media/image33.wmf"/><Relationship Id="rId11" Type="http://schemas.openxmlformats.org/officeDocument/2006/relationships/image" Target="../media/image32.wmf"/><Relationship Id="rId10" Type="http://schemas.openxmlformats.org/officeDocument/2006/relationships/image" Target="../media/image31.wmf"/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9" Type="http://schemas.openxmlformats.org/officeDocument/2006/relationships/image" Target="../media/image33.wmf"/><Relationship Id="rId8" Type="http://schemas.openxmlformats.org/officeDocument/2006/relationships/image" Target="../media/image31.wmf"/><Relationship Id="rId7" Type="http://schemas.openxmlformats.org/officeDocument/2006/relationships/image" Target="../media/image30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1" Type="http://schemas.openxmlformats.org/officeDocument/2006/relationships/image" Target="../media/image36.wmf"/><Relationship Id="rId10" Type="http://schemas.openxmlformats.org/officeDocument/2006/relationships/image" Target="../media/image34.wmf"/><Relationship Id="rId1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0.vml.rels><?xml version="1.0" encoding="UTF-8" standalone="yes"?>
<Relationships xmlns="http://schemas.openxmlformats.org/package/2006/relationships"><Relationship Id="rId4" Type="http://schemas.openxmlformats.org/officeDocument/2006/relationships/image" Target="../media/image53.wmf"/><Relationship Id="rId3" Type="http://schemas.openxmlformats.org/officeDocument/2006/relationships/image" Target="../media/image52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5.xml"/><Relationship Id="rId8" Type="http://schemas.openxmlformats.org/officeDocument/2006/relationships/tags" Target="../tags/tag4.xml"/><Relationship Id="rId7" Type="http://schemas.openxmlformats.org/officeDocument/2006/relationships/image" Target="../media/image3.png"/><Relationship Id="rId6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3" Type="http://schemas.openxmlformats.org/officeDocument/2006/relationships/tags" Target="../tags/tag16.xml"/><Relationship Id="rId22" Type="http://schemas.openxmlformats.org/officeDocument/2006/relationships/tags" Target="../tags/tag15.xml"/><Relationship Id="rId21" Type="http://schemas.openxmlformats.org/officeDocument/2006/relationships/tags" Target="../tags/tag14.xml"/><Relationship Id="rId20" Type="http://schemas.openxmlformats.org/officeDocument/2006/relationships/tags" Target="../tags/tag13.xml"/><Relationship Id="rId2" Type="http://schemas.openxmlformats.org/officeDocument/2006/relationships/image" Target="../media/image1.png"/><Relationship Id="rId19" Type="http://schemas.openxmlformats.org/officeDocument/2006/relationships/tags" Target="../tags/tag12.xml"/><Relationship Id="rId18" Type="http://schemas.openxmlformats.org/officeDocument/2006/relationships/image" Target="../media/image6.png"/><Relationship Id="rId17" Type="http://schemas.openxmlformats.org/officeDocument/2006/relationships/tags" Target="../tags/tag11.xml"/><Relationship Id="rId16" Type="http://schemas.openxmlformats.org/officeDocument/2006/relationships/image" Target="../media/image5.png"/><Relationship Id="rId15" Type="http://schemas.openxmlformats.org/officeDocument/2006/relationships/tags" Target="../tags/tag10.xml"/><Relationship Id="rId14" Type="http://schemas.openxmlformats.org/officeDocument/2006/relationships/image" Target="../media/image4.png"/><Relationship Id="rId13" Type="http://schemas.openxmlformats.org/officeDocument/2006/relationships/tags" Target="../tags/tag9.xml"/><Relationship Id="rId12" Type="http://schemas.openxmlformats.org/officeDocument/2006/relationships/tags" Target="../tags/tag8.xml"/><Relationship Id="rId11" Type="http://schemas.openxmlformats.org/officeDocument/2006/relationships/tags" Target="../tags/tag7.xml"/><Relationship Id="rId10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24.xml"/><Relationship Id="rId8" Type="http://schemas.openxmlformats.org/officeDocument/2006/relationships/tags" Target="../tags/tag23.xml"/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6" Type="http://schemas.openxmlformats.org/officeDocument/2006/relationships/tags" Target="../tags/tag31.xml"/><Relationship Id="rId15" Type="http://schemas.openxmlformats.org/officeDocument/2006/relationships/tags" Target="../tags/tag30.xml"/><Relationship Id="rId14" Type="http://schemas.openxmlformats.org/officeDocument/2006/relationships/tags" Target="../tags/tag29.xml"/><Relationship Id="rId13" Type="http://schemas.openxmlformats.org/officeDocument/2006/relationships/tags" Target="../tags/tag28.xml"/><Relationship Id="rId12" Type="http://schemas.openxmlformats.org/officeDocument/2006/relationships/tags" Target="../tags/tag27.xml"/><Relationship Id="rId11" Type="http://schemas.openxmlformats.org/officeDocument/2006/relationships/tags" Target="../tags/tag26.xml"/><Relationship Id="rId10" Type="http://schemas.openxmlformats.org/officeDocument/2006/relationships/tags" Target="../tags/tag25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39.xml"/><Relationship Id="rId8" Type="http://schemas.openxmlformats.org/officeDocument/2006/relationships/tags" Target="../tags/tag38.xml"/><Relationship Id="rId7" Type="http://schemas.openxmlformats.org/officeDocument/2006/relationships/tags" Target="../tags/tag37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3" Type="http://schemas.openxmlformats.org/officeDocument/2006/relationships/tags" Target="../tags/tag33.xml"/><Relationship Id="rId25" Type="http://schemas.openxmlformats.org/officeDocument/2006/relationships/tags" Target="../tags/tag54.xml"/><Relationship Id="rId24" Type="http://schemas.openxmlformats.org/officeDocument/2006/relationships/tags" Target="../tags/tag53.xml"/><Relationship Id="rId23" Type="http://schemas.openxmlformats.org/officeDocument/2006/relationships/tags" Target="../tags/tag52.xml"/><Relationship Id="rId22" Type="http://schemas.openxmlformats.org/officeDocument/2006/relationships/tags" Target="../tags/tag51.xml"/><Relationship Id="rId21" Type="http://schemas.openxmlformats.org/officeDocument/2006/relationships/image" Target="../media/image7.png"/><Relationship Id="rId20" Type="http://schemas.openxmlformats.org/officeDocument/2006/relationships/tags" Target="../tags/tag50.xml"/><Relationship Id="rId2" Type="http://schemas.openxmlformats.org/officeDocument/2006/relationships/tags" Target="../tags/tag32.xml"/><Relationship Id="rId19" Type="http://schemas.openxmlformats.org/officeDocument/2006/relationships/tags" Target="../tags/tag49.xml"/><Relationship Id="rId18" Type="http://schemas.openxmlformats.org/officeDocument/2006/relationships/tags" Target="../tags/tag48.xml"/><Relationship Id="rId17" Type="http://schemas.openxmlformats.org/officeDocument/2006/relationships/tags" Target="../tags/tag47.xml"/><Relationship Id="rId16" Type="http://schemas.openxmlformats.org/officeDocument/2006/relationships/tags" Target="../tags/tag46.xml"/><Relationship Id="rId15" Type="http://schemas.openxmlformats.org/officeDocument/2006/relationships/tags" Target="../tags/tag45.xml"/><Relationship Id="rId14" Type="http://schemas.openxmlformats.org/officeDocument/2006/relationships/tags" Target="../tags/tag44.xml"/><Relationship Id="rId13" Type="http://schemas.openxmlformats.org/officeDocument/2006/relationships/tags" Target="../tags/tag43.xml"/><Relationship Id="rId12" Type="http://schemas.openxmlformats.org/officeDocument/2006/relationships/tags" Target="../tags/tag42.xml"/><Relationship Id="rId11" Type="http://schemas.openxmlformats.org/officeDocument/2006/relationships/tags" Target="../tags/tag41.xml"/><Relationship Id="rId10" Type="http://schemas.openxmlformats.org/officeDocument/2006/relationships/tags" Target="../tags/tag40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62.xml"/><Relationship Id="rId8" Type="http://schemas.openxmlformats.org/officeDocument/2006/relationships/tags" Target="../tags/tag61.xml"/><Relationship Id="rId7" Type="http://schemas.openxmlformats.org/officeDocument/2006/relationships/tags" Target="../tags/tag60.xml"/><Relationship Id="rId6" Type="http://schemas.openxmlformats.org/officeDocument/2006/relationships/tags" Target="../tags/tag59.xml"/><Relationship Id="rId5" Type="http://schemas.openxmlformats.org/officeDocument/2006/relationships/tags" Target="../tags/tag58.xml"/><Relationship Id="rId4" Type="http://schemas.openxmlformats.org/officeDocument/2006/relationships/tags" Target="../tags/tag57.xml"/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7" Type="http://schemas.openxmlformats.org/officeDocument/2006/relationships/tags" Target="../tags/tag70.xml"/><Relationship Id="rId16" Type="http://schemas.openxmlformats.org/officeDocument/2006/relationships/tags" Target="../tags/tag69.xml"/><Relationship Id="rId15" Type="http://schemas.openxmlformats.org/officeDocument/2006/relationships/tags" Target="../tags/tag68.xml"/><Relationship Id="rId14" Type="http://schemas.openxmlformats.org/officeDocument/2006/relationships/tags" Target="../tags/tag67.xml"/><Relationship Id="rId13" Type="http://schemas.openxmlformats.org/officeDocument/2006/relationships/tags" Target="../tags/tag66.xml"/><Relationship Id="rId12" Type="http://schemas.openxmlformats.org/officeDocument/2006/relationships/tags" Target="../tags/tag65.xml"/><Relationship Id="rId11" Type="http://schemas.openxmlformats.org/officeDocument/2006/relationships/tags" Target="../tags/tag64.xml"/><Relationship Id="rId10" Type="http://schemas.openxmlformats.org/officeDocument/2006/relationships/tags" Target="../tags/tag63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78.xml"/><Relationship Id="rId8" Type="http://schemas.openxmlformats.org/officeDocument/2006/relationships/tags" Target="../tags/tag77.xml"/><Relationship Id="rId7" Type="http://schemas.openxmlformats.org/officeDocument/2006/relationships/tags" Target="../tags/tag76.xml"/><Relationship Id="rId6" Type="http://schemas.openxmlformats.org/officeDocument/2006/relationships/tags" Target="../tags/tag75.xml"/><Relationship Id="rId5" Type="http://schemas.openxmlformats.org/officeDocument/2006/relationships/tags" Target="../tags/tag74.xml"/><Relationship Id="rId4" Type="http://schemas.openxmlformats.org/officeDocument/2006/relationships/tags" Target="../tags/tag73.xml"/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9" Type="http://schemas.openxmlformats.org/officeDocument/2006/relationships/tags" Target="../tags/tag88.xml"/><Relationship Id="rId18" Type="http://schemas.openxmlformats.org/officeDocument/2006/relationships/tags" Target="../tags/tag87.xml"/><Relationship Id="rId17" Type="http://schemas.openxmlformats.org/officeDocument/2006/relationships/tags" Target="../tags/tag86.xml"/><Relationship Id="rId16" Type="http://schemas.openxmlformats.org/officeDocument/2006/relationships/tags" Target="../tags/tag85.xml"/><Relationship Id="rId15" Type="http://schemas.openxmlformats.org/officeDocument/2006/relationships/tags" Target="../tags/tag84.xml"/><Relationship Id="rId14" Type="http://schemas.openxmlformats.org/officeDocument/2006/relationships/tags" Target="../tags/tag83.xml"/><Relationship Id="rId13" Type="http://schemas.openxmlformats.org/officeDocument/2006/relationships/tags" Target="../tags/tag82.xml"/><Relationship Id="rId12" Type="http://schemas.openxmlformats.org/officeDocument/2006/relationships/tags" Target="../tags/tag81.xml"/><Relationship Id="rId11" Type="http://schemas.openxmlformats.org/officeDocument/2006/relationships/tags" Target="../tags/tag80.xml"/><Relationship Id="rId10" Type="http://schemas.openxmlformats.org/officeDocument/2006/relationships/tags" Target="../tags/tag79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7" Type="http://schemas.openxmlformats.org/officeDocument/2006/relationships/tags" Target="../tags/tag93.xml"/><Relationship Id="rId6" Type="http://schemas.openxmlformats.org/officeDocument/2006/relationships/tags" Target="../tags/tag92.xml"/><Relationship Id="rId5" Type="http://schemas.openxmlformats.org/officeDocument/2006/relationships/tags" Target="../tags/tag91.xml"/><Relationship Id="rId4" Type="http://schemas.openxmlformats.org/officeDocument/2006/relationships/tags" Target="../tags/tag90.xml"/><Relationship Id="rId3" Type="http://schemas.openxmlformats.org/officeDocument/2006/relationships/image" Target="../media/image8.png"/><Relationship Id="rId2" Type="http://schemas.openxmlformats.org/officeDocument/2006/relationships/tags" Target="../tags/tag89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96.xml"/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104.xml"/><Relationship Id="rId8" Type="http://schemas.openxmlformats.org/officeDocument/2006/relationships/tags" Target="../tags/tag103.xml"/><Relationship Id="rId7" Type="http://schemas.openxmlformats.org/officeDocument/2006/relationships/tags" Target="../tags/tag102.xml"/><Relationship Id="rId6" Type="http://schemas.openxmlformats.org/officeDocument/2006/relationships/tags" Target="../tags/tag101.xml"/><Relationship Id="rId5" Type="http://schemas.openxmlformats.org/officeDocument/2006/relationships/tags" Target="../tags/tag100.xml"/><Relationship Id="rId4" Type="http://schemas.openxmlformats.org/officeDocument/2006/relationships/tags" Target="../tags/tag99.xml"/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7" Type="http://schemas.openxmlformats.org/officeDocument/2006/relationships/tags" Target="../tags/tag112.xml"/><Relationship Id="rId16" Type="http://schemas.openxmlformats.org/officeDocument/2006/relationships/tags" Target="../tags/tag111.xml"/><Relationship Id="rId15" Type="http://schemas.openxmlformats.org/officeDocument/2006/relationships/tags" Target="../tags/tag110.xml"/><Relationship Id="rId14" Type="http://schemas.openxmlformats.org/officeDocument/2006/relationships/tags" Target="../tags/tag109.xml"/><Relationship Id="rId13" Type="http://schemas.openxmlformats.org/officeDocument/2006/relationships/tags" Target="../tags/tag108.xml"/><Relationship Id="rId12" Type="http://schemas.openxmlformats.org/officeDocument/2006/relationships/tags" Target="../tags/tag107.xml"/><Relationship Id="rId11" Type="http://schemas.openxmlformats.org/officeDocument/2006/relationships/tags" Target="../tags/tag106.xml"/><Relationship Id="rId10" Type="http://schemas.openxmlformats.org/officeDocument/2006/relationships/tags" Target="../tags/tag105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120.xml"/><Relationship Id="rId8" Type="http://schemas.openxmlformats.org/officeDocument/2006/relationships/tags" Target="../tags/tag119.xml"/><Relationship Id="rId7" Type="http://schemas.openxmlformats.org/officeDocument/2006/relationships/tags" Target="../tags/tag118.xml"/><Relationship Id="rId6" Type="http://schemas.openxmlformats.org/officeDocument/2006/relationships/tags" Target="../tags/tag117.xml"/><Relationship Id="rId5" Type="http://schemas.openxmlformats.org/officeDocument/2006/relationships/tags" Target="../tags/tag116.xml"/><Relationship Id="rId4" Type="http://schemas.openxmlformats.org/officeDocument/2006/relationships/tags" Target="../tags/tag115.xml"/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6" Type="http://schemas.openxmlformats.org/officeDocument/2006/relationships/tags" Target="../tags/tag127.xml"/><Relationship Id="rId15" Type="http://schemas.openxmlformats.org/officeDocument/2006/relationships/tags" Target="../tags/tag126.xml"/><Relationship Id="rId14" Type="http://schemas.openxmlformats.org/officeDocument/2006/relationships/tags" Target="../tags/tag125.xml"/><Relationship Id="rId13" Type="http://schemas.openxmlformats.org/officeDocument/2006/relationships/tags" Target="../tags/tag124.xml"/><Relationship Id="rId12" Type="http://schemas.openxmlformats.org/officeDocument/2006/relationships/tags" Target="../tags/tag123.xml"/><Relationship Id="rId11" Type="http://schemas.openxmlformats.org/officeDocument/2006/relationships/tags" Target="../tags/tag122.xml"/><Relationship Id="rId10" Type="http://schemas.openxmlformats.org/officeDocument/2006/relationships/tags" Target="../tags/tag121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135.xml"/><Relationship Id="rId8" Type="http://schemas.openxmlformats.org/officeDocument/2006/relationships/tags" Target="../tags/tag134.xml"/><Relationship Id="rId7" Type="http://schemas.openxmlformats.org/officeDocument/2006/relationships/tags" Target="../tags/tag133.xml"/><Relationship Id="rId6" Type="http://schemas.openxmlformats.org/officeDocument/2006/relationships/tags" Target="../tags/tag132.xml"/><Relationship Id="rId5" Type="http://schemas.openxmlformats.org/officeDocument/2006/relationships/tags" Target="../tags/tag131.xml"/><Relationship Id="rId4" Type="http://schemas.openxmlformats.org/officeDocument/2006/relationships/tags" Target="../tags/tag130.xml"/><Relationship Id="rId3" Type="http://schemas.openxmlformats.org/officeDocument/2006/relationships/tags" Target="../tags/tag129.xml"/><Relationship Id="rId2" Type="http://schemas.openxmlformats.org/officeDocument/2006/relationships/tags" Target="../tags/tag128.xml"/><Relationship Id="rId15" Type="http://schemas.openxmlformats.org/officeDocument/2006/relationships/tags" Target="../tags/tag141.xml"/><Relationship Id="rId14" Type="http://schemas.openxmlformats.org/officeDocument/2006/relationships/tags" Target="../tags/tag140.xml"/><Relationship Id="rId13" Type="http://schemas.openxmlformats.org/officeDocument/2006/relationships/tags" Target="../tags/tag139.xml"/><Relationship Id="rId12" Type="http://schemas.openxmlformats.org/officeDocument/2006/relationships/tags" Target="../tags/tag138.xml"/><Relationship Id="rId11" Type="http://schemas.openxmlformats.org/officeDocument/2006/relationships/tags" Target="../tags/tag137.xml"/><Relationship Id="rId10" Type="http://schemas.openxmlformats.org/officeDocument/2006/relationships/tags" Target="../tags/tag136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145.xml"/><Relationship Id="rId8" Type="http://schemas.openxmlformats.org/officeDocument/2006/relationships/image" Target="../media/image11.png"/><Relationship Id="rId7" Type="http://schemas.openxmlformats.org/officeDocument/2006/relationships/image" Target="../media/image2.png"/><Relationship Id="rId6" Type="http://schemas.openxmlformats.org/officeDocument/2006/relationships/tags" Target="../tags/tag144.xml"/><Relationship Id="rId5" Type="http://schemas.openxmlformats.org/officeDocument/2006/relationships/tags" Target="../tags/tag143.xml"/><Relationship Id="rId4" Type="http://schemas.openxmlformats.org/officeDocument/2006/relationships/image" Target="../media/image10.png"/><Relationship Id="rId3" Type="http://schemas.openxmlformats.org/officeDocument/2006/relationships/tags" Target="../tags/tag142.xml"/><Relationship Id="rId2" Type="http://schemas.openxmlformats.org/officeDocument/2006/relationships/image" Target="../media/image9.png"/><Relationship Id="rId13" Type="http://schemas.openxmlformats.org/officeDocument/2006/relationships/tags" Target="../tags/tag149.xml"/><Relationship Id="rId12" Type="http://schemas.openxmlformats.org/officeDocument/2006/relationships/tags" Target="../tags/tag148.xml"/><Relationship Id="rId11" Type="http://schemas.openxmlformats.org/officeDocument/2006/relationships/tags" Target="../tags/tag147.xml"/><Relationship Id="rId10" Type="http://schemas.openxmlformats.org/officeDocument/2006/relationships/tags" Target="../tags/tag146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157.xml"/><Relationship Id="rId8" Type="http://schemas.openxmlformats.org/officeDocument/2006/relationships/tags" Target="../tags/tag156.xml"/><Relationship Id="rId7" Type="http://schemas.openxmlformats.org/officeDocument/2006/relationships/tags" Target="../tags/tag155.xml"/><Relationship Id="rId65" Type="http://schemas.openxmlformats.org/officeDocument/2006/relationships/tags" Target="../tags/tag213.xml"/><Relationship Id="rId64" Type="http://schemas.openxmlformats.org/officeDocument/2006/relationships/tags" Target="../tags/tag212.xml"/><Relationship Id="rId63" Type="http://schemas.openxmlformats.org/officeDocument/2006/relationships/tags" Target="../tags/tag211.xml"/><Relationship Id="rId62" Type="http://schemas.openxmlformats.org/officeDocument/2006/relationships/tags" Target="../tags/tag210.xml"/><Relationship Id="rId61" Type="http://schemas.openxmlformats.org/officeDocument/2006/relationships/tags" Target="../tags/tag209.xml"/><Relationship Id="rId60" Type="http://schemas.openxmlformats.org/officeDocument/2006/relationships/tags" Target="../tags/tag208.xml"/><Relationship Id="rId6" Type="http://schemas.openxmlformats.org/officeDocument/2006/relationships/tags" Target="../tags/tag154.xml"/><Relationship Id="rId59" Type="http://schemas.openxmlformats.org/officeDocument/2006/relationships/tags" Target="../tags/tag207.xml"/><Relationship Id="rId58" Type="http://schemas.openxmlformats.org/officeDocument/2006/relationships/tags" Target="../tags/tag206.xml"/><Relationship Id="rId57" Type="http://schemas.openxmlformats.org/officeDocument/2006/relationships/tags" Target="../tags/tag205.xml"/><Relationship Id="rId56" Type="http://schemas.openxmlformats.org/officeDocument/2006/relationships/tags" Target="../tags/tag204.xml"/><Relationship Id="rId55" Type="http://schemas.openxmlformats.org/officeDocument/2006/relationships/tags" Target="../tags/tag203.xml"/><Relationship Id="rId54" Type="http://schemas.openxmlformats.org/officeDocument/2006/relationships/tags" Target="../tags/tag202.xml"/><Relationship Id="rId53" Type="http://schemas.openxmlformats.org/officeDocument/2006/relationships/tags" Target="../tags/tag201.xml"/><Relationship Id="rId52" Type="http://schemas.openxmlformats.org/officeDocument/2006/relationships/tags" Target="../tags/tag200.xml"/><Relationship Id="rId51" Type="http://schemas.openxmlformats.org/officeDocument/2006/relationships/tags" Target="../tags/tag199.xml"/><Relationship Id="rId50" Type="http://schemas.openxmlformats.org/officeDocument/2006/relationships/tags" Target="../tags/tag198.xml"/><Relationship Id="rId5" Type="http://schemas.openxmlformats.org/officeDocument/2006/relationships/tags" Target="../tags/tag153.xml"/><Relationship Id="rId49" Type="http://schemas.openxmlformats.org/officeDocument/2006/relationships/tags" Target="../tags/tag197.xml"/><Relationship Id="rId48" Type="http://schemas.openxmlformats.org/officeDocument/2006/relationships/tags" Target="../tags/tag196.xml"/><Relationship Id="rId47" Type="http://schemas.openxmlformats.org/officeDocument/2006/relationships/tags" Target="../tags/tag195.xml"/><Relationship Id="rId46" Type="http://schemas.openxmlformats.org/officeDocument/2006/relationships/tags" Target="../tags/tag194.xml"/><Relationship Id="rId45" Type="http://schemas.openxmlformats.org/officeDocument/2006/relationships/tags" Target="../tags/tag193.xml"/><Relationship Id="rId44" Type="http://schemas.openxmlformats.org/officeDocument/2006/relationships/tags" Target="../tags/tag192.xml"/><Relationship Id="rId43" Type="http://schemas.openxmlformats.org/officeDocument/2006/relationships/tags" Target="../tags/tag191.xml"/><Relationship Id="rId42" Type="http://schemas.openxmlformats.org/officeDocument/2006/relationships/tags" Target="../tags/tag190.xml"/><Relationship Id="rId41" Type="http://schemas.openxmlformats.org/officeDocument/2006/relationships/tags" Target="../tags/tag189.xml"/><Relationship Id="rId40" Type="http://schemas.openxmlformats.org/officeDocument/2006/relationships/tags" Target="../tags/tag188.xml"/><Relationship Id="rId4" Type="http://schemas.openxmlformats.org/officeDocument/2006/relationships/tags" Target="../tags/tag152.xml"/><Relationship Id="rId39" Type="http://schemas.openxmlformats.org/officeDocument/2006/relationships/tags" Target="../tags/tag187.xml"/><Relationship Id="rId38" Type="http://schemas.openxmlformats.org/officeDocument/2006/relationships/tags" Target="../tags/tag186.xml"/><Relationship Id="rId37" Type="http://schemas.openxmlformats.org/officeDocument/2006/relationships/tags" Target="../tags/tag185.xml"/><Relationship Id="rId36" Type="http://schemas.openxmlformats.org/officeDocument/2006/relationships/tags" Target="../tags/tag184.xml"/><Relationship Id="rId35" Type="http://schemas.openxmlformats.org/officeDocument/2006/relationships/tags" Target="../tags/tag183.xml"/><Relationship Id="rId34" Type="http://schemas.openxmlformats.org/officeDocument/2006/relationships/tags" Target="../tags/tag182.xml"/><Relationship Id="rId33" Type="http://schemas.openxmlformats.org/officeDocument/2006/relationships/tags" Target="../tags/tag181.xml"/><Relationship Id="rId32" Type="http://schemas.openxmlformats.org/officeDocument/2006/relationships/tags" Target="../tags/tag180.xml"/><Relationship Id="rId31" Type="http://schemas.openxmlformats.org/officeDocument/2006/relationships/tags" Target="../tags/tag179.xml"/><Relationship Id="rId30" Type="http://schemas.openxmlformats.org/officeDocument/2006/relationships/tags" Target="../tags/tag178.xml"/><Relationship Id="rId3" Type="http://schemas.openxmlformats.org/officeDocument/2006/relationships/tags" Target="../tags/tag151.xml"/><Relationship Id="rId29" Type="http://schemas.openxmlformats.org/officeDocument/2006/relationships/tags" Target="../tags/tag177.xml"/><Relationship Id="rId28" Type="http://schemas.openxmlformats.org/officeDocument/2006/relationships/tags" Target="../tags/tag176.xml"/><Relationship Id="rId27" Type="http://schemas.openxmlformats.org/officeDocument/2006/relationships/tags" Target="../tags/tag175.xml"/><Relationship Id="rId26" Type="http://schemas.openxmlformats.org/officeDocument/2006/relationships/tags" Target="../tags/tag174.xml"/><Relationship Id="rId25" Type="http://schemas.openxmlformats.org/officeDocument/2006/relationships/tags" Target="../tags/tag173.xml"/><Relationship Id="rId24" Type="http://schemas.openxmlformats.org/officeDocument/2006/relationships/tags" Target="../tags/tag172.xml"/><Relationship Id="rId23" Type="http://schemas.openxmlformats.org/officeDocument/2006/relationships/tags" Target="../tags/tag171.xml"/><Relationship Id="rId22" Type="http://schemas.openxmlformats.org/officeDocument/2006/relationships/tags" Target="../tags/tag170.xml"/><Relationship Id="rId21" Type="http://schemas.openxmlformats.org/officeDocument/2006/relationships/tags" Target="../tags/tag169.xml"/><Relationship Id="rId20" Type="http://schemas.openxmlformats.org/officeDocument/2006/relationships/tags" Target="../tags/tag168.xml"/><Relationship Id="rId2" Type="http://schemas.openxmlformats.org/officeDocument/2006/relationships/tags" Target="../tags/tag150.xml"/><Relationship Id="rId19" Type="http://schemas.openxmlformats.org/officeDocument/2006/relationships/tags" Target="../tags/tag167.xml"/><Relationship Id="rId18" Type="http://schemas.openxmlformats.org/officeDocument/2006/relationships/tags" Target="../tags/tag166.xml"/><Relationship Id="rId17" Type="http://schemas.openxmlformats.org/officeDocument/2006/relationships/tags" Target="../tags/tag165.xml"/><Relationship Id="rId16" Type="http://schemas.openxmlformats.org/officeDocument/2006/relationships/tags" Target="../tags/tag164.xml"/><Relationship Id="rId15" Type="http://schemas.openxmlformats.org/officeDocument/2006/relationships/tags" Target="../tags/tag163.xml"/><Relationship Id="rId14" Type="http://schemas.openxmlformats.org/officeDocument/2006/relationships/tags" Target="../tags/tag162.xml"/><Relationship Id="rId13" Type="http://schemas.openxmlformats.org/officeDocument/2006/relationships/tags" Target="../tags/tag161.xml"/><Relationship Id="rId12" Type="http://schemas.openxmlformats.org/officeDocument/2006/relationships/tags" Target="../tags/tag160.xml"/><Relationship Id="rId11" Type="http://schemas.openxmlformats.org/officeDocument/2006/relationships/tags" Target="../tags/tag159.xml"/><Relationship Id="rId10" Type="http://schemas.openxmlformats.org/officeDocument/2006/relationships/tags" Target="../tags/tag158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221.xml"/><Relationship Id="rId8" Type="http://schemas.openxmlformats.org/officeDocument/2006/relationships/tags" Target="../tags/tag220.xml"/><Relationship Id="rId7" Type="http://schemas.openxmlformats.org/officeDocument/2006/relationships/tags" Target="../tags/tag219.xml"/><Relationship Id="rId6" Type="http://schemas.openxmlformats.org/officeDocument/2006/relationships/tags" Target="../tags/tag218.xml"/><Relationship Id="rId5" Type="http://schemas.openxmlformats.org/officeDocument/2006/relationships/tags" Target="../tags/tag217.xml"/><Relationship Id="rId4" Type="http://schemas.openxmlformats.org/officeDocument/2006/relationships/tags" Target="../tags/tag216.xml"/><Relationship Id="rId3" Type="http://schemas.openxmlformats.org/officeDocument/2006/relationships/tags" Target="../tags/tag215.xml"/><Relationship Id="rId2" Type="http://schemas.openxmlformats.org/officeDocument/2006/relationships/tags" Target="../tags/tag214.xml"/><Relationship Id="rId17" Type="http://schemas.openxmlformats.org/officeDocument/2006/relationships/tags" Target="../tags/tag229.xml"/><Relationship Id="rId16" Type="http://schemas.openxmlformats.org/officeDocument/2006/relationships/tags" Target="../tags/tag228.xml"/><Relationship Id="rId15" Type="http://schemas.openxmlformats.org/officeDocument/2006/relationships/tags" Target="../tags/tag227.xml"/><Relationship Id="rId14" Type="http://schemas.openxmlformats.org/officeDocument/2006/relationships/tags" Target="../tags/tag226.xml"/><Relationship Id="rId13" Type="http://schemas.openxmlformats.org/officeDocument/2006/relationships/tags" Target="../tags/tag225.xml"/><Relationship Id="rId12" Type="http://schemas.openxmlformats.org/officeDocument/2006/relationships/tags" Target="../tags/tag224.xml"/><Relationship Id="rId11" Type="http://schemas.openxmlformats.org/officeDocument/2006/relationships/tags" Target="../tags/tag223.xml"/><Relationship Id="rId10" Type="http://schemas.openxmlformats.org/officeDocument/2006/relationships/tags" Target="../tags/tag222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237.xml"/><Relationship Id="rId8" Type="http://schemas.openxmlformats.org/officeDocument/2006/relationships/tags" Target="../tags/tag236.xml"/><Relationship Id="rId7" Type="http://schemas.openxmlformats.org/officeDocument/2006/relationships/tags" Target="../tags/tag235.xml"/><Relationship Id="rId6" Type="http://schemas.openxmlformats.org/officeDocument/2006/relationships/tags" Target="../tags/tag234.xml"/><Relationship Id="rId5" Type="http://schemas.openxmlformats.org/officeDocument/2006/relationships/tags" Target="../tags/tag233.xml"/><Relationship Id="rId4" Type="http://schemas.openxmlformats.org/officeDocument/2006/relationships/tags" Target="../tags/tag232.xml"/><Relationship Id="rId3" Type="http://schemas.openxmlformats.org/officeDocument/2006/relationships/tags" Target="../tags/tag231.xml"/><Relationship Id="rId2" Type="http://schemas.openxmlformats.org/officeDocument/2006/relationships/tags" Target="../tags/tag230.xml"/><Relationship Id="rId10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244.xml"/><Relationship Id="rId8" Type="http://schemas.openxmlformats.org/officeDocument/2006/relationships/tags" Target="../tags/tag243.xml"/><Relationship Id="rId7" Type="http://schemas.openxmlformats.org/officeDocument/2006/relationships/tags" Target="../tags/tag242.xml"/><Relationship Id="rId6" Type="http://schemas.openxmlformats.org/officeDocument/2006/relationships/tags" Target="../tags/tag241.xml"/><Relationship Id="rId5" Type="http://schemas.openxmlformats.org/officeDocument/2006/relationships/tags" Target="../tags/tag240.xml"/><Relationship Id="rId4" Type="http://schemas.openxmlformats.org/officeDocument/2006/relationships/image" Target="../media/image13.png"/><Relationship Id="rId3" Type="http://schemas.openxmlformats.org/officeDocument/2006/relationships/tags" Target="../tags/tag239.xml"/><Relationship Id="rId20" Type="http://schemas.openxmlformats.org/officeDocument/2006/relationships/tags" Target="../tags/tag255.xml"/><Relationship Id="rId2" Type="http://schemas.openxmlformats.org/officeDocument/2006/relationships/tags" Target="../tags/tag238.xml"/><Relationship Id="rId19" Type="http://schemas.openxmlformats.org/officeDocument/2006/relationships/tags" Target="../tags/tag254.xml"/><Relationship Id="rId18" Type="http://schemas.openxmlformats.org/officeDocument/2006/relationships/tags" Target="../tags/tag253.xml"/><Relationship Id="rId17" Type="http://schemas.openxmlformats.org/officeDocument/2006/relationships/tags" Target="../tags/tag252.xml"/><Relationship Id="rId16" Type="http://schemas.openxmlformats.org/officeDocument/2006/relationships/tags" Target="../tags/tag251.xml"/><Relationship Id="rId15" Type="http://schemas.openxmlformats.org/officeDocument/2006/relationships/tags" Target="../tags/tag250.xml"/><Relationship Id="rId14" Type="http://schemas.openxmlformats.org/officeDocument/2006/relationships/tags" Target="../tags/tag249.xml"/><Relationship Id="rId13" Type="http://schemas.openxmlformats.org/officeDocument/2006/relationships/tags" Target="../tags/tag248.xml"/><Relationship Id="rId12" Type="http://schemas.openxmlformats.org/officeDocument/2006/relationships/tags" Target="../tags/tag247.xml"/><Relationship Id="rId11" Type="http://schemas.openxmlformats.org/officeDocument/2006/relationships/tags" Target="../tags/tag246.xml"/><Relationship Id="rId10" Type="http://schemas.openxmlformats.org/officeDocument/2006/relationships/tags" Target="../tags/tag245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262.xml"/><Relationship Id="rId8" Type="http://schemas.openxmlformats.org/officeDocument/2006/relationships/tags" Target="../tags/tag261.xml"/><Relationship Id="rId7" Type="http://schemas.openxmlformats.org/officeDocument/2006/relationships/tags" Target="../tags/tag260.xml"/><Relationship Id="rId6" Type="http://schemas.openxmlformats.org/officeDocument/2006/relationships/tags" Target="../tags/tag259.xml"/><Relationship Id="rId5" Type="http://schemas.openxmlformats.org/officeDocument/2006/relationships/tags" Target="../tags/tag258.xml"/><Relationship Id="rId4" Type="http://schemas.openxmlformats.org/officeDocument/2006/relationships/image" Target="../media/image14.png"/><Relationship Id="rId3" Type="http://schemas.openxmlformats.org/officeDocument/2006/relationships/tags" Target="../tags/tag257.xml"/><Relationship Id="rId2" Type="http://schemas.openxmlformats.org/officeDocument/2006/relationships/tags" Target="../tags/tag256.xml"/><Relationship Id="rId10" Type="http://schemas.openxmlformats.org/officeDocument/2006/relationships/tags" Target="../tags/tag263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271.xml"/><Relationship Id="rId8" Type="http://schemas.openxmlformats.org/officeDocument/2006/relationships/tags" Target="../tags/tag270.xml"/><Relationship Id="rId7" Type="http://schemas.openxmlformats.org/officeDocument/2006/relationships/tags" Target="../tags/tag269.xml"/><Relationship Id="rId6" Type="http://schemas.openxmlformats.org/officeDocument/2006/relationships/tags" Target="../tags/tag268.xml"/><Relationship Id="rId5" Type="http://schemas.openxmlformats.org/officeDocument/2006/relationships/tags" Target="../tags/tag267.xml"/><Relationship Id="rId4" Type="http://schemas.openxmlformats.org/officeDocument/2006/relationships/tags" Target="../tags/tag266.xml"/><Relationship Id="rId3" Type="http://schemas.openxmlformats.org/officeDocument/2006/relationships/tags" Target="../tags/tag265.xml"/><Relationship Id="rId20" Type="http://schemas.openxmlformats.org/officeDocument/2006/relationships/tags" Target="../tags/tag282.xml"/><Relationship Id="rId2" Type="http://schemas.openxmlformats.org/officeDocument/2006/relationships/tags" Target="../tags/tag264.xml"/><Relationship Id="rId19" Type="http://schemas.openxmlformats.org/officeDocument/2006/relationships/tags" Target="../tags/tag281.xml"/><Relationship Id="rId18" Type="http://schemas.openxmlformats.org/officeDocument/2006/relationships/tags" Target="../tags/tag280.xml"/><Relationship Id="rId17" Type="http://schemas.openxmlformats.org/officeDocument/2006/relationships/tags" Target="../tags/tag279.xml"/><Relationship Id="rId16" Type="http://schemas.openxmlformats.org/officeDocument/2006/relationships/tags" Target="../tags/tag278.xml"/><Relationship Id="rId15" Type="http://schemas.openxmlformats.org/officeDocument/2006/relationships/tags" Target="../tags/tag277.xml"/><Relationship Id="rId14" Type="http://schemas.openxmlformats.org/officeDocument/2006/relationships/tags" Target="../tags/tag276.xml"/><Relationship Id="rId13" Type="http://schemas.openxmlformats.org/officeDocument/2006/relationships/tags" Target="../tags/tag275.xml"/><Relationship Id="rId12" Type="http://schemas.openxmlformats.org/officeDocument/2006/relationships/tags" Target="../tags/tag274.xml"/><Relationship Id="rId11" Type="http://schemas.openxmlformats.org/officeDocument/2006/relationships/tags" Target="../tags/tag273.xml"/><Relationship Id="rId10" Type="http://schemas.openxmlformats.org/officeDocument/2006/relationships/tags" Target="../tags/tag272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289.xml"/><Relationship Id="rId8" Type="http://schemas.openxmlformats.org/officeDocument/2006/relationships/tags" Target="../tags/tag288.xml"/><Relationship Id="rId7" Type="http://schemas.openxmlformats.org/officeDocument/2006/relationships/tags" Target="../tags/tag287.xml"/><Relationship Id="rId6" Type="http://schemas.openxmlformats.org/officeDocument/2006/relationships/tags" Target="../tags/tag286.xml"/><Relationship Id="rId5" Type="http://schemas.openxmlformats.org/officeDocument/2006/relationships/tags" Target="../tags/tag285.xml"/><Relationship Id="rId4" Type="http://schemas.openxmlformats.org/officeDocument/2006/relationships/image" Target="../media/image15.png"/><Relationship Id="rId3" Type="http://schemas.openxmlformats.org/officeDocument/2006/relationships/tags" Target="../tags/tag284.xml"/><Relationship Id="rId24" Type="http://schemas.openxmlformats.org/officeDocument/2006/relationships/tags" Target="../tags/tag304.xml"/><Relationship Id="rId23" Type="http://schemas.openxmlformats.org/officeDocument/2006/relationships/tags" Target="../tags/tag303.xml"/><Relationship Id="rId22" Type="http://schemas.openxmlformats.org/officeDocument/2006/relationships/tags" Target="../tags/tag302.xml"/><Relationship Id="rId21" Type="http://schemas.openxmlformats.org/officeDocument/2006/relationships/tags" Target="../tags/tag301.xml"/><Relationship Id="rId20" Type="http://schemas.openxmlformats.org/officeDocument/2006/relationships/tags" Target="../tags/tag300.xml"/><Relationship Id="rId2" Type="http://schemas.openxmlformats.org/officeDocument/2006/relationships/tags" Target="../tags/tag283.xml"/><Relationship Id="rId19" Type="http://schemas.openxmlformats.org/officeDocument/2006/relationships/tags" Target="../tags/tag299.xml"/><Relationship Id="rId18" Type="http://schemas.openxmlformats.org/officeDocument/2006/relationships/tags" Target="../tags/tag298.xml"/><Relationship Id="rId17" Type="http://schemas.openxmlformats.org/officeDocument/2006/relationships/tags" Target="../tags/tag297.xml"/><Relationship Id="rId16" Type="http://schemas.openxmlformats.org/officeDocument/2006/relationships/tags" Target="../tags/tag296.xml"/><Relationship Id="rId15" Type="http://schemas.openxmlformats.org/officeDocument/2006/relationships/tags" Target="../tags/tag295.xml"/><Relationship Id="rId14" Type="http://schemas.openxmlformats.org/officeDocument/2006/relationships/tags" Target="../tags/tag294.xml"/><Relationship Id="rId13" Type="http://schemas.openxmlformats.org/officeDocument/2006/relationships/tags" Target="../tags/tag293.xml"/><Relationship Id="rId12" Type="http://schemas.openxmlformats.org/officeDocument/2006/relationships/tags" Target="../tags/tag292.xml"/><Relationship Id="rId11" Type="http://schemas.openxmlformats.org/officeDocument/2006/relationships/tags" Target="../tags/tag291.xml"/><Relationship Id="rId10" Type="http://schemas.openxmlformats.org/officeDocument/2006/relationships/tags" Target="../tags/tag290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1627" y="412585"/>
            <a:ext cx="5407621" cy="6145301"/>
          </a:xfrm>
          <a:prstGeom prst="rect">
            <a:avLst/>
          </a:prstGeom>
        </p:spPr>
      </p:pic>
      <p:sp>
        <p:nvSpPr>
          <p:cNvPr id="30" name="Freeform 379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1304925" y="3097213"/>
            <a:ext cx="10729913" cy="3560763"/>
          </a:xfrm>
          <a:custGeom>
            <a:avLst/>
            <a:gdLst>
              <a:gd name="T0" fmla="*/ 4156 w 4176"/>
              <a:gd name="T1" fmla="*/ 1578 h 1623"/>
              <a:gd name="T2" fmla="*/ 4176 w 4176"/>
              <a:gd name="T3" fmla="*/ 1569 h 1623"/>
              <a:gd name="T4" fmla="*/ 4176 w 4176"/>
              <a:gd name="T5" fmla="*/ 1623 h 1623"/>
              <a:gd name="T6" fmla="*/ 4123 w 4176"/>
              <a:gd name="T7" fmla="*/ 1580 h 1623"/>
              <a:gd name="T8" fmla="*/ 4132 w 4176"/>
              <a:gd name="T9" fmla="*/ 1614 h 1623"/>
              <a:gd name="T10" fmla="*/ 4167 w 4176"/>
              <a:gd name="T11" fmla="*/ 1578 h 1623"/>
              <a:gd name="T12" fmla="*/ 4079 w 4176"/>
              <a:gd name="T13" fmla="*/ 1601 h 1623"/>
              <a:gd name="T14" fmla="*/ 4099 w 4176"/>
              <a:gd name="T15" fmla="*/ 1569 h 1623"/>
              <a:gd name="T16" fmla="*/ 4088 w 4176"/>
              <a:gd name="T17" fmla="*/ 1578 h 1623"/>
              <a:gd name="T18" fmla="*/ 4121 w 4176"/>
              <a:gd name="T19" fmla="*/ 1591 h 1623"/>
              <a:gd name="T20" fmla="*/ 4112 w 4176"/>
              <a:gd name="T21" fmla="*/ 1569 h 1623"/>
              <a:gd name="T22" fmla="*/ 4143 w 4176"/>
              <a:gd name="T23" fmla="*/ 1578 h 1623"/>
              <a:gd name="T24" fmla="*/ 4112 w 4176"/>
              <a:gd name="T25" fmla="*/ 1569 h 1623"/>
              <a:gd name="T26" fmla="*/ 4145 w 4176"/>
              <a:gd name="T27" fmla="*/ 1591 h 1623"/>
              <a:gd name="T28" fmla="*/ 4154 w 4176"/>
              <a:gd name="T29" fmla="*/ 1557 h 1623"/>
              <a:gd name="T30" fmla="*/ 4134 w 4176"/>
              <a:gd name="T31" fmla="*/ 1601 h 1623"/>
              <a:gd name="T32" fmla="*/ 4123 w 4176"/>
              <a:gd name="T33" fmla="*/ 1567 h 1623"/>
              <a:gd name="T34" fmla="*/ 4154 w 4176"/>
              <a:gd name="T35" fmla="*/ 1523 h 1623"/>
              <a:gd name="T36" fmla="*/ 4145 w 4176"/>
              <a:gd name="T37" fmla="*/ 1544 h 1623"/>
              <a:gd name="T38" fmla="*/ 4132 w 4176"/>
              <a:gd name="T39" fmla="*/ 1533 h 1623"/>
              <a:gd name="T40" fmla="*/ 4123 w 4176"/>
              <a:gd name="T41" fmla="*/ 1567 h 1623"/>
              <a:gd name="T42" fmla="*/ 3991 w 4176"/>
              <a:gd name="T43" fmla="*/ 1591 h 1623"/>
              <a:gd name="T44" fmla="*/ 4010 w 4176"/>
              <a:gd name="T45" fmla="*/ 1591 h 1623"/>
              <a:gd name="T46" fmla="*/ 4027 w 4176"/>
              <a:gd name="T47" fmla="*/ 1591 h 1623"/>
              <a:gd name="T48" fmla="*/ 4044 w 4176"/>
              <a:gd name="T49" fmla="*/ 1623 h 1623"/>
              <a:gd name="T50" fmla="*/ 4013 w 4176"/>
              <a:gd name="T51" fmla="*/ 1602 h 1623"/>
              <a:gd name="T52" fmla="*/ 4022 w 4176"/>
              <a:gd name="T53" fmla="*/ 1614 h 1623"/>
              <a:gd name="T54" fmla="*/ 4035 w 4176"/>
              <a:gd name="T55" fmla="*/ 1601 h 1623"/>
              <a:gd name="T56" fmla="*/ 4027 w 4176"/>
              <a:gd name="T57" fmla="*/ 1601 h 1623"/>
              <a:gd name="T58" fmla="*/ 4013 w 4176"/>
              <a:gd name="T59" fmla="*/ 1601 h 1623"/>
              <a:gd name="T60" fmla="*/ 4000 w 4176"/>
              <a:gd name="T61" fmla="*/ 1623 h 1623"/>
              <a:gd name="T62" fmla="*/ 0 w 4176"/>
              <a:gd name="T63" fmla="*/ 1614 h 1623"/>
              <a:gd name="T64" fmla="*/ 4013 w 4176"/>
              <a:gd name="T65" fmla="*/ 1589 h 1623"/>
              <a:gd name="T66" fmla="*/ 4066 w 4176"/>
              <a:gd name="T67" fmla="*/ 1569 h 1623"/>
              <a:gd name="T68" fmla="*/ 4101 w 4176"/>
              <a:gd name="T69" fmla="*/ 1614 h 1623"/>
              <a:gd name="T70" fmla="*/ 4110 w 4176"/>
              <a:gd name="T71" fmla="*/ 1602 h 1623"/>
              <a:gd name="T72" fmla="*/ 4057 w 4176"/>
              <a:gd name="T73" fmla="*/ 1623 h 1623"/>
              <a:gd name="T74" fmla="*/ 4022 w 4176"/>
              <a:gd name="T75" fmla="*/ 1578 h 1623"/>
              <a:gd name="T76" fmla="*/ 4013 w 4176"/>
              <a:gd name="T77" fmla="*/ 1589 h 1623"/>
              <a:gd name="T78" fmla="*/ 4101 w 4176"/>
              <a:gd name="T79" fmla="*/ 1546 h 1623"/>
              <a:gd name="T80" fmla="*/ 4121 w 4176"/>
              <a:gd name="T81" fmla="*/ 1555 h 1623"/>
              <a:gd name="T82" fmla="*/ 4110 w 4176"/>
              <a:gd name="T83" fmla="*/ 1589 h 1623"/>
              <a:gd name="T84" fmla="*/ 4134 w 4176"/>
              <a:gd name="T85" fmla="*/ 1546 h 1623"/>
              <a:gd name="T86" fmla="*/ 4167 w 4176"/>
              <a:gd name="T87" fmla="*/ 1510 h 1623"/>
              <a:gd name="T88" fmla="*/ 4123 w 4176"/>
              <a:gd name="T89" fmla="*/ 1455 h 1623"/>
              <a:gd name="T90" fmla="*/ 4143 w 4176"/>
              <a:gd name="T91" fmla="*/ 1465 h 1623"/>
              <a:gd name="T92" fmla="*/ 4132 w 4176"/>
              <a:gd name="T93" fmla="*/ 1501 h 1623"/>
              <a:gd name="T94" fmla="*/ 4176 w 4176"/>
              <a:gd name="T95" fmla="*/ 1555 h 1623"/>
              <a:gd name="T96" fmla="*/ 4134 w 4176"/>
              <a:gd name="T97" fmla="*/ 1546 h 1623"/>
              <a:gd name="T98" fmla="*/ 4145 w 4176"/>
              <a:gd name="T99" fmla="*/ 1452 h 1623"/>
              <a:gd name="T100" fmla="*/ 4167 w 4176"/>
              <a:gd name="T101" fmla="*/ 1433 h 1623"/>
              <a:gd name="T102" fmla="*/ 4176 w 4176"/>
              <a:gd name="T103" fmla="*/ 0 h 1623"/>
              <a:gd name="T104" fmla="*/ 4154 w 4176"/>
              <a:gd name="T105" fmla="*/ 1442 h 1623"/>
              <a:gd name="T106" fmla="*/ 4154 w 4176"/>
              <a:gd name="T107" fmla="*/ 1455 h 1623"/>
              <a:gd name="T108" fmla="*/ 4154 w 4176"/>
              <a:gd name="T109" fmla="*/ 1470 h 1623"/>
              <a:gd name="T110" fmla="*/ 4167 w 4176"/>
              <a:gd name="T111" fmla="*/ 1478 h 1623"/>
              <a:gd name="T112" fmla="*/ 4156 w 4176"/>
              <a:gd name="T113" fmla="*/ 1465 h 1623"/>
              <a:gd name="T114" fmla="*/ 4176 w 4176"/>
              <a:gd name="T115" fmla="*/ 1455 h 1623"/>
              <a:gd name="T116" fmla="*/ 4145 w 4176"/>
              <a:gd name="T117" fmla="*/ 1487 h 1623"/>
              <a:gd name="T118" fmla="*/ 4145 w 4176"/>
              <a:gd name="T119" fmla="*/ 1465 h 1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176" h="1623">
                <a:moveTo>
                  <a:pt x="4167" y="1578"/>
                </a:moveTo>
                <a:cubicBezTo>
                  <a:pt x="4156" y="1578"/>
                  <a:pt x="4156" y="1578"/>
                  <a:pt x="4156" y="1578"/>
                </a:cubicBezTo>
                <a:cubicBezTo>
                  <a:pt x="4156" y="1569"/>
                  <a:pt x="4156" y="1569"/>
                  <a:pt x="4156" y="1569"/>
                </a:cubicBezTo>
                <a:cubicBezTo>
                  <a:pt x="4176" y="1569"/>
                  <a:pt x="4176" y="1569"/>
                  <a:pt x="4176" y="1569"/>
                </a:cubicBezTo>
                <a:cubicBezTo>
                  <a:pt x="4176" y="1614"/>
                  <a:pt x="4176" y="1614"/>
                  <a:pt x="4176" y="1614"/>
                </a:cubicBezTo>
                <a:cubicBezTo>
                  <a:pt x="4176" y="1623"/>
                  <a:pt x="4176" y="1623"/>
                  <a:pt x="4176" y="1623"/>
                </a:cubicBezTo>
                <a:cubicBezTo>
                  <a:pt x="4123" y="1623"/>
                  <a:pt x="4123" y="1623"/>
                  <a:pt x="4123" y="1623"/>
                </a:cubicBezTo>
                <a:cubicBezTo>
                  <a:pt x="4123" y="1609"/>
                  <a:pt x="4123" y="1594"/>
                  <a:pt x="4123" y="1580"/>
                </a:cubicBezTo>
                <a:cubicBezTo>
                  <a:pt x="4132" y="1580"/>
                  <a:pt x="4132" y="1580"/>
                  <a:pt x="4132" y="1580"/>
                </a:cubicBezTo>
                <a:cubicBezTo>
                  <a:pt x="4132" y="1591"/>
                  <a:pt x="4132" y="1603"/>
                  <a:pt x="4132" y="1614"/>
                </a:cubicBezTo>
                <a:cubicBezTo>
                  <a:pt x="4167" y="1614"/>
                  <a:pt x="4167" y="1614"/>
                  <a:pt x="4167" y="1614"/>
                </a:cubicBezTo>
                <a:cubicBezTo>
                  <a:pt x="4167" y="1578"/>
                  <a:pt x="4167" y="1578"/>
                  <a:pt x="4167" y="1578"/>
                </a:cubicBezTo>
                <a:close/>
                <a:moveTo>
                  <a:pt x="4121" y="1601"/>
                </a:moveTo>
                <a:cubicBezTo>
                  <a:pt x="4079" y="1601"/>
                  <a:pt x="4079" y="1601"/>
                  <a:pt x="4079" y="1601"/>
                </a:cubicBezTo>
                <a:cubicBezTo>
                  <a:pt x="4079" y="1569"/>
                  <a:pt x="4079" y="1569"/>
                  <a:pt x="4079" y="1569"/>
                </a:cubicBezTo>
                <a:cubicBezTo>
                  <a:pt x="4099" y="1569"/>
                  <a:pt x="4099" y="1569"/>
                  <a:pt x="4099" y="1569"/>
                </a:cubicBezTo>
                <a:cubicBezTo>
                  <a:pt x="4099" y="1578"/>
                  <a:pt x="4099" y="1578"/>
                  <a:pt x="4099" y="1578"/>
                </a:cubicBezTo>
                <a:cubicBezTo>
                  <a:pt x="4088" y="1578"/>
                  <a:pt x="4088" y="1578"/>
                  <a:pt x="4088" y="1578"/>
                </a:cubicBezTo>
                <a:cubicBezTo>
                  <a:pt x="4088" y="1591"/>
                  <a:pt x="4088" y="1591"/>
                  <a:pt x="4088" y="1591"/>
                </a:cubicBezTo>
                <a:cubicBezTo>
                  <a:pt x="4121" y="1591"/>
                  <a:pt x="4121" y="1591"/>
                  <a:pt x="4121" y="1591"/>
                </a:cubicBezTo>
                <a:cubicBezTo>
                  <a:pt x="4121" y="1601"/>
                  <a:pt x="4121" y="1601"/>
                  <a:pt x="4121" y="1601"/>
                </a:cubicBezTo>
                <a:close/>
                <a:moveTo>
                  <a:pt x="4112" y="1569"/>
                </a:moveTo>
                <a:cubicBezTo>
                  <a:pt x="4122" y="1569"/>
                  <a:pt x="4133" y="1569"/>
                  <a:pt x="4143" y="1569"/>
                </a:cubicBezTo>
                <a:cubicBezTo>
                  <a:pt x="4143" y="1578"/>
                  <a:pt x="4143" y="1578"/>
                  <a:pt x="4143" y="1578"/>
                </a:cubicBezTo>
                <a:cubicBezTo>
                  <a:pt x="4133" y="1578"/>
                  <a:pt x="4122" y="1578"/>
                  <a:pt x="4112" y="1578"/>
                </a:cubicBezTo>
                <a:cubicBezTo>
                  <a:pt x="4112" y="1569"/>
                  <a:pt x="4112" y="1569"/>
                  <a:pt x="4112" y="1569"/>
                </a:cubicBezTo>
                <a:close/>
                <a:moveTo>
                  <a:pt x="4134" y="1591"/>
                </a:moveTo>
                <a:cubicBezTo>
                  <a:pt x="4145" y="1591"/>
                  <a:pt x="4145" y="1591"/>
                  <a:pt x="4145" y="1591"/>
                </a:cubicBezTo>
                <a:cubicBezTo>
                  <a:pt x="4145" y="1580"/>
                  <a:pt x="4145" y="1568"/>
                  <a:pt x="4145" y="1557"/>
                </a:cubicBezTo>
                <a:cubicBezTo>
                  <a:pt x="4154" y="1557"/>
                  <a:pt x="4154" y="1557"/>
                  <a:pt x="4154" y="1557"/>
                </a:cubicBezTo>
                <a:cubicBezTo>
                  <a:pt x="4154" y="1572"/>
                  <a:pt x="4154" y="1586"/>
                  <a:pt x="4154" y="1601"/>
                </a:cubicBezTo>
                <a:cubicBezTo>
                  <a:pt x="4134" y="1601"/>
                  <a:pt x="4134" y="1601"/>
                  <a:pt x="4134" y="1601"/>
                </a:cubicBezTo>
                <a:cubicBezTo>
                  <a:pt x="4134" y="1591"/>
                  <a:pt x="4134" y="1591"/>
                  <a:pt x="4134" y="1591"/>
                </a:cubicBezTo>
                <a:close/>
                <a:moveTo>
                  <a:pt x="4123" y="1567"/>
                </a:moveTo>
                <a:cubicBezTo>
                  <a:pt x="4123" y="1523"/>
                  <a:pt x="4123" y="1523"/>
                  <a:pt x="4123" y="1523"/>
                </a:cubicBezTo>
                <a:cubicBezTo>
                  <a:pt x="4154" y="1523"/>
                  <a:pt x="4154" y="1523"/>
                  <a:pt x="4154" y="1523"/>
                </a:cubicBezTo>
                <a:cubicBezTo>
                  <a:pt x="4154" y="1544"/>
                  <a:pt x="4154" y="1544"/>
                  <a:pt x="4154" y="1544"/>
                </a:cubicBezTo>
                <a:cubicBezTo>
                  <a:pt x="4145" y="1544"/>
                  <a:pt x="4145" y="1544"/>
                  <a:pt x="4145" y="1544"/>
                </a:cubicBezTo>
                <a:cubicBezTo>
                  <a:pt x="4145" y="1533"/>
                  <a:pt x="4145" y="1533"/>
                  <a:pt x="4145" y="1533"/>
                </a:cubicBezTo>
                <a:cubicBezTo>
                  <a:pt x="4132" y="1533"/>
                  <a:pt x="4132" y="1533"/>
                  <a:pt x="4132" y="1533"/>
                </a:cubicBezTo>
                <a:cubicBezTo>
                  <a:pt x="4132" y="1567"/>
                  <a:pt x="4132" y="1567"/>
                  <a:pt x="4132" y="1567"/>
                </a:cubicBezTo>
                <a:cubicBezTo>
                  <a:pt x="4123" y="1567"/>
                  <a:pt x="4123" y="1567"/>
                  <a:pt x="4123" y="1567"/>
                </a:cubicBezTo>
                <a:close/>
                <a:moveTo>
                  <a:pt x="3991" y="1614"/>
                </a:moveTo>
                <a:cubicBezTo>
                  <a:pt x="3991" y="1591"/>
                  <a:pt x="3991" y="1591"/>
                  <a:pt x="3991" y="1591"/>
                </a:cubicBezTo>
                <a:cubicBezTo>
                  <a:pt x="4010" y="1591"/>
                  <a:pt x="4010" y="1591"/>
                  <a:pt x="4010" y="1591"/>
                </a:cubicBezTo>
                <a:cubicBezTo>
                  <a:pt x="4010" y="1591"/>
                  <a:pt x="4010" y="1591"/>
                  <a:pt x="4010" y="1591"/>
                </a:cubicBezTo>
                <a:cubicBezTo>
                  <a:pt x="4022" y="1591"/>
                  <a:pt x="4022" y="1591"/>
                  <a:pt x="4022" y="1591"/>
                </a:cubicBezTo>
                <a:cubicBezTo>
                  <a:pt x="4027" y="1591"/>
                  <a:pt x="4027" y="1591"/>
                  <a:pt x="4027" y="1591"/>
                </a:cubicBezTo>
                <a:cubicBezTo>
                  <a:pt x="4044" y="1591"/>
                  <a:pt x="4044" y="1591"/>
                  <a:pt x="4044" y="1591"/>
                </a:cubicBezTo>
                <a:cubicBezTo>
                  <a:pt x="4044" y="1623"/>
                  <a:pt x="4044" y="1623"/>
                  <a:pt x="4044" y="1623"/>
                </a:cubicBezTo>
                <a:cubicBezTo>
                  <a:pt x="4013" y="1623"/>
                  <a:pt x="4013" y="1623"/>
                  <a:pt x="4013" y="1623"/>
                </a:cubicBezTo>
                <a:cubicBezTo>
                  <a:pt x="4013" y="1602"/>
                  <a:pt x="4013" y="1602"/>
                  <a:pt x="4013" y="1602"/>
                </a:cubicBezTo>
                <a:cubicBezTo>
                  <a:pt x="4022" y="1602"/>
                  <a:pt x="4022" y="1602"/>
                  <a:pt x="4022" y="1602"/>
                </a:cubicBezTo>
                <a:cubicBezTo>
                  <a:pt x="4022" y="1614"/>
                  <a:pt x="4022" y="1614"/>
                  <a:pt x="4022" y="1614"/>
                </a:cubicBezTo>
                <a:cubicBezTo>
                  <a:pt x="4035" y="1614"/>
                  <a:pt x="4035" y="1614"/>
                  <a:pt x="4035" y="1614"/>
                </a:cubicBezTo>
                <a:cubicBezTo>
                  <a:pt x="4035" y="1601"/>
                  <a:pt x="4035" y="1601"/>
                  <a:pt x="4035" y="1601"/>
                </a:cubicBezTo>
                <a:cubicBezTo>
                  <a:pt x="4027" y="1601"/>
                  <a:pt x="4027" y="1601"/>
                  <a:pt x="4027" y="1601"/>
                </a:cubicBezTo>
                <a:cubicBezTo>
                  <a:pt x="4027" y="1601"/>
                  <a:pt x="4027" y="1601"/>
                  <a:pt x="4027" y="1601"/>
                </a:cubicBezTo>
                <a:cubicBezTo>
                  <a:pt x="4013" y="1601"/>
                  <a:pt x="4013" y="1601"/>
                  <a:pt x="4013" y="1601"/>
                </a:cubicBezTo>
                <a:cubicBezTo>
                  <a:pt x="4013" y="1601"/>
                  <a:pt x="4013" y="1601"/>
                  <a:pt x="4013" y="1601"/>
                </a:cubicBezTo>
                <a:cubicBezTo>
                  <a:pt x="4000" y="1601"/>
                  <a:pt x="4000" y="1601"/>
                  <a:pt x="4000" y="1601"/>
                </a:cubicBezTo>
                <a:cubicBezTo>
                  <a:pt x="4000" y="1623"/>
                  <a:pt x="4000" y="1623"/>
                  <a:pt x="4000" y="1623"/>
                </a:cubicBezTo>
                <a:cubicBezTo>
                  <a:pt x="3995" y="1623"/>
                  <a:pt x="5" y="1623"/>
                  <a:pt x="0" y="1623"/>
                </a:cubicBezTo>
                <a:cubicBezTo>
                  <a:pt x="0" y="1614"/>
                  <a:pt x="0" y="1614"/>
                  <a:pt x="0" y="1614"/>
                </a:cubicBezTo>
                <a:cubicBezTo>
                  <a:pt x="3991" y="1614"/>
                  <a:pt x="3991" y="1614"/>
                  <a:pt x="3991" y="1614"/>
                </a:cubicBezTo>
                <a:close/>
                <a:moveTo>
                  <a:pt x="4013" y="1589"/>
                </a:moveTo>
                <a:cubicBezTo>
                  <a:pt x="4013" y="1569"/>
                  <a:pt x="4013" y="1569"/>
                  <a:pt x="4013" y="1569"/>
                </a:cubicBezTo>
                <a:cubicBezTo>
                  <a:pt x="4066" y="1569"/>
                  <a:pt x="4066" y="1569"/>
                  <a:pt x="4066" y="1569"/>
                </a:cubicBezTo>
                <a:cubicBezTo>
                  <a:pt x="4066" y="1614"/>
                  <a:pt x="4066" y="1614"/>
                  <a:pt x="4066" y="1614"/>
                </a:cubicBezTo>
                <a:cubicBezTo>
                  <a:pt x="4101" y="1614"/>
                  <a:pt x="4101" y="1614"/>
                  <a:pt x="4101" y="1614"/>
                </a:cubicBezTo>
                <a:cubicBezTo>
                  <a:pt x="4101" y="1602"/>
                  <a:pt x="4101" y="1602"/>
                  <a:pt x="4101" y="1602"/>
                </a:cubicBezTo>
                <a:cubicBezTo>
                  <a:pt x="4110" y="1602"/>
                  <a:pt x="4110" y="1602"/>
                  <a:pt x="4110" y="1602"/>
                </a:cubicBezTo>
                <a:cubicBezTo>
                  <a:pt x="4110" y="1623"/>
                  <a:pt x="4110" y="1623"/>
                  <a:pt x="4110" y="1623"/>
                </a:cubicBezTo>
                <a:cubicBezTo>
                  <a:pt x="4057" y="1623"/>
                  <a:pt x="4057" y="1623"/>
                  <a:pt x="4057" y="1623"/>
                </a:cubicBezTo>
                <a:cubicBezTo>
                  <a:pt x="4057" y="1578"/>
                  <a:pt x="4057" y="1578"/>
                  <a:pt x="4057" y="1578"/>
                </a:cubicBezTo>
                <a:cubicBezTo>
                  <a:pt x="4022" y="1578"/>
                  <a:pt x="4022" y="1578"/>
                  <a:pt x="4022" y="1578"/>
                </a:cubicBezTo>
                <a:cubicBezTo>
                  <a:pt x="4022" y="1589"/>
                  <a:pt x="4022" y="1589"/>
                  <a:pt x="4022" y="1589"/>
                </a:cubicBezTo>
                <a:cubicBezTo>
                  <a:pt x="4013" y="1589"/>
                  <a:pt x="4013" y="1589"/>
                  <a:pt x="4013" y="1589"/>
                </a:cubicBezTo>
                <a:close/>
                <a:moveTo>
                  <a:pt x="4101" y="1589"/>
                </a:moveTo>
                <a:cubicBezTo>
                  <a:pt x="4101" y="1546"/>
                  <a:pt x="4101" y="1546"/>
                  <a:pt x="4101" y="1546"/>
                </a:cubicBezTo>
                <a:cubicBezTo>
                  <a:pt x="4121" y="1546"/>
                  <a:pt x="4121" y="1546"/>
                  <a:pt x="4121" y="1546"/>
                </a:cubicBezTo>
                <a:cubicBezTo>
                  <a:pt x="4121" y="1555"/>
                  <a:pt x="4121" y="1555"/>
                  <a:pt x="4121" y="1555"/>
                </a:cubicBezTo>
                <a:cubicBezTo>
                  <a:pt x="4110" y="1555"/>
                  <a:pt x="4110" y="1555"/>
                  <a:pt x="4110" y="1555"/>
                </a:cubicBezTo>
                <a:cubicBezTo>
                  <a:pt x="4110" y="1589"/>
                  <a:pt x="4110" y="1589"/>
                  <a:pt x="4110" y="1589"/>
                </a:cubicBezTo>
                <a:cubicBezTo>
                  <a:pt x="4101" y="1589"/>
                  <a:pt x="4101" y="1589"/>
                  <a:pt x="4101" y="1589"/>
                </a:cubicBezTo>
                <a:close/>
                <a:moveTo>
                  <a:pt x="4134" y="1546"/>
                </a:moveTo>
                <a:cubicBezTo>
                  <a:pt x="4167" y="1546"/>
                  <a:pt x="4167" y="1546"/>
                  <a:pt x="4167" y="1546"/>
                </a:cubicBezTo>
                <a:cubicBezTo>
                  <a:pt x="4167" y="1510"/>
                  <a:pt x="4167" y="1510"/>
                  <a:pt x="4167" y="1510"/>
                </a:cubicBezTo>
                <a:cubicBezTo>
                  <a:pt x="4123" y="1510"/>
                  <a:pt x="4123" y="1510"/>
                  <a:pt x="4123" y="1510"/>
                </a:cubicBezTo>
                <a:cubicBezTo>
                  <a:pt x="4123" y="1455"/>
                  <a:pt x="4123" y="1455"/>
                  <a:pt x="4123" y="1455"/>
                </a:cubicBezTo>
                <a:cubicBezTo>
                  <a:pt x="4143" y="1455"/>
                  <a:pt x="4143" y="1455"/>
                  <a:pt x="4143" y="1455"/>
                </a:cubicBezTo>
                <a:cubicBezTo>
                  <a:pt x="4143" y="1465"/>
                  <a:pt x="4143" y="1465"/>
                  <a:pt x="4143" y="1465"/>
                </a:cubicBezTo>
                <a:cubicBezTo>
                  <a:pt x="4132" y="1465"/>
                  <a:pt x="4132" y="1465"/>
                  <a:pt x="4132" y="1465"/>
                </a:cubicBezTo>
                <a:cubicBezTo>
                  <a:pt x="4132" y="1501"/>
                  <a:pt x="4132" y="1501"/>
                  <a:pt x="4132" y="1501"/>
                </a:cubicBezTo>
                <a:cubicBezTo>
                  <a:pt x="4176" y="1501"/>
                  <a:pt x="4176" y="1501"/>
                  <a:pt x="4176" y="1501"/>
                </a:cubicBezTo>
                <a:cubicBezTo>
                  <a:pt x="4176" y="1555"/>
                  <a:pt x="4176" y="1555"/>
                  <a:pt x="4176" y="1555"/>
                </a:cubicBezTo>
                <a:cubicBezTo>
                  <a:pt x="4134" y="1555"/>
                  <a:pt x="4134" y="1555"/>
                  <a:pt x="4134" y="1555"/>
                </a:cubicBezTo>
                <a:cubicBezTo>
                  <a:pt x="4134" y="1546"/>
                  <a:pt x="4134" y="1546"/>
                  <a:pt x="4134" y="1546"/>
                </a:cubicBezTo>
                <a:close/>
                <a:moveTo>
                  <a:pt x="4145" y="1455"/>
                </a:moveTo>
                <a:cubicBezTo>
                  <a:pt x="4145" y="1452"/>
                  <a:pt x="4145" y="1452"/>
                  <a:pt x="4145" y="1452"/>
                </a:cubicBezTo>
                <a:cubicBezTo>
                  <a:pt x="4145" y="1433"/>
                  <a:pt x="4145" y="1433"/>
                  <a:pt x="4145" y="1433"/>
                </a:cubicBezTo>
                <a:cubicBezTo>
                  <a:pt x="4167" y="1433"/>
                  <a:pt x="4167" y="1433"/>
                  <a:pt x="4167" y="1433"/>
                </a:cubicBezTo>
                <a:cubicBezTo>
                  <a:pt x="4167" y="0"/>
                  <a:pt x="4167" y="0"/>
                  <a:pt x="4167" y="0"/>
                </a:cubicBezTo>
                <a:cubicBezTo>
                  <a:pt x="4176" y="0"/>
                  <a:pt x="4176" y="0"/>
                  <a:pt x="4176" y="0"/>
                </a:cubicBezTo>
                <a:cubicBezTo>
                  <a:pt x="4176" y="5"/>
                  <a:pt x="4176" y="1437"/>
                  <a:pt x="4176" y="1442"/>
                </a:cubicBezTo>
                <a:cubicBezTo>
                  <a:pt x="4154" y="1442"/>
                  <a:pt x="4154" y="1442"/>
                  <a:pt x="4154" y="1442"/>
                </a:cubicBezTo>
                <a:cubicBezTo>
                  <a:pt x="4154" y="1452"/>
                  <a:pt x="4154" y="1452"/>
                  <a:pt x="4154" y="1452"/>
                </a:cubicBezTo>
                <a:cubicBezTo>
                  <a:pt x="4154" y="1455"/>
                  <a:pt x="4154" y="1455"/>
                  <a:pt x="4154" y="1455"/>
                </a:cubicBezTo>
                <a:cubicBezTo>
                  <a:pt x="4154" y="1465"/>
                  <a:pt x="4154" y="1465"/>
                  <a:pt x="4154" y="1465"/>
                </a:cubicBezTo>
                <a:cubicBezTo>
                  <a:pt x="4154" y="1470"/>
                  <a:pt x="4154" y="1470"/>
                  <a:pt x="4154" y="1470"/>
                </a:cubicBezTo>
                <a:cubicBezTo>
                  <a:pt x="4154" y="1478"/>
                  <a:pt x="4154" y="1478"/>
                  <a:pt x="4154" y="1478"/>
                </a:cubicBezTo>
                <a:cubicBezTo>
                  <a:pt x="4167" y="1478"/>
                  <a:pt x="4167" y="1478"/>
                  <a:pt x="4167" y="1478"/>
                </a:cubicBezTo>
                <a:cubicBezTo>
                  <a:pt x="4167" y="1465"/>
                  <a:pt x="4167" y="1465"/>
                  <a:pt x="4167" y="1465"/>
                </a:cubicBezTo>
                <a:cubicBezTo>
                  <a:pt x="4156" y="1465"/>
                  <a:pt x="4156" y="1465"/>
                  <a:pt x="4156" y="1465"/>
                </a:cubicBezTo>
                <a:cubicBezTo>
                  <a:pt x="4156" y="1455"/>
                  <a:pt x="4156" y="1455"/>
                  <a:pt x="4156" y="1455"/>
                </a:cubicBezTo>
                <a:cubicBezTo>
                  <a:pt x="4176" y="1455"/>
                  <a:pt x="4176" y="1455"/>
                  <a:pt x="4176" y="1455"/>
                </a:cubicBezTo>
                <a:cubicBezTo>
                  <a:pt x="4176" y="1487"/>
                  <a:pt x="4176" y="1487"/>
                  <a:pt x="4176" y="1487"/>
                </a:cubicBezTo>
                <a:cubicBezTo>
                  <a:pt x="4145" y="1487"/>
                  <a:pt x="4145" y="1487"/>
                  <a:pt x="4145" y="1487"/>
                </a:cubicBezTo>
                <a:cubicBezTo>
                  <a:pt x="4145" y="1470"/>
                  <a:pt x="4145" y="1470"/>
                  <a:pt x="4145" y="1470"/>
                </a:cubicBezTo>
                <a:cubicBezTo>
                  <a:pt x="4145" y="1465"/>
                  <a:pt x="4145" y="1465"/>
                  <a:pt x="4145" y="1465"/>
                </a:cubicBezTo>
                <a:cubicBezTo>
                  <a:pt x="4145" y="1455"/>
                  <a:pt x="4145" y="1455"/>
                  <a:pt x="4145" y="145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Freeform 380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1304925" y="163512"/>
            <a:ext cx="10729913" cy="2981325"/>
          </a:xfrm>
          <a:custGeom>
            <a:avLst/>
            <a:gdLst>
              <a:gd name="T0" fmla="*/ 4167 w 4176"/>
              <a:gd name="T1" fmla="*/ 9 h 1359"/>
              <a:gd name="T2" fmla="*/ 4132 w 4176"/>
              <a:gd name="T3" fmla="*/ 43 h 1359"/>
              <a:gd name="T4" fmla="*/ 4123 w 4176"/>
              <a:gd name="T5" fmla="*/ 0 h 1359"/>
              <a:gd name="T6" fmla="*/ 4176 w 4176"/>
              <a:gd name="T7" fmla="*/ 9 h 1359"/>
              <a:gd name="T8" fmla="*/ 4156 w 4176"/>
              <a:gd name="T9" fmla="*/ 54 h 1359"/>
              <a:gd name="T10" fmla="*/ 4167 w 4176"/>
              <a:gd name="T11" fmla="*/ 45 h 1359"/>
              <a:gd name="T12" fmla="*/ 4121 w 4176"/>
              <a:gd name="T13" fmla="*/ 32 h 1359"/>
              <a:gd name="T14" fmla="*/ 4088 w 4176"/>
              <a:gd name="T15" fmla="*/ 45 h 1359"/>
              <a:gd name="T16" fmla="*/ 4099 w 4176"/>
              <a:gd name="T17" fmla="*/ 54 h 1359"/>
              <a:gd name="T18" fmla="*/ 4079 w 4176"/>
              <a:gd name="T19" fmla="*/ 22 h 1359"/>
              <a:gd name="T20" fmla="*/ 4112 w 4176"/>
              <a:gd name="T21" fmla="*/ 54 h 1359"/>
              <a:gd name="T22" fmla="*/ 4143 w 4176"/>
              <a:gd name="T23" fmla="*/ 45 h 1359"/>
              <a:gd name="T24" fmla="*/ 4112 w 4176"/>
              <a:gd name="T25" fmla="*/ 54 h 1359"/>
              <a:gd name="T26" fmla="*/ 4134 w 4176"/>
              <a:gd name="T27" fmla="*/ 22 h 1359"/>
              <a:gd name="T28" fmla="*/ 4154 w 4176"/>
              <a:gd name="T29" fmla="*/ 66 h 1359"/>
              <a:gd name="T30" fmla="*/ 4145 w 4176"/>
              <a:gd name="T31" fmla="*/ 32 h 1359"/>
              <a:gd name="T32" fmla="*/ 4123 w 4176"/>
              <a:gd name="T33" fmla="*/ 56 h 1359"/>
              <a:gd name="T34" fmla="*/ 4132 w 4176"/>
              <a:gd name="T35" fmla="*/ 90 h 1359"/>
              <a:gd name="T36" fmla="*/ 4145 w 4176"/>
              <a:gd name="T37" fmla="*/ 79 h 1359"/>
              <a:gd name="T38" fmla="*/ 4154 w 4176"/>
              <a:gd name="T39" fmla="*/ 100 h 1359"/>
              <a:gd name="T40" fmla="*/ 4123 w 4176"/>
              <a:gd name="T41" fmla="*/ 56 h 1359"/>
              <a:gd name="T42" fmla="*/ 0 w 4176"/>
              <a:gd name="T43" fmla="*/ 9 h 1359"/>
              <a:gd name="T44" fmla="*/ 4000 w 4176"/>
              <a:gd name="T45" fmla="*/ 0 h 1359"/>
              <a:gd name="T46" fmla="*/ 4013 w 4176"/>
              <a:gd name="T47" fmla="*/ 22 h 1359"/>
              <a:gd name="T48" fmla="*/ 4027 w 4176"/>
              <a:gd name="T49" fmla="*/ 22 h 1359"/>
              <a:gd name="T50" fmla="*/ 4035 w 4176"/>
              <a:gd name="T51" fmla="*/ 22 h 1359"/>
              <a:gd name="T52" fmla="*/ 4022 w 4176"/>
              <a:gd name="T53" fmla="*/ 9 h 1359"/>
              <a:gd name="T54" fmla="*/ 4013 w 4176"/>
              <a:gd name="T55" fmla="*/ 21 h 1359"/>
              <a:gd name="T56" fmla="*/ 4044 w 4176"/>
              <a:gd name="T57" fmla="*/ 0 h 1359"/>
              <a:gd name="T58" fmla="*/ 4027 w 4176"/>
              <a:gd name="T59" fmla="*/ 32 h 1359"/>
              <a:gd name="T60" fmla="*/ 4010 w 4176"/>
              <a:gd name="T61" fmla="*/ 32 h 1359"/>
              <a:gd name="T62" fmla="*/ 3991 w 4176"/>
              <a:gd name="T63" fmla="*/ 32 h 1359"/>
              <a:gd name="T64" fmla="*/ 4013 w 4176"/>
              <a:gd name="T65" fmla="*/ 34 h 1359"/>
              <a:gd name="T66" fmla="*/ 4022 w 4176"/>
              <a:gd name="T67" fmla="*/ 45 h 1359"/>
              <a:gd name="T68" fmla="*/ 4057 w 4176"/>
              <a:gd name="T69" fmla="*/ 0 h 1359"/>
              <a:gd name="T70" fmla="*/ 4110 w 4176"/>
              <a:gd name="T71" fmla="*/ 21 h 1359"/>
              <a:gd name="T72" fmla="*/ 4101 w 4176"/>
              <a:gd name="T73" fmla="*/ 9 h 1359"/>
              <a:gd name="T74" fmla="*/ 4066 w 4176"/>
              <a:gd name="T75" fmla="*/ 54 h 1359"/>
              <a:gd name="T76" fmla="*/ 4013 w 4176"/>
              <a:gd name="T77" fmla="*/ 34 h 1359"/>
              <a:gd name="T78" fmla="*/ 4110 w 4176"/>
              <a:gd name="T79" fmla="*/ 34 h 1359"/>
              <a:gd name="T80" fmla="*/ 4121 w 4176"/>
              <a:gd name="T81" fmla="*/ 68 h 1359"/>
              <a:gd name="T82" fmla="*/ 4101 w 4176"/>
              <a:gd name="T83" fmla="*/ 77 h 1359"/>
              <a:gd name="T84" fmla="*/ 4134 w 4176"/>
              <a:gd name="T85" fmla="*/ 77 h 1359"/>
              <a:gd name="T86" fmla="*/ 4176 w 4176"/>
              <a:gd name="T87" fmla="*/ 68 h 1359"/>
              <a:gd name="T88" fmla="*/ 4132 w 4176"/>
              <a:gd name="T89" fmla="*/ 122 h 1359"/>
              <a:gd name="T90" fmla="*/ 4143 w 4176"/>
              <a:gd name="T91" fmla="*/ 158 h 1359"/>
              <a:gd name="T92" fmla="*/ 4123 w 4176"/>
              <a:gd name="T93" fmla="*/ 168 h 1359"/>
              <a:gd name="T94" fmla="*/ 4167 w 4176"/>
              <a:gd name="T95" fmla="*/ 113 h 1359"/>
              <a:gd name="T96" fmla="*/ 4134 w 4176"/>
              <a:gd name="T97" fmla="*/ 77 h 1359"/>
              <a:gd name="T98" fmla="*/ 4145 w 4176"/>
              <a:gd name="T99" fmla="*/ 158 h 1359"/>
              <a:gd name="T100" fmla="*/ 4145 w 4176"/>
              <a:gd name="T101" fmla="*/ 136 h 1359"/>
              <a:gd name="T102" fmla="*/ 4176 w 4176"/>
              <a:gd name="T103" fmla="*/ 168 h 1359"/>
              <a:gd name="T104" fmla="*/ 4156 w 4176"/>
              <a:gd name="T105" fmla="*/ 158 h 1359"/>
              <a:gd name="T106" fmla="*/ 4167 w 4176"/>
              <a:gd name="T107" fmla="*/ 145 h 1359"/>
              <a:gd name="T108" fmla="*/ 4154 w 4176"/>
              <a:gd name="T109" fmla="*/ 153 h 1359"/>
              <a:gd name="T110" fmla="*/ 4154 w 4176"/>
              <a:gd name="T111" fmla="*/ 168 h 1359"/>
              <a:gd name="T112" fmla="*/ 4154 w 4176"/>
              <a:gd name="T113" fmla="*/ 181 h 1359"/>
              <a:gd name="T114" fmla="*/ 4176 w 4176"/>
              <a:gd name="T115" fmla="*/ 1359 h 1359"/>
              <a:gd name="T116" fmla="*/ 4167 w 4176"/>
              <a:gd name="T117" fmla="*/ 190 h 1359"/>
              <a:gd name="T118" fmla="*/ 4145 w 4176"/>
              <a:gd name="T119" fmla="*/ 171 h 1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176" h="1359">
                <a:moveTo>
                  <a:pt x="4167" y="45"/>
                </a:moveTo>
                <a:cubicBezTo>
                  <a:pt x="4167" y="9"/>
                  <a:pt x="4167" y="9"/>
                  <a:pt x="4167" y="9"/>
                </a:cubicBezTo>
                <a:cubicBezTo>
                  <a:pt x="4132" y="9"/>
                  <a:pt x="4132" y="9"/>
                  <a:pt x="4132" y="9"/>
                </a:cubicBezTo>
                <a:cubicBezTo>
                  <a:pt x="4132" y="21"/>
                  <a:pt x="4132" y="32"/>
                  <a:pt x="4132" y="43"/>
                </a:cubicBezTo>
                <a:cubicBezTo>
                  <a:pt x="4123" y="43"/>
                  <a:pt x="4123" y="43"/>
                  <a:pt x="4123" y="43"/>
                </a:cubicBezTo>
                <a:cubicBezTo>
                  <a:pt x="4123" y="29"/>
                  <a:pt x="4123" y="14"/>
                  <a:pt x="4123" y="0"/>
                </a:cubicBezTo>
                <a:cubicBezTo>
                  <a:pt x="4176" y="0"/>
                  <a:pt x="4176" y="0"/>
                  <a:pt x="4176" y="0"/>
                </a:cubicBezTo>
                <a:cubicBezTo>
                  <a:pt x="4176" y="9"/>
                  <a:pt x="4176" y="9"/>
                  <a:pt x="4176" y="9"/>
                </a:cubicBezTo>
                <a:cubicBezTo>
                  <a:pt x="4176" y="54"/>
                  <a:pt x="4176" y="54"/>
                  <a:pt x="4176" y="54"/>
                </a:cubicBezTo>
                <a:cubicBezTo>
                  <a:pt x="4156" y="54"/>
                  <a:pt x="4156" y="54"/>
                  <a:pt x="4156" y="54"/>
                </a:cubicBezTo>
                <a:cubicBezTo>
                  <a:pt x="4156" y="45"/>
                  <a:pt x="4156" y="45"/>
                  <a:pt x="4156" y="45"/>
                </a:cubicBezTo>
                <a:cubicBezTo>
                  <a:pt x="4167" y="45"/>
                  <a:pt x="4167" y="45"/>
                  <a:pt x="4167" y="45"/>
                </a:cubicBezTo>
                <a:close/>
                <a:moveTo>
                  <a:pt x="4121" y="22"/>
                </a:moveTo>
                <a:cubicBezTo>
                  <a:pt x="4121" y="32"/>
                  <a:pt x="4121" y="32"/>
                  <a:pt x="4121" y="32"/>
                </a:cubicBezTo>
                <a:cubicBezTo>
                  <a:pt x="4088" y="32"/>
                  <a:pt x="4088" y="32"/>
                  <a:pt x="4088" y="32"/>
                </a:cubicBezTo>
                <a:cubicBezTo>
                  <a:pt x="4088" y="45"/>
                  <a:pt x="4088" y="45"/>
                  <a:pt x="4088" y="45"/>
                </a:cubicBezTo>
                <a:cubicBezTo>
                  <a:pt x="4099" y="45"/>
                  <a:pt x="4099" y="45"/>
                  <a:pt x="4099" y="45"/>
                </a:cubicBezTo>
                <a:cubicBezTo>
                  <a:pt x="4099" y="54"/>
                  <a:pt x="4099" y="54"/>
                  <a:pt x="4099" y="54"/>
                </a:cubicBezTo>
                <a:cubicBezTo>
                  <a:pt x="4079" y="54"/>
                  <a:pt x="4079" y="54"/>
                  <a:pt x="4079" y="54"/>
                </a:cubicBezTo>
                <a:cubicBezTo>
                  <a:pt x="4079" y="22"/>
                  <a:pt x="4079" y="22"/>
                  <a:pt x="4079" y="22"/>
                </a:cubicBezTo>
                <a:cubicBezTo>
                  <a:pt x="4121" y="22"/>
                  <a:pt x="4121" y="22"/>
                  <a:pt x="4121" y="22"/>
                </a:cubicBezTo>
                <a:close/>
                <a:moveTo>
                  <a:pt x="4112" y="54"/>
                </a:moveTo>
                <a:cubicBezTo>
                  <a:pt x="4112" y="45"/>
                  <a:pt x="4112" y="45"/>
                  <a:pt x="4112" y="45"/>
                </a:cubicBezTo>
                <a:cubicBezTo>
                  <a:pt x="4122" y="45"/>
                  <a:pt x="4133" y="45"/>
                  <a:pt x="4143" y="45"/>
                </a:cubicBezTo>
                <a:cubicBezTo>
                  <a:pt x="4143" y="54"/>
                  <a:pt x="4143" y="54"/>
                  <a:pt x="4143" y="54"/>
                </a:cubicBezTo>
                <a:cubicBezTo>
                  <a:pt x="4133" y="54"/>
                  <a:pt x="4122" y="54"/>
                  <a:pt x="4112" y="54"/>
                </a:cubicBezTo>
                <a:close/>
                <a:moveTo>
                  <a:pt x="4134" y="32"/>
                </a:moveTo>
                <a:cubicBezTo>
                  <a:pt x="4134" y="22"/>
                  <a:pt x="4134" y="22"/>
                  <a:pt x="4134" y="22"/>
                </a:cubicBezTo>
                <a:cubicBezTo>
                  <a:pt x="4154" y="22"/>
                  <a:pt x="4154" y="22"/>
                  <a:pt x="4154" y="22"/>
                </a:cubicBezTo>
                <a:cubicBezTo>
                  <a:pt x="4154" y="37"/>
                  <a:pt x="4154" y="51"/>
                  <a:pt x="4154" y="66"/>
                </a:cubicBezTo>
                <a:cubicBezTo>
                  <a:pt x="4145" y="66"/>
                  <a:pt x="4145" y="66"/>
                  <a:pt x="4145" y="66"/>
                </a:cubicBezTo>
                <a:cubicBezTo>
                  <a:pt x="4145" y="55"/>
                  <a:pt x="4145" y="43"/>
                  <a:pt x="4145" y="32"/>
                </a:cubicBezTo>
                <a:cubicBezTo>
                  <a:pt x="4134" y="32"/>
                  <a:pt x="4134" y="32"/>
                  <a:pt x="4134" y="32"/>
                </a:cubicBezTo>
                <a:close/>
                <a:moveTo>
                  <a:pt x="4123" y="56"/>
                </a:moveTo>
                <a:cubicBezTo>
                  <a:pt x="4132" y="56"/>
                  <a:pt x="4132" y="56"/>
                  <a:pt x="4132" y="56"/>
                </a:cubicBezTo>
                <a:cubicBezTo>
                  <a:pt x="4132" y="90"/>
                  <a:pt x="4132" y="90"/>
                  <a:pt x="4132" y="90"/>
                </a:cubicBezTo>
                <a:cubicBezTo>
                  <a:pt x="4145" y="90"/>
                  <a:pt x="4145" y="90"/>
                  <a:pt x="4145" y="90"/>
                </a:cubicBezTo>
                <a:cubicBezTo>
                  <a:pt x="4145" y="79"/>
                  <a:pt x="4145" y="79"/>
                  <a:pt x="4145" y="79"/>
                </a:cubicBezTo>
                <a:cubicBezTo>
                  <a:pt x="4154" y="79"/>
                  <a:pt x="4154" y="79"/>
                  <a:pt x="4154" y="79"/>
                </a:cubicBezTo>
                <a:cubicBezTo>
                  <a:pt x="4154" y="100"/>
                  <a:pt x="4154" y="100"/>
                  <a:pt x="4154" y="100"/>
                </a:cubicBezTo>
                <a:cubicBezTo>
                  <a:pt x="4123" y="100"/>
                  <a:pt x="4123" y="100"/>
                  <a:pt x="4123" y="100"/>
                </a:cubicBezTo>
                <a:cubicBezTo>
                  <a:pt x="4123" y="56"/>
                  <a:pt x="4123" y="56"/>
                  <a:pt x="4123" y="56"/>
                </a:cubicBezTo>
                <a:close/>
                <a:moveTo>
                  <a:pt x="3991" y="9"/>
                </a:moveTo>
                <a:cubicBezTo>
                  <a:pt x="0" y="9"/>
                  <a:pt x="0" y="9"/>
                  <a:pt x="0" y="9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3995" y="0"/>
                  <a:pt x="4000" y="0"/>
                </a:cubicBezTo>
                <a:cubicBezTo>
                  <a:pt x="4000" y="22"/>
                  <a:pt x="4000" y="22"/>
                  <a:pt x="4000" y="22"/>
                </a:cubicBezTo>
                <a:cubicBezTo>
                  <a:pt x="4013" y="22"/>
                  <a:pt x="4013" y="22"/>
                  <a:pt x="4013" y="22"/>
                </a:cubicBezTo>
                <a:cubicBezTo>
                  <a:pt x="4013" y="22"/>
                  <a:pt x="4013" y="22"/>
                  <a:pt x="4013" y="22"/>
                </a:cubicBezTo>
                <a:cubicBezTo>
                  <a:pt x="4027" y="22"/>
                  <a:pt x="4027" y="22"/>
                  <a:pt x="4027" y="22"/>
                </a:cubicBezTo>
                <a:cubicBezTo>
                  <a:pt x="4027" y="22"/>
                  <a:pt x="4027" y="22"/>
                  <a:pt x="4027" y="22"/>
                </a:cubicBezTo>
                <a:cubicBezTo>
                  <a:pt x="4035" y="22"/>
                  <a:pt x="4035" y="22"/>
                  <a:pt x="4035" y="22"/>
                </a:cubicBezTo>
                <a:cubicBezTo>
                  <a:pt x="4035" y="9"/>
                  <a:pt x="4035" y="9"/>
                  <a:pt x="4035" y="9"/>
                </a:cubicBezTo>
                <a:cubicBezTo>
                  <a:pt x="4022" y="9"/>
                  <a:pt x="4022" y="9"/>
                  <a:pt x="4022" y="9"/>
                </a:cubicBezTo>
                <a:cubicBezTo>
                  <a:pt x="4022" y="21"/>
                  <a:pt x="4022" y="21"/>
                  <a:pt x="4022" y="21"/>
                </a:cubicBezTo>
                <a:cubicBezTo>
                  <a:pt x="4013" y="21"/>
                  <a:pt x="4013" y="21"/>
                  <a:pt x="4013" y="21"/>
                </a:cubicBezTo>
                <a:cubicBezTo>
                  <a:pt x="4013" y="0"/>
                  <a:pt x="4013" y="0"/>
                  <a:pt x="4013" y="0"/>
                </a:cubicBezTo>
                <a:cubicBezTo>
                  <a:pt x="4044" y="0"/>
                  <a:pt x="4044" y="0"/>
                  <a:pt x="4044" y="0"/>
                </a:cubicBezTo>
                <a:cubicBezTo>
                  <a:pt x="4044" y="32"/>
                  <a:pt x="4044" y="32"/>
                  <a:pt x="4044" y="32"/>
                </a:cubicBezTo>
                <a:cubicBezTo>
                  <a:pt x="4027" y="32"/>
                  <a:pt x="4027" y="32"/>
                  <a:pt x="4027" y="32"/>
                </a:cubicBezTo>
                <a:cubicBezTo>
                  <a:pt x="4022" y="32"/>
                  <a:pt x="4022" y="32"/>
                  <a:pt x="4022" y="32"/>
                </a:cubicBezTo>
                <a:cubicBezTo>
                  <a:pt x="4010" y="32"/>
                  <a:pt x="4010" y="32"/>
                  <a:pt x="4010" y="32"/>
                </a:cubicBezTo>
                <a:cubicBezTo>
                  <a:pt x="4010" y="32"/>
                  <a:pt x="4010" y="32"/>
                  <a:pt x="4010" y="32"/>
                </a:cubicBezTo>
                <a:cubicBezTo>
                  <a:pt x="3991" y="32"/>
                  <a:pt x="3991" y="32"/>
                  <a:pt x="3991" y="32"/>
                </a:cubicBezTo>
                <a:cubicBezTo>
                  <a:pt x="3991" y="9"/>
                  <a:pt x="3991" y="9"/>
                  <a:pt x="3991" y="9"/>
                </a:cubicBezTo>
                <a:close/>
                <a:moveTo>
                  <a:pt x="4013" y="34"/>
                </a:moveTo>
                <a:cubicBezTo>
                  <a:pt x="4022" y="34"/>
                  <a:pt x="4022" y="34"/>
                  <a:pt x="4022" y="34"/>
                </a:cubicBezTo>
                <a:cubicBezTo>
                  <a:pt x="4022" y="45"/>
                  <a:pt x="4022" y="45"/>
                  <a:pt x="4022" y="45"/>
                </a:cubicBezTo>
                <a:cubicBezTo>
                  <a:pt x="4057" y="45"/>
                  <a:pt x="4057" y="45"/>
                  <a:pt x="4057" y="45"/>
                </a:cubicBezTo>
                <a:cubicBezTo>
                  <a:pt x="4057" y="0"/>
                  <a:pt x="4057" y="0"/>
                  <a:pt x="4057" y="0"/>
                </a:cubicBezTo>
                <a:cubicBezTo>
                  <a:pt x="4110" y="0"/>
                  <a:pt x="4110" y="0"/>
                  <a:pt x="4110" y="0"/>
                </a:cubicBezTo>
                <a:cubicBezTo>
                  <a:pt x="4110" y="21"/>
                  <a:pt x="4110" y="21"/>
                  <a:pt x="4110" y="21"/>
                </a:cubicBezTo>
                <a:cubicBezTo>
                  <a:pt x="4101" y="21"/>
                  <a:pt x="4101" y="21"/>
                  <a:pt x="4101" y="21"/>
                </a:cubicBezTo>
                <a:cubicBezTo>
                  <a:pt x="4101" y="9"/>
                  <a:pt x="4101" y="9"/>
                  <a:pt x="4101" y="9"/>
                </a:cubicBezTo>
                <a:cubicBezTo>
                  <a:pt x="4066" y="9"/>
                  <a:pt x="4066" y="9"/>
                  <a:pt x="4066" y="9"/>
                </a:cubicBezTo>
                <a:cubicBezTo>
                  <a:pt x="4066" y="54"/>
                  <a:pt x="4066" y="54"/>
                  <a:pt x="4066" y="54"/>
                </a:cubicBezTo>
                <a:cubicBezTo>
                  <a:pt x="4013" y="54"/>
                  <a:pt x="4013" y="54"/>
                  <a:pt x="4013" y="54"/>
                </a:cubicBezTo>
                <a:cubicBezTo>
                  <a:pt x="4013" y="34"/>
                  <a:pt x="4013" y="34"/>
                  <a:pt x="4013" y="34"/>
                </a:cubicBezTo>
                <a:close/>
                <a:moveTo>
                  <a:pt x="4101" y="34"/>
                </a:moveTo>
                <a:cubicBezTo>
                  <a:pt x="4110" y="34"/>
                  <a:pt x="4110" y="34"/>
                  <a:pt x="4110" y="34"/>
                </a:cubicBezTo>
                <a:cubicBezTo>
                  <a:pt x="4110" y="68"/>
                  <a:pt x="4110" y="68"/>
                  <a:pt x="4110" y="68"/>
                </a:cubicBezTo>
                <a:cubicBezTo>
                  <a:pt x="4121" y="68"/>
                  <a:pt x="4121" y="68"/>
                  <a:pt x="4121" y="68"/>
                </a:cubicBezTo>
                <a:cubicBezTo>
                  <a:pt x="4121" y="77"/>
                  <a:pt x="4121" y="77"/>
                  <a:pt x="4121" y="77"/>
                </a:cubicBezTo>
                <a:cubicBezTo>
                  <a:pt x="4101" y="77"/>
                  <a:pt x="4101" y="77"/>
                  <a:pt x="4101" y="77"/>
                </a:cubicBezTo>
                <a:cubicBezTo>
                  <a:pt x="4101" y="34"/>
                  <a:pt x="4101" y="34"/>
                  <a:pt x="4101" y="34"/>
                </a:cubicBezTo>
                <a:close/>
                <a:moveTo>
                  <a:pt x="4134" y="77"/>
                </a:moveTo>
                <a:cubicBezTo>
                  <a:pt x="4134" y="68"/>
                  <a:pt x="4134" y="68"/>
                  <a:pt x="4134" y="68"/>
                </a:cubicBezTo>
                <a:cubicBezTo>
                  <a:pt x="4176" y="68"/>
                  <a:pt x="4176" y="68"/>
                  <a:pt x="4176" y="68"/>
                </a:cubicBezTo>
                <a:cubicBezTo>
                  <a:pt x="4176" y="122"/>
                  <a:pt x="4176" y="122"/>
                  <a:pt x="4176" y="122"/>
                </a:cubicBezTo>
                <a:cubicBezTo>
                  <a:pt x="4132" y="122"/>
                  <a:pt x="4132" y="122"/>
                  <a:pt x="4132" y="122"/>
                </a:cubicBezTo>
                <a:cubicBezTo>
                  <a:pt x="4132" y="158"/>
                  <a:pt x="4132" y="158"/>
                  <a:pt x="4132" y="158"/>
                </a:cubicBezTo>
                <a:cubicBezTo>
                  <a:pt x="4143" y="158"/>
                  <a:pt x="4143" y="158"/>
                  <a:pt x="4143" y="158"/>
                </a:cubicBezTo>
                <a:cubicBezTo>
                  <a:pt x="4143" y="168"/>
                  <a:pt x="4143" y="168"/>
                  <a:pt x="4143" y="168"/>
                </a:cubicBezTo>
                <a:cubicBezTo>
                  <a:pt x="4123" y="168"/>
                  <a:pt x="4123" y="168"/>
                  <a:pt x="4123" y="168"/>
                </a:cubicBezTo>
                <a:cubicBezTo>
                  <a:pt x="4123" y="113"/>
                  <a:pt x="4123" y="113"/>
                  <a:pt x="4123" y="113"/>
                </a:cubicBezTo>
                <a:cubicBezTo>
                  <a:pt x="4167" y="113"/>
                  <a:pt x="4167" y="113"/>
                  <a:pt x="4167" y="113"/>
                </a:cubicBezTo>
                <a:cubicBezTo>
                  <a:pt x="4167" y="77"/>
                  <a:pt x="4167" y="77"/>
                  <a:pt x="4167" y="77"/>
                </a:cubicBezTo>
                <a:cubicBezTo>
                  <a:pt x="4134" y="77"/>
                  <a:pt x="4134" y="77"/>
                  <a:pt x="4134" y="77"/>
                </a:cubicBezTo>
                <a:close/>
                <a:moveTo>
                  <a:pt x="4145" y="168"/>
                </a:moveTo>
                <a:cubicBezTo>
                  <a:pt x="4145" y="158"/>
                  <a:pt x="4145" y="158"/>
                  <a:pt x="4145" y="158"/>
                </a:cubicBezTo>
                <a:cubicBezTo>
                  <a:pt x="4145" y="153"/>
                  <a:pt x="4145" y="153"/>
                  <a:pt x="4145" y="153"/>
                </a:cubicBezTo>
                <a:cubicBezTo>
                  <a:pt x="4145" y="136"/>
                  <a:pt x="4145" y="136"/>
                  <a:pt x="4145" y="136"/>
                </a:cubicBezTo>
                <a:cubicBezTo>
                  <a:pt x="4176" y="136"/>
                  <a:pt x="4176" y="136"/>
                  <a:pt x="4176" y="136"/>
                </a:cubicBezTo>
                <a:cubicBezTo>
                  <a:pt x="4176" y="168"/>
                  <a:pt x="4176" y="168"/>
                  <a:pt x="4176" y="168"/>
                </a:cubicBezTo>
                <a:cubicBezTo>
                  <a:pt x="4156" y="168"/>
                  <a:pt x="4156" y="168"/>
                  <a:pt x="4156" y="168"/>
                </a:cubicBezTo>
                <a:cubicBezTo>
                  <a:pt x="4156" y="158"/>
                  <a:pt x="4156" y="158"/>
                  <a:pt x="4156" y="158"/>
                </a:cubicBezTo>
                <a:cubicBezTo>
                  <a:pt x="4167" y="158"/>
                  <a:pt x="4167" y="158"/>
                  <a:pt x="4167" y="158"/>
                </a:cubicBezTo>
                <a:cubicBezTo>
                  <a:pt x="4167" y="145"/>
                  <a:pt x="4167" y="145"/>
                  <a:pt x="4167" y="145"/>
                </a:cubicBezTo>
                <a:cubicBezTo>
                  <a:pt x="4154" y="145"/>
                  <a:pt x="4154" y="145"/>
                  <a:pt x="4154" y="145"/>
                </a:cubicBezTo>
                <a:cubicBezTo>
                  <a:pt x="4154" y="153"/>
                  <a:pt x="4154" y="153"/>
                  <a:pt x="4154" y="153"/>
                </a:cubicBezTo>
                <a:cubicBezTo>
                  <a:pt x="4154" y="158"/>
                  <a:pt x="4154" y="158"/>
                  <a:pt x="4154" y="158"/>
                </a:cubicBezTo>
                <a:cubicBezTo>
                  <a:pt x="4154" y="168"/>
                  <a:pt x="4154" y="168"/>
                  <a:pt x="4154" y="168"/>
                </a:cubicBezTo>
                <a:cubicBezTo>
                  <a:pt x="4154" y="171"/>
                  <a:pt x="4154" y="171"/>
                  <a:pt x="4154" y="171"/>
                </a:cubicBezTo>
                <a:cubicBezTo>
                  <a:pt x="4154" y="181"/>
                  <a:pt x="4154" y="181"/>
                  <a:pt x="4154" y="181"/>
                </a:cubicBezTo>
                <a:cubicBezTo>
                  <a:pt x="4176" y="181"/>
                  <a:pt x="4176" y="181"/>
                  <a:pt x="4176" y="181"/>
                </a:cubicBezTo>
                <a:cubicBezTo>
                  <a:pt x="4176" y="186"/>
                  <a:pt x="4176" y="1354"/>
                  <a:pt x="4176" y="1359"/>
                </a:cubicBezTo>
                <a:cubicBezTo>
                  <a:pt x="4167" y="1359"/>
                  <a:pt x="4167" y="1359"/>
                  <a:pt x="4167" y="1359"/>
                </a:cubicBezTo>
                <a:cubicBezTo>
                  <a:pt x="4167" y="190"/>
                  <a:pt x="4167" y="190"/>
                  <a:pt x="4167" y="190"/>
                </a:cubicBezTo>
                <a:cubicBezTo>
                  <a:pt x="4145" y="190"/>
                  <a:pt x="4145" y="190"/>
                  <a:pt x="4145" y="190"/>
                </a:cubicBezTo>
                <a:cubicBezTo>
                  <a:pt x="4145" y="171"/>
                  <a:pt x="4145" y="171"/>
                  <a:pt x="4145" y="171"/>
                </a:cubicBezTo>
                <a:cubicBezTo>
                  <a:pt x="4145" y="168"/>
                  <a:pt x="4145" y="168"/>
                  <a:pt x="4145" y="16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927" y="164342"/>
            <a:ext cx="6456224" cy="6492803"/>
          </a:xfrm>
          <a:prstGeom prst="rect">
            <a:avLst/>
          </a:prstGeom>
        </p:spPr>
      </p:pic>
      <p:sp>
        <p:nvSpPr>
          <p:cNvPr id="52" name="Freeform 356"/>
          <p:cNvSpPr/>
          <p:nvPr>
            <p:custDataLst>
              <p:tags r:id="rId6"/>
            </p:custDataLst>
          </p:nvPr>
        </p:nvSpPr>
        <p:spPr bwMode="auto">
          <a:xfrm>
            <a:off x="8470900" y="4789488"/>
            <a:ext cx="11112" cy="12700"/>
          </a:xfrm>
          <a:custGeom>
            <a:avLst/>
            <a:gdLst>
              <a:gd name="T0" fmla="*/ 6 w 7"/>
              <a:gd name="T1" fmla="*/ 4 h 8"/>
              <a:gd name="T2" fmla="*/ 0 w 7"/>
              <a:gd name="T3" fmla="*/ 8 h 8"/>
              <a:gd name="T4" fmla="*/ 4 w 7"/>
              <a:gd name="T5" fmla="*/ 0 h 8"/>
              <a:gd name="T6" fmla="*/ 6 w 7"/>
              <a:gd name="T7" fmla="*/ 4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" h="8">
                <a:moveTo>
                  <a:pt x="6" y="4"/>
                </a:moveTo>
                <a:cubicBezTo>
                  <a:pt x="6" y="7"/>
                  <a:pt x="3" y="8"/>
                  <a:pt x="0" y="8"/>
                </a:cubicBezTo>
                <a:cubicBezTo>
                  <a:pt x="4" y="0"/>
                  <a:pt x="4" y="0"/>
                  <a:pt x="4" y="0"/>
                </a:cubicBezTo>
                <a:cubicBezTo>
                  <a:pt x="7" y="0"/>
                  <a:pt x="4" y="3"/>
                  <a:pt x="6" y="4"/>
                </a:cubicBezTo>
                <a:close/>
              </a:path>
            </a:pathLst>
          </a:custGeom>
          <a:solidFill>
            <a:srgbClr val="DACF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64306" y="1759226"/>
            <a:ext cx="3590855" cy="3865199"/>
          </a:xfrm>
          <a:prstGeom prst="rect">
            <a:avLst/>
          </a:prstGeom>
        </p:spPr>
      </p:pic>
      <p:sp>
        <p:nvSpPr>
          <p:cNvPr id="58" name="矩形 57"/>
          <p:cNvSpPr>
            <a:spLocks noChangeAspect="1"/>
          </p:cNvSpPr>
          <p:nvPr>
            <p:custDataLst>
              <p:tags r:id="rId8"/>
            </p:custDataLst>
          </p:nvPr>
        </p:nvSpPr>
        <p:spPr>
          <a:xfrm>
            <a:off x="6461125" y="3624263"/>
            <a:ext cx="2941638" cy="2176463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59" name="Freeform 258"/>
          <p:cNvSpPr/>
          <p:nvPr>
            <p:custDataLst>
              <p:tags r:id="rId9"/>
            </p:custDataLst>
          </p:nvPr>
        </p:nvSpPr>
        <p:spPr bwMode="auto">
          <a:xfrm>
            <a:off x="1316038" y="5791201"/>
            <a:ext cx="33338" cy="20638"/>
          </a:xfrm>
          <a:custGeom>
            <a:avLst/>
            <a:gdLst>
              <a:gd name="T0" fmla="*/ 32 w 32"/>
              <a:gd name="T1" fmla="*/ 0 h 20"/>
              <a:gd name="T2" fmla="*/ 0 w 32"/>
              <a:gd name="T3" fmla="*/ 20 h 20"/>
              <a:gd name="T4" fmla="*/ 12 w 32"/>
              <a:gd name="T5" fmla="*/ 16 h 20"/>
              <a:gd name="T6" fmla="*/ 32 w 32"/>
              <a:gd name="T7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2" h="20">
                <a:moveTo>
                  <a:pt x="32" y="0"/>
                </a:moveTo>
                <a:cubicBezTo>
                  <a:pt x="22" y="7"/>
                  <a:pt x="12" y="14"/>
                  <a:pt x="0" y="20"/>
                </a:cubicBezTo>
                <a:cubicBezTo>
                  <a:pt x="4" y="19"/>
                  <a:pt x="8" y="18"/>
                  <a:pt x="12" y="16"/>
                </a:cubicBezTo>
                <a:cubicBezTo>
                  <a:pt x="20" y="12"/>
                  <a:pt x="27" y="7"/>
                  <a:pt x="32" y="0"/>
                </a:cubicBezTo>
              </a:path>
            </a:pathLst>
          </a:custGeom>
          <a:solidFill>
            <a:srgbClr val="F3E9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0" name="矩形 59"/>
          <p:cNvSpPr>
            <a:spLocks noChangeAspect="1"/>
          </p:cNvSpPr>
          <p:nvPr>
            <p:custDataLst>
              <p:tags r:id="rId10"/>
            </p:custDataLst>
          </p:nvPr>
        </p:nvSpPr>
        <p:spPr>
          <a:xfrm>
            <a:off x="3536950" y="-142875"/>
            <a:ext cx="5118100" cy="6858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61" name="矩形 60"/>
          <p:cNvSpPr>
            <a:spLocks noChangeAspect="1"/>
          </p:cNvSpPr>
          <p:nvPr>
            <p:custDataLst>
              <p:tags r:id="rId11"/>
            </p:custDataLst>
          </p:nvPr>
        </p:nvSpPr>
        <p:spPr>
          <a:xfrm>
            <a:off x="3684588" y="438150"/>
            <a:ext cx="5156200" cy="5864225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62" name="矩形 61"/>
          <p:cNvSpPr>
            <a:spLocks noChangeAspect="1"/>
          </p:cNvSpPr>
          <p:nvPr>
            <p:custDataLst>
              <p:tags r:id="rId12"/>
            </p:custDataLst>
          </p:nvPr>
        </p:nvSpPr>
        <p:spPr>
          <a:xfrm>
            <a:off x="3081338" y="0"/>
            <a:ext cx="6029325" cy="6858000"/>
          </a:xfrm>
          <a:prstGeom prst="rect">
            <a:avLst/>
          </a:prstGeom>
          <a:noFill/>
          <a:ln w="9525">
            <a:noFill/>
          </a:ln>
        </p:spPr>
      </p:sp>
      <p:pic>
        <p:nvPicPr>
          <p:cNvPr id="63" name="图片 62"/>
          <p:cNvPicPr>
            <a:picLocks noChangeAspect="1"/>
          </p:cNvPicPr>
          <p:nvPr>
            <p:custDataLst>
              <p:tags r:id="rId13"/>
            </p:custDataLst>
          </p:nvPr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76027" y="4515157"/>
            <a:ext cx="2215973" cy="234284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>
            <p:custDataLst>
              <p:tags r:id="rId15"/>
            </p:custDataLst>
          </p:nvPr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4515" y="0"/>
            <a:ext cx="2216948" cy="5306064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>
            <p:custDataLst>
              <p:tags r:id="rId17"/>
            </p:custDataLst>
          </p:nvPr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399" y="5522337"/>
            <a:ext cx="2725148" cy="133566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9"/>
            </p:custDataLst>
          </p:nvPr>
        </p:nvSpPr>
        <p:spPr>
          <a:xfrm>
            <a:off x="2706959" y="2150507"/>
            <a:ext cx="7116713" cy="1161291"/>
          </a:xfrm>
        </p:spPr>
        <p:txBody>
          <a:bodyPr lIns="90000" tIns="46800" rIns="90000" bIns="0" anchor="b" anchorCtr="0">
            <a:normAutofit/>
          </a:bodyPr>
          <a:lstStyle>
            <a:lvl1pPr algn="ctr">
              <a:defRPr sz="4800" b="0" spc="600" baseline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汉仪乐喵体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0"/>
            </p:custDataLst>
          </p:nvPr>
        </p:nvSpPr>
        <p:spPr>
          <a:xfrm>
            <a:off x="3252812" y="3467470"/>
            <a:ext cx="5874061" cy="984989"/>
          </a:xfrm>
        </p:spPr>
        <p:txBody>
          <a:bodyPr lIns="90000" tIns="0" rIns="90000" bIns="4680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22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2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>
            <p:custDataLst>
              <p:tags r:id="rId2"/>
            </p:custDataLst>
          </p:nvPr>
        </p:nvGrpSpPr>
        <p:grpSpPr>
          <a:xfrm>
            <a:off x="10383289" y="5526523"/>
            <a:ext cx="1583448" cy="905587"/>
            <a:chOff x="4142899" y="4440771"/>
            <a:chExt cx="2836863" cy="1622425"/>
          </a:xfrm>
        </p:grpSpPr>
        <p:grpSp>
          <p:nvGrpSpPr>
            <p:cNvPr id="8" name="组合 7"/>
            <p:cNvGrpSpPr/>
            <p:nvPr/>
          </p:nvGrpSpPr>
          <p:grpSpPr>
            <a:xfrm>
              <a:off x="5009674" y="4440771"/>
              <a:ext cx="1970088" cy="1077913"/>
              <a:chOff x="1774825" y="5948363"/>
              <a:chExt cx="1970088" cy="1077913"/>
            </a:xfrm>
          </p:grpSpPr>
          <p:sp>
            <p:nvSpPr>
              <p:cNvPr id="16" name="Freeform 231"/>
              <p:cNvSpPr/>
              <p:nvPr>
                <p:custDataLst>
                  <p:tags r:id="rId3"/>
                </p:custDataLst>
              </p:nvPr>
            </p:nvSpPr>
            <p:spPr bwMode="auto">
              <a:xfrm>
                <a:off x="3176588" y="6230938"/>
                <a:ext cx="568325" cy="795338"/>
              </a:xfrm>
              <a:custGeom>
                <a:avLst/>
                <a:gdLst>
                  <a:gd name="T0" fmla="*/ 204 w 544"/>
                  <a:gd name="T1" fmla="*/ 692 h 763"/>
                  <a:gd name="T2" fmla="*/ 36 w 544"/>
                  <a:gd name="T3" fmla="*/ 658 h 763"/>
                  <a:gd name="T4" fmla="*/ 29 w 544"/>
                  <a:gd name="T5" fmla="*/ 637 h 763"/>
                  <a:gd name="T6" fmla="*/ 91 w 544"/>
                  <a:gd name="T7" fmla="*/ 346 h 763"/>
                  <a:gd name="T8" fmla="*/ 339 w 544"/>
                  <a:gd name="T9" fmla="*/ 70 h 763"/>
                  <a:gd name="T10" fmla="*/ 508 w 544"/>
                  <a:gd name="T11" fmla="*/ 105 h 763"/>
                  <a:gd name="T12" fmla="*/ 514 w 544"/>
                  <a:gd name="T13" fmla="*/ 125 h 763"/>
                  <a:gd name="T14" fmla="*/ 453 w 544"/>
                  <a:gd name="T15" fmla="*/ 416 h 763"/>
                  <a:gd name="T16" fmla="*/ 204 w 544"/>
                  <a:gd name="T17" fmla="*/ 692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4" h="763">
                    <a:moveTo>
                      <a:pt x="204" y="692"/>
                    </a:moveTo>
                    <a:cubicBezTo>
                      <a:pt x="141" y="763"/>
                      <a:pt x="65" y="747"/>
                      <a:pt x="36" y="658"/>
                    </a:cubicBezTo>
                    <a:cubicBezTo>
                      <a:pt x="29" y="637"/>
                      <a:pt x="29" y="637"/>
                      <a:pt x="29" y="637"/>
                    </a:cubicBezTo>
                    <a:cubicBezTo>
                      <a:pt x="0" y="548"/>
                      <a:pt x="27" y="417"/>
                      <a:pt x="91" y="346"/>
                    </a:cubicBezTo>
                    <a:cubicBezTo>
                      <a:pt x="339" y="70"/>
                      <a:pt x="339" y="70"/>
                      <a:pt x="339" y="70"/>
                    </a:cubicBezTo>
                    <a:cubicBezTo>
                      <a:pt x="402" y="0"/>
                      <a:pt x="478" y="16"/>
                      <a:pt x="508" y="105"/>
                    </a:cubicBezTo>
                    <a:cubicBezTo>
                      <a:pt x="514" y="125"/>
                      <a:pt x="514" y="125"/>
                      <a:pt x="514" y="125"/>
                    </a:cubicBezTo>
                    <a:cubicBezTo>
                      <a:pt x="544" y="215"/>
                      <a:pt x="516" y="346"/>
                      <a:pt x="453" y="416"/>
                    </a:cubicBezTo>
                    <a:lnTo>
                      <a:pt x="204" y="69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232"/>
              <p:cNvSpPr/>
              <p:nvPr>
                <p:custDataLst>
                  <p:tags r:id="rId4"/>
                </p:custDataLst>
              </p:nvPr>
            </p:nvSpPr>
            <p:spPr bwMode="auto">
              <a:xfrm>
                <a:off x="1774825" y="5948363"/>
                <a:ext cx="1857375" cy="1049338"/>
              </a:xfrm>
              <a:custGeom>
                <a:avLst/>
                <a:gdLst>
                  <a:gd name="T0" fmla="*/ 1438 w 1778"/>
                  <a:gd name="T1" fmla="*/ 1003 h 1006"/>
                  <a:gd name="T2" fmla="*/ 1427 w 1778"/>
                  <a:gd name="T3" fmla="*/ 998 h 1006"/>
                  <a:gd name="T4" fmla="*/ 1417 w 1778"/>
                  <a:gd name="T5" fmla="*/ 991 h 1006"/>
                  <a:gd name="T6" fmla="*/ 1407 w 1778"/>
                  <a:gd name="T7" fmla="*/ 982 h 1006"/>
                  <a:gd name="T8" fmla="*/ 1396 w 1778"/>
                  <a:gd name="T9" fmla="*/ 968 h 1006"/>
                  <a:gd name="T10" fmla="*/ 1387 w 1778"/>
                  <a:gd name="T11" fmla="*/ 953 h 1006"/>
                  <a:gd name="T12" fmla="*/ 1380 w 1778"/>
                  <a:gd name="T13" fmla="*/ 938 h 1006"/>
                  <a:gd name="T14" fmla="*/ 1367 w 1778"/>
                  <a:gd name="T15" fmla="*/ 898 h 1006"/>
                  <a:gd name="T16" fmla="*/ 1361 w 1778"/>
                  <a:gd name="T17" fmla="*/ 873 h 1006"/>
                  <a:gd name="T18" fmla="*/ 1359 w 1778"/>
                  <a:gd name="T19" fmla="*/ 852 h 1006"/>
                  <a:gd name="T20" fmla="*/ 1358 w 1778"/>
                  <a:gd name="T21" fmla="*/ 832 h 1006"/>
                  <a:gd name="T22" fmla="*/ 1359 w 1778"/>
                  <a:gd name="T23" fmla="*/ 805 h 1006"/>
                  <a:gd name="T24" fmla="*/ 1361 w 1778"/>
                  <a:gd name="T25" fmla="*/ 782 h 1006"/>
                  <a:gd name="T26" fmla="*/ 1365 w 1778"/>
                  <a:gd name="T27" fmla="*/ 761 h 1006"/>
                  <a:gd name="T28" fmla="*/ 1370 w 1778"/>
                  <a:gd name="T29" fmla="*/ 740 h 1006"/>
                  <a:gd name="T30" fmla="*/ 1377 w 1778"/>
                  <a:gd name="T31" fmla="*/ 717 h 1006"/>
                  <a:gd name="T32" fmla="*/ 1384 w 1778"/>
                  <a:gd name="T33" fmla="*/ 698 h 1006"/>
                  <a:gd name="T34" fmla="*/ 1392 w 1778"/>
                  <a:gd name="T35" fmla="*/ 678 h 1006"/>
                  <a:gd name="T36" fmla="*/ 1404 w 1778"/>
                  <a:gd name="T37" fmla="*/ 656 h 1006"/>
                  <a:gd name="T38" fmla="*/ 1415 w 1778"/>
                  <a:gd name="T39" fmla="*/ 638 h 1006"/>
                  <a:gd name="T40" fmla="*/ 1426 w 1778"/>
                  <a:gd name="T41" fmla="*/ 624 h 1006"/>
                  <a:gd name="T42" fmla="*/ 420 w 1778"/>
                  <a:gd name="T43" fmla="*/ 7 h 1006"/>
                  <a:gd name="T44" fmla="*/ 66 w 1778"/>
                  <a:gd name="T45" fmla="*/ 334 h 1006"/>
                  <a:gd name="T46" fmla="*/ 55 w 1778"/>
                  <a:gd name="T47" fmla="*/ 349 h 1006"/>
                  <a:gd name="T48" fmla="*/ 46 w 1778"/>
                  <a:gd name="T49" fmla="*/ 364 h 1006"/>
                  <a:gd name="T50" fmla="*/ 36 w 1778"/>
                  <a:gd name="T51" fmla="*/ 383 h 1006"/>
                  <a:gd name="T52" fmla="*/ 29 w 1778"/>
                  <a:gd name="T53" fmla="*/ 396 h 1006"/>
                  <a:gd name="T54" fmla="*/ 22 w 1778"/>
                  <a:gd name="T55" fmla="*/ 415 h 1006"/>
                  <a:gd name="T56" fmla="*/ 15 w 1778"/>
                  <a:gd name="T57" fmla="*/ 435 h 1006"/>
                  <a:gd name="T58" fmla="*/ 12 w 1778"/>
                  <a:gd name="T59" fmla="*/ 448 h 1006"/>
                  <a:gd name="T60" fmla="*/ 8 w 1778"/>
                  <a:gd name="T61" fmla="*/ 465 h 1006"/>
                  <a:gd name="T62" fmla="*/ 5 w 1778"/>
                  <a:gd name="T63" fmla="*/ 479 h 1006"/>
                  <a:gd name="T64" fmla="*/ 2 w 1778"/>
                  <a:gd name="T65" fmla="*/ 499 h 1006"/>
                  <a:gd name="T66" fmla="*/ 0 w 1778"/>
                  <a:gd name="T67" fmla="*/ 525 h 1006"/>
                  <a:gd name="T68" fmla="*/ 0 w 1778"/>
                  <a:gd name="T69" fmla="*/ 540 h 1006"/>
                  <a:gd name="T70" fmla="*/ 1 w 1778"/>
                  <a:gd name="T71" fmla="*/ 560 h 1006"/>
                  <a:gd name="T72" fmla="*/ 3 w 1778"/>
                  <a:gd name="T73" fmla="*/ 579 h 1006"/>
                  <a:gd name="T74" fmla="*/ 8 w 1778"/>
                  <a:gd name="T75" fmla="*/ 603 h 1006"/>
                  <a:gd name="T76" fmla="*/ 20 w 1778"/>
                  <a:gd name="T77" fmla="*/ 640 h 1006"/>
                  <a:gd name="T78" fmla="*/ 25 w 1778"/>
                  <a:gd name="T79" fmla="*/ 654 h 1006"/>
                  <a:gd name="T80" fmla="*/ 32 w 1778"/>
                  <a:gd name="T81" fmla="*/ 668 h 1006"/>
                  <a:gd name="T82" fmla="*/ 39 w 1778"/>
                  <a:gd name="T83" fmla="*/ 678 h 1006"/>
                  <a:gd name="T84" fmla="*/ 49 w 1778"/>
                  <a:gd name="T85" fmla="*/ 690 h 1006"/>
                  <a:gd name="T86" fmla="*/ 56 w 1778"/>
                  <a:gd name="T87" fmla="*/ 697 h 1006"/>
                  <a:gd name="T88" fmla="*/ 65 w 1778"/>
                  <a:gd name="T89" fmla="*/ 704 h 1006"/>
                  <a:gd name="T90" fmla="*/ 75 w 1778"/>
                  <a:gd name="T91" fmla="*/ 709 h 1006"/>
                  <a:gd name="T92" fmla="*/ 83 w 1778"/>
                  <a:gd name="T93" fmla="*/ 712 h 1006"/>
                  <a:gd name="T94" fmla="*/ 1448 w 1778"/>
                  <a:gd name="T95" fmla="*/ 1006 h 10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78" h="1006">
                    <a:moveTo>
                      <a:pt x="1448" y="1006"/>
                    </a:moveTo>
                    <a:cubicBezTo>
                      <a:pt x="1446" y="1006"/>
                      <a:pt x="1445" y="1005"/>
                      <a:pt x="1444" y="1005"/>
                    </a:cubicBezTo>
                    <a:cubicBezTo>
                      <a:pt x="1443" y="1005"/>
                      <a:pt x="1442" y="1004"/>
                      <a:pt x="1441" y="1004"/>
                    </a:cubicBezTo>
                    <a:cubicBezTo>
                      <a:pt x="1440" y="1004"/>
                      <a:pt x="1439" y="1004"/>
                      <a:pt x="1438" y="1003"/>
                    </a:cubicBezTo>
                    <a:cubicBezTo>
                      <a:pt x="1437" y="1003"/>
                      <a:pt x="1436" y="1002"/>
                      <a:pt x="1435" y="1002"/>
                    </a:cubicBezTo>
                    <a:cubicBezTo>
                      <a:pt x="1434" y="1002"/>
                      <a:pt x="1434" y="1001"/>
                      <a:pt x="1433" y="1001"/>
                    </a:cubicBezTo>
                    <a:cubicBezTo>
                      <a:pt x="1432" y="1000"/>
                      <a:pt x="1431" y="1000"/>
                      <a:pt x="1430" y="1000"/>
                    </a:cubicBezTo>
                    <a:cubicBezTo>
                      <a:pt x="1429" y="999"/>
                      <a:pt x="1428" y="999"/>
                      <a:pt x="1427" y="998"/>
                    </a:cubicBezTo>
                    <a:cubicBezTo>
                      <a:pt x="1426" y="998"/>
                      <a:pt x="1425" y="997"/>
                      <a:pt x="1425" y="997"/>
                    </a:cubicBezTo>
                    <a:cubicBezTo>
                      <a:pt x="1424" y="996"/>
                      <a:pt x="1423" y="996"/>
                      <a:pt x="1422" y="995"/>
                    </a:cubicBezTo>
                    <a:cubicBezTo>
                      <a:pt x="1421" y="994"/>
                      <a:pt x="1420" y="994"/>
                      <a:pt x="1419" y="993"/>
                    </a:cubicBezTo>
                    <a:cubicBezTo>
                      <a:pt x="1418" y="992"/>
                      <a:pt x="1418" y="992"/>
                      <a:pt x="1417" y="991"/>
                    </a:cubicBezTo>
                    <a:cubicBezTo>
                      <a:pt x="1416" y="991"/>
                      <a:pt x="1415" y="990"/>
                      <a:pt x="1414" y="989"/>
                    </a:cubicBezTo>
                    <a:cubicBezTo>
                      <a:pt x="1413" y="988"/>
                      <a:pt x="1413" y="988"/>
                      <a:pt x="1412" y="987"/>
                    </a:cubicBezTo>
                    <a:cubicBezTo>
                      <a:pt x="1411" y="986"/>
                      <a:pt x="1410" y="985"/>
                      <a:pt x="1409" y="984"/>
                    </a:cubicBezTo>
                    <a:cubicBezTo>
                      <a:pt x="1408" y="983"/>
                      <a:pt x="1407" y="983"/>
                      <a:pt x="1407" y="982"/>
                    </a:cubicBezTo>
                    <a:cubicBezTo>
                      <a:pt x="1406" y="981"/>
                      <a:pt x="1404" y="980"/>
                      <a:pt x="1403" y="978"/>
                    </a:cubicBezTo>
                    <a:cubicBezTo>
                      <a:pt x="1403" y="978"/>
                      <a:pt x="1402" y="977"/>
                      <a:pt x="1402" y="977"/>
                    </a:cubicBezTo>
                    <a:cubicBezTo>
                      <a:pt x="1400" y="975"/>
                      <a:pt x="1399" y="972"/>
                      <a:pt x="1397" y="970"/>
                    </a:cubicBezTo>
                    <a:cubicBezTo>
                      <a:pt x="1396" y="969"/>
                      <a:pt x="1396" y="969"/>
                      <a:pt x="1396" y="968"/>
                    </a:cubicBezTo>
                    <a:cubicBezTo>
                      <a:pt x="1394" y="966"/>
                      <a:pt x="1393" y="964"/>
                      <a:pt x="1392" y="963"/>
                    </a:cubicBezTo>
                    <a:cubicBezTo>
                      <a:pt x="1391" y="962"/>
                      <a:pt x="1391" y="961"/>
                      <a:pt x="1390" y="960"/>
                    </a:cubicBezTo>
                    <a:cubicBezTo>
                      <a:pt x="1390" y="959"/>
                      <a:pt x="1389" y="958"/>
                      <a:pt x="1389" y="956"/>
                    </a:cubicBezTo>
                    <a:cubicBezTo>
                      <a:pt x="1388" y="955"/>
                      <a:pt x="1387" y="954"/>
                      <a:pt x="1387" y="953"/>
                    </a:cubicBezTo>
                    <a:cubicBezTo>
                      <a:pt x="1386" y="952"/>
                      <a:pt x="1386" y="951"/>
                      <a:pt x="1385" y="949"/>
                    </a:cubicBezTo>
                    <a:cubicBezTo>
                      <a:pt x="1384" y="948"/>
                      <a:pt x="1384" y="947"/>
                      <a:pt x="1383" y="946"/>
                    </a:cubicBezTo>
                    <a:cubicBezTo>
                      <a:pt x="1383" y="945"/>
                      <a:pt x="1382" y="943"/>
                      <a:pt x="1382" y="942"/>
                    </a:cubicBezTo>
                    <a:cubicBezTo>
                      <a:pt x="1381" y="941"/>
                      <a:pt x="1381" y="939"/>
                      <a:pt x="1380" y="938"/>
                    </a:cubicBezTo>
                    <a:cubicBezTo>
                      <a:pt x="1380" y="937"/>
                      <a:pt x="1379" y="935"/>
                      <a:pt x="1379" y="934"/>
                    </a:cubicBezTo>
                    <a:cubicBezTo>
                      <a:pt x="1378" y="932"/>
                      <a:pt x="1377" y="930"/>
                      <a:pt x="1377" y="929"/>
                    </a:cubicBezTo>
                    <a:cubicBezTo>
                      <a:pt x="1370" y="908"/>
                      <a:pt x="1370" y="908"/>
                      <a:pt x="1370" y="908"/>
                    </a:cubicBezTo>
                    <a:cubicBezTo>
                      <a:pt x="1369" y="905"/>
                      <a:pt x="1368" y="901"/>
                      <a:pt x="1367" y="898"/>
                    </a:cubicBezTo>
                    <a:cubicBezTo>
                      <a:pt x="1367" y="897"/>
                      <a:pt x="1366" y="896"/>
                      <a:pt x="1366" y="895"/>
                    </a:cubicBezTo>
                    <a:cubicBezTo>
                      <a:pt x="1365" y="892"/>
                      <a:pt x="1365" y="889"/>
                      <a:pt x="1364" y="887"/>
                    </a:cubicBezTo>
                    <a:cubicBezTo>
                      <a:pt x="1364" y="886"/>
                      <a:pt x="1364" y="885"/>
                      <a:pt x="1363" y="884"/>
                    </a:cubicBezTo>
                    <a:cubicBezTo>
                      <a:pt x="1363" y="880"/>
                      <a:pt x="1362" y="876"/>
                      <a:pt x="1361" y="873"/>
                    </a:cubicBezTo>
                    <a:cubicBezTo>
                      <a:pt x="1361" y="872"/>
                      <a:pt x="1361" y="871"/>
                      <a:pt x="1361" y="871"/>
                    </a:cubicBezTo>
                    <a:cubicBezTo>
                      <a:pt x="1361" y="868"/>
                      <a:pt x="1360" y="864"/>
                      <a:pt x="1360" y="861"/>
                    </a:cubicBezTo>
                    <a:cubicBezTo>
                      <a:pt x="1360" y="860"/>
                      <a:pt x="1360" y="858"/>
                      <a:pt x="1360" y="857"/>
                    </a:cubicBezTo>
                    <a:cubicBezTo>
                      <a:pt x="1359" y="855"/>
                      <a:pt x="1359" y="854"/>
                      <a:pt x="1359" y="852"/>
                    </a:cubicBezTo>
                    <a:cubicBezTo>
                      <a:pt x="1359" y="850"/>
                      <a:pt x="1359" y="849"/>
                      <a:pt x="1359" y="847"/>
                    </a:cubicBezTo>
                    <a:cubicBezTo>
                      <a:pt x="1359" y="845"/>
                      <a:pt x="1359" y="844"/>
                      <a:pt x="1359" y="842"/>
                    </a:cubicBezTo>
                    <a:cubicBezTo>
                      <a:pt x="1358" y="840"/>
                      <a:pt x="1358" y="839"/>
                      <a:pt x="1358" y="837"/>
                    </a:cubicBezTo>
                    <a:cubicBezTo>
                      <a:pt x="1358" y="835"/>
                      <a:pt x="1358" y="834"/>
                      <a:pt x="1358" y="832"/>
                    </a:cubicBezTo>
                    <a:cubicBezTo>
                      <a:pt x="1358" y="830"/>
                      <a:pt x="1358" y="829"/>
                      <a:pt x="1358" y="827"/>
                    </a:cubicBezTo>
                    <a:cubicBezTo>
                      <a:pt x="1358" y="825"/>
                      <a:pt x="1358" y="823"/>
                      <a:pt x="1358" y="822"/>
                    </a:cubicBezTo>
                    <a:cubicBezTo>
                      <a:pt x="1358" y="820"/>
                      <a:pt x="1358" y="819"/>
                      <a:pt x="1358" y="817"/>
                    </a:cubicBezTo>
                    <a:cubicBezTo>
                      <a:pt x="1359" y="813"/>
                      <a:pt x="1359" y="809"/>
                      <a:pt x="1359" y="805"/>
                    </a:cubicBezTo>
                    <a:cubicBezTo>
                      <a:pt x="1359" y="805"/>
                      <a:pt x="1359" y="804"/>
                      <a:pt x="1359" y="804"/>
                    </a:cubicBezTo>
                    <a:cubicBezTo>
                      <a:pt x="1359" y="800"/>
                      <a:pt x="1360" y="797"/>
                      <a:pt x="1360" y="793"/>
                    </a:cubicBezTo>
                    <a:cubicBezTo>
                      <a:pt x="1360" y="792"/>
                      <a:pt x="1360" y="790"/>
                      <a:pt x="1361" y="789"/>
                    </a:cubicBezTo>
                    <a:cubicBezTo>
                      <a:pt x="1361" y="787"/>
                      <a:pt x="1361" y="784"/>
                      <a:pt x="1361" y="782"/>
                    </a:cubicBezTo>
                    <a:cubicBezTo>
                      <a:pt x="1362" y="781"/>
                      <a:pt x="1362" y="779"/>
                      <a:pt x="1362" y="778"/>
                    </a:cubicBezTo>
                    <a:cubicBezTo>
                      <a:pt x="1362" y="776"/>
                      <a:pt x="1363" y="773"/>
                      <a:pt x="1363" y="771"/>
                    </a:cubicBezTo>
                    <a:cubicBezTo>
                      <a:pt x="1363" y="770"/>
                      <a:pt x="1364" y="768"/>
                      <a:pt x="1364" y="767"/>
                    </a:cubicBezTo>
                    <a:cubicBezTo>
                      <a:pt x="1364" y="765"/>
                      <a:pt x="1365" y="763"/>
                      <a:pt x="1365" y="761"/>
                    </a:cubicBezTo>
                    <a:cubicBezTo>
                      <a:pt x="1365" y="759"/>
                      <a:pt x="1366" y="758"/>
                      <a:pt x="1366" y="757"/>
                    </a:cubicBezTo>
                    <a:cubicBezTo>
                      <a:pt x="1366" y="754"/>
                      <a:pt x="1367" y="752"/>
                      <a:pt x="1367" y="750"/>
                    </a:cubicBezTo>
                    <a:cubicBezTo>
                      <a:pt x="1368" y="749"/>
                      <a:pt x="1368" y="748"/>
                      <a:pt x="1368" y="746"/>
                    </a:cubicBezTo>
                    <a:cubicBezTo>
                      <a:pt x="1369" y="744"/>
                      <a:pt x="1369" y="742"/>
                      <a:pt x="1370" y="740"/>
                    </a:cubicBezTo>
                    <a:cubicBezTo>
                      <a:pt x="1370" y="739"/>
                      <a:pt x="1370" y="738"/>
                      <a:pt x="1371" y="736"/>
                    </a:cubicBezTo>
                    <a:cubicBezTo>
                      <a:pt x="1371" y="734"/>
                      <a:pt x="1372" y="732"/>
                      <a:pt x="1373" y="729"/>
                    </a:cubicBezTo>
                    <a:cubicBezTo>
                      <a:pt x="1373" y="728"/>
                      <a:pt x="1373" y="727"/>
                      <a:pt x="1373" y="727"/>
                    </a:cubicBezTo>
                    <a:cubicBezTo>
                      <a:pt x="1374" y="723"/>
                      <a:pt x="1375" y="720"/>
                      <a:pt x="1377" y="717"/>
                    </a:cubicBezTo>
                    <a:cubicBezTo>
                      <a:pt x="1377" y="716"/>
                      <a:pt x="1377" y="716"/>
                      <a:pt x="1377" y="715"/>
                    </a:cubicBezTo>
                    <a:cubicBezTo>
                      <a:pt x="1378" y="712"/>
                      <a:pt x="1379" y="710"/>
                      <a:pt x="1380" y="707"/>
                    </a:cubicBezTo>
                    <a:cubicBezTo>
                      <a:pt x="1380" y="706"/>
                      <a:pt x="1381" y="706"/>
                      <a:pt x="1381" y="705"/>
                    </a:cubicBezTo>
                    <a:cubicBezTo>
                      <a:pt x="1382" y="702"/>
                      <a:pt x="1383" y="700"/>
                      <a:pt x="1384" y="698"/>
                    </a:cubicBezTo>
                    <a:cubicBezTo>
                      <a:pt x="1384" y="696"/>
                      <a:pt x="1385" y="695"/>
                      <a:pt x="1385" y="694"/>
                    </a:cubicBezTo>
                    <a:cubicBezTo>
                      <a:pt x="1386" y="692"/>
                      <a:pt x="1387" y="690"/>
                      <a:pt x="1387" y="688"/>
                    </a:cubicBezTo>
                    <a:cubicBezTo>
                      <a:pt x="1388" y="687"/>
                      <a:pt x="1388" y="686"/>
                      <a:pt x="1389" y="685"/>
                    </a:cubicBezTo>
                    <a:cubicBezTo>
                      <a:pt x="1390" y="683"/>
                      <a:pt x="1391" y="680"/>
                      <a:pt x="1392" y="678"/>
                    </a:cubicBezTo>
                    <a:cubicBezTo>
                      <a:pt x="1393" y="677"/>
                      <a:pt x="1393" y="676"/>
                      <a:pt x="1394" y="675"/>
                    </a:cubicBezTo>
                    <a:cubicBezTo>
                      <a:pt x="1395" y="673"/>
                      <a:pt x="1396" y="671"/>
                      <a:pt x="1397" y="669"/>
                    </a:cubicBezTo>
                    <a:cubicBezTo>
                      <a:pt x="1397" y="668"/>
                      <a:pt x="1398" y="667"/>
                      <a:pt x="1398" y="666"/>
                    </a:cubicBezTo>
                    <a:cubicBezTo>
                      <a:pt x="1400" y="662"/>
                      <a:pt x="1402" y="659"/>
                      <a:pt x="1404" y="656"/>
                    </a:cubicBezTo>
                    <a:cubicBezTo>
                      <a:pt x="1404" y="656"/>
                      <a:pt x="1404" y="655"/>
                      <a:pt x="1404" y="655"/>
                    </a:cubicBezTo>
                    <a:cubicBezTo>
                      <a:pt x="1406" y="651"/>
                      <a:pt x="1409" y="648"/>
                      <a:pt x="1411" y="645"/>
                    </a:cubicBezTo>
                    <a:cubicBezTo>
                      <a:pt x="1412" y="644"/>
                      <a:pt x="1412" y="642"/>
                      <a:pt x="1413" y="641"/>
                    </a:cubicBezTo>
                    <a:cubicBezTo>
                      <a:pt x="1414" y="640"/>
                      <a:pt x="1415" y="639"/>
                      <a:pt x="1415" y="638"/>
                    </a:cubicBezTo>
                    <a:cubicBezTo>
                      <a:pt x="1416" y="636"/>
                      <a:pt x="1417" y="635"/>
                      <a:pt x="1419" y="634"/>
                    </a:cubicBezTo>
                    <a:cubicBezTo>
                      <a:pt x="1419" y="633"/>
                      <a:pt x="1420" y="632"/>
                      <a:pt x="1421" y="631"/>
                    </a:cubicBezTo>
                    <a:cubicBezTo>
                      <a:pt x="1422" y="629"/>
                      <a:pt x="1423" y="628"/>
                      <a:pt x="1424" y="626"/>
                    </a:cubicBezTo>
                    <a:cubicBezTo>
                      <a:pt x="1425" y="625"/>
                      <a:pt x="1425" y="625"/>
                      <a:pt x="1426" y="624"/>
                    </a:cubicBezTo>
                    <a:cubicBezTo>
                      <a:pt x="1428" y="622"/>
                      <a:pt x="1430" y="620"/>
                      <a:pt x="1432" y="617"/>
                    </a:cubicBezTo>
                    <a:cubicBezTo>
                      <a:pt x="1680" y="341"/>
                      <a:pt x="1680" y="341"/>
                      <a:pt x="1680" y="341"/>
                    </a:cubicBezTo>
                    <a:cubicBezTo>
                      <a:pt x="1712" y="306"/>
                      <a:pt x="1747" y="292"/>
                      <a:pt x="1778" y="299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6"/>
                      <a:pt x="74" y="326"/>
                      <a:pt x="74" y="326"/>
                    </a:cubicBezTo>
                    <a:cubicBezTo>
                      <a:pt x="72" y="328"/>
                      <a:pt x="70" y="330"/>
                      <a:pt x="68" y="332"/>
                    </a:cubicBezTo>
                    <a:cubicBezTo>
                      <a:pt x="67" y="333"/>
                      <a:pt x="67" y="334"/>
                      <a:pt x="66" y="334"/>
                    </a:cubicBezTo>
                    <a:cubicBezTo>
                      <a:pt x="65" y="336"/>
                      <a:pt x="64" y="337"/>
                      <a:pt x="63" y="339"/>
                    </a:cubicBezTo>
                    <a:cubicBezTo>
                      <a:pt x="62" y="340"/>
                      <a:pt x="61" y="341"/>
                      <a:pt x="61" y="342"/>
                    </a:cubicBezTo>
                    <a:cubicBezTo>
                      <a:pt x="59" y="343"/>
                      <a:pt x="58" y="345"/>
                      <a:pt x="57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8" y="360"/>
                      <a:pt x="46" y="363"/>
                    </a:cubicBezTo>
                    <a:cubicBezTo>
                      <a:pt x="46" y="363"/>
                      <a:pt x="46" y="364"/>
                      <a:pt x="46" y="364"/>
                    </a:cubicBezTo>
                    <a:cubicBezTo>
                      <a:pt x="44" y="367"/>
                      <a:pt x="42" y="370"/>
                      <a:pt x="40" y="374"/>
                    </a:cubicBezTo>
                    <a:cubicBezTo>
                      <a:pt x="40" y="374"/>
                      <a:pt x="40" y="375"/>
                      <a:pt x="40" y="375"/>
                    </a:cubicBezTo>
                    <a:cubicBezTo>
                      <a:pt x="39" y="376"/>
                      <a:pt x="39" y="376"/>
                      <a:pt x="39" y="377"/>
                    </a:cubicBezTo>
                    <a:cubicBezTo>
                      <a:pt x="38" y="379"/>
                      <a:pt x="37" y="381"/>
                      <a:pt x="36" y="383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9"/>
                      <a:pt x="32" y="391"/>
                      <a:pt x="31" y="393"/>
                    </a:cubicBezTo>
                    <a:cubicBezTo>
                      <a:pt x="31" y="394"/>
                      <a:pt x="30" y="395"/>
                      <a:pt x="30" y="395"/>
                    </a:cubicBezTo>
                    <a:cubicBezTo>
                      <a:pt x="29" y="396"/>
                      <a:pt x="29" y="396"/>
                      <a:pt x="29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6"/>
                    </a:cubicBezTo>
                    <a:cubicBezTo>
                      <a:pt x="25" y="408"/>
                      <a:pt x="24" y="410"/>
                      <a:pt x="23" y="413"/>
                    </a:cubicBezTo>
                    <a:cubicBezTo>
                      <a:pt x="23" y="414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1"/>
                      <a:pt x="19" y="423"/>
                    </a:cubicBezTo>
                    <a:cubicBezTo>
                      <a:pt x="19" y="424"/>
                      <a:pt x="19" y="424"/>
                      <a:pt x="19" y="425"/>
                    </a:cubicBezTo>
                    <a:cubicBezTo>
                      <a:pt x="17" y="428"/>
                      <a:pt x="16" y="431"/>
                      <a:pt x="15" y="435"/>
                    </a:cubicBezTo>
                    <a:cubicBezTo>
                      <a:pt x="15" y="435"/>
                      <a:pt x="15" y="435"/>
                      <a:pt x="15" y="435"/>
                    </a:cubicBezTo>
                    <a:cubicBezTo>
                      <a:pt x="15" y="436"/>
                      <a:pt x="15" y="437"/>
                      <a:pt x="15" y="438"/>
                    </a:cubicBezTo>
                    <a:cubicBezTo>
                      <a:pt x="14" y="440"/>
                      <a:pt x="13" y="442"/>
                      <a:pt x="13" y="444"/>
                    </a:cubicBezTo>
                    <a:cubicBezTo>
                      <a:pt x="12" y="446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3"/>
                      <a:pt x="8" y="465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6"/>
                      <a:pt x="6" y="476"/>
                    </a:cubicBezTo>
                    <a:cubicBezTo>
                      <a:pt x="5" y="477"/>
                      <a:pt x="5" y="478"/>
                      <a:pt x="5" y="479"/>
                    </a:cubicBezTo>
                    <a:cubicBezTo>
                      <a:pt x="5" y="481"/>
                      <a:pt x="4" y="484"/>
                      <a:pt x="4" y="486"/>
                    </a:cubicBezTo>
                    <a:cubicBezTo>
                      <a:pt x="4" y="487"/>
                      <a:pt x="4" y="489"/>
                      <a:pt x="3" y="490"/>
                    </a:cubicBezTo>
                    <a:cubicBezTo>
                      <a:pt x="3" y="493"/>
                      <a:pt x="3" y="495"/>
                      <a:pt x="3" y="497"/>
                    </a:cubicBezTo>
                    <a:cubicBezTo>
                      <a:pt x="2" y="498"/>
                      <a:pt x="2" y="499"/>
                      <a:pt x="2" y="499"/>
                    </a:cubicBezTo>
                    <a:cubicBezTo>
                      <a:pt x="2" y="500"/>
                      <a:pt x="2" y="501"/>
                      <a:pt x="2" y="501"/>
                    </a:cubicBezTo>
                    <a:cubicBezTo>
                      <a:pt x="2" y="505"/>
                      <a:pt x="1" y="508"/>
                      <a:pt x="1" y="512"/>
                    </a:cubicBezTo>
                    <a:cubicBezTo>
                      <a:pt x="1" y="512"/>
                      <a:pt x="1" y="513"/>
                      <a:pt x="1" y="513"/>
                    </a:cubicBezTo>
                    <a:cubicBezTo>
                      <a:pt x="1" y="517"/>
                      <a:pt x="1" y="521"/>
                      <a:pt x="0" y="525"/>
                    </a:cubicBezTo>
                    <a:cubicBezTo>
                      <a:pt x="0" y="526"/>
                      <a:pt x="0" y="526"/>
                      <a:pt x="0" y="527"/>
                    </a:cubicBezTo>
                    <a:cubicBezTo>
                      <a:pt x="0" y="528"/>
                      <a:pt x="0" y="529"/>
                      <a:pt x="0" y="530"/>
                    </a:cubicBezTo>
                    <a:cubicBezTo>
                      <a:pt x="0" y="532"/>
                      <a:pt x="0" y="533"/>
                      <a:pt x="0" y="535"/>
                    </a:cubicBezTo>
                    <a:cubicBezTo>
                      <a:pt x="0" y="537"/>
                      <a:pt x="0" y="538"/>
                      <a:pt x="0" y="540"/>
                    </a:cubicBezTo>
                    <a:cubicBezTo>
                      <a:pt x="0" y="542"/>
                      <a:pt x="0" y="543"/>
                      <a:pt x="0" y="545"/>
                    </a:cubicBezTo>
                    <a:cubicBezTo>
                      <a:pt x="0" y="547"/>
                      <a:pt x="0" y="548"/>
                      <a:pt x="0" y="550"/>
                    </a:cubicBezTo>
                    <a:cubicBezTo>
                      <a:pt x="1" y="552"/>
                      <a:pt x="1" y="553"/>
                      <a:pt x="1" y="555"/>
                    </a:cubicBezTo>
                    <a:cubicBezTo>
                      <a:pt x="1" y="557"/>
                      <a:pt x="1" y="558"/>
                      <a:pt x="1" y="560"/>
                    </a:cubicBezTo>
                    <a:cubicBezTo>
                      <a:pt x="1" y="562"/>
                      <a:pt x="1" y="563"/>
                      <a:pt x="2" y="565"/>
                    </a:cubicBezTo>
                    <a:cubicBezTo>
                      <a:pt x="2" y="566"/>
                      <a:pt x="2" y="567"/>
                      <a:pt x="2" y="568"/>
                    </a:cubicBezTo>
                    <a:cubicBezTo>
                      <a:pt x="2" y="568"/>
                      <a:pt x="2" y="569"/>
                      <a:pt x="2" y="569"/>
                    </a:cubicBezTo>
                    <a:cubicBezTo>
                      <a:pt x="2" y="572"/>
                      <a:pt x="3" y="576"/>
                      <a:pt x="3" y="579"/>
                    </a:cubicBezTo>
                    <a:cubicBezTo>
                      <a:pt x="3" y="579"/>
                      <a:pt x="3" y="580"/>
                      <a:pt x="3" y="581"/>
                    </a:cubicBezTo>
                    <a:cubicBezTo>
                      <a:pt x="4" y="584"/>
                      <a:pt x="5" y="588"/>
                      <a:pt x="5" y="592"/>
                    </a:cubicBezTo>
                    <a:cubicBezTo>
                      <a:pt x="6" y="593"/>
                      <a:pt x="6" y="594"/>
                      <a:pt x="6" y="595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10"/>
                      <a:pt x="11" y="613"/>
                      <a:pt x="12" y="616"/>
                    </a:cubicBezTo>
                    <a:cubicBezTo>
                      <a:pt x="19" y="637"/>
                      <a:pt x="19" y="637"/>
                      <a:pt x="19" y="637"/>
                    </a:cubicBezTo>
                    <a:cubicBezTo>
                      <a:pt x="19" y="638"/>
                      <a:pt x="19" y="639"/>
                      <a:pt x="20" y="640"/>
                    </a:cubicBezTo>
                    <a:cubicBezTo>
                      <a:pt x="20" y="640"/>
                      <a:pt x="20" y="641"/>
                      <a:pt x="20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8"/>
                      <a:pt x="23" y="649"/>
                      <a:pt x="24" y="650"/>
                    </a:cubicBezTo>
                    <a:cubicBezTo>
                      <a:pt x="24" y="651"/>
                      <a:pt x="25" y="653"/>
                      <a:pt x="25" y="654"/>
                    </a:cubicBezTo>
                    <a:cubicBezTo>
                      <a:pt x="26" y="655"/>
                      <a:pt x="26" y="656"/>
                      <a:pt x="27" y="658"/>
                    </a:cubicBezTo>
                    <a:cubicBezTo>
                      <a:pt x="27" y="659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0" y="665"/>
                    </a:cubicBezTo>
                    <a:cubicBezTo>
                      <a:pt x="31" y="666"/>
                      <a:pt x="32" y="667"/>
                      <a:pt x="32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3" y="670"/>
                      <a:pt x="34" y="670"/>
                      <a:pt x="34" y="671"/>
                    </a:cubicBezTo>
                    <a:cubicBezTo>
                      <a:pt x="35" y="673"/>
                      <a:pt x="36" y="674"/>
                      <a:pt x="38" y="676"/>
                    </a:cubicBezTo>
                    <a:cubicBezTo>
                      <a:pt x="38" y="677"/>
                      <a:pt x="38" y="678"/>
                      <a:pt x="39" y="678"/>
                    </a:cubicBezTo>
                    <a:cubicBezTo>
                      <a:pt x="41" y="680"/>
                      <a:pt x="42" y="683"/>
                      <a:pt x="44" y="685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6"/>
                      <a:pt x="45" y="686"/>
                    </a:cubicBezTo>
                    <a:cubicBezTo>
                      <a:pt x="46" y="688"/>
                      <a:pt x="48" y="689"/>
                      <a:pt x="49" y="690"/>
                    </a:cubicBezTo>
                    <a:cubicBezTo>
                      <a:pt x="49" y="691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7"/>
                      <a:pt x="56" y="697"/>
                    </a:cubicBezTo>
                    <a:cubicBezTo>
                      <a:pt x="57" y="698"/>
                      <a:pt x="58" y="699"/>
                      <a:pt x="59" y="699"/>
                    </a:cubicBezTo>
                    <a:cubicBezTo>
                      <a:pt x="60" y="700"/>
                      <a:pt x="60" y="700"/>
                      <a:pt x="61" y="701"/>
                    </a:cubicBezTo>
                    <a:cubicBezTo>
                      <a:pt x="62" y="702"/>
                      <a:pt x="63" y="702"/>
                      <a:pt x="64" y="703"/>
                    </a:cubicBezTo>
                    <a:cubicBezTo>
                      <a:pt x="64" y="703"/>
                      <a:pt x="65" y="704"/>
                      <a:pt x="65" y="704"/>
                    </a:cubicBezTo>
                    <a:cubicBezTo>
                      <a:pt x="66" y="704"/>
                      <a:pt x="66" y="704"/>
                      <a:pt x="67" y="705"/>
                    </a:cubicBezTo>
                    <a:cubicBezTo>
                      <a:pt x="67" y="705"/>
                      <a:pt x="68" y="706"/>
                      <a:pt x="69" y="706"/>
                    </a:cubicBezTo>
                    <a:cubicBezTo>
                      <a:pt x="70" y="707"/>
                      <a:pt x="71" y="707"/>
                      <a:pt x="72" y="708"/>
                    </a:cubicBezTo>
                    <a:cubicBezTo>
                      <a:pt x="73" y="708"/>
                      <a:pt x="74" y="709"/>
                      <a:pt x="75" y="709"/>
                    </a:cubicBezTo>
                    <a:cubicBezTo>
                      <a:pt x="75" y="709"/>
                      <a:pt x="76" y="709"/>
                      <a:pt x="76" y="710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1"/>
                      <a:pt x="79" y="711"/>
                      <a:pt x="80" y="711"/>
                    </a:cubicBezTo>
                    <a:cubicBezTo>
                      <a:pt x="81" y="712"/>
                      <a:pt x="82" y="712"/>
                      <a:pt x="83" y="712"/>
                    </a:cubicBezTo>
                    <a:cubicBezTo>
                      <a:pt x="84" y="713"/>
                      <a:pt x="85" y="713"/>
                      <a:pt x="86" y="713"/>
                    </a:cubicBezTo>
                    <a:cubicBezTo>
                      <a:pt x="87" y="713"/>
                      <a:pt x="87" y="713"/>
                      <a:pt x="88" y="714"/>
                    </a:cubicBezTo>
                    <a:cubicBezTo>
                      <a:pt x="88" y="714"/>
                      <a:pt x="89" y="714"/>
                      <a:pt x="90" y="714"/>
                    </a:cubicBezTo>
                    <a:lnTo>
                      <a:pt x="1448" y="1006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33"/>
              <p:cNvSpPr/>
              <p:nvPr>
                <p:custDataLst>
                  <p:tags r:id="rId5"/>
                </p:custDataLst>
              </p:nvPr>
            </p:nvSpPr>
            <p:spPr bwMode="auto">
              <a:xfrm>
                <a:off x="1984375" y="5992813"/>
                <a:ext cx="639763" cy="788988"/>
              </a:xfrm>
              <a:custGeom>
                <a:avLst/>
                <a:gdLst>
                  <a:gd name="T0" fmla="*/ 284 w 612"/>
                  <a:gd name="T1" fmla="*/ 754 h 756"/>
                  <a:gd name="T2" fmla="*/ 275 w 612"/>
                  <a:gd name="T3" fmla="*/ 751 h 756"/>
                  <a:gd name="T4" fmla="*/ 266 w 612"/>
                  <a:gd name="T5" fmla="*/ 746 h 756"/>
                  <a:gd name="T6" fmla="*/ 257 w 612"/>
                  <a:gd name="T7" fmla="*/ 739 h 756"/>
                  <a:gd name="T8" fmla="*/ 250 w 612"/>
                  <a:gd name="T9" fmla="*/ 732 h 756"/>
                  <a:gd name="T10" fmla="*/ 240 w 612"/>
                  <a:gd name="T11" fmla="*/ 720 h 756"/>
                  <a:gd name="T12" fmla="*/ 233 w 612"/>
                  <a:gd name="T13" fmla="*/ 710 h 756"/>
                  <a:gd name="T14" fmla="*/ 226 w 612"/>
                  <a:gd name="T15" fmla="*/ 696 h 756"/>
                  <a:gd name="T16" fmla="*/ 220 w 612"/>
                  <a:gd name="T17" fmla="*/ 682 h 756"/>
                  <a:gd name="T18" fmla="*/ 209 w 612"/>
                  <a:gd name="T19" fmla="*/ 645 h 756"/>
                  <a:gd name="T20" fmla="*/ 204 w 612"/>
                  <a:gd name="T21" fmla="*/ 621 h 756"/>
                  <a:gd name="T22" fmla="*/ 202 w 612"/>
                  <a:gd name="T23" fmla="*/ 602 h 756"/>
                  <a:gd name="T24" fmla="*/ 201 w 612"/>
                  <a:gd name="T25" fmla="*/ 582 h 756"/>
                  <a:gd name="T26" fmla="*/ 201 w 612"/>
                  <a:gd name="T27" fmla="*/ 568 h 756"/>
                  <a:gd name="T28" fmla="*/ 203 w 612"/>
                  <a:gd name="T29" fmla="*/ 542 h 756"/>
                  <a:gd name="T30" fmla="*/ 206 w 612"/>
                  <a:gd name="T31" fmla="*/ 521 h 756"/>
                  <a:gd name="T32" fmla="*/ 209 w 612"/>
                  <a:gd name="T33" fmla="*/ 507 h 756"/>
                  <a:gd name="T34" fmla="*/ 212 w 612"/>
                  <a:gd name="T35" fmla="*/ 490 h 756"/>
                  <a:gd name="T36" fmla="*/ 216 w 612"/>
                  <a:gd name="T37" fmla="*/ 477 h 756"/>
                  <a:gd name="T38" fmla="*/ 223 w 612"/>
                  <a:gd name="T39" fmla="*/ 457 h 756"/>
                  <a:gd name="T40" fmla="*/ 230 w 612"/>
                  <a:gd name="T41" fmla="*/ 438 h 756"/>
                  <a:gd name="T42" fmla="*/ 236 w 612"/>
                  <a:gd name="T43" fmla="*/ 425 h 756"/>
                  <a:gd name="T44" fmla="*/ 246 w 612"/>
                  <a:gd name="T45" fmla="*/ 406 h 756"/>
                  <a:gd name="T46" fmla="*/ 256 w 612"/>
                  <a:gd name="T47" fmla="*/ 391 h 756"/>
                  <a:gd name="T48" fmla="*/ 267 w 612"/>
                  <a:gd name="T49" fmla="*/ 376 h 756"/>
                  <a:gd name="T50" fmla="*/ 612 w 612"/>
                  <a:gd name="T51" fmla="*/ 48 h 756"/>
                  <a:gd name="T52" fmla="*/ 68 w 612"/>
                  <a:gd name="T53" fmla="*/ 332 h 756"/>
                  <a:gd name="T54" fmla="*/ 58 w 612"/>
                  <a:gd name="T55" fmla="*/ 346 h 756"/>
                  <a:gd name="T56" fmla="*/ 46 w 612"/>
                  <a:gd name="T57" fmla="*/ 363 h 756"/>
                  <a:gd name="T58" fmla="*/ 39 w 612"/>
                  <a:gd name="T59" fmla="*/ 377 h 756"/>
                  <a:gd name="T60" fmla="*/ 30 w 612"/>
                  <a:gd name="T61" fmla="*/ 395 h 756"/>
                  <a:gd name="T62" fmla="*/ 23 w 612"/>
                  <a:gd name="T63" fmla="*/ 412 h 756"/>
                  <a:gd name="T64" fmla="*/ 19 w 612"/>
                  <a:gd name="T65" fmla="*/ 425 h 756"/>
                  <a:gd name="T66" fmla="*/ 13 w 612"/>
                  <a:gd name="T67" fmla="*/ 444 h 756"/>
                  <a:gd name="T68" fmla="*/ 9 w 612"/>
                  <a:gd name="T69" fmla="*/ 458 h 756"/>
                  <a:gd name="T70" fmla="*/ 6 w 612"/>
                  <a:gd name="T71" fmla="*/ 476 h 756"/>
                  <a:gd name="T72" fmla="*/ 3 w 612"/>
                  <a:gd name="T73" fmla="*/ 497 h 756"/>
                  <a:gd name="T74" fmla="*/ 1 w 612"/>
                  <a:gd name="T75" fmla="*/ 513 h 756"/>
                  <a:gd name="T76" fmla="*/ 0 w 612"/>
                  <a:gd name="T77" fmla="*/ 535 h 756"/>
                  <a:gd name="T78" fmla="*/ 1 w 612"/>
                  <a:gd name="T79" fmla="*/ 555 h 756"/>
                  <a:gd name="T80" fmla="*/ 2 w 612"/>
                  <a:gd name="T81" fmla="*/ 569 h 756"/>
                  <a:gd name="T82" fmla="*/ 6 w 612"/>
                  <a:gd name="T83" fmla="*/ 594 h 756"/>
                  <a:gd name="T84" fmla="*/ 19 w 612"/>
                  <a:gd name="T85" fmla="*/ 636 h 756"/>
                  <a:gd name="T86" fmla="*/ 24 w 612"/>
                  <a:gd name="T87" fmla="*/ 650 h 756"/>
                  <a:gd name="T88" fmla="*/ 31 w 612"/>
                  <a:gd name="T89" fmla="*/ 664 h 756"/>
                  <a:gd name="T90" fmla="*/ 38 w 612"/>
                  <a:gd name="T91" fmla="*/ 676 h 756"/>
                  <a:gd name="T92" fmla="*/ 45 w 612"/>
                  <a:gd name="T93" fmla="*/ 686 h 756"/>
                  <a:gd name="T94" fmla="*/ 55 w 612"/>
                  <a:gd name="T95" fmla="*/ 696 h 756"/>
                  <a:gd name="T96" fmla="*/ 64 w 612"/>
                  <a:gd name="T97" fmla="*/ 703 h 756"/>
                  <a:gd name="T98" fmla="*/ 72 w 612"/>
                  <a:gd name="T99" fmla="*/ 707 h 756"/>
                  <a:gd name="T100" fmla="*/ 80 w 612"/>
                  <a:gd name="T101" fmla="*/ 711 h 756"/>
                  <a:gd name="T102" fmla="*/ 90 w 612"/>
                  <a:gd name="T103" fmla="*/ 714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2" h="756">
                    <a:moveTo>
                      <a:pt x="290" y="756"/>
                    </a:moveTo>
                    <a:cubicBezTo>
                      <a:pt x="290" y="756"/>
                      <a:pt x="289" y="756"/>
                      <a:pt x="289" y="756"/>
                    </a:cubicBezTo>
                    <a:cubicBezTo>
                      <a:pt x="288" y="756"/>
                      <a:pt x="287" y="755"/>
                      <a:pt x="287" y="755"/>
                    </a:cubicBezTo>
                    <a:cubicBezTo>
                      <a:pt x="286" y="755"/>
                      <a:pt x="285" y="755"/>
                      <a:pt x="284" y="754"/>
                    </a:cubicBezTo>
                    <a:cubicBezTo>
                      <a:pt x="283" y="754"/>
                      <a:pt x="282" y="754"/>
                      <a:pt x="281" y="753"/>
                    </a:cubicBezTo>
                    <a:cubicBezTo>
                      <a:pt x="280" y="753"/>
                      <a:pt x="279" y="753"/>
                      <a:pt x="278" y="752"/>
                    </a:cubicBezTo>
                    <a:cubicBezTo>
                      <a:pt x="278" y="752"/>
                      <a:pt x="277" y="752"/>
                      <a:pt x="277" y="752"/>
                    </a:cubicBezTo>
                    <a:cubicBezTo>
                      <a:pt x="276" y="752"/>
                      <a:pt x="276" y="751"/>
                      <a:pt x="275" y="751"/>
                    </a:cubicBezTo>
                    <a:cubicBezTo>
                      <a:pt x="275" y="751"/>
                      <a:pt x="274" y="750"/>
                      <a:pt x="273" y="750"/>
                    </a:cubicBezTo>
                    <a:cubicBezTo>
                      <a:pt x="272" y="749"/>
                      <a:pt x="271" y="749"/>
                      <a:pt x="270" y="748"/>
                    </a:cubicBezTo>
                    <a:cubicBezTo>
                      <a:pt x="269" y="748"/>
                      <a:pt x="268" y="747"/>
                      <a:pt x="267" y="747"/>
                    </a:cubicBezTo>
                    <a:cubicBezTo>
                      <a:pt x="267" y="747"/>
                      <a:pt x="266" y="746"/>
                      <a:pt x="266" y="746"/>
                    </a:cubicBezTo>
                    <a:cubicBezTo>
                      <a:pt x="266" y="746"/>
                      <a:pt x="265" y="745"/>
                      <a:pt x="265" y="745"/>
                    </a:cubicBezTo>
                    <a:cubicBezTo>
                      <a:pt x="264" y="745"/>
                      <a:pt x="263" y="744"/>
                      <a:pt x="262" y="743"/>
                    </a:cubicBezTo>
                    <a:cubicBezTo>
                      <a:pt x="261" y="743"/>
                      <a:pt x="260" y="742"/>
                      <a:pt x="260" y="741"/>
                    </a:cubicBezTo>
                    <a:cubicBezTo>
                      <a:pt x="259" y="741"/>
                      <a:pt x="258" y="740"/>
                      <a:pt x="257" y="739"/>
                    </a:cubicBezTo>
                    <a:cubicBezTo>
                      <a:pt x="256" y="739"/>
                      <a:pt x="256" y="738"/>
                      <a:pt x="255" y="738"/>
                    </a:cubicBezTo>
                    <a:cubicBezTo>
                      <a:pt x="255" y="737"/>
                      <a:pt x="255" y="737"/>
                      <a:pt x="255" y="737"/>
                    </a:cubicBezTo>
                    <a:cubicBezTo>
                      <a:pt x="254" y="736"/>
                      <a:pt x="253" y="735"/>
                      <a:pt x="251" y="734"/>
                    </a:cubicBezTo>
                    <a:cubicBezTo>
                      <a:pt x="251" y="734"/>
                      <a:pt x="250" y="733"/>
                      <a:pt x="250" y="732"/>
                    </a:cubicBezTo>
                    <a:cubicBezTo>
                      <a:pt x="248" y="731"/>
                      <a:pt x="247" y="730"/>
                      <a:pt x="246" y="728"/>
                    </a:cubicBezTo>
                    <a:cubicBezTo>
                      <a:pt x="246" y="728"/>
                      <a:pt x="245" y="728"/>
                      <a:pt x="245" y="727"/>
                    </a:cubicBezTo>
                    <a:cubicBezTo>
                      <a:pt x="245" y="727"/>
                      <a:pt x="245" y="727"/>
                      <a:pt x="245" y="727"/>
                    </a:cubicBezTo>
                    <a:cubicBezTo>
                      <a:pt x="243" y="725"/>
                      <a:pt x="241" y="723"/>
                      <a:pt x="240" y="720"/>
                    </a:cubicBezTo>
                    <a:cubicBezTo>
                      <a:pt x="239" y="720"/>
                      <a:pt x="239" y="719"/>
                      <a:pt x="238" y="718"/>
                    </a:cubicBezTo>
                    <a:cubicBezTo>
                      <a:pt x="237" y="717"/>
                      <a:pt x="236" y="715"/>
                      <a:pt x="235" y="713"/>
                    </a:cubicBezTo>
                    <a:cubicBezTo>
                      <a:pt x="234" y="712"/>
                      <a:pt x="234" y="712"/>
                      <a:pt x="234" y="712"/>
                    </a:cubicBezTo>
                    <a:cubicBezTo>
                      <a:pt x="234" y="711"/>
                      <a:pt x="233" y="711"/>
                      <a:pt x="233" y="710"/>
                    </a:cubicBezTo>
                    <a:cubicBezTo>
                      <a:pt x="233" y="709"/>
                      <a:pt x="232" y="708"/>
                      <a:pt x="231" y="707"/>
                    </a:cubicBezTo>
                    <a:cubicBezTo>
                      <a:pt x="231" y="706"/>
                      <a:pt x="230" y="705"/>
                      <a:pt x="229" y="703"/>
                    </a:cubicBezTo>
                    <a:cubicBezTo>
                      <a:pt x="229" y="702"/>
                      <a:pt x="228" y="701"/>
                      <a:pt x="228" y="700"/>
                    </a:cubicBezTo>
                    <a:cubicBezTo>
                      <a:pt x="227" y="699"/>
                      <a:pt x="227" y="697"/>
                      <a:pt x="226" y="696"/>
                    </a:cubicBezTo>
                    <a:cubicBezTo>
                      <a:pt x="225" y="695"/>
                      <a:pt x="225" y="694"/>
                      <a:pt x="224" y="692"/>
                    </a:cubicBezTo>
                    <a:cubicBezTo>
                      <a:pt x="224" y="691"/>
                      <a:pt x="223" y="690"/>
                      <a:pt x="223" y="688"/>
                    </a:cubicBezTo>
                    <a:cubicBezTo>
                      <a:pt x="222" y="687"/>
                      <a:pt x="222" y="686"/>
                      <a:pt x="221" y="684"/>
                    </a:cubicBezTo>
                    <a:cubicBezTo>
                      <a:pt x="221" y="683"/>
                      <a:pt x="221" y="683"/>
                      <a:pt x="220" y="682"/>
                    </a:cubicBezTo>
                    <a:cubicBezTo>
                      <a:pt x="220" y="681"/>
                      <a:pt x="220" y="680"/>
                      <a:pt x="219" y="679"/>
                    </a:cubicBezTo>
                    <a:cubicBezTo>
                      <a:pt x="213" y="659"/>
                      <a:pt x="213" y="659"/>
                      <a:pt x="213" y="659"/>
                    </a:cubicBezTo>
                    <a:cubicBezTo>
                      <a:pt x="212" y="655"/>
                      <a:pt x="211" y="652"/>
                      <a:pt x="210" y="648"/>
                    </a:cubicBezTo>
                    <a:cubicBezTo>
                      <a:pt x="209" y="647"/>
                      <a:pt x="209" y="646"/>
                      <a:pt x="209" y="645"/>
                    </a:cubicBezTo>
                    <a:cubicBezTo>
                      <a:pt x="208" y="642"/>
                      <a:pt x="207" y="640"/>
                      <a:pt x="207" y="637"/>
                    </a:cubicBezTo>
                    <a:cubicBezTo>
                      <a:pt x="207" y="636"/>
                      <a:pt x="206" y="635"/>
                      <a:pt x="206" y="634"/>
                    </a:cubicBezTo>
                    <a:cubicBezTo>
                      <a:pt x="205" y="630"/>
                      <a:pt x="205" y="627"/>
                      <a:pt x="204" y="623"/>
                    </a:cubicBezTo>
                    <a:cubicBezTo>
                      <a:pt x="204" y="622"/>
                      <a:pt x="204" y="622"/>
                      <a:pt x="204" y="621"/>
                    </a:cubicBezTo>
                    <a:cubicBezTo>
                      <a:pt x="204" y="618"/>
                      <a:pt x="203" y="615"/>
                      <a:pt x="203" y="611"/>
                    </a:cubicBezTo>
                    <a:cubicBezTo>
                      <a:pt x="203" y="611"/>
                      <a:pt x="203" y="610"/>
                      <a:pt x="203" y="610"/>
                    </a:cubicBezTo>
                    <a:cubicBezTo>
                      <a:pt x="202" y="609"/>
                      <a:pt x="202" y="608"/>
                      <a:pt x="202" y="607"/>
                    </a:cubicBezTo>
                    <a:cubicBezTo>
                      <a:pt x="202" y="606"/>
                      <a:pt x="202" y="604"/>
                      <a:pt x="202" y="602"/>
                    </a:cubicBezTo>
                    <a:cubicBezTo>
                      <a:pt x="202" y="600"/>
                      <a:pt x="202" y="599"/>
                      <a:pt x="202" y="597"/>
                    </a:cubicBezTo>
                    <a:cubicBezTo>
                      <a:pt x="201" y="596"/>
                      <a:pt x="201" y="594"/>
                      <a:pt x="201" y="592"/>
                    </a:cubicBezTo>
                    <a:cubicBezTo>
                      <a:pt x="201" y="591"/>
                      <a:pt x="201" y="589"/>
                      <a:pt x="201" y="587"/>
                    </a:cubicBezTo>
                    <a:cubicBezTo>
                      <a:pt x="201" y="586"/>
                      <a:pt x="201" y="584"/>
                      <a:pt x="201" y="582"/>
                    </a:cubicBezTo>
                    <a:cubicBezTo>
                      <a:pt x="201" y="580"/>
                      <a:pt x="201" y="579"/>
                      <a:pt x="201" y="577"/>
                    </a:cubicBezTo>
                    <a:cubicBezTo>
                      <a:pt x="201" y="576"/>
                      <a:pt x="201" y="574"/>
                      <a:pt x="201" y="572"/>
                    </a:cubicBezTo>
                    <a:cubicBezTo>
                      <a:pt x="201" y="571"/>
                      <a:pt x="201" y="570"/>
                      <a:pt x="201" y="569"/>
                    </a:cubicBezTo>
                    <a:cubicBezTo>
                      <a:pt x="201" y="568"/>
                      <a:pt x="201" y="568"/>
                      <a:pt x="201" y="568"/>
                    </a:cubicBezTo>
                    <a:cubicBezTo>
                      <a:pt x="201" y="564"/>
                      <a:pt x="201" y="559"/>
                      <a:pt x="202" y="555"/>
                    </a:cubicBezTo>
                    <a:cubicBezTo>
                      <a:pt x="202" y="555"/>
                      <a:pt x="202" y="555"/>
                      <a:pt x="202" y="554"/>
                    </a:cubicBezTo>
                    <a:cubicBezTo>
                      <a:pt x="202" y="550"/>
                      <a:pt x="202" y="547"/>
                      <a:pt x="203" y="543"/>
                    </a:cubicBezTo>
                    <a:cubicBezTo>
                      <a:pt x="203" y="543"/>
                      <a:pt x="203" y="542"/>
                      <a:pt x="203" y="542"/>
                    </a:cubicBezTo>
                    <a:cubicBezTo>
                      <a:pt x="203" y="541"/>
                      <a:pt x="203" y="540"/>
                      <a:pt x="203" y="539"/>
                    </a:cubicBezTo>
                    <a:cubicBezTo>
                      <a:pt x="204" y="537"/>
                      <a:pt x="204" y="535"/>
                      <a:pt x="204" y="532"/>
                    </a:cubicBezTo>
                    <a:cubicBezTo>
                      <a:pt x="204" y="531"/>
                      <a:pt x="205" y="530"/>
                      <a:pt x="205" y="528"/>
                    </a:cubicBezTo>
                    <a:cubicBezTo>
                      <a:pt x="205" y="526"/>
                      <a:pt x="205" y="523"/>
                      <a:pt x="206" y="521"/>
                    </a:cubicBezTo>
                    <a:cubicBezTo>
                      <a:pt x="206" y="520"/>
                      <a:pt x="206" y="519"/>
                      <a:pt x="206" y="518"/>
                    </a:cubicBezTo>
                    <a:cubicBezTo>
                      <a:pt x="206" y="518"/>
                      <a:pt x="206" y="518"/>
                      <a:pt x="207" y="517"/>
                    </a:cubicBezTo>
                    <a:cubicBezTo>
                      <a:pt x="207" y="515"/>
                      <a:pt x="207" y="513"/>
                      <a:pt x="208" y="511"/>
                    </a:cubicBezTo>
                    <a:cubicBezTo>
                      <a:pt x="208" y="510"/>
                      <a:pt x="208" y="508"/>
                      <a:pt x="209" y="507"/>
                    </a:cubicBezTo>
                    <a:cubicBezTo>
                      <a:pt x="209" y="505"/>
                      <a:pt x="210" y="503"/>
                      <a:pt x="210" y="500"/>
                    </a:cubicBezTo>
                    <a:cubicBezTo>
                      <a:pt x="210" y="499"/>
                      <a:pt x="210" y="498"/>
                      <a:pt x="211" y="497"/>
                    </a:cubicBezTo>
                    <a:cubicBezTo>
                      <a:pt x="211" y="497"/>
                      <a:pt x="211" y="497"/>
                      <a:pt x="211" y="497"/>
                    </a:cubicBezTo>
                    <a:cubicBezTo>
                      <a:pt x="211" y="495"/>
                      <a:pt x="212" y="493"/>
                      <a:pt x="212" y="490"/>
                    </a:cubicBezTo>
                    <a:cubicBezTo>
                      <a:pt x="213" y="489"/>
                      <a:pt x="213" y="488"/>
                      <a:pt x="213" y="487"/>
                    </a:cubicBezTo>
                    <a:cubicBezTo>
                      <a:pt x="214" y="484"/>
                      <a:pt x="215" y="482"/>
                      <a:pt x="215" y="480"/>
                    </a:cubicBezTo>
                    <a:cubicBezTo>
                      <a:pt x="216" y="479"/>
                      <a:pt x="216" y="478"/>
                      <a:pt x="216" y="477"/>
                    </a:cubicBezTo>
                    <a:cubicBezTo>
                      <a:pt x="216" y="477"/>
                      <a:pt x="216" y="477"/>
                      <a:pt x="216" y="477"/>
                    </a:cubicBezTo>
                    <a:cubicBezTo>
                      <a:pt x="217" y="474"/>
                      <a:pt x="218" y="470"/>
                      <a:pt x="219" y="467"/>
                    </a:cubicBezTo>
                    <a:cubicBezTo>
                      <a:pt x="219" y="467"/>
                      <a:pt x="220" y="466"/>
                      <a:pt x="220" y="465"/>
                    </a:cubicBezTo>
                    <a:cubicBezTo>
                      <a:pt x="221" y="463"/>
                      <a:pt x="222" y="460"/>
                      <a:pt x="223" y="457"/>
                    </a:cubicBezTo>
                    <a:cubicBezTo>
                      <a:pt x="223" y="457"/>
                      <a:pt x="223" y="457"/>
                      <a:pt x="223" y="457"/>
                    </a:cubicBezTo>
                    <a:cubicBezTo>
                      <a:pt x="223" y="456"/>
                      <a:pt x="223" y="456"/>
                      <a:pt x="224" y="455"/>
                    </a:cubicBezTo>
                    <a:cubicBezTo>
                      <a:pt x="224" y="453"/>
                      <a:pt x="225" y="450"/>
                      <a:pt x="226" y="448"/>
                    </a:cubicBezTo>
                    <a:cubicBezTo>
                      <a:pt x="227" y="447"/>
                      <a:pt x="227" y="445"/>
                      <a:pt x="228" y="444"/>
                    </a:cubicBezTo>
                    <a:cubicBezTo>
                      <a:pt x="229" y="442"/>
                      <a:pt x="229" y="440"/>
                      <a:pt x="230" y="438"/>
                    </a:cubicBezTo>
                    <a:cubicBezTo>
                      <a:pt x="231" y="438"/>
                      <a:pt x="231" y="438"/>
                      <a:pt x="231" y="438"/>
                    </a:cubicBezTo>
                    <a:cubicBezTo>
                      <a:pt x="231" y="437"/>
                      <a:pt x="231" y="436"/>
                      <a:pt x="232" y="435"/>
                    </a:cubicBezTo>
                    <a:cubicBezTo>
                      <a:pt x="233" y="433"/>
                      <a:pt x="234" y="431"/>
                      <a:pt x="235" y="429"/>
                    </a:cubicBezTo>
                    <a:cubicBezTo>
                      <a:pt x="235" y="427"/>
                      <a:pt x="236" y="426"/>
                      <a:pt x="236" y="425"/>
                    </a:cubicBezTo>
                    <a:cubicBezTo>
                      <a:pt x="237" y="423"/>
                      <a:pt x="238" y="421"/>
                      <a:pt x="239" y="419"/>
                    </a:cubicBezTo>
                    <a:cubicBezTo>
                      <a:pt x="240" y="418"/>
                      <a:pt x="240" y="418"/>
                      <a:pt x="240" y="417"/>
                    </a:cubicBezTo>
                    <a:cubicBezTo>
                      <a:pt x="241" y="417"/>
                      <a:pt x="241" y="416"/>
                      <a:pt x="241" y="416"/>
                    </a:cubicBezTo>
                    <a:cubicBezTo>
                      <a:pt x="243" y="413"/>
                      <a:pt x="245" y="410"/>
                      <a:pt x="246" y="406"/>
                    </a:cubicBezTo>
                    <a:cubicBezTo>
                      <a:pt x="247" y="406"/>
                      <a:pt x="247" y="406"/>
                      <a:pt x="247" y="405"/>
                    </a:cubicBezTo>
                    <a:cubicBezTo>
                      <a:pt x="249" y="402"/>
                      <a:pt x="251" y="398"/>
                      <a:pt x="253" y="395"/>
                    </a:cubicBezTo>
                    <a:cubicBezTo>
                      <a:pt x="254" y="394"/>
                      <a:pt x="254" y="394"/>
                      <a:pt x="254" y="394"/>
                    </a:cubicBezTo>
                    <a:cubicBezTo>
                      <a:pt x="255" y="393"/>
                      <a:pt x="255" y="392"/>
                      <a:pt x="256" y="391"/>
                    </a:cubicBezTo>
                    <a:cubicBezTo>
                      <a:pt x="257" y="390"/>
                      <a:pt x="257" y="389"/>
                      <a:pt x="258" y="388"/>
                    </a:cubicBezTo>
                    <a:cubicBezTo>
                      <a:pt x="259" y="387"/>
                      <a:pt x="260" y="385"/>
                      <a:pt x="261" y="384"/>
                    </a:cubicBezTo>
                    <a:cubicBezTo>
                      <a:pt x="262" y="383"/>
                      <a:pt x="263" y="382"/>
                      <a:pt x="263" y="381"/>
                    </a:cubicBezTo>
                    <a:cubicBezTo>
                      <a:pt x="265" y="379"/>
                      <a:pt x="266" y="378"/>
                      <a:pt x="267" y="376"/>
                    </a:cubicBezTo>
                    <a:cubicBezTo>
                      <a:pt x="268" y="376"/>
                      <a:pt x="268" y="375"/>
                      <a:pt x="269" y="374"/>
                    </a:cubicBezTo>
                    <a:cubicBezTo>
                      <a:pt x="271" y="372"/>
                      <a:pt x="272" y="370"/>
                      <a:pt x="274" y="368"/>
                    </a:cubicBezTo>
                    <a:cubicBezTo>
                      <a:pt x="523" y="92"/>
                      <a:pt x="523" y="92"/>
                      <a:pt x="523" y="92"/>
                    </a:cubicBezTo>
                    <a:cubicBezTo>
                      <a:pt x="552" y="59"/>
                      <a:pt x="583" y="45"/>
                      <a:pt x="612" y="48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5"/>
                      <a:pt x="74" y="325"/>
                      <a:pt x="74" y="325"/>
                    </a:cubicBezTo>
                    <a:cubicBezTo>
                      <a:pt x="72" y="327"/>
                      <a:pt x="70" y="329"/>
                      <a:pt x="68" y="332"/>
                    </a:cubicBezTo>
                    <a:cubicBezTo>
                      <a:pt x="68" y="332"/>
                      <a:pt x="67" y="333"/>
                      <a:pt x="66" y="334"/>
                    </a:cubicBezTo>
                    <a:cubicBezTo>
                      <a:pt x="65" y="335"/>
                      <a:pt x="64" y="337"/>
                      <a:pt x="63" y="338"/>
                    </a:cubicBezTo>
                    <a:cubicBezTo>
                      <a:pt x="62" y="339"/>
                      <a:pt x="61" y="340"/>
                      <a:pt x="61" y="341"/>
                    </a:cubicBezTo>
                    <a:cubicBezTo>
                      <a:pt x="60" y="343"/>
                      <a:pt x="59" y="344"/>
                      <a:pt x="58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9" y="359"/>
                      <a:pt x="46" y="363"/>
                    </a:cubicBezTo>
                    <a:cubicBezTo>
                      <a:pt x="46" y="363"/>
                      <a:pt x="46" y="363"/>
                      <a:pt x="46" y="364"/>
                    </a:cubicBezTo>
                    <a:cubicBezTo>
                      <a:pt x="44" y="367"/>
                      <a:pt x="42" y="370"/>
                      <a:pt x="41" y="373"/>
                    </a:cubicBezTo>
                    <a:cubicBezTo>
                      <a:pt x="40" y="374"/>
                      <a:pt x="40" y="374"/>
                      <a:pt x="40" y="375"/>
                    </a:cubicBezTo>
                    <a:cubicBezTo>
                      <a:pt x="39" y="375"/>
                      <a:pt x="39" y="376"/>
                      <a:pt x="39" y="377"/>
                    </a:cubicBezTo>
                    <a:cubicBezTo>
                      <a:pt x="38" y="379"/>
                      <a:pt x="37" y="380"/>
                      <a:pt x="36" y="382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8"/>
                      <a:pt x="32" y="390"/>
                      <a:pt x="31" y="393"/>
                    </a:cubicBezTo>
                    <a:cubicBezTo>
                      <a:pt x="31" y="393"/>
                      <a:pt x="30" y="394"/>
                      <a:pt x="30" y="395"/>
                    </a:cubicBezTo>
                    <a:cubicBezTo>
                      <a:pt x="30" y="396"/>
                      <a:pt x="30" y="396"/>
                      <a:pt x="30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5"/>
                    </a:cubicBezTo>
                    <a:cubicBezTo>
                      <a:pt x="25" y="408"/>
                      <a:pt x="24" y="410"/>
                      <a:pt x="23" y="412"/>
                    </a:cubicBezTo>
                    <a:cubicBezTo>
                      <a:pt x="23" y="413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0"/>
                      <a:pt x="19" y="423"/>
                    </a:cubicBezTo>
                    <a:cubicBezTo>
                      <a:pt x="19" y="423"/>
                      <a:pt x="19" y="424"/>
                      <a:pt x="19" y="425"/>
                    </a:cubicBezTo>
                    <a:cubicBezTo>
                      <a:pt x="18" y="428"/>
                      <a:pt x="17" y="431"/>
                      <a:pt x="16" y="434"/>
                    </a:cubicBezTo>
                    <a:cubicBezTo>
                      <a:pt x="16" y="434"/>
                      <a:pt x="16" y="434"/>
                      <a:pt x="16" y="434"/>
                    </a:cubicBezTo>
                    <a:cubicBezTo>
                      <a:pt x="15" y="435"/>
                      <a:pt x="15" y="436"/>
                      <a:pt x="15" y="437"/>
                    </a:cubicBezTo>
                    <a:cubicBezTo>
                      <a:pt x="14" y="439"/>
                      <a:pt x="13" y="442"/>
                      <a:pt x="13" y="444"/>
                    </a:cubicBezTo>
                    <a:cubicBezTo>
                      <a:pt x="12" y="445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2"/>
                      <a:pt x="8" y="464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5"/>
                      <a:pt x="6" y="476"/>
                    </a:cubicBezTo>
                    <a:cubicBezTo>
                      <a:pt x="6" y="477"/>
                      <a:pt x="5" y="478"/>
                      <a:pt x="5" y="479"/>
                    </a:cubicBezTo>
                    <a:cubicBezTo>
                      <a:pt x="5" y="481"/>
                      <a:pt x="4" y="483"/>
                      <a:pt x="4" y="486"/>
                    </a:cubicBezTo>
                    <a:cubicBezTo>
                      <a:pt x="4" y="487"/>
                      <a:pt x="4" y="488"/>
                      <a:pt x="4" y="490"/>
                    </a:cubicBezTo>
                    <a:cubicBezTo>
                      <a:pt x="3" y="492"/>
                      <a:pt x="3" y="494"/>
                      <a:pt x="3" y="497"/>
                    </a:cubicBezTo>
                    <a:cubicBezTo>
                      <a:pt x="3" y="497"/>
                      <a:pt x="2" y="498"/>
                      <a:pt x="2" y="499"/>
                    </a:cubicBezTo>
                    <a:cubicBezTo>
                      <a:pt x="2" y="500"/>
                      <a:pt x="2" y="500"/>
                      <a:pt x="2" y="501"/>
                    </a:cubicBezTo>
                    <a:cubicBezTo>
                      <a:pt x="2" y="504"/>
                      <a:pt x="1" y="508"/>
                      <a:pt x="1" y="512"/>
                    </a:cubicBezTo>
                    <a:cubicBezTo>
                      <a:pt x="1" y="512"/>
                      <a:pt x="1" y="512"/>
                      <a:pt x="1" y="513"/>
                    </a:cubicBezTo>
                    <a:cubicBezTo>
                      <a:pt x="1" y="517"/>
                      <a:pt x="1" y="521"/>
                      <a:pt x="1" y="525"/>
                    </a:cubicBezTo>
                    <a:cubicBezTo>
                      <a:pt x="0" y="525"/>
                      <a:pt x="0" y="526"/>
                      <a:pt x="0" y="526"/>
                    </a:cubicBezTo>
                    <a:cubicBezTo>
                      <a:pt x="0" y="527"/>
                      <a:pt x="0" y="528"/>
                      <a:pt x="0" y="529"/>
                    </a:cubicBezTo>
                    <a:cubicBezTo>
                      <a:pt x="0" y="531"/>
                      <a:pt x="0" y="533"/>
                      <a:pt x="0" y="535"/>
                    </a:cubicBezTo>
                    <a:cubicBezTo>
                      <a:pt x="0" y="536"/>
                      <a:pt x="0" y="538"/>
                      <a:pt x="0" y="539"/>
                    </a:cubicBezTo>
                    <a:cubicBezTo>
                      <a:pt x="0" y="541"/>
                      <a:pt x="0" y="543"/>
                      <a:pt x="0" y="545"/>
                    </a:cubicBezTo>
                    <a:cubicBezTo>
                      <a:pt x="0" y="546"/>
                      <a:pt x="1" y="548"/>
                      <a:pt x="1" y="550"/>
                    </a:cubicBezTo>
                    <a:cubicBezTo>
                      <a:pt x="1" y="551"/>
                      <a:pt x="1" y="553"/>
                      <a:pt x="1" y="555"/>
                    </a:cubicBezTo>
                    <a:cubicBezTo>
                      <a:pt x="1" y="556"/>
                      <a:pt x="1" y="558"/>
                      <a:pt x="1" y="559"/>
                    </a:cubicBezTo>
                    <a:cubicBezTo>
                      <a:pt x="1" y="561"/>
                      <a:pt x="1" y="563"/>
                      <a:pt x="2" y="565"/>
                    </a:cubicBezTo>
                    <a:cubicBezTo>
                      <a:pt x="2" y="566"/>
                      <a:pt x="2" y="566"/>
                      <a:pt x="2" y="567"/>
                    </a:cubicBezTo>
                    <a:cubicBezTo>
                      <a:pt x="2" y="568"/>
                      <a:pt x="2" y="568"/>
                      <a:pt x="2" y="569"/>
                    </a:cubicBezTo>
                    <a:cubicBezTo>
                      <a:pt x="2" y="572"/>
                      <a:pt x="3" y="575"/>
                      <a:pt x="3" y="579"/>
                    </a:cubicBezTo>
                    <a:cubicBezTo>
                      <a:pt x="3" y="579"/>
                      <a:pt x="3" y="580"/>
                      <a:pt x="4" y="580"/>
                    </a:cubicBezTo>
                    <a:cubicBezTo>
                      <a:pt x="4" y="584"/>
                      <a:pt x="5" y="588"/>
                      <a:pt x="6" y="591"/>
                    </a:cubicBezTo>
                    <a:cubicBezTo>
                      <a:pt x="6" y="592"/>
                      <a:pt x="6" y="593"/>
                      <a:pt x="6" y="594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09"/>
                      <a:pt x="11" y="613"/>
                      <a:pt x="12" y="616"/>
                    </a:cubicBezTo>
                    <a:cubicBezTo>
                      <a:pt x="19" y="636"/>
                      <a:pt x="19" y="636"/>
                      <a:pt x="19" y="636"/>
                    </a:cubicBezTo>
                    <a:cubicBezTo>
                      <a:pt x="19" y="637"/>
                      <a:pt x="19" y="638"/>
                      <a:pt x="20" y="639"/>
                    </a:cubicBezTo>
                    <a:cubicBezTo>
                      <a:pt x="20" y="640"/>
                      <a:pt x="20" y="641"/>
                      <a:pt x="21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7"/>
                      <a:pt x="23" y="648"/>
                      <a:pt x="24" y="650"/>
                    </a:cubicBezTo>
                    <a:cubicBezTo>
                      <a:pt x="24" y="651"/>
                      <a:pt x="25" y="652"/>
                      <a:pt x="25" y="654"/>
                    </a:cubicBezTo>
                    <a:cubicBezTo>
                      <a:pt x="26" y="655"/>
                      <a:pt x="26" y="656"/>
                      <a:pt x="27" y="657"/>
                    </a:cubicBezTo>
                    <a:cubicBezTo>
                      <a:pt x="28" y="658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1" y="664"/>
                    </a:cubicBezTo>
                    <a:cubicBezTo>
                      <a:pt x="31" y="665"/>
                      <a:pt x="32" y="667"/>
                      <a:pt x="33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4" y="669"/>
                      <a:pt x="34" y="670"/>
                      <a:pt x="34" y="670"/>
                    </a:cubicBezTo>
                    <a:cubicBezTo>
                      <a:pt x="35" y="672"/>
                      <a:pt x="36" y="674"/>
                      <a:pt x="38" y="676"/>
                    </a:cubicBezTo>
                    <a:cubicBezTo>
                      <a:pt x="38" y="676"/>
                      <a:pt x="39" y="677"/>
                      <a:pt x="39" y="678"/>
                    </a:cubicBezTo>
                    <a:cubicBezTo>
                      <a:pt x="41" y="680"/>
                      <a:pt x="42" y="682"/>
                      <a:pt x="44" y="684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5"/>
                      <a:pt x="45" y="686"/>
                    </a:cubicBezTo>
                    <a:cubicBezTo>
                      <a:pt x="47" y="687"/>
                      <a:pt x="48" y="689"/>
                      <a:pt x="49" y="690"/>
                    </a:cubicBezTo>
                    <a:cubicBezTo>
                      <a:pt x="50" y="690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6"/>
                      <a:pt x="56" y="697"/>
                    </a:cubicBezTo>
                    <a:cubicBezTo>
                      <a:pt x="57" y="697"/>
                      <a:pt x="58" y="698"/>
                      <a:pt x="59" y="699"/>
                    </a:cubicBezTo>
                    <a:cubicBezTo>
                      <a:pt x="60" y="700"/>
                      <a:pt x="61" y="700"/>
                      <a:pt x="61" y="701"/>
                    </a:cubicBezTo>
                    <a:cubicBezTo>
                      <a:pt x="62" y="701"/>
                      <a:pt x="63" y="702"/>
                      <a:pt x="64" y="703"/>
                    </a:cubicBezTo>
                    <a:cubicBezTo>
                      <a:pt x="65" y="703"/>
                      <a:pt x="65" y="703"/>
                      <a:pt x="65" y="704"/>
                    </a:cubicBezTo>
                    <a:cubicBezTo>
                      <a:pt x="66" y="704"/>
                      <a:pt x="66" y="704"/>
                      <a:pt x="67" y="704"/>
                    </a:cubicBezTo>
                    <a:cubicBezTo>
                      <a:pt x="68" y="705"/>
                      <a:pt x="68" y="705"/>
                      <a:pt x="69" y="706"/>
                    </a:cubicBezTo>
                    <a:cubicBezTo>
                      <a:pt x="70" y="706"/>
                      <a:pt x="71" y="707"/>
                      <a:pt x="72" y="707"/>
                    </a:cubicBezTo>
                    <a:cubicBezTo>
                      <a:pt x="73" y="708"/>
                      <a:pt x="74" y="708"/>
                      <a:pt x="75" y="709"/>
                    </a:cubicBezTo>
                    <a:cubicBezTo>
                      <a:pt x="75" y="709"/>
                      <a:pt x="76" y="709"/>
                      <a:pt x="76" y="709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0"/>
                      <a:pt x="79" y="711"/>
                      <a:pt x="80" y="711"/>
                    </a:cubicBezTo>
                    <a:cubicBezTo>
                      <a:pt x="81" y="711"/>
                      <a:pt x="82" y="712"/>
                      <a:pt x="83" y="712"/>
                    </a:cubicBezTo>
                    <a:cubicBezTo>
                      <a:pt x="84" y="712"/>
                      <a:pt x="85" y="712"/>
                      <a:pt x="86" y="713"/>
                    </a:cubicBezTo>
                    <a:cubicBezTo>
                      <a:pt x="87" y="713"/>
                      <a:pt x="87" y="713"/>
                      <a:pt x="88" y="713"/>
                    </a:cubicBezTo>
                    <a:cubicBezTo>
                      <a:pt x="89" y="713"/>
                      <a:pt x="89" y="714"/>
                      <a:pt x="90" y="714"/>
                    </a:cubicBezTo>
                    <a:lnTo>
                      <a:pt x="290" y="756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142899" y="4447121"/>
              <a:ext cx="2063750" cy="1616075"/>
              <a:chOff x="908050" y="5954713"/>
              <a:chExt cx="2063750" cy="1616075"/>
            </a:xfrm>
          </p:grpSpPr>
          <p:sp>
            <p:nvSpPr>
              <p:cNvPr id="10" name="Freeform 234"/>
              <p:cNvSpPr/>
              <p:nvPr>
                <p:custDataLst>
                  <p:tags r:id="rId6"/>
                </p:custDataLst>
              </p:nvPr>
            </p:nvSpPr>
            <p:spPr bwMode="auto">
              <a:xfrm>
                <a:off x="908050" y="5954713"/>
                <a:ext cx="2063750" cy="1193800"/>
              </a:xfrm>
              <a:custGeom>
                <a:avLst/>
                <a:gdLst>
                  <a:gd name="T0" fmla="*/ 1621 w 1975"/>
                  <a:gd name="T1" fmla="*/ 203 h 1143"/>
                  <a:gd name="T2" fmla="*/ 1625 w 1975"/>
                  <a:gd name="T3" fmla="*/ 939 h 1143"/>
                  <a:gd name="T4" fmla="*/ 354 w 1975"/>
                  <a:gd name="T5" fmla="*/ 939 h 1143"/>
                  <a:gd name="T6" fmla="*/ 350 w 1975"/>
                  <a:gd name="T7" fmla="*/ 203 h 1143"/>
                  <a:gd name="T8" fmla="*/ 1621 w 1975"/>
                  <a:gd name="T9" fmla="*/ 203 h 1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5" h="1143">
                    <a:moveTo>
                      <a:pt x="1621" y="203"/>
                    </a:moveTo>
                    <a:cubicBezTo>
                      <a:pt x="1973" y="406"/>
                      <a:pt x="1975" y="736"/>
                      <a:pt x="1625" y="939"/>
                    </a:cubicBezTo>
                    <a:cubicBezTo>
                      <a:pt x="1276" y="1143"/>
                      <a:pt x="706" y="1143"/>
                      <a:pt x="354" y="939"/>
                    </a:cubicBezTo>
                    <a:cubicBezTo>
                      <a:pt x="2" y="736"/>
                      <a:pt x="0" y="406"/>
                      <a:pt x="350" y="203"/>
                    </a:cubicBezTo>
                    <a:cubicBezTo>
                      <a:pt x="700" y="0"/>
                      <a:pt x="1269" y="0"/>
                      <a:pt x="1621" y="20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235"/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1050925" y="6037263"/>
                <a:ext cx="1779588" cy="1028700"/>
              </a:xfrm>
              <a:custGeom>
                <a:avLst/>
                <a:gdLst>
                  <a:gd name="T0" fmla="*/ 1398 w 1703"/>
                  <a:gd name="T1" fmla="*/ 175 h 985"/>
                  <a:gd name="T2" fmla="*/ 1401 w 1703"/>
                  <a:gd name="T3" fmla="*/ 810 h 985"/>
                  <a:gd name="T4" fmla="*/ 306 w 1703"/>
                  <a:gd name="T5" fmla="*/ 810 h 985"/>
                  <a:gd name="T6" fmla="*/ 302 w 1703"/>
                  <a:gd name="T7" fmla="*/ 175 h 985"/>
                  <a:gd name="T8" fmla="*/ 1398 w 1703"/>
                  <a:gd name="T9" fmla="*/ 17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3" h="985">
                    <a:moveTo>
                      <a:pt x="1398" y="175"/>
                    </a:moveTo>
                    <a:cubicBezTo>
                      <a:pt x="1702" y="350"/>
                      <a:pt x="1703" y="634"/>
                      <a:pt x="1401" y="810"/>
                    </a:cubicBezTo>
                    <a:cubicBezTo>
                      <a:pt x="1100" y="985"/>
                      <a:pt x="609" y="985"/>
                      <a:pt x="306" y="810"/>
                    </a:cubicBezTo>
                    <a:cubicBezTo>
                      <a:pt x="2" y="634"/>
                      <a:pt x="0" y="350"/>
                      <a:pt x="302" y="175"/>
                    </a:cubicBezTo>
                    <a:cubicBezTo>
                      <a:pt x="604" y="0"/>
                      <a:pt x="1094" y="0"/>
                      <a:pt x="1398" y="17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36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146175" y="6091238"/>
                <a:ext cx="1590675" cy="920750"/>
              </a:xfrm>
              <a:custGeom>
                <a:avLst/>
                <a:gdLst>
                  <a:gd name="T0" fmla="*/ 1249 w 1522"/>
                  <a:gd name="T1" fmla="*/ 157 h 881"/>
                  <a:gd name="T2" fmla="*/ 1252 w 1522"/>
                  <a:gd name="T3" fmla="*/ 724 h 881"/>
                  <a:gd name="T4" fmla="*/ 273 w 1522"/>
                  <a:gd name="T5" fmla="*/ 724 h 881"/>
                  <a:gd name="T6" fmla="*/ 269 w 1522"/>
                  <a:gd name="T7" fmla="*/ 157 h 881"/>
                  <a:gd name="T8" fmla="*/ 1249 w 1522"/>
                  <a:gd name="T9" fmla="*/ 157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2" h="881">
                    <a:moveTo>
                      <a:pt x="1249" y="157"/>
                    </a:moveTo>
                    <a:cubicBezTo>
                      <a:pt x="1520" y="313"/>
                      <a:pt x="1522" y="567"/>
                      <a:pt x="1252" y="724"/>
                    </a:cubicBezTo>
                    <a:cubicBezTo>
                      <a:pt x="983" y="881"/>
                      <a:pt x="544" y="881"/>
                      <a:pt x="273" y="724"/>
                    </a:cubicBezTo>
                    <a:cubicBezTo>
                      <a:pt x="1" y="567"/>
                      <a:pt x="0" y="313"/>
                      <a:pt x="269" y="157"/>
                    </a:cubicBezTo>
                    <a:cubicBezTo>
                      <a:pt x="539" y="0"/>
                      <a:pt x="978" y="0"/>
                      <a:pt x="1249" y="157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37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998538" y="6548438"/>
                <a:ext cx="1881188" cy="1022350"/>
              </a:xfrm>
              <a:custGeom>
                <a:avLst/>
                <a:gdLst>
                  <a:gd name="T0" fmla="*/ 1796 w 1800"/>
                  <a:gd name="T1" fmla="*/ 47 h 979"/>
                  <a:gd name="T2" fmla="*/ 1789 w 1800"/>
                  <a:gd name="T3" fmla="*/ 85 h 979"/>
                  <a:gd name="T4" fmla="*/ 1775 w 1800"/>
                  <a:gd name="T5" fmla="*/ 126 h 979"/>
                  <a:gd name="T6" fmla="*/ 1756 w 1800"/>
                  <a:gd name="T7" fmla="*/ 165 h 979"/>
                  <a:gd name="T8" fmla="*/ 1734 w 1800"/>
                  <a:gd name="T9" fmla="*/ 199 h 979"/>
                  <a:gd name="T10" fmla="*/ 1707 w 1800"/>
                  <a:gd name="T11" fmla="*/ 234 h 979"/>
                  <a:gd name="T12" fmla="*/ 1674 w 1800"/>
                  <a:gd name="T13" fmla="*/ 269 h 979"/>
                  <a:gd name="T14" fmla="*/ 1639 w 1800"/>
                  <a:gd name="T15" fmla="*/ 301 h 979"/>
                  <a:gd name="T16" fmla="*/ 1598 w 1800"/>
                  <a:gd name="T17" fmla="*/ 332 h 979"/>
                  <a:gd name="T18" fmla="*/ 1552 w 1800"/>
                  <a:gd name="T19" fmla="*/ 362 h 979"/>
                  <a:gd name="T20" fmla="*/ 1469 w 1800"/>
                  <a:gd name="T21" fmla="*/ 407 h 979"/>
                  <a:gd name="T22" fmla="*/ 1395 w 1800"/>
                  <a:gd name="T23" fmla="*/ 438 h 979"/>
                  <a:gd name="T24" fmla="*/ 1321 w 1800"/>
                  <a:gd name="T25" fmla="*/ 463 h 979"/>
                  <a:gd name="T26" fmla="*/ 1260 w 1800"/>
                  <a:gd name="T27" fmla="*/ 480 h 979"/>
                  <a:gd name="T28" fmla="*/ 1197 w 1800"/>
                  <a:gd name="T29" fmla="*/ 494 h 979"/>
                  <a:gd name="T30" fmla="*/ 1116 w 1800"/>
                  <a:gd name="T31" fmla="*/ 508 h 979"/>
                  <a:gd name="T32" fmla="*/ 1032 w 1800"/>
                  <a:gd name="T33" fmla="*/ 518 h 979"/>
                  <a:gd name="T34" fmla="*/ 962 w 1800"/>
                  <a:gd name="T35" fmla="*/ 522 h 979"/>
                  <a:gd name="T36" fmla="*/ 895 w 1800"/>
                  <a:gd name="T37" fmla="*/ 523 h 979"/>
                  <a:gd name="T38" fmla="*/ 829 w 1800"/>
                  <a:gd name="T39" fmla="*/ 521 h 979"/>
                  <a:gd name="T40" fmla="*/ 762 w 1800"/>
                  <a:gd name="T41" fmla="*/ 516 h 979"/>
                  <a:gd name="T42" fmla="*/ 689 w 1800"/>
                  <a:gd name="T43" fmla="*/ 508 h 979"/>
                  <a:gd name="T44" fmla="*/ 624 w 1800"/>
                  <a:gd name="T45" fmla="*/ 497 h 979"/>
                  <a:gd name="T46" fmla="*/ 558 w 1800"/>
                  <a:gd name="T47" fmla="*/ 483 h 979"/>
                  <a:gd name="T48" fmla="*/ 481 w 1800"/>
                  <a:gd name="T49" fmla="*/ 462 h 979"/>
                  <a:gd name="T50" fmla="*/ 401 w 1800"/>
                  <a:gd name="T51" fmla="*/ 434 h 979"/>
                  <a:gd name="T52" fmla="*/ 350 w 1800"/>
                  <a:gd name="T53" fmla="*/ 413 h 979"/>
                  <a:gd name="T54" fmla="*/ 300 w 1800"/>
                  <a:gd name="T55" fmla="*/ 388 h 979"/>
                  <a:gd name="T56" fmla="*/ 1 w 1800"/>
                  <a:gd name="T57" fmla="*/ 456 h 979"/>
                  <a:gd name="T58" fmla="*/ 315 w 1800"/>
                  <a:gd name="T59" fmla="*/ 853 h 979"/>
                  <a:gd name="T60" fmla="*/ 366 w 1800"/>
                  <a:gd name="T61" fmla="*/ 877 h 979"/>
                  <a:gd name="T62" fmla="*/ 419 w 1800"/>
                  <a:gd name="T63" fmla="*/ 897 h 979"/>
                  <a:gd name="T64" fmla="*/ 504 w 1800"/>
                  <a:gd name="T65" fmla="*/ 925 h 979"/>
                  <a:gd name="T66" fmla="*/ 557 w 1800"/>
                  <a:gd name="T67" fmla="*/ 939 h 979"/>
                  <a:gd name="T68" fmla="*/ 614 w 1800"/>
                  <a:gd name="T69" fmla="*/ 952 h 979"/>
                  <a:gd name="T70" fmla="*/ 683 w 1800"/>
                  <a:gd name="T71" fmla="*/ 963 h 979"/>
                  <a:gd name="T72" fmla="*/ 738 w 1800"/>
                  <a:gd name="T73" fmla="*/ 970 h 979"/>
                  <a:gd name="T74" fmla="*/ 796 w 1800"/>
                  <a:gd name="T75" fmla="*/ 975 h 979"/>
                  <a:gd name="T76" fmla="*/ 861 w 1800"/>
                  <a:gd name="T77" fmla="*/ 978 h 979"/>
                  <a:gd name="T78" fmla="*/ 916 w 1800"/>
                  <a:gd name="T79" fmla="*/ 979 h 979"/>
                  <a:gd name="T80" fmla="*/ 975 w 1800"/>
                  <a:gd name="T81" fmla="*/ 977 h 979"/>
                  <a:gd name="T82" fmla="*/ 1054 w 1800"/>
                  <a:gd name="T83" fmla="*/ 972 h 979"/>
                  <a:gd name="T84" fmla="*/ 1114 w 1800"/>
                  <a:gd name="T85" fmla="*/ 964 h 979"/>
                  <a:gd name="T86" fmla="*/ 1186 w 1800"/>
                  <a:gd name="T87" fmla="*/ 952 h 979"/>
                  <a:gd name="T88" fmla="*/ 1249 w 1800"/>
                  <a:gd name="T89" fmla="*/ 939 h 979"/>
                  <a:gd name="T90" fmla="*/ 1315 w 1800"/>
                  <a:gd name="T91" fmla="*/ 921 h 979"/>
                  <a:gd name="T92" fmla="*/ 1370 w 1800"/>
                  <a:gd name="T93" fmla="*/ 903 h 979"/>
                  <a:gd name="T94" fmla="*/ 1446 w 1800"/>
                  <a:gd name="T95" fmla="*/ 873 h 979"/>
                  <a:gd name="T96" fmla="*/ 1517 w 1800"/>
                  <a:gd name="T97" fmla="*/ 838 h 979"/>
                  <a:gd name="T98" fmla="*/ 1574 w 1800"/>
                  <a:gd name="T99" fmla="*/ 803 h 979"/>
                  <a:gd name="T100" fmla="*/ 1618 w 1800"/>
                  <a:gd name="T101" fmla="*/ 772 h 979"/>
                  <a:gd name="T102" fmla="*/ 1657 w 1800"/>
                  <a:gd name="T103" fmla="*/ 740 h 979"/>
                  <a:gd name="T104" fmla="*/ 1685 w 1800"/>
                  <a:gd name="T105" fmla="*/ 713 h 979"/>
                  <a:gd name="T106" fmla="*/ 1714 w 1800"/>
                  <a:gd name="T107" fmla="*/ 680 h 979"/>
                  <a:gd name="T108" fmla="*/ 1733 w 1800"/>
                  <a:gd name="T109" fmla="*/ 655 h 979"/>
                  <a:gd name="T110" fmla="*/ 1754 w 1800"/>
                  <a:gd name="T111" fmla="*/ 621 h 979"/>
                  <a:gd name="T112" fmla="*/ 1773 w 1800"/>
                  <a:gd name="T113" fmla="*/ 582 h 979"/>
                  <a:gd name="T114" fmla="*/ 1786 w 1800"/>
                  <a:gd name="T115" fmla="*/ 547 h 979"/>
                  <a:gd name="T116" fmla="*/ 1793 w 1800"/>
                  <a:gd name="T117" fmla="*/ 516 h 979"/>
                  <a:gd name="T118" fmla="*/ 1798 w 1800"/>
                  <a:gd name="T119" fmla="*/ 478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800" h="979">
                    <a:moveTo>
                      <a:pt x="1799" y="15"/>
                    </a:moveTo>
                    <a:cubicBezTo>
                      <a:pt x="1799" y="17"/>
                      <a:pt x="1799" y="19"/>
                      <a:pt x="1799" y="22"/>
                    </a:cubicBezTo>
                    <a:cubicBezTo>
                      <a:pt x="1799" y="24"/>
                      <a:pt x="1799" y="26"/>
                      <a:pt x="1799" y="28"/>
                    </a:cubicBezTo>
                    <a:cubicBezTo>
                      <a:pt x="1798" y="30"/>
                      <a:pt x="1798" y="32"/>
                      <a:pt x="1798" y="34"/>
                    </a:cubicBezTo>
                    <a:cubicBezTo>
                      <a:pt x="1798" y="36"/>
                      <a:pt x="1798" y="38"/>
                      <a:pt x="1797" y="40"/>
                    </a:cubicBezTo>
                    <a:cubicBezTo>
                      <a:pt x="1797" y="43"/>
                      <a:pt x="1797" y="45"/>
                      <a:pt x="1796" y="47"/>
                    </a:cubicBezTo>
                    <a:cubicBezTo>
                      <a:pt x="1796" y="49"/>
                      <a:pt x="1796" y="51"/>
                      <a:pt x="1796" y="53"/>
                    </a:cubicBezTo>
                    <a:cubicBezTo>
                      <a:pt x="1795" y="55"/>
                      <a:pt x="1795" y="57"/>
                      <a:pt x="1794" y="60"/>
                    </a:cubicBezTo>
                    <a:cubicBezTo>
                      <a:pt x="1794" y="62"/>
                      <a:pt x="1794" y="64"/>
                      <a:pt x="1793" y="65"/>
                    </a:cubicBezTo>
                    <a:cubicBezTo>
                      <a:pt x="1793" y="68"/>
                      <a:pt x="1792" y="70"/>
                      <a:pt x="1792" y="72"/>
                    </a:cubicBezTo>
                    <a:cubicBezTo>
                      <a:pt x="1791" y="74"/>
                      <a:pt x="1791" y="76"/>
                      <a:pt x="1790" y="78"/>
                    </a:cubicBezTo>
                    <a:cubicBezTo>
                      <a:pt x="1790" y="80"/>
                      <a:pt x="1789" y="83"/>
                      <a:pt x="1789" y="85"/>
                    </a:cubicBezTo>
                    <a:cubicBezTo>
                      <a:pt x="1788" y="87"/>
                      <a:pt x="1788" y="89"/>
                      <a:pt x="1787" y="90"/>
                    </a:cubicBezTo>
                    <a:cubicBezTo>
                      <a:pt x="1786" y="93"/>
                      <a:pt x="1786" y="95"/>
                      <a:pt x="1785" y="98"/>
                    </a:cubicBezTo>
                    <a:cubicBezTo>
                      <a:pt x="1784" y="99"/>
                      <a:pt x="1784" y="101"/>
                      <a:pt x="1783" y="103"/>
                    </a:cubicBezTo>
                    <a:cubicBezTo>
                      <a:pt x="1782" y="105"/>
                      <a:pt x="1782" y="108"/>
                      <a:pt x="1781" y="110"/>
                    </a:cubicBezTo>
                    <a:cubicBezTo>
                      <a:pt x="1780" y="112"/>
                      <a:pt x="1779" y="114"/>
                      <a:pt x="1779" y="115"/>
                    </a:cubicBezTo>
                    <a:cubicBezTo>
                      <a:pt x="1778" y="119"/>
                      <a:pt x="1776" y="122"/>
                      <a:pt x="1775" y="126"/>
                    </a:cubicBezTo>
                    <a:cubicBezTo>
                      <a:pt x="1774" y="127"/>
                      <a:pt x="1774" y="127"/>
                      <a:pt x="1774" y="128"/>
                    </a:cubicBezTo>
                    <a:cubicBezTo>
                      <a:pt x="1772" y="132"/>
                      <a:pt x="1770" y="136"/>
                      <a:pt x="1768" y="140"/>
                    </a:cubicBezTo>
                    <a:cubicBezTo>
                      <a:pt x="1768" y="142"/>
                      <a:pt x="1767" y="143"/>
                      <a:pt x="1766" y="144"/>
                    </a:cubicBezTo>
                    <a:cubicBezTo>
                      <a:pt x="1765" y="147"/>
                      <a:pt x="1764" y="150"/>
                      <a:pt x="1762" y="153"/>
                    </a:cubicBezTo>
                    <a:cubicBezTo>
                      <a:pt x="1761" y="154"/>
                      <a:pt x="1761" y="156"/>
                      <a:pt x="1760" y="157"/>
                    </a:cubicBezTo>
                    <a:cubicBezTo>
                      <a:pt x="1758" y="160"/>
                      <a:pt x="1757" y="162"/>
                      <a:pt x="1756" y="165"/>
                    </a:cubicBezTo>
                    <a:cubicBezTo>
                      <a:pt x="1754" y="168"/>
                      <a:pt x="1752" y="172"/>
                      <a:pt x="1750" y="175"/>
                    </a:cubicBezTo>
                    <a:cubicBezTo>
                      <a:pt x="1749" y="176"/>
                      <a:pt x="1749" y="176"/>
                      <a:pt x="1749" y="177"/>
                    </a:cubicBezTo>
                    <a:cubicBezTo>
                      <a:pt x="1747" y="180"/>
                      <a:pt x="1744" y="184"/>
                      <a:pt x="1742" y="187"/>
                    </a:cubicBezTo>
                    <a:cubicBezTo>
                      <a:pt x="1742" y="188"/>
                      <a:pt x="1742" y="188"/>
                      <a:pt x="1741" y="189"/>
                    </a:cubicBezTo>
                    <a:cubicBezTo>
                      <a:pt x="1739" y="192"/>
                      <a:pt x="1737" y="195"/>
                      <a:pt x="1734" y="199"/>
                    </a:cubicBezTo>
                    <a:cubicBezTo>
                      <a:pt x="1734" y="199"/>
                      <a:pt x="1734" y="199"/>
                      <a:pt x="1734" y="199"/>
                    </a:cubicBezTo>
                    <a:cubicBezTo>
                      <a:pt x="1731" y="203"/>
                      <a:pt x="1729" y="206"/>
                      <a:pt x="1726" y="210"/>
                    </a:cubicBezTo>
                    <a:cubicBezTo>
                      <a:pt x="1726" y="210"/>
                      <a:pt x="1726" y="211"/>
                      <a:pt x="1725" y="212"/>
                    </a:cubicBezTo>
                    <a:cubicBezTo>
                      <a:pt x="1723" y="215"/>
                      <a:pt x="1720" y="218"/>
                      <a:pt x="1717" y="221"/>
                    </a:cubicBezTo>
                    <a:cubicBezTo>
                      <a:pt x="1717" y="222"/>
                      <a:pt x="1716" y="223"/>
                      <a:pt x="1715" y="224"/>
                    </a:cubicBezTo>
                    <a:cubicBezTo>
                      <a:pt x="1713" y="227"/>
                      <a:pt x="1711" y="230"/>
                      <a:pt x="1708" y="233"/>
                    </a:cubicBezTo>
                    <a:cubicBezTo>
                      <a:pt x="1708" y="233"/>
                      <a:pt x="1707" y="234"/>
                      <a:pt x="1707" y="234"/>
                    </a:cubicBezTo>
                    <a:cubicBezTo>
                      <a:pt x="1704" y="238"/>
                      <a:pt x="1701" y="241"/>
                      <a:pt x="1698" y="244"/>
                    </a:cubicBezTo>
                    <a:cubicBezTo>
                      <a:pt x="1697" y="245"/>
                      <a:pt x="1697" y="246"/>
                      <a:pt x="1696" y="247"/>
                    </a:cubicBezTo>
                    <a:cubicBezTo>
                      <a:pt x="1693" y="250"/>
                      <a:pt x="1691" y="252"/>
                      <a:pt x="1688" y="255"/>
                    </a:cubicBezTo>
                    <a:cubicBezTo>
                      <a:pt x="1687" y="256"/>
                      <a:pt x="1687" y="256"/>
                      <a:pt x="1686" y="257"/>
                    </a:cubicBezTo>
                    <a:cubicBezTo>
                      <a:pt x="1683" y="260"/>
                      <a:pt x="1680" y="263"/>
                      <a:pt x="1677" y="267"/>
                    </a:cubicBezTo>
                    <a:cubicBezTo>
                      <a:pt x="1676" y="267"/>
                      <a:pt x="1675" y="268"/>
                      <a:pt x="1674" y="269"/>
                    </a:cubicBezTo>
                    <a:cubicBezTo>
                      <a:pt x="1672" y="272"/>
                      <a:pt x="1669" y="274"/>
                      <a:pt x="1666" y="277"/>
                    </a:cubicBezTo>
                    <a:cubicBezTo>
                      <a:pt x="1665" y="278"/>
                      <a:pt x="1665" y="278"/>
                      <a:pt x="1664" y="279"/>
                    </a:cubicBezTo>
                    <a:cubicBezTo>
                      <a:pt x="1662" y="281"/>
                      <a:pt x="1660" y="282"/>
                      <a:pt x="1658" y="284"/>
                    </a:cubicBezTo>
                    <a:cubicBezTo>
                      <a:pt x="1656" y="286"/>
                      <a:pt x="1654" y="288"/>
                      <a:pt x="1652" y="290"/>
                    </a:cubicBezTo>
                    <a:cubicBezTo>
                      <a:pt x="1650" y="292"/>
                      <a:pt x="1648" y="293"/>
                      <a:pt x="1646" y="295"/>
                    </a:cubicBezTo>
                    <a:cubicBezTo>
                      <a:pt x="1644" y="297"/>
                      <a:pt x="1641" y="299"/>
                      <a:pt x="1639" y="301"/>
                    </a:cubicBezTo>
                    <a:cubicBezTo>
                      <a:pt x="1637" y="302"/>
                      <a:pt x="1635" y="304"/>
                      <a:pt x="1633" y="306"/>
                    </a:cubicBezTo>
                    <a:cubicBezTo>
                      <a:pt x="1631" y="308"/>
                      <a:pt x="1628" y="310"/>
                      <a:pt x="1626" y="311"/>
                    </a:cubicBezTo>
                    <a:cubicBezTo>
                      <a:pt x="1624" y="313"/>
                      <a:pt x="1621" y="315"/>
                      <a:pt x="1619" y="316"/>
                    </a:cubicBezTo>
                    <a:cubicBezTo>
                      <a:pt x="1617" y="318"/>
                      <a:pt x="1614" y="320"/>
                      <a:pt x="1612" y="322"/>
                    </a:cubicBezTo>
                    <a:cubicBezTo>
                      <a:pt x="1610" y="324"/>
                      <a:pt x="1608" y="325"/>
                      <a:pt x="1605" y="327"/>
                    </a:cubicBezTo>
                    <a:cubicBezTo>
                      <a:pt x="1603" y="329"/>
                      <a:pt x="1600" y="330"/>
                      <a:pt x="1598" y="332"/>
                    </a:cubicBezTo>
                    <a:cubicBezTo>
                      <a:pt x="1595" y="334"/>
                      <a:pt x="1593" y="336"/>
                      <a:pt x="1591" y="337"/>
                    </a:cubicBezTo>
                    <a:cubicBezTo>
                      <a:pt x="1588" y="339"/>
                      <a:pt x="1586" y="341"/>
                      <a:pt x="1583" y="343"/>
                    </a:cubicBezTo>
                    <a:cubicBezTo>
                      <a:pt x="1581" y="344"/>
                      <a:pt x="1578" y="346"/>
                      <a:pt x="1576" y="347"/>
                    </a:cubicBezTo>
                    <a:cubicBezTo>
                      <a:pt x="1573" y="349"/>
                      <a:pt x="1570" y="351"/>
                      <a:pt x="1568" y="353"/>
                    </a:cubicBezTo>
                    <a:cubicBezTo>
                      <a:pt x="1565" y="354"/>
                      <a:pt x="1563" y="356"/>
                      <a:pt x="1560" y="357"/>
                    </a:cubicBezTo>
                    <a:cubicBezTo>
                      <a:pt x="1557" y="359"/>
                      <a:pt x="1555" y="361"/>
                      <a:pt x="1552" y="362"/>
                    </a:cubicBezTo>
                    <a:cubicBezTo>
                      <a:pt x="1547" y="365"/>
                      <a:pt x="1543" y="368"/>
                      <a:pt x="1538" y="370"/>
                    </a:cubicBezTo>
                    <a:cubicBezTo>
                      <a:pt x="1532" y="374"/>
                      <a:pt x="1525" y="378"/>
                      <a:pt x="1518" y="382"/>
                    </a:cubicBezTo>
                    <a:cubicBezTo>
                      <a:pt x="1516" y="383"/>
                      <a:pt x="1514" y="384"/>
                      <a:pt x="1512" y="385"/>
                    </a:cubicBezTo>
                    <a:cubicBezTo>
                      <a:pt x="1507" y="388"/>
                      <a:pt x="1501" y="391"/>
                      <a:pt x="1496" y="393"/>
                    </a:cubicBezTo>
                    <a:cubicBezTo>
                      <a:pt x="1494" y="394"/>
                      <a:pt x="1492" y="395"/>
                      <a:pt x="1490" y="396"/>
                    </a:cubicBezTo>
                    <a:cubicBezTo>
                      <a:pt x="1483" y="400"/>
                      <a:pt x="1476" y="403"/>
                      <a:pt x="1469" y="407"/>
                    </a:cubicBezTo>
                    <a:cubicBezTo>
                      <a:pt x="1468" y="407"/>
                      <a:pt x="1467" y="408"/>
                      <a:pt x="1465" y="408"/>
                    </a:cubicBezTo>
                    <a:cubicBezTo>
                      <a:pt x="1459" y="411"/>
                      <a:pt x="1453" y="414"/>
                      <a:pt x="1447" y="417"/>
                    </a:cubicBezTo>
                    <a:cubicBezTo>
                      <a:pt x="1445" y="418"/>
                      <a:pt x="1443" y="419"/>
                      <a:pt x="1440" y="420"/>
                    </a:cubicBezTo>
                    <a:cubicBezTo>
                      <a:pt x="1435" y="422"/>
                      <a:pt x="1428" y="425"/>
                      <a:pt x="1422" y="427"/>
                    </a:cubicBezTo>
                    <a:cubicBezTo>
                      <a:pt x="1421" y="428"/>
                      <a:pt x="1419" y="429"/>
                      <a:pt x="1418" y="429"/>
                    </a:cubicBezTo>
                    <a:cubicBezTo>
                      <a:pt x="1410" y="432"/>
                      <a:pt x="1403" y="435"/>
                      <a:pt x="1395" y="438"/>
                    </a:cubicBezTo>
                    <a:cubicBezTo>
                      <a:pt x="1393" y="439"/>
                      <a:pt x="1391" y="439"/>
                      <a:pt x="1390" y="440"/>
                    </a:cubicBezTo>
                    <a:cubicBezTo>
                      <a:pt x="1384" y="442"/>
                      <a:pt x="1378" y="445"/>
                      <a:pt x="1372" y="447"/>
                    </a:cubicBezTo>
                    <a:cubicBezTo>
                      <a:pt x="1369" y="448"/>
                      <a:pt x="1367" y="448"/>
                      <a:pt x="1365" y="449"/>
                    </a:cubicBezTo>
                    <a:cubicBezTo>
                      <a:pt x="1357" y="452"/>
                      <a:pt x="1350" y="454"/>
                      <a:pt x="1343" y="457"/>
                    </a:cubicBezTo>
                    <a:cubicBezTo>
                      <a:pt x="1342" y="457"/>
                      <a:pt x="1342" y="457"/>
                      <a:pt x="1341" y="457"/>
                    </a:cubicBezTo>
                    <a:cubicBezTo>
                      <a:pt x="1334" y="459"/>
                      <a:pt x="1328" y="461"/>
                      <a:pt x="1321" y="463"/>
                    </a:cubicBezTo>
                    <a:cubicBezTo>
                      <a:pt x="1320" y="464"/>
                      <a:pt x="1318" y="464"/>
                      <a:pt x="1317" y="465"/>
                    </a:cubicBezTo>
                    <a:cubicBezTo>
                      <a:pt x="1311" y="466"/>
                      <a:pt x="1306" y="468"/>
                      <a:pt x="1301" y="469"/>
                    </a:cubicBezTo>
                    <a:cubicBezTo>
                      <a:pt x="1298" y="470"/>
                      <a:pt x="1296" y="471"/>
                      <a:pt x="1293" y="471"/>
                    </a:cubicBezTo>
                    <a:cubicBezTo>
                      <a:pt x="1289" y="473"/>
                      <a:pt x="1285" y="474"/>
                      <a:pt x="1280" y="475"/>
                    </a:cubicBezTo>
                    <a:cubicBezTo>
                      <a:pt x="1278" y="476"/>
                      <a:pt x="1275" y="476"/>
                      <a:pt x="1272" y="477"/>
                    </a:cubicBezTo>
                    <a:cubicBezTo>
                      <a:pt x="1268" y="478"/>
                      <a:pt x="1264" y="479"/>
                      <a:pt x="1260" y="480"/>
                    </a:cubicBezTo>
                    <a:cubicBezTo>
                      <a:pt x="1257" y="481"/>
                      <a:pt x="1254" y="482"/>
                      <a:pt x="1251" y="483"/>
                    </a:cubicBezTo>
                    <a:cubicBezTo>
                      <a:pt x="1247" y="483"/>
                      <a:pt x="1243" y="484"/>
                      <a:pt x="1239" y="485"/>
                    </a:cubicBezTo>
                    <a:cubicBezTo>
                      <a:pt x="1236" y="486"/>
                      <a:pt x="1233" y="487"/>
                      <a:pt x="1230" y="487"/>
                    </a:cubicBezTo>
                    <a:cubicBezTo>
                      <a:pt x="1226" y="488"/>
                      <a:pt x="1222" y="489"/>
                      <a:pt x="1218" y="490"/>
                    </a:cubicBezTo>
                    <a:cubicBezTo>
                      <a:pt x="1215" y="491"/>
                      <a:pt x="1212" y="491"/>
                      <a:pt x="1208" y="492"/>
                    </a:cubicBezTo>
                    <a:cubicBezTo>
                      <a:pt x="1205" y="493"/>
                      <a:pt x="1201" y="494"/>
                      <a:pt x="1197" y="494"/>
                    </a:cubicBezTo>
                    <a:cubicBezTo>
                      <a:pt x="1194" y="495"/>
                      <a:pt x="1190" y="496"/>
                      <a:pt x="1187" y="496"/>
                    </a:cubicBezTo>
                    <a:cubicBezTo>
                      <a:pt x="1183" y="497"/>
                      <a:pt x="1179" y="498"/>
                      <a:pt x="1176" y="499"/>
                    </a:cubicBezTo>
                    <a:cubicBezTo>
                      <a:pt x="1173" y="499"/>
                      <a:pt x="1170" y="500"/>
                      <a:pt x="1167" y="500"/>
                    </a:cubicBezTo>
                    <a:cubicBezTo>
                      <a:pt x="1161" y="501"/>
                      <a:pt x="1154" y="502"/>
                      <a:pt x="1147" y="503"/>
                    </a:cubicBezTo>
                    <a:cubicBezTo>
                      <a:pt x="1145" y="504"/>
                      <a:pt x="1143" y="504"/>
                      <a:pt x="1141" y="504"/>
                    </a:cubicBezTo>
                    <a:cubicBezTo>
                      <a:pt x="1133" y="506"/>
                      <a:pt x="1124" y="507"/>
                      <a:pt x="1116" y="508"/>
                    </a:cubicBezTo>
                    <a:cubicBezTo>
                      <a:pt x="1114" y="508"/>
                      <a:pt x="1112" y="509"/>
                      <a:pt x="1110" y="509"/>
                    </a:cubicBezTo>
                    <a:cubicBezTo>
                      <a:pt x="1103" y="510"/>
                      <a:pt x="1096" y="511"/>
                      <a:pt x="1089" y="512"/>
                    </a:cubicBezTo>
                    <a:cubicBezTo>
                      <a:pt x="1087" y="512"/>
                      <a:pt x="1084" y="512"/>
                      <a:pt x="1082" y="513"/>
                    </a:cubicBezTo>
                    <a:cubicBezTo>
                      <a:pt x="1075" y="513"/>
                      <a:pt x="1067" y="514"/>
                      <a:pt x="1060" y="515"/>
                    </a:cubicBezTo>
                    <a:cubicBezTo>
                      <a:pt x="1059" y="515"/>
                      <a:pt x="1057" y="515"/>
                      <a:pt x="1055" y="515"/>
                    </a:cubicBezTo>
                    <a:cubicBezTo>
                      <a:pt x="1048" y="516"/>
                      <a:pt x="1040" y="517"/>
                      <a:pt x="1032" y="518"/>
                    </a:cubicBezTo>
                    <a:cubicBezTo>
                      <a:pt x="1031" y="518"/>
                      <a:pt x="1030" y="518"/>
                      <a:pt x="1028" y="518"/>
                    </a:cubicBezTo>
                    <a:cubicBezTo>
                      <a:pt x="1022" y="518"/>
                      <a:pt x="1015" y="519"/>
                      <a:pt x="1009" y="519"/>
                    </a:cubicBezTo>
                    <a:cubicBezTo>
                      <a:pt x="1006" y="519"/>
                      <a:pt x="1003" y="520"/>
                      <a:pt x="1001" y="520"/>
                    </a:cubicBezTo>
                    <a:cubicBezTo>
                      <a:pt x="996" y="520"/>
                      <a:pt x="991" y="520"/>
                      <a:pt x="985" y="521"/>
                    </a:cubicBezTo>
                    <a:cubicBezTo>
                      <a:pt x="982" y="521"/>
                      <a:pt x="979" y="521"/>
                      <a:pt x="976" y="521"/>
                    </a:cubicBezTo>
                    <a:cubicBezTo>
                      <a:pt x="972" y="521"/>
                      <a:pt x="967" y="522"/>
                      <a:pt x="962" y="522"/>
                    </a:cubicBezTo>
                    <a:cubicBezTo>
                      <a:pt x="959" y="522"/>
                      <a:pt x="955" y="522"/>
                      <a:pt x="952" y="522"/>
                    </a:cubicBezTo>
                    <a:cubicBezTo>
                      <a:pt x="948" y="522"/>
                      <a:pt x="944" y="522"/>
                      <a:pt x="940" y="522"/>
                    </a:cubicBezTo>
                    <a:cubicBezTo>
                      <a:pt x="937" y="522"/>
                      <a:pt x="933" y="523"/>
                      <a:pt x="930" y="523"/>
                    </a:cubicBezTo>
                    <a:cubicBezTo>
                      <a:pt x="926" y="523"/>
                      <a:pt x="922" y="523"/>
                      <a:pt x="917" y="523"/>
                    </a:cubicBezTo>
                    <a:cubicBezTo>
                      <a:pt x="914" y="523"/>
                      <a:pt x="911" y="523"/>
                      <a:pt x="907" y="523"/>
                    </a:cubicBezTo>
                    <a:cubicBezTo>
                      <a:pt x="903" y="523"/>
                      <a:pt x="899" y="523"/>
                      <a:pt x="895" y="523"/>
                    </a:cubicBezTo>
                    <a:cubicBezTo>
                      <a:pt x="892" y="523"/>
                      <a:pt x="888" y="523"/>
                      <a:pt x="885" y="523"/>
                    </a:cubicBezTo>
                    <a:cubicBezTo>
                      <a:pt x="881" y="523"/>
                      <a:pt x="877" y="523"/>
                      <a:pt x="872" y="523"/>
                    </a:cubicBezTo>
                    <a:cubicBezTo>
                      <a:pt x="869" y="522"/>
                      <a:pt x="866" y="522"/>
                      <a:pt x="863" y="522"/>
                    </a:cubicBezTo>
                    <a:cubicBezTo>
                      <a:pt x="859" y="522"/>
                      <a:pt x="855" y="522"/>
                      <a:pt x="851" y="522"/>
                    </a:cubicBezTo>
                    <a:cubicBezTo>
                      <a:pt x="848" y="522"/>
                      <a:pt x="844" y="522"/>
                      <a:pt x="841" y="522"/>
                    </a:cubicBezTo>
                    <a:cubicBezTo>
                      <a:pt x="837" y="521"/>
                      <a:pt x="833" y="521"/>
                      <a:pt x="829" y="521"/>
                    </a:cubicBezTo>
                    <a:cubicBezTo>
                      <a:pt x="826" y="521"/>
                      <a:pt x="822" y="521"/>
                      <a:pt x="819" y="521"/>
                    </a:cubicBezTo>
                    <a:cubicBezTo>
                      <a:pt x="815" y="520"/>
                      <a:pt x="811" y="520"/>
                      <a:pt x="807" y="520"/>
                    </a:cubicBezTo>
                    <a:cubicBezTo>
                      <a:pt x="804" y="520"/>
                      <a:pt x="800" y="519"/>
                      <a:pt x="797" y="519"/>
                    </a:cubicBezTo>
                    <a:cubicBezTo>
                      <a:pt x="793" y="519"/>
                      <a:pt x="789" y="519"/>
                      <a:pt x="785" y="518"/>
                    </a:cubicBezTo>
                    <a:cubicBezTo>
                      <a:pt x="782" y="518"/>
                      <a:pt x="779" y="518"/>
                      <a:pt x="776" y="518"/>
                    </a:cubicBezTo>
                    <a:cubicBezTo>
                      <a:pt x="771" y="517"/>
                      <a:pt x="767" y="517"/>
                      <a:pt x="762" y="516"/>
                    </a:cubicBezTo>
                    <a:cubicBezTo>
                      <a:pt x="760" y="516"/>
                      <a:pt x="757" y="516"/>
                      <a:pt x="754" y="516"/>
                    </a:cubicBezTo>
                    <a:cubicBezTo>
                      <a:pt x="749" y="515"/>
                      <a:pt x="744" y="515"/>
                      <a:pt x="739" y="514"/>
                    </a:cubicBezTo>
                    <a:cubicBezTo>
                      <a:pt x="737" y="514"/>
                      <a:pt x="734" y="514"/>
                      <a:pt x="732" y="513"/>
                    </a:cubicBezTo>
                    <a:cubicBezTo>
                      <a:pt x="725" y="513"/>
                      <a:pt x="718" y="512"/>
                      <a:pt x="711" y="511"/>
                    </a:cubicBezTo>
                    <a:cubicBezTo>
                      <a:pt x="710" y="511"/>
                      <a:pt x="709" y="511"/>
                      <a:pt x="708" y="510"/>
                    </a:cubicBezTo>
                    <a:cubicBezTo>
                      <a:pt x="702" y="510"/>
                      <a:pt x="696" y="509"/>
                      <a:pt x="689" y="508"/>
                    </a:cubicBezTo>
                    <a:cubicBezTo>
                      <a:pt x="688" y="508"/>
                      <a:pt x="686" y="507"/>
                      <a:pt x="684" y="507"/>
                    </a:cubicBezTo>
                    <a:cubicBezTo>
                      <a:pt x="678" y="506"/>
                      <a:pt x="673" y="506"/>
                      <a:pt x="668" y="505"/>
                    </a:cubicBezTo>
                    <a:cubicBezTo>
                      <a:pt x="665" y="504"/>
                      <a:pt x="662" y="504"/>
                      <a:pt x="659" y="503"/>
                    </a:cubicBezTo>
                    <a:cubicBezTo>
                      <a:pt x="655" y="503"/>
                      <a:pt x="650" y="502"/>
                      <a:pt x="646" y="501"/>
                    </a:cubicBezTo>
                    <a:cubicBezTo>
                      <a:pt x="643" y="501"/>
                      <a:pt x="640" y="500"/>
                      <a:pt x="637" y="500"/>
                    </a:cubicBezTo>
                    <a:cubicBezTo>
                      <a:pt x="633" y="499"/>
                      <a:pt x="629" y="498"/>
                      <a:pt x="624" y="497"/>
                    </a:cubicBezTo>
                    <a:cubicBezTo>
                      <a:pt x="621" y="497"/>
                      <a:pt x="618" y="496"/>
                      <a:pt x="615" y="495"/>
                    </a:cubicBezTo>
                    <a:cubicBezTo>
                      <a:pt x="611" y="495"/>
                      <a:pt x="607" y="494"/>
                      <a:pt x="603" y="493"/>
                    </a:cubicBezTo>
                    <a:cubicBezTo>
                      <a:pt x="600" y="492"/>
                      <a:pt x="597" y="492"/>
                      <a:pt x="594" y="491"/>
                    </a:cubicBezTo>
                    <a:cubicBezTo>
                      <a:pt x="590" y="490"/>
                      <a:pt x="585" y="489"/>
                      <a:pt x="580" y="488"/>
                    </a:cubicBezTo>
                    <a:cubicBezTo>
                      <a:pt x="577" y="487"/>
                      <a:pt x="574" y="487"/>
                      <a:pt x="571" y="486"/>
                    </a:cubicBezTo>
                    <a:cubicBezTo>
                      <a:pt x="567" y="485"/>
                      <a:pt x="562" y="484"/>
                      <a:pt x="558" y="483"/>
                    </a:cubicBezTo>
                    <a:cubicBezTo>
                      <a:pt x="555" y="482"/>
                      <a:pt x="552" y="482"/>
                      <a:pt x="549" y="481"/>
                    </a:cubicBezTo>
                    <a:cubicBezTo>
                      <a:pt x="544" y="480"/>
                      <a:pt x="540" y="478"/>
                      <a:pt x="535" y="477"/>
                    </a:cubicBezTo>
                    <a:cubicBezTo>
                      <a:pt x="532" y="477"/>
                      <a:pt x="530" y="476"/>
                      <a:pt x="527" y="475"/>
                    </a:cubicBezTo>
                    <a:cubicBezTo>
                      <a:pt x="521" y="474"/>
                      <a:pt x="516" y="472"/>
                      <a:pt x="510" y="470"/>
                    </a:cubicBezTo>
                    <a:cubicBezTo>
                      <a:pt x="508" y="470"/>
                      <a:pt x="507" y="470"/>
                      <a:pt x="506" y="469"/>
                    </a:cubicBezTo>
                    <a:cubicBezTo>
                      <a:pt x="497" y="467"/>
                      <a:pt x="489" y="464"/>
                      <a:pt x="481" y="462"/>
                    </a:cubicBezTo>
                    <a:cubicBezTo>
                      <a:pt x="479" y="461"/>
                      <a:pt x="476" y="461"/>
                      <a:pt x="474" y="460"/>
                    </a:cubicBezTo>
                    <a:cubicBezTo>
                      <a:pt x="468" y="458"/>
                      <a:pt x="461" y="456"/>
                      <a:pt x="454" y="453"/>
                    </a:cubicBezTo>
                    <a:cubicBezTo>
                      <a:pt x="453" y="453"/>
                      <a:pt x="451" y="452"/>
                      <a:pt x="449" y="452"/>
                    </a:cubicBezTo>
                    <a:cubicBezTo>
                      <a:pt x="441" y="449"/>
                      <a:pt x="433" y="446"/>
                      <a:pt x="425" y="443"/>
                    </a:cubicBezTo>
                    <a:cubicBezTo>
                      <a:pt x="423" y="443"/>
                      <a:pt x="422" y="442"/>
                      <a:pt x="420" y="441"/>
                    </a:cubicBezTo>
                    <a:cubicBezTo>
                      <a:pt x="413" y="439"/>
                      <a:pt x="407" y="436"/>
                      <a:pt x="401" y="434"/>
                    </a:cubicBezTo>
                    <a:cubicBezTo>
                      <a:pt x="398" y="433"/>
                      <a:pt x="396" y="432"/>
                      <a:pt x="393" y="431"/>
                    </a:cubicBezTo>
                    <a:cubicBezTo>
                      <a:pt x="391" y="430"/>
                      <a:pt x="388" y="429"/>
                      <a:pt x="386" y="428"/>
                    </a:cubicBezTo>
                    <a:cubicBezTo>
                      <a:pt x="382" y="427"/>
                      <a:pt x="379" y="425"/>
                      <a:pt x="376" y="424"/>
                    </a:cubicBezTo>
                    <a:cubicBezTo>
                      <a:pt x="373" y="423"/>
                      <a:pt x="370" y="422"/>
                      <a:pt x="368" y="420"/>
                    </a:cubicBezTo>
                    <a:cubicBezTo>
                      <a:pt x="364" y="419"/>
                      <a:pt x="361" y="418"/>
                      <a:pt x="358" y="416"/>
                    </a:cubicBezTo>
                    <a:cubicBezTo>
                      <a:pt x="355" y="415"/>
                      <a:pt x="353" y="414"/>
                      <a:pt x="350" y="413"/>
                    </a:cubicBezTo>
                    <a:cubicBezTo>
                      <a:pt x="347" y="411"/>
                      <a:pt x="344" y="410"/>
                      <a:pt x="341" y="408"/>
                    </a:cubicBezTo>
                    <a:cubicBezTo>
                      <a:pt x="338" y="407"/>
                      <a:pt x="336" y="406"/>
                      <a:pt x="333" y="405"/>
                    </a:cubicBezTo>
                    <a:cubicBezTo>
                      <a:pt x="330" y="403"/>
                      <a:pt x="327" y="402"/>
                      <a:pt x="323" y="400"/>
                    </a:cubicBezTo>
                    <a:cubicBezTo>
                      <a:pt x="321" y="399"/>
                      <a:pt x="319" y="398"/>
                      <a:pt x="316" y="397"/>
                    </a:cubicBezTo>
                    <a:cubicBezTo>
                      <a:pt x="313" y="395"/>
                      <a:pt x="310" y="393"/>
                      <a:pt x="306" y="392"/>
                    </a:cubicBezTo>
                    <a:cubicBezTo>
                      <a:pt x="304" y="390"/>
                      <a:pt x="302" y="389"/>
                      <a:pt x="300" y="388"/>
                    </a:cubicBezTo>
                    <a:cubicBezTo>
                      <a:pt x="296" y="386"/>
                      <a:pt x="292" y="384"/>
                      <a:pt x="289" y="382"/>
                    </a:cubicBezTo>
                    <a:cubicBezTo>
                      <a:pt x="287" y="381"/>
                      <a:pt x="285" y="380"/>
                      <a:pt x="283" y="379"/>
                    </a:cubicBezTo>
                    <a:cubicBezTo>
                      <a:pt x="278" y="376"/>
                      <a:pt x="273" y="373"/>
                      <a:pt x="267" y="370"/>
                    </a:cubicBezTo>
                    <a:cubicBezTo>
                      <a:pt x="134" y="294"/>
                      <a:pt x="51" y="199"/>
                      <a:pt x="18" y="100"/>
                    </a:cubicBezTo>
                    <a:cubicBezTo>
                      <a:pt x="7" y="67"/>
                      <a:pt x="2" y="33"/>
                      <a:pt x="2" y="0"/>
                    </a:cubicBezTo>
                    <a:cubicBezTo>
                      <a:pt x="1" y="456"/>
                      <a:pt x="1" y="456"/>
                      <a:pt x="1" y="456"/>
                    </a:cubicBezTo>
                    <a:cubicBezTo>
                      <a:pt x="0" y="590"/>
                      <a:pt x="89" y="724"/>
                      <a:pt x="266" y="827"/>
                    </a:cubicBezTo>
                    <a:cubicBezTo>
                      <a:pt x="271" y="830"/>
                      <a:pt x="277" y="833"/>
                      <a:pt x="282" y="836"/>
                    </a:cubicBezTo>
                    <a:cubicBezTo>
                      <a:pt x="284" y="837"/>
                      <a:pt x="286" y="837"/>
                      <a:pt x="287" y="838"/>
                    </a:cubicBezTo>
                    <a:cubicBezTo>
                      <a:pt x="291" y="840"/>
                      <a:pt x="295" y="842"/>
                      <a:pt x="298" y="844"/>
                    </a:cubicBezTo>
                    <a:cubicBezTo>
                      <a:pt x="301" y="845"/>
                      <a:pt x="303" y="847"/>
                      <a:pt x="305" y="848"/>
                    </a:cubicBezTo>
                    <a:cubicBezTo>
                      <a:pt x="308" y="849"/>
                      <a:pt x="312" y="851"/>
                      <a:pt x="315" y="853"/>
                    </a:cubicBezTo>
                    <a:cubicBezTo>
                      <a:pt x="317" y="854"/>
                      <a:pt x="320" y="855"/>
                      <a:pt x="322" y="856"/>
                    </a:cubicBezTo>
                    <a:cubicBezTo>
                      <a:pt x="325" y="858"/>
                      <a:pt x="329" y="859"/>
                      <a:pt x="332" y="861"/>
                    </a:cubicBezTo>
                    <a:cubicBezTo>
                      <a:pt x="334" y="862"/>
                      <a:pt x="337" y="863"/>
                      <a:pt x="339" y="864"/>
                    </a:cubicBezTo>
                    <a:cubicBezTo>
                      <a:pt x="343" y="866"/>
                      <a:pt x="346" y="867"/>
                      <a:pt x="349" y="869"/>
                    </a:cubicBezTo>
                    <a:cubicBezTo>
                      <a:pt x="352" y="870"/>
                      <a:pt x="354" y="871"/>
                      <a:pt x="357" y="872"/>
                    </a:cubicBezTo>
                    <a:cubicBezTo>
                      <a:pt x="360" y="874"/>
                      <a:pt x="363" y="875"/>
                      <a:pt x="366" y="877"/>
                    </a:cubicBezTo>
                    <a:cubicBezTo>
                      <a:pt x="369" y="878"/>
                      <a:pt x="372" y="879"/>
                      <a:pt x="374" y="880"/>
                    </a:cubicBezTo>
                    <a:cubicBezTo>
                      <a:pt x="378" y="881"/>
                      <a:pt x="381" y="883"/>
                      <a:pt x="384" y="884"/>
                    </a:cubicBezTo>
                    <a:cubicBezTo>
                      <a:pt x="387" y="885"/>
                      <a:pt x="389" y="886"/>
                      <a:pt x="392" y="887"/>
                    </a:cubicBezTo>
                    <a:cubicBezTo>
                      <a:pt x="393" y="888"/>
                      <a:pt x="394" y="888"/>
                      <a:pt x="396" y="889"/>
                    </a:cubicBezTo>
                    <a:cubicBezTo>
                      <a:pt x="397" y="889"/>
                      <a:pt x="398" y="890"/>
                      <a:pt x="399" y="890"/>
                    </a:cubicBezTo>
                    <a:cubicBezTo>
                      <a:pt x="406" y="893"/>
                      <a:pt x="412" y="895"/>
                      <a:pt x="419" y="897"/>
                    </a:cubicBezTo>
                    <a:cubicBezTo>
                      <a:pt x="420" y="898"/>
                      <a:pt x="422" y="899"/>
                      <a:pt x="424" y="899"/>
                    </a:cubicBezTo>
                    <a:cubicBezTo>
                      <a:pt x="432" y="902"/>
                      <a:pt x="440" y="905"/>
                      <a:pt x="448" y="908"/>
                    </a:cubicBezTo>
                    <a:cubicBezTo>
                      <a:pt x="450" y="908"/>
                      <a:pt x="451" y="909"/>
                      <a:pt x="453" y="910"/>
                    </a:cubicBezTo>
                    <a:cubicBezTo>
                      <a:pt x="460" y="912"/>
                      <a:pt x="466" y="914"/>
                      <a:pt x="473" y="916"/>
                    </a:cubicBezTo>
                    <a:cubicBezTo>
                      <a:pt x="475" y="917"/>
                      <a:pt x="477" y="917"/>
                      <a:pt x="480" y="918"/>
                    </a:cubicBezTo>
                    <a:cubicBezTo>
                      <a:pt x="488" y="921"/>
                      <a:pt x="496" y="923"/>
                      <a:pt x="504" y="925"/>
                    </a:cubicBezTo>
                    <a:cubicBezTo>
                      <a:pt x="505" y="926"/>
                      <a:pt x="505" y="926"/>
                      <a:pt x="505" y="926"/>
                    </a:cubicBezTo>
                    <a:cubicBezTo>
                      <a:pt x="506" y="926"/>
                      <a:pt x="507" y="926"/>
                      <a:pt x="509" y="927"/>
                    </a:cubicBezTo>
                    <a:cubicBezTo>
                      <a:pt x="514" y="928"/>
                      <a:pt x="520" y="930"/>
                      <a:pt x="526" y="931"/>
                    </a:cubicBezTo>
                    <a:cubicBezTo>
                      <a:pt x="529" y="932"/>
                      <a:pt x="531" y="933"/>
                      <a:pt x="534" y="933"/>
                    </a:cubicBezTo>
                    <a:cubicBezTo>
                      <a:pt x="538" y="935"/>
                      <a:pt x="543" y="936"/>
                      <a:pt x="548" y="937"/>
                    </a:cubicBezTo>
                    <a:cubicBezTo>
                      <a:pt x="551" y="938"/>
                      <a:pt x="554" y="938"/>
                      <a:pt x="557" y="939"/>
                    </a:cubicBezTo>
                    <a:cubicBezTo>
                      <a:pt x="561" y="940"/>
                      <a:pt x="566" y="941"/>
                      <a:pt x="570" y="942"/>
                    </a:cubicBezTo>
                    <a:cubicBezTo>
                      <a:pt x="573" y="943"/>
                      <a:pt x="576" y="944"/>
                      <a:pt x="579" y="944"/>
                    </a:cubicBezTo>
                    <a:cubicBezTo>
                      <a:pt x="584" y="945"/>
                      <a:pt x="588" y="946"/>
                      <a:pt x="593" y="947"/>
                    </a:cubicBezTo>
                    <a:cubicBezTo>
                      <a:pt x="595" y="948"/>
                      <a:pt x="597" y="948"/>
                      <a:pt x="599" y="948"/>
                    </a:cubicBezTo>
                    <a:cubicBezTo>
                      <a:pt x="600" y="949"/>
                      <a:pt x="601" y="949"/>
                      <a:pt x="602" y="949"/>
                    </a:cubicBezTo>
                    <a:cubicBezTo>
                      <a:pt x="606" y="950"/>
                      <a:pt x="610" y="951"/>
                      <a:pt x="614" y="952"/>
                    </a:cubicBezTo>
                    <a:cubicBezTo>
                      <a:pt x="617" y="952"/>
                      <a:pt x="620" y="953"/>
                      <a:pt x="623" y="953"/>
                    </a:cubicBezTo>
                    <a:cubicBezTo>
                      <a:pt x="627" y="954"/>
                      <a:pt x="631" y="955"/>
                      <a:pt x="636" y="956"/>
                    </a:cubicBezTo>
                    <a:cubicBezTo>
                      <a:pt x="639" y="956"/>
                      <a:pt x="642" y="957"/>
                      <a:pt x="645" y="957"/>
                    </a:cubicBezTo>
                    <a:cubicBezTo>
                      <a:pt x="649" y="958"/>
                      <a:pt x="654" y="959"/>
                      <a:pt x="658" y="959"/>
                    </a:cubicBezTo>
                    <a:cubicBezTo>
                      <a:pt x="661" y="960"/>
                      <a:pt x="664" y="960"/>
                      <a:pt x="666" y="961"/>
                    </a:cubicBezTo>
                    <a:cubicBezTo>
                      <a:pt x="672" y="962"/>
                      <a:pt x="677" y="962"/>
                      <a:pt x="683" y="963"/>
                    </a:cubicBezTo>
                    <a:cubicBezTo>
                      <a:pt x="684" y="963"/>
                      <a:pt x="686" y="964"/>
                      <a:pt x="688" y="964"/>
                    </a:cubicBezTo>
                    <a:cubicBezTo>
                      <a:pt x="688" y="964"/>
                      <a:pt x="688" y="964"/>
                      <a:pt x="688" y="964"/>
                    </a:cubicBezTo>
                    <a:cubicBezTo>
                      <a:pt x="694" y="965"/>
                      <a:pt x="701" y="966"/>
                      <a:pt x="707" y="967"/>
                    </a:cubicBezTo>
                    <a:cubicBezTo>
                      <a:pt x="708" y="967"/>
                      <a:pt x="709" y="967"/>
                      <a:pt x="709" y="967"/>
                    </a:cubicBezTo>
                    <a:cubicBezTo>
                      <a:pt x="717" y="968"/>
                      <a:pt x="724" y="969"/>
                      <a:pt x="731" y="969"/>
                    </a:cubicBezTo>
                    <a:cubicBezTo>
                      <a:pt x="733" y="970"/>
                      <a:pt x="735" y="970"/>
                      <a:pt x="738" y="970"/>
                    </a:cubicBezTo>
                    <a:cubicBezTo>
                      <a:pt x="743" y="971"/>
                      <a:pt x="748" y="971"/>
                      <a:pt x="753" y="972"/>
                    </a:cubicBezTo>
                    <a:cubicBezTo>
                      <a:pt x="755" y="972"/>
                      <a:pt x="758" y="972"/>
                      <a:pt x="761" y="973"/>
                    </a:cubicBezTo>
                    <a:cubicBezTo>
                      <a:pt x="765" y="973"/>
                      <a:pt x="770" y="973"/>
                      <a:pt x="774" y="974"/>
                    </a:cubicBezTo>
                    <a:cubicBezTo>
                      <a:pt x="775" y="974"/>
                      <a:pt x="775" y="974"/>
                      <a:pt x="775" y="974"/>
                    </a:cubicBezTo>
                    <a:cubicBezTo>
                      <a:pt x="778" y="974"/>
                      <a:pt x="781" y="974"/>
                      <a:pt x="783" y="974"/>
                    </a:cubicBezTo>
                    <a:cubicBezTo>
                      <a:pt x="788" y="975"/>
                      <a:pt x="792" y="975"/>
                      <a:pt x="796" y="975"/>
                    </a:cubicBezTo>
                    <a:cubicBezTo>
                      <a:pt x="799" y="976"/>
                      <a:pt x="802" y="976"/>
                      <a:pt x="806" y="976"/>
                    </a:cubicBezTo>
                    <a:cubicBezTo>
                      <a:pt x="810" y="976"/>
                      <a:pt x="814" y="976"/>
                      <a:pt x="818" y="977"/>
                    </a:cubicBezTo>
                    <a:cubicBezTo>
                      <a:pt x="821" y="977"/>
                      <a:pt x="824" y="977"/>
                      <a:pt x="828" y="977"/>
                    </a:cubicBezTo>
                    <a:cubicBezTo>
                      <a:pt x="832" y="977"/>
                      <a:pt x="836" y="978"/>
                      <a:pt x="840" y="978"/>
                    </a:cubicBezTo>
                    <a:cubicBezTo>
                      <a:pt x="843" y="978"/>
                      <a:pt x="846" y="978"/>
                      <a:pt x="850" y="978"/>
                    </a:cubicBezTo>
                    <a:cubicBezTo>
                      <a:pt x="854" y="978"/>
                      <a:pt x="858" y="978"/>
                      <a:pt x="861" y="978"/>
                    </a:cubicBezTo>
                    <a:cubicBezTo>
                      <a:pt x="862" y="978"/>
                      <a:pt x="863" y="978"/>
                      <a:pt x="864" y="978"/>
                    </a:cubicBezTo>
                    <a:cubicBezTo>
                      <a:pt x="866" y="979"/>
                      <a:pt x="868" y="979"/>
                      <a:pt x="871" y="979"/>
                    </a:cubicBezTo>
                    <a:cubicBezTo>
                      <a:pt x="875" y="979"/>
                      <a:pt x="880" y="979"/>
                      <a:pt x="884" y="979"/>
                    </a:cubicBezTo>
                    <a:cubicBezTo>
                      <a:pt x="887" y="979"/>
                      <a:pt x="890" y="979"/>
                      <a:pt x="894" y="979"/>
                    </a:cubicBezTo>
                    <a:cubicBezTo>
                      <a:pt x="898" y="979"/>
                      <a:pt x="902" y="979"/>
                      <a:pt x="906" y="979"/>
                    </a:cubicBezTo>
                    <a:cubicBezTo>
                      <a:pt x="910" y="979"/>
                      <a:pt x="913" y="979"/>
                      <a:pt x="916" y="979"/>
                    </a:cubicBezTo>
                    <a:cubicBezTo>
                      <a:pt x="920" y="979"/>
                      <a:pt x="924" y="979"/>
                      <a:pt x="929" y="979"/>
                    </a:cubicBezTo>
                    <a:cubicBezTo>
                      <a:pt x="932" y="979"/>
                      <a:pt x="935" y="979"/>
                      <a:pt x="939" y="979"/>
                    </a:cubicBezTo>
                    <a:cubicBezTo>
                      <a:pt x="943" y="978"/>
                      <a:pt x="947" y="978"/>
                      <a:pt x="951" y="978"/>
                    </a:cubicBezTo>
                    <a:cubicBezTo>
                      <a:pt x="952" y="978"/>
                      <a:pt x="954" y="978"/>
                      <a:pt x="956" y="978"/>
                    </a:cubicBezTo>
                    <a:cubicBezTo>
                      <a:pt x="957" y="978"/>
                      <a:pt x="959" y="978"/>
                      <a:pt x="960" y="978"/>
                    </a:cubicBezTo>
                    <a:cubicBezTo>
                      <a:pt x="965" y="978"/>
                      <a:pt x="970" y="977"/>
                      <a:pt x="975" y="977"/>
                    </a:cubicBezTo>
                    <a:cubicBezTo>
                      <a:pt x="978" y="977"/>
                      <a:pt x="981" y="977"/>
                      <a:pt x="984" y="977"/>
                    </a:cubicBezTo>
                    <a:cubicBezTo>
                      <a:pt x="989" y="977"/>
                      <a:pt x="994" y="976"/>
                      <a:pt x="999" y="976"/>
                    </a:cubicBezTo>
                    <a:cubicBezTo>
                      <a:pt x="1002" y="976"/>
                      <a:pt x="1005" y="976"/>
                      <a:pt x="1008" y="975"/>
                    </a:cubicBezTo>
                    <a:cubicBezTo>
                      <a:pt x="1014" y="975"/>
                      <a:pt x="1021" y="974"/>
                      <a:pt x="1027" y="974"/>
                    </a:cubicBezTo>
                    <a:cubicBezTo>
                      <a:pt x="1028" y="974"/>
                      <a:pt x="1030" y="974"/>
                      <a:pt x="1031" y="974"/>
                    </a:cubicBezTo>
                    <a:cubicBezTo>
                      <a:pt x="1039" y="973"/>
                      <a:pt x="1046" y="972"/>
                      <a:pt x="1054" y="972"/>
                    </a:cubicBezTo>
                    <a:cubicBezTo>
                      <a:pt x="1055" y="971"/>
                      <a:pt x="1055" y="971"/>
                      <a:pt x="1055" y="971"/>
                    </a:cubicBezTo>
                    <a:cubicBezTo>
                      <a:pt x="1057" y="971"/>
                      <a:pt x="1058" y="971"/>
                      <a:pt x="1059" y="971"/>
                    </a:cubicBezTo>
                    <a:cubicBezTo>
                      <a:pt x="1066" y="970"/>
                      <a:pt x="1073" y="970"/>
                      <a:pt x="1080" y="969"/>
                    </a:cubicBezTo>
                    <a:cubicBezTo>
                      <a:pt x="1083" y="968"/>
                      <a:pt x="1086" y="968"/>
                      <a:pt x="1088" y="968"/>
                    </a:cubicBezTo>
                    <a:cubicBezTo>
                      <a:pt x="1095" y="967"/>
                      <a:pt x="1102" y="966"/>
                      <a:pt x="1109" y="965"/>
                    </a:cubicBezTo>
                    <a:cubicBezTo>
                      <a:pt x="1111" y="965"/>
                      <a:pt x="1113" y="965"/>
                      <a:pt x="1114" y="964"/>
                    </a:cubicBezTo>
                    <a:cubicBezTo>
                      <a:pt x="1123" y="963"/>
                      <a:pt x="1131" y="962"/>
                      <a:pt x="1140" y="961"/>
                    </a:cubicBezTo>
                    <a:cubicBezTo>
                      <a:pt x="1142" y="960"/>
                      <a:pt x="1144" y="960"/>
                      <a:pt x="1146" y="960"/>
                    </a:cubicBezTo>
                    <a:cubicBezTo>
                      <a:pt x="1153" y="958"/>
                      <a:pt x="1159" y="957"/>
                      <a:pt x="1166" y="956"/>
                    </a:cubicBezTo>
                    <a:cubicBezTo>
                      <a:pt x="1167" y="956"/>
                      <a:pt x="1169" y="956"/>
                      <a:pt x="1170" y="955"/>
                    </a:cubicBezTo>
                    <a:cubicBezTo>
                      <a:pt x="1171" y="955"/>
                      <a:pt x="1173" y="955"/>
                      <a:pt x="1174" y="955"/>
                    </a:cubicBezTo>
                    <a:cubicBezTo>
                      <a:pt x="1178" y="954"/>
                      <a:pt x="1182" y="953"/>
                      <a:pt x="1186" y="952"/>
                    </a:cubicBezTo>
                    <a:cubicBezTo>
                      <a:pt x="1189" y="952"/>
                      <a:pt x="1192" y="951"/>
                      <a:pt x="1196" y="951"/>
                    </a:cubicBezTo>
                    <a:cubicBezTo>
                      <a:pt x="1199" y="950"/>
                      <a:pt x="1203" y="949"/>
                      <a:pt x="1207" y="948"/>
                    </a:cubicBezTo>
                    <a:cubicBezTo>
                      <a:pt x="1210" y="948"/>
                      <a:pt x="1214" y="947"/>
                      <a:pt x="1217" y="946"/>
                    </a:cubicBezTo>
                    <a:cubicBezTo>
                      <a:pt x="1221" y="945"/>
                      <a:pt x="1224" y="944"/>
                      <a:pt x="1228" y="944"/>
                    </a:cubicBezTo>
                    <a:cubicBezTo>
                      <a:pt x="1231" y="943"/>
                      <a:pt x="1235" y="942"/>
                      <a:pt x="1238" y="941"/>
                    </a:cubicBezTo>
                    <a:cubicBezTo>
                      <a:pt x="1242" y="941"/>
                      <a:pt x="1246" y="940"/>
                      <a:pt x="1249" y="939"/>
                    </a:cubicBezTo>
                    <a:cubicBezTo>
                      <a:pt x="1252" y="938"/>
                      <a:pt x="1256" y="937"/>
                      <a:pt x="1259" y="936"/>
                    </a:cubicBezTo>
                    <a:cubicBezTo>
                      <a:pt x="1263" y="935"/>
                      <a:pt x="1267" y="934"/>
                      <a:pt x="1271" y="933"/>
                    </a:cubicBezTo>
                    <a:cubicBezTo>
                      <a:pt x="1273" y="933"/>
                      <a:pt x="1276" y="932"/>
                      <a:pt x="1279" y="931"/>
                    </a:cubicBezTo>
                    <a:cubicBezTo>
                      <a:pt x="1283" y="930"/>
                      <a:pt x="1288" y="929"/>
                      <a:pt x="1292" y="928"/>
                    </a:cubicBezTo>
                    <a:cubicBezTo>
                      <a:pt x="1295" y="927"/>
                      <a:pt x="1297" y="926"/>
                      <a:pt x="1300" y="925"/>
                    </a:cubicBezTo>
                    <a:cubicBezTo>
                      <a:pt x="1305" y="924"/>
                      <a:pt x="1310" y="922"/>
                      <a:pt x="1315" y="921"/>
                    </a:cubicBezTo>
                    <a:cubicBezTo>
                      <a:pt x="1317" y="920"/>
                      <a:pt x="1318" y="920"/>
                      <a:pt x="1320" y="919"/>
                    </a:cubicBezTo>
                    <a:cubicBezTo>
                      <a:pt x="1327" y="917"/>
                      <a:pt x="1333" y="915"/>
                      <a:pt x="1340" y="913"/>
                    </a:cubicBezTo>
                    <a:cubicBezTo>
                      <a:pt x="1340" y="913"/>
                      <a:pt x="1340" y="913"/>
                      <a:pt x="1340" y="913"/>
                    </a:cubicBezTo>
                    <a:cubicBezTo>
                      <a:pt x="1341" y="913"/>
                      <a:pt x="1341" y="913"/>
                      <a:pt x="1342" y="913"/>
                    </a:cubicBezTo>
                    <a:cubicBezTo>
                      <a:pt x="1349" y="910"/>
                      <a:pt x="1356" y="908"/>
                      <a:pt x="1363" y="905"/>
                    </a:cubicBezTo>
                    <a:cubicBezTo>
                      <a:pt x="1366" y="904"/>
                      <a:pt x="1368" y="904"/>
                      <a:pt x="1370" y="903"/>
                    </a:cubicBezTo>
                    <a:cubicBezTo>
                      <a:pt x="1376" y="901"/>
                      <a:pt x="1382" y="899"/>
                      <a:pt x="1388" y="896"/>
                    </a:cubicBezTo>
                    <a:cubicBezTo>
                      <a:pt x="1390" y="896"/>
                      <a:pt x="1392" y="895"/>
                      <a:pt x="1394" y="894"/>
                    </a:cubicBezTo>
                    <a:cubicBezTo>
                      <a:pt x="1402" y="891"/>
                      <a:pt x="1409" y="888"/>
                      <a:pt x="1417" y="885"/>
                    </a:cubicBezTo>
                    <a:cubicBezTo>
                      <a:pt x="1418" y="885"/>
                      <a:pt x="1420" y="884"/>
                      <a:pt x="1421" y="883"/>
                    </a:cubicBezTo>
                    <a:cubicBezTo>
                      <a:pt x="1427" y="881"/>
                      <a:pt x="1433" y="878"/>
                      <a:pt x="1439" y="876"/>
                    </a:cubicBezTo>
                    <a:cubicBezTo>
                      <a:pt x="1441" y="875"/>
                      <a:pt x="1444" y="874"/>
                      <a:pt x="1446" y="873"/>
                    </a:cubicBezTo>
                    <a:cubicBezTo>
                      <a:pt x="1452" y="870"/>
                      <a:pt x="1458" y="867"/>
                      <a:pt x="1464" y="865"/>
                    </a:cubicBezTo>
                    <a:cubicBezTo>
                      <a:pt x="1465" y="864"/>
                      <a:pt x="1467" y="863"/>
                      <a:pt x="1468" y="863"/>
                    </a:cubicBezTo>
                    <a:cubicBezTo>
                      <a:pt x="1475" y="859"/>
                      <a:pt x="1482" y="856"/>
                      <a:pt x="1489" y="852"/>
                    </a:cubicBezTo>
                    <a:cubicBezTo>
                      <a:pt x="1491" y="851"/>
                      <a:pt x="1493" y="851"/>
                      <a:pt x="1495" y="850"/>
                    </a:cubicBezTo>
                    <a:cubicBezTo>
                      <a:pt x="1500" y="847"/>
                      <a:pt x="1505" y="844"/>
                      <a:pt x="1511" y="841"/>
                    </a:cubicBezTo>
                    <a:cubicBezTo>
                      <a:pt x="1513" y="840"/>
                      <a:pt x="1515" y="839"/>
                      <a:pt x="1517" y="838"/>
                    </a:cubicBezTo>
                    <a:cubicBezTo>
                      <a:pt x="1524" y="834"/>
                      <a:pt x="1530" y="830"/>
                      <a:pt x="1537" y="826"/>
                    </a:cubicBezTo>
                    <a:cubicBezTo>
                      <a:pt x="1541" y="824"/>
                      <a:pt x="1544" y="822"/>
                      <a:pt x="1548" y="820"/>
                    </a:cubicBezTo>
                    <a:cubicBezTo>
                      <a:pt x="1549" y="819"/>
                      <a:pt x="1550" y="819"/>
                      <a:pt x="1551" y="818"/>
                    </a:cubicBezTo>
                    <a:cubicBezTo>
                      <a:pt x="1553" y="817"/>
                      <a:pt x="1556" y="815"/>
                      <a:pt x="1559" y="813"/>
                    </a:cubicBezTo>
                    <a:cubicBezTo>
                      <a:pt x="1561" y="812"/>
                      <a:pt x="1564" y="810"/>
                      <a:pt x="1566" y="809"/>
                    </a:cubicBezTo>
                    <a:cubicBezTo>
                      <a:pt x="1569" y="807"/>
                      <a:pt x="1572" y="805"/>
                      <a:pt x="1574" y="803"/>
                    </a:cubicBezTo>
                    <a:cubicBezTo>
                      <a:pt x="1577" y="802"/>
                      <a:pt x="1579" y="800"/>
                      <a:pt x="1582" y="799"/>
                    </a:cubicBezTo>
                    <a:cubicBezTo>
                      <a:pt x="1584" y="797"/>
                      <a:pt x="1587" y="795"/>
                      <a:pt x="1590" y="793"/>
                    </a:cubicBezTo>
                    <a:cubicBezTo>
                      <a:pt x="1592" y="792"/>
                      <a:pt x="1594" y="790"/>
                      <a:pt x="1596" y="788"/>
                    </a:cubicBezTo>
                    <a:cubicBezTo>
                      <a:pt x="1599" y="787"/>
                      <a:pt x="1602" y="785"/>
                      <a:pt x="1604" y="783"/>
                    </a:cubicBezTo>
                    <a:cubicBezTo>
                      <a:pt x="1606" y="781"/>
                      <a:pt x="1609" y="780"/>
                      <a:pt x="1611" y="778"/>
                    </a:cubicBezTo>
                    <a:cubicBezTo>
                      <a:pt x="1613" y="776"/>
                      <a:pt x="1616" y="774"/>
                      <a:pt x="1618" y="772"/>
                    </a:cubicBezTo>
                    <a:cubicBezTo>
                      <a:pt x="1620" y="771"/>
                      <a:pt x="1622" y="769"/>
                      <a:pt x="1624" y="768"/>
                    </a:cubicBezTo>
                    <a:cubicBezTo>
                      <a:pt x="1627" y="766"/>
                      <a:pt x="1629" y="764"/>
                      <a:pt x="1632" y="762"/>
                    </a:cubicBezTo>
                    <a:cubicBezTo>
                      <a:pt x="1634" y="760"/>
                      <a:pt x="1636" y="759"/>
                      <a:pt x="1638" y="757"/>
                    </a:cubicBezTo>
                    <a:cubicBezTo>
                      <a:pt x="1640" y="755"/>
                      <a:pt x="1642" y="753"/>
                      <a:pt x="1645" y="751"/>
                    </a:cubicBezTo>
                    <a:cubicBezTo>
                      <a:pt x="1647" y="749"/>
                      <a:pt x="1648" y="748"/>
                      <a:pt x="1650" y="746"/>
                    </a:cubicBezTo>
                    <a:cubicBezTo>
                      <a:pt x="1653" y="744"/>
                      <a:pt x="1655" y="742"/>
                      <a:pt x="1657" y="740"/>
                    </a:cubicBezTo>
                    <a:cubicBezTo>
                      <a:pt x="1659" y="739"/>
                      <a:pt x="1660" y="737"/>
                      <a:pt x="1662" y="736"/>
                    </a:cubicBezTo>
                    <a:cubicBezTo>
                      <a:pt x="1663" y="735"/>
                      <a:pt x="1663" y="735"/>
                      <a:pt x="1663" y="735"/>
                    </a:cubicBezTo>
                    <a:cubicBezTo>
                      <a:pt x="1663" y="734"/>
                      <a:pt x="1664" y="734"/>
                      <a:pt x="1664" y="733"/>
                    </a:cubicBezTo>
                    <a:cubicBezTo>
                      <a:pt x="1667" y="731"/>
                      <a:pt x="1670" y="728"/>
                      <a:pt x="1673" y="725"/>
                    </a:cubicBezTo>
                    <a:cubicBezTo>
                      <a:pt x="1674" y="724"/>
                      <a:pt x="1675" y="723"/>
                      <a:pt x="1676" y="723"/>
                    </a:cubicBezTo>
                    <a:cubicBezTo>
                      <a:pt x="1679" y="719"/>
                      <a:pt x="1682" y="716"/>
                      <a:pt x="1685" y="713"/>
                    </a:cubicBezTo>
                    <a:cubicBezTo>
                      <a:pt x="1686" y="712"/>
                      <a:pt x="1686" y="712"/>
                      <a:pt x="1687" y="711"/>
                    </a:cubicBezTo>
                    <a:cubicBezTo>
                      <a:pt x="1689" y="708"/>
                      <a:pt x="1692" y="706"/>
                      <a:pt x="1695" y="703"/>
                    </a:cubicBezTo>
                    <a:cubicBezTo>
                      <a:pt x="1695" y="702"/>
                      <a:pt x="1696" y="701"/>
                      <a:pt x="1697" y="700"/>
                    </a:cubicBezTo>
                    <a:cubicBezTo>
                      <a:pt x="1700" y="697"/>
                      <a:pt x="1703" y="694"/>
                      <a:pt x="1706" y="690"/>
                    </a:cubicBezTo>
                    <a:cubicBezTo>
                      <a:pt x="1706" y="690"/>
                      <a:pt x="1706" y="689"/>
                      <a:pt x="1707" y="689"/>
                    </a:cubicBezTo>
                    <a:cubicBezTo>
                      <a:pt x="1709" y="686"/>
                      <a:pt x="1712" y="683"/>
                      <a:pt x="1714" y="680"/>
                    </a:cubicBezTo>
                    <a:cubicBezTo>
                      <a:pt x="1715" y="679"/>
                      <a:pt x="1716" y="678"/>
                      <a:pt x="1716" y="678"/>
                    </a:cubicBezTo>
                    <a:cubicBezTo>
                      <a:pt x="1717" y="677"/>
                      <a:pt x="1717" y="676"/>
                      <a:pt x="1718" y="676"/>
                    </a:cubicBezTo>
                    <a:cubicBezTo>
                      <a:pt x="1720" y="673"/>
                      <a:pt x="1722" y="670"/>
                      <a:pt x="1724" y="668"/>
                    </a:cubicBezTo>
                    <a:cubicBezTo>
                      <a:pt x="1724" y="667"/>
                      <a:pt x="1725" y="667"/>
                      <a:pt x="1725" y="666"/>
                    </a:cubicBezTo>
                    <a:cubicBezTo>
                      <a:pt x="1728" y="663"/>
                      <a:pt x="1730" y="659"/>
                      <a:pt x="1733" y="656"/>
                    </a:cubicBezTo>
                    <a:cubicBezTo>
                      <a:pt x="1733" y="655"/>
                      <a:pt x="1733" y="655"/>
                      <a:pt x="1733" y="655"/>
                    </a:cubicBezTo>
                    <a:cubicBezTo>
                      <a:pt x="1735" y="652"/>
                      <a:pt x="1738" y="648"/>
                      <a:pt x="1740" y="645"/>
                    </a:cubicBezTo>
                    <a:cubicBezTo>
                      <a:pt x="1740" y="644"/>
                      <a:pt x="1741" y="644"/>
                      <a:pt x="1741" y="643"/>
                    </a:cubicBezTo>
                    <a:cubicBezTo>
                      <a:pt x="1743" y="640"/>
                      <a:pt x="1745" y="636"/>
                      <a:pt x="1747" y="633"/>
                    </a:cubicBezTo>
                    <a:cubicBezTo>
                      <a:pt x="1748" y="632"/>
                      <a:pt x="1748" y="632"/>
                      <a:pt x="1749" y="631"/>
                    </a:cubicBezTo>
                    <a:cubicBezTo>
                      <a:pt x="1750" y="628"/>
                      <a:pt x="1752" y="625"/>
                      <a:pt x="1754" y="622"/>
                    </a:cubicBezTo>
                    <a:cubicBezTo>
                      <a:pt x="1754" y="621"/>
                      <a:pt x="1754" y="621"/>
                      <a:pt x="1754" y="621"/>
                    </a:cubicBezTo>
                    <a:cubicBezTo>
                      <a:pt x="1756" y="619"/>
                      <a:pt x="1757" y="616"/>
                      <a:pt x="1758" y="614"/>
                    </a:cubicBezTo>
                    <a:cubicBezTo>
                      <a:pt x="1759" y="612"/>
                      <a:pt x="1760" y="610"/>
                      <a:pt x="1761" y="609"/>
                    </a:cubicBezTo>
                    <a:cubicBezTo>
                      <a:pt x="1762" y="606"/>
                      <a:pt x="1764" y="603"/>
                      <a:pt x="1765" y="600"/>
                    </a:cubicBezTo>
                    <a:cubicBezTo>
                      <a:pt x="1766" y="599"/>
                      <a:pt x="1766" y="598"/>
                      <a:pt x="1767" y="596"/>
                    </a:cubicBezTo>
                    <a:cubicBezTo>
                      <a:pt x="1769" y="592"/>
                      <a:pt x="1771" y="588"/>
                      <a:pt x="1773" y="584"/>
                    </a:cubicBezTo>
                    <a:cubicBezTo>
                      <a:pt x="1773" y="583"/>
                      <a:pt x="1773" y="583"/>
                      <a:pt x="1773" y="582"/>
                    </a:cubicBezTo>
                    <a:cubicBezTo>
                      <a:pt x="1775" y="579"/>
                      <a:pt x="1776" y="575"/>
                      <a:pt x="1778" y="571"/>
                    </a:cubicBezTo>
                    <a:cubicBezTo>
                      <a:pt x="1778" y="571"/>
                      <a:pt x="1778" y="571"/>
                      <a:pt x="1778" y="571"/>
                    </a:cubicBezTo>
                    <a:cubicBezTo>
                      <a:pt x="1778" y="569"/>
                      <a:pt x="1779" y="568"/>
                      <a:pt x="1779" y="566"/>
                    </a:cubicBezTo>
                    <a:cubicBezTo>
                      <a:pt x="1780" y="564"/>
                      <a:pt x="1781" y="561"/>
                      <a:pt x="1782" y="559"/>
                    </a:cubicBezTo>
                    <a:cubicBezTo>
                      <a:pt x="1783" y="557"/>
                      <a:pt x="1783" y="555"/>
                      <a:pt x="1784" y="554"/>
                    </a:cubicBezTo>
                    <a:cubicBezTo>
                      <a:pt x="1784" y="551"/>
                      <a:pt x="1785" y="549"/>
                      <a:pt x="1786" y="547"/>
                    </a:cubicBezTo>
                    <a:cubicBezTo>
                      <a:pt x="1786" y="545"/>
                      <a:pt x="1787" y="543"/>
                      <a:pt x="1787" y="541"/>
                    </a:cubicBezTo>
                    <a:cubicBezTo>
                      <a:pt x="1788" y="539"/>
                      <a:pt x="1789" y="536"/>
                      <a:pt x="1789" y="534"/>
                    </a:cubicBezTo>
                    <a:cubicBezTo>
                      <a:pt x="1790" y="532"/>
                      <a:pt x="1790" y="530"/>
                      <a:pt x="1790" y="528"/>
                    </a:cubicBezTo>
                    <a:cubicBezTo>
                      <a:pt x="1791" y="526"/>
                      <a:pt x="1792" y="524"/>
                      <a:pt x="1792" y="522"/>
                    </a:cubicBezTo>
                    <a:cubicBezTo>
                      <a:pt x="1792" y="521"/>
                      <a:pt x="1792" y="521"/>
                      <a:pt x="1792" y="520"/>
                    </a:cubicBezTo>
                    <a:cubicBezTo>
                      <a:pt x="1793" y="519"/>
                      <a:pt x="1793" y="517"/>
                      <a:pt x="1793" y="516"/>
                    </a:cubicBezTo>
                    <a:cubicBezTo>
                      <a:pt x="1793" y="514"/>
                      <a:pt x="1794" y="511"/>
                      <a:pt x="1794" y="509"/>
                    </a:cubicBezTo>
                    <a:cubicBezTo>
                      <a:pt x="1795" y="507"/>
                      <a:pt x="1795" y="505"/>
                      <a:pt x="1795" y="503"/>
                    </a:cubicBezTo>
                    <a:cubicBezTo>
                      <a:pt x="1795" y="501"/>
                      <a:pt x="1796" y="499"/>
                      <a:pt x="1796" y="496"/>
                    </a:cubicBezTo>
                    <a:cubicBezTo>
                      <a:pt x="1796" y="494"/>
                      <a:pt x="1796" y="492"/>
                      <a:pt x="1797" y="490"/>
                    </a:cubicBezTo>
                    <a:cubicBezTo>
                      <a:pt x="1797" y="488"/>
                      <a:pt x="1797" y="486"/>
                      <a:pt x="1797" y="484"/>
                    </a:cubicBezTo>
                    <a:cubicBezTo>
                      <a:pt x="1797" y="482"/>
                      <a:pt x="1798" y="480"/>
                      <a:pt x="1798" y="478"/>
                    </a:cubicBezTo>
                    <a:cubicBezTo>
                      <a:pt x="1798" y="476"/>
                      <a:pt x="1798" y="473"/>
                      <a:pt x="1798" y="471"/>
                    </a:cubicBezTo>
                    <a:cubicBezTo>
                      <a:pt x="1798" y="470"/>
                      <a:pt x="1798" y="470"/>
                      <a:pt x="1798" y="469"/>
                    </a:cubicBezTo>
                    <a:cubicBezTo>
                      <a:pt x="1798" y="466"/>
                      <a:pt x="1798" y="464"/>
                      <a:pt x="1798" y="461"/>
                    </a:cubicBezTo>
                    <a:cubicBezTo>
                      <a:pt x="1800" y="5"/>
                      <a:pt x="1800" y="5"/>
                      <a:pt x="1800" y="5"/>
                    </a:cubicBezTo>
                    <a:cubicBezTo>
                      <a:pt x="1800" y="8"/>
                      <a:pt x="1799" y="12"/>
                      <a:pt x="1799" y="1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  <p:sp>
            <p:nvSpPr>
              <p:cNvPr id="14" name="Freeform 238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1335088" y="6138863"/>
                <a:ext cx="1263650" cy="565150"/>
              </a:xfrm>
              <a:custGeom>
                <a:avLst/>
                <a:gdLst>
                  <a:gd name="T0" fmla="*/ 1017 w 1208"/>
                  <a:gd name="T1" fmla="*/ 141 h 542"/>
                  <a:gd name="T2" fmla="*/ 138 w 1208"/>
                  <a:gd name="T3" fmla="*/ 141 h 542"/>
                  <a:gd name="T4" fmla="*/ 62 w 1208"/>
                  <a:gd name="T5" fmla="*/ 194 h 542"/>
                  <a:gd name="T6" fmla="*/ 132 w 1208"/>
                  <a:gd name="T7" fmla="*/ 327 h 542"/>
                  <a:gd name="T8" fmla="*/ 153 w 1208"/>
                  <a:gd name="T9" fmla="*/ 321 h 542"/>
                  <a:gd name="T10" fmla="*/ 391 w 1208"/>
                  <a:gd name="T11" fmla="*/ 364 h 542"/>
                  <a:gd name="T12" fmla="*/ 1075 w 1208"/>
                  <a:gd name="T13" fmla="*/ 474 h 542"/>
                  <a:gd name="T14" fmla="*/ 1148 w 1208"/>
                  <a:gd name="T15" fmla="*/ 252 h 542"/>
                  <a:gd name="T16" fmla="*/ 1017 w 1208"/>
                  <a:gd name="T17" fmla="*/ 141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8" h="542">
                    <a:moveTo>
                      <a:pt x="1017" y="141"/>
                    </a:moveTo>
                    <a:cubicBezTo>
                      <a:pt x="773" y="0"/>
                      <a:pt x="380" y="0"/>
                      <a:pt x="138" y="141"/>
                    </a:cubicBezTo>
                    <a:cubicBezTo>
                      <a:pt x="109" y="157"/>
                      <a:pt x="84" y="175"/>
                      <a:pt x="62" y="194"/>
                    </a:cubicBezTo>
                    <a:cubicBezTo>
                      <a:pt x="0" y="247"/>
                      <a:pt x="53" y="347"/>
                      <a:pt x="132" y="327"/>
                    </a:cubicBezTo>
                    <a:cubicBezTo>
                      <a:pt x="153" y="321"/>
                      <a:pt x="153" y="321"/>
                      <a:pt x="153" y="321"/>
                    </a:cubicBezTo>
                    <a:cubicBezTo>
                      <a:pt x="235" y="300"/>
                      <a:pt x="322" y="316"/>
                      <a:pt x="391" y="364"/>
                    </a:cubicBezTo>
                    <a:cubicBezTo>
                      <a:pt x="591" y="502"/>
                      <a:pt x="842" y="542"/>
                      <a:pt x="1075" y="474"/>
                    </a:cubicBezTo>
                    <a:cubicBezTo>
                      <a:pt x="1170" y="446"/>
                      <a:pt x="1208" y="331"/>
                      <a:pt x="1148" y="252"/>
                    </a:cubicBezTo>
                    <a:cubicBezTo>
                      <a:pt x="1118" y="211"/>
                      <a:pt x="1074" y="174"/>
                      <a:pt x="1017" y="14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Freeform 239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2354263" y="6343651"/>
                <a:ext cx="180975" cy="265113"/>
              </a:xfrm>
              <a:custGeom>
                <a:avLst/>
                <a:gdLst>
                  <a:gd name="T0" fmla="*/ 133 w 173"/>
                  <a:gd name="T1" fmla="*/ 87 h 255"/>
                  <a:gd name="T2" fmla="*/ 44 w 173"/>
                  <a:gd name="T3" fmla="*/ 12 h 255"/>
                  <a:gd name="T4" fmla="*/ 21 w 173"/>
                  <a:gd name="T5" fmla="*/ 0 h 255"/>
                  <a:gd name="T6" fmla="*/ 75 w 173"/>
                  <a:gd name="T7" fmla="*/ 63 h 255"/>
                  <a:gd name="T8" fmla="*/ 23 w 173"/>
                  <a:gd name="T9" fmla="*/ 248 h 255"/>
                  <a:gd name="T10" fmla="*/ 0 w 173"/>
                  <a:gd name="T11" fmla="*/ 255 h 255"/>
                  <a:gd name="T12" fmla="*/ 83 w 173"/>
                  <a:gd name="T13" fmla="*/ 238 h 255"/>
                  <a:gd name="T14" fmla="*/ 133 w 173"/>
                  <a:gd name="T15" fmla="*/ 87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255">
                    <a:moveTo>
                      <a:pt x="133" y="87"/>
                    </a:moveTo>
                    <a:cubicBezTo>
                      <a:pt x="112" y="60"/>
                      <a:pt x="82" y="35"/>
                      <a:pt x="44" y="12"/>
                    </a:cubicBezTo>
                    <a:cubicBezTo>
                      <a:pt x="36" y="8"/>
                      <a:pt x="29" y="4"/>
                      <a:pt x="21" y="0"/>
                    </a:cubicBezTo>
                    <a:cubicBezTo>
                      <a:pt x="43" y="19"/>
                      <a:pt x="61" y="41"/>
                      <a:pt x="75" y="63"/>
                    </a:cubicBezTo>
                    <a:cubicBezTo>
                      <a:pt x="117" y="129"/>
                      <a:pt x="90" y="224"/>
                      <a:pt x="23" y="248"/>
                    </a:cubicBezTo>
                    <a:cubicBezTo>
                      <a:pt x="15" y="250"/>
                      <a:pt x="7" y="253"/>
                      <a:pt x="0" y="255"/>
                    </a:cubicBezTo>
                    <a:cubicBezTo>
                      <a:pt x="28" y="252"/>
                      <a:pt x="55" y="246"/>
                      <a:pt x="83" y="238"/>
                    </a:cubicBezTo>
                    <a:cubicBezTo>
                      <a:pt x="147" y="219"/>
                      <a:pt x="173" y="141"/>
                      <a:pt x="133" y="8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13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19"/>
          <p:cNvSpPr/>
          <p:nvPr>
            <p:custDataLst>
              <p:tags r:id="rId2"/>
            </p:custDataLst>
          </p:nvPr>
        </p:nvSpPr>
        <p:spPr>
          <a:xfrm>
            <a:off x="2090420" y="1644015"/>
            <a:ext cx="8002905" cy="3569970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8" name="组合 7"/>
          <p:cNvGrpSpPr/>
          <p:nvPr>
            <p:custDataLst>
              <p:tags r:id="rId3"/>
            </p:custDataLst>
          </p:nvPr>
        </p:nvGrpSpPr>
        <p:grpSpPr>
          <a:xfrm>
            <a:off x="9160700" y="4705460"/>
            <a:ext cx="1583448" cy="905587"/>
            <a:chOff x="4142899" y="4440771"/>
            <a:chExt cx="2836863" cy="1622425"/>
          </a:xfrm>
        </p:grpSpPr>
        <p:grpSp>
          <p:nvGrpSpPr>
            <p:cNvPr id="9" name="组合 8"/>
            <p:cNvGrpSpPr/>
            <p:nvPr/>
          </p:nvGrpSpPr>
          <p:grpSpPr>
            <a:xfrm>
              <a:off x="5009674" y="4440771"/>
              <a:ext cx="1970088" cy="1077913"/>
              <a:chOff x="1774825" y="5948363"/>
              <a:chExt cx="1970088" cy="1077913"/>
            </a:xfrm>
          </p:grpSpPr>
          <p:sp>
            <p:nvSpPr>
              <p:cNvPr id="17" name="Freeform 231"/>
              <p:cNvSpPr/>
              <p:nvPr>
                <p:custDataLst>
                  <p:tags r:id="rId4"/>
                </p:custDataLst>
              </p:nvPr>
            </p:nvSpPr>
            <p:spPr bwMode="auto">
              <a:xfrm>
                <a:off x="3176588" y="6230938"/>
                <a:ext cx="568325" cy="795338"/>
              </a:xfrm>
              <a:custGeom>
                <a:avLst/>
                <a:gdLst>
                  <a:gd name="T0" fmla="*/ 204 w 544"/>
                  <a:gd name="T1" fmla="*/ 692 h 763"/>
                  <a:gd name="T2" fmla="*/ 36 w 544"/>
                  <a:gd name="T3" fmla="*/ 658 h 763"/>
                  <a:gd name="T4" fmla="*/ 29 w 544"/>
                  <a:gd name="T5" fmla="*/ 637 h 763"/>
                  <a:gd name="T6" fmla="*/ 91 w 544"/>
                  <a:gd name="T7" fmla="*/ 346 h 763"/>
                  <a:gd name="T8" fmla="*/ 339 w 544"/>
                  <a:gd name="T9" fmla="*/ 70 h 763"/>
                  <a:gd name="T10" fmla="*/ 508 w 544"/>
                  <a:gd name="T11" fmla="*/ 105 h 763"/>
                  <a:gd name="T12" fmla="*/ 514 w 544"/>
                  <a:gd name="T13" fmla="*/ 125 h 763"/>
                  <a:gd name="T14" fmla="*/ 453 w 544"/>
                  <a:gd name="T15" fmla="*/ 416 h 763"/>
                  <a:gd name="T16" fmla="*/ 204 w 544"/>
                  <a:gd name="T17" fmla="*/ 692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4" h="763">
                    <a:moveTo>
                      <a:pt x="204" y="692"/>
                    </a:moveTo>
                    <a:cubicBezTo>
                      <a:pt x="141" y="763"/>
                      <a:pt x="65" y="747"/>
                      <a:pt x="36" y="658"/>
                    </a:cubicBezTo>
                    <a:cubicBezTo>
                      <a:pt x="29" y="637"/>
                      <a:pt x="29" y="637"/>
                      <a:pt x="29" y="637"/>
                    </a:cubicBezTo>
                    <a:cubicBezTo>
                      <a:pt x="0" y="548"/>
                      <a:pt x="27" y="417"/>
                      <a:pt x="91" y="346"/>
                    </a:cubicBezTo>
                    <a:cubicBezTo>
                      <a:pt x="339" y="70"/>
                      <a:pt x="339" y="70"/>
                      <a:pt x="339" y="70"/>
                    </a:cubicBezTo>
                    <a:cubicBezTo>
                      <a:pt x="402" y="0"/>
                      <a:pt x="478" y="16"/>
                      <a:pt x="508" y="105"/>
                    </a:cubicBezTo>
                    <a:cubicBezTo>
                      <a:pt x="514" y="125"/>
                      <a:pt x="514" y="125"/>
                      <a:pt x="514" y="125"/>
                    </a:cubicBezTo>
                    <a:cubicBezTo>
                      <a:pt x="544" y="215"/>
                      <a:pt x="516" y="346"/>
                      <a:pt x="453" y="416"/>
                    </a:cubicBezTo>
                    <a:lnTo>
                      <a:pt x="204" y="69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32"/>
              <p:cNvSpPr/>
              <p:nvPr>
                <p:custDataLst>
                  <p:tags r:id="rId5"/>
                </p:custDataLst>
              </p:nvPr>
            </p:nvSpPr>
            <p:spPr bwMode="auto">
              <a:xfrm>
                <a:off x="1774825" y="5948363"/>
                <a:ext cx="1857375" cy="1049338"/>
              </a:xfrm>
              <a:custGeom>
                <a:avLst/>
                <a:gdLst>
                  <a:gd name="T0" fmla="*/ 1438 w 1778"/>
                  <a:gd name="T1" fmla="*/ 1003 h 1006"/>
                  <a:gd name="T2" fmla="*/ 1427 w 1778"/>
                  <a:gd name="T3" fmla="*/ 998 h 1006"/>
                  <a:gd name="T4" fmla="*/ 1417 w 1778"/>
                  <a:gd name="T5" fmla="*/ 991 h 1006"/>
                  <a:gd name="T6" fmla="*/ 1407 w 1778"/>
                  <a:gd name="T7" fmla="*/ 982 h 1006"/>
                  <a:gd name="T8" fmla="*/ 1396 w 1778"/>
                  <a:gd name="T9" fmla="*/ 968 h 1006"/>
                  <a:gd name="T10" fmla="*/ 1387 w 1778"/>
                  <a:gd name="T11" fmla="*/ 953 h 1006"/>
                  <a:gd name="T12" fmla="*/ 1380 w 1778"/>
                  <a:gd name="T13" fmla="*/ 938 h 1006"/>
                  <a:gd name="T14" fmla="*/ 1367 w 1778"/>
                  <a:gd name="T15" fmla="*/ 898 h 1006"/>
                  <a:gd name="T16" fmla="*/ 1361 w 1778"/>
                  <a:gd name="T17" fmla="*/ 873 h 1006"/>
                  <a:gd name="T18" fmla="*/ 1359 w 1778"/>
                  <a:gd name="T19" fmla="*/ 852 h 1006"/>
                  <a:gd name="T20" fmla="*/ 1358 w 1778"/>
                  <a:gd name="T21" fmla="*/ 832 h 1006"/>
                  <a:gd name="T22" fmla="*/ 1359 w 1778"/>
                  <a:gd name="T23" fmla="*/ 805 h 1006"/>
                  <a:gd name="T24" fmla="*/ 1361 w 1778"/>
                  <a:gd name="T25" fmla="*/ 782 h 1006"/>
                  <a:gd name="T26" fmla="*/ 1365 w 1778"/>
                  <a:gd name="T27" fmla="*/ 761 h 1006"/>
                  <a:gd name="T28" fmla="*/ 1370 w 1778"/>
                  <a:gd name="T29" fmla="*/ 740 h 1006"/>
                  <a:gd name="T30" fmla="*/ 1377 w 1778"/>
                  <a:gd name="T31" fmla="*/ 717 h 1006"/>
                  <a:gd name="T32" fmla="*/ 1384 w 1778"/>
                  <a:gd name="T33" fmla="*/ 698 h 1006"/>
                  <a:gd name="T34" fmla="*/ 1392 w 1778"/>
                  <a:gd name="T35" fmla="*/ 678 h 1006"/>
                  <a:gd name="T36" fmla="*/ 1404 w 1778"/>
                  <a:gd name="T37" fmla="*/ 656 h 1006"/>
                  <a:gd name="T38" fmla="*/ 1415 w 1778"/>
                  <a:gd name="T39" fmla="*/ 638 h 1006"/>
                  <a:gd name="T40" fmla="*/ 1426 w 1778"/>
                  <a:gd name="T41" fmla="*/ 624 h 1006"/>
                  <a:gd name="T42" fmla="*/ 420 w 1778"/>
                  <a:gd name="T43" fmla="*/ 7 h 1006"/>
                  <a:gd name="T44" fmla="*/ 66 w 1778"/>
                  <a:gd name="T45" fmla="*/ 334 h 1006"/>
                  <a:gd name="T46" fmla="*/ 55 w 1778"/>
                  <a:gd name="T47" fmla="*/ 349 h 1006"/>
                  <a:gd name="T48" fmla="*/ 46 w 1778"/>
                  <a:gd name="T49" fmla="*/ 364 h 1006"/>
                  <a:gd name="T50" fmla="*/ 36 w 1778"/>
                  <a:gd name="T51" fmla="*/ 383 h 1006"/>
                  <a:gd name="T52" fmla="*/ 29 w 1778"/>
                  <a:gd name="T53" fmla="*/ 396 h 1006"/>
                  <a:gd name="T54" fmla="*/ 22 w 1778"/>
                  <a:gd name="T55" fmla="*/ 415 h 1006"/>
                  <a:gd name="T56" fmla="*/ 15 w 1778"/>
                  <a:gd name="T57" fmla="*/ 435 h 1006"/>
                  <a:gd name="T58" fmla="*/ 12 w 1778"/>
                  <a:gd name="T59" fmla="*/ 448 h 1006"/>
                  <a:gd name="T60" fmla="*/ 8 w 1778"/>
                  <a:gd name="T61" fmla="*/ 465 h 1006"/>
                  <a:gd name="T62" fmla="*/ 5 w 1778"/>
                  <a:gd name="T63" fmla="*/ 479 h 1006"/>
                  <a:gd name="T64" fmla="*/ 2 w 1778"/>
                  <a:gd name="T65" fmla="*/ 499 h 1006"/>
                  <a:gd name="T66" fmla="*/ 0 w 1778"/>
                  <a:gd name="T67" fmla="*/ 525 h 1006"/>
                  <a:gd name="T68" fmla="*/ 0 w 1778"/>
                  <a:gd name="T69" fmla="*/ 540 h 1006"/>
                  <a:gd name="T70" fmla="*/ 1 w 1778"/>
                  <a:gd name="T71" fmla="*/ 560 h 1006"/>
                  <a:gd name="T72" fmla="*/ 3 w 1778"/>
                  <a:gd name="T73" fmla="*/ 579 h 1006"/>
                  <a:gd name="T74" fmla="*/ 8 w 1778"/>
                  <a:gd name="T75" fmla="*/ 603 h 1006"/>
                  <a:gd name="T76" fmla="*/ 20 w 1778"/>
                  <a:gd name="T77" fmla="*/ 640 h 1006"/>
                  <a:gd name="T78" fmla="*/ 25 w 1778"/>
                  <a:gd name="T79" fmla="*/ 654 h 1006"/>
                  <a:gd name="T80" fmla="*/ 32 w 1778"/>
                  <a:gd name="T81" fmla="*/ 668 h 1006"/>
                  <a:gd name="T82" fmla="*/ 39 w 1778"/>
                  <a:gd name="T83" fmla="*/ 678 h 1006"/>
                  <a:gd name="T84" fmla="*/ 49 w 1778"/>
                  <a:gd name="T85" fmla="*/ 690 h 1006"/>
                  <a:gd name="T86" fmla="*/ 56 w 1778"/>
                  <a:gd name="T87" fmla="*/ 697 h 1006"/>
                  <a:gd name="T88" fmla="*/ 65 w 1778"/>
                  <a:gd name="T89" fmla="*/ 704 h 1006"/>
                  <a:gd name="T90" fmla="*/ 75 w 1778"/>
                  <a:gd name="T91" fmla="*/ 709 h 1006"/>
                  <a:gd name="T92" fmla="*/ 83 w 1778"/>
                  <a:gd name="T93" fmla="*/ 712 h 1006"/>
                  <a:gd name="T94" fmla="*/ 1448 w 1778"/>
                  <a:gd name="T95" fmla="*/ 1006 h 10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78" h="1006">
                    <a:moveTo>
                      <a:pt x="1448" y="1006"/>
                    </a:moveTo>
                    <a:cubicBezTo>
                      <a:pt x="1446" y="1006"/>
                      <a:pt x="1445" y="1005"/>
                      <a:pt x="1444" y="1005"/>
                    </a:cubicBezTo>
                    <a:cubicBezTo>
                      <a:pt x="1443" y="1005"/>
                      <a:pt x="1442" y="1004"/>
                      <a:pt x="1441" y="1004"/>
                    </a:cubicBezTo>
                    <a:cubicBezTo>
                      <a:pt x="1440" y="1004"/>
                      <a:pt x="1439" y="1004"/>
                      <a:pt x="1438" y="1003"/>
                    </a:cubicBezTo>
                    <a:cubicBezTo>
                      <a:pt x="1437" y="1003"/>
                      <a:pt x="1436" y="1002"/>
                      <a:pt x="1435" y="1002"/>
                    </a:cubicBezTo>
                    <a:cubicBezTo>
                      <a:pt x="1434" y="1002"/>
                      <a:pt x="1434" y="1001"/>
                      <a:pt x="1433" y="1001"/>
                    </a:cubicBezTo>
                    <a:cubicBezTo>
                      <a:pt x="1432" y="1000"/>
                      <a:pt x="1431" y="1000"/>
                      <a:pt x="1430" y="1000"/>
                    </a:cubicBezTo>
                    <a:cubicBezTo>
                      <a:pt x="1429" y="999"/>
                      <a:pt x="1428" y="999"/>
                      <a:pt x="1427" y="998"/>
                    </a:cubicBezTo>
                    <a:cubicBezTo>
                      <a:pt x="1426" y="998"/>
                      <a:pt x="1425" y="997"/>
                      <a:pt x="1425" y="997"/>
                    </a:cubicBezTo>
                    <a:cubicBezTo>
                      <a:pt x="1424" y="996"/>
                      <a:pt x="1423" y="996"/>
                      <a:pt x="1422" y="995"/>
                    </a:cubicBezTo>
                    <a:cubicBezTo>
                      <a:pt x="1421" y="994"/>
                      <a:pt x="1420" y="994"/>
                      <a:pt x="1419" y="993"/>
                    </a:cubicBezTo>
                    <a:cubicBezTo>
                      <a:pt x="1418" y="992"/>
                      <a:pt x="1418" y="992"/>
                      <a:pt x="1417" y="991"/>
                    </a:cubicBezTo>
                    <a:cubicBezTo>
                      <a:pt x="1416" y="991"/>
                      <a:pt x="1415" y="990"/>
                      <a:pt x="1414" y="989"/>
                    </a:cubicBezTo>
                    <a:cubicBezTo>
                      <a:pt x="1413" y="988"/>
                      <a:pt x="1413" y="988"/>
                      <a:pt x="1412" y="987"/>
                    </a:cubicBezTo>
                    <a:cubicBezTo>
                      <a:pt x="1411" y="986"/>
                      <a:pt x="1410" y="985"/>
                      <a:pt x="1409" y="984"/>
                    </a:cubicBezTo>
                    <a:cubicBezTo>
                      <a:pt x="1408" y="983"/>
                      <a:pt x="1407" y="983"/>
                      <a:pt x="1407" y="982"/>
                    </a:cubicBezTo>
                    <a:cubicBezTo>
                      <a:pt x="1406" y="981"/>
                      <a:pt x="1404" y="980"/>
                      <a:pt x="1403" y="978"/>
                    </a:cubicBezTo>
                    <a:cubicBezTo>
                      <a:pt x="1403" y="978"/>
                      <a:pt x="1402" y="977"/>
                      <a:pt x="1402" y="977"/>
                    </a:cubicBezTo>
                    <a:cubicBezTo>
                      <a:pt x="1400" y="975"/>
                      <a:pt x="1399" y="972"/>
                      <a:pt x="1397" y="970"/>
                    </a:cubicBezTo>
                    <a:cubicBezTo>
                      <a:pt x="1396" y="969"/>
                      <a:pt x="1396" y="969"/>
                      <a:pt x="1396" y="968"/>
                    </a:cubicBezTo>
                    <a:cubicBezTo>
                      <a:pt x="1394" y="966"/>
                      <a:pt x="1393" y="964"/>
                      <a:pt x="1392" y="963"/>
                    </a:cubicBezTo>
                    <a:cubicBezTo>
                      <a:pt x="1391" y="962"/>
                      <a:pt x="1391" y="961"/>
                      <a:pt x="1390" y="960"/>
                    </a:cubicBezTo>
                    <a:cubicBezTo>
                      <a:pt x="1390" y="959"/>
                      <a:pt x="1389" y="958"/>
                      <a:pt x="1389" y="956"/>
                    </a:cubicBezTo>
                    <a:cubicBezTo>
                      <a:pt x="1388" y="955"/>
                      <a:pt x="1387" y="954"/>
                      <a:pt x="1387" y="953"/>
                    </a:cubicBezTo>
                    <a:cubicBezTo>
                      <a:pt x="1386" y="952"/>
                      <a:pt x="1386" y="951"/>
                      <a:pt x="1385" y="949"/>
                    </a:cubicBezTo>
                    <a:cubicBezTo>
                      <a:pt x="1384" y="948"/>
                      <a:pt x="1384" y="947"/>
                      <a:pt x="1383" y="946"/>
                    </a:cubicBezTo>
                    <a:cubicBezTo>
                      <a:pt x="1383" y="945"/>
                      <a:pt x="1382" y="943"/>
                      <a:pt x="1382" y="942"/>
                    </a:cubicBezTo>
                    <a:cubicBezTo>
                      <a:pt x="1381" y="941"/>
                      <a:pt x="1381" y="939"/>
                      <a:pt x="1380" y="938"/>
                    </a:cubicBezTo>
                    <a:cubicBezTo>
                      <a:pt x="1380" y="937"/>
                      <a:pt x="1379" y="935"/>
                      <a:pt x="1379" y="934"/>
                    </a:cubicBezTo>
                    <a:cubicBezTo>
                      <a:pt x="1378" y="932"/>
                      <a:pt x="1377" y="930"/>
                      <a:pt x="1377" y="929"/>
                    </a:cubicBezTo>
                    <a:cubicBezTo>
                      <a:pt x="1370" y="908"/>
                      <a:pt x="1370" y="908"/>
                      <a:pt x="1370" y="908"/>
                    </a:cubicBezTo>
                    <a:cubicBezTo>
                      <a:pt x="1369" y="905"/>
                      <a:pt x="1368" y="901"/>
                      <a:pt x="1367" y="898"/>
                    </a:cubicBezTo>
                    <a:cubicBezTo>
                      <a:pt x="1367" y="897"/>
                      <a:pt x="1366" y="896"/>
                      <a:pt x="1366" y="895"/>
                    </a:cubicBezTo>
                    <a:cubicBezTo>
                      <a:pt x="1365" y="892"/>
                      <a:pt x="1365" y="889"/>
                      <a:pt x="1364" y="887"/>
                    </a:cubicBezTo>
                    <a:cubicBezTo>
                      <a:pt x="1364" y="886"/>
                      <a:pt x="1364" y="885"/>
                      <a:pt x="1363" y="884"/>
                    </a:cubicBezTo>
                    <a:cubicBezTo>
                      <a:pt x="1363" y="880"/>
                      <a:pt x="1362" y="876"/>
                      <a:pt x="1361" y="873"/>
                    </a:cubicBezTo>
                    <a:cubicBezTo>
                      <a:pt x="1361" y="872"/>
                      <a:pt x="1361" y="871"/>
                      <a:pt x="1361" y="871"/>
                    </a:cubicBezTo>
                    <a:cubicBezTo>
                      <a:pt x="1361" y="868"/>
                      <a:pt x="1360" y="864"/>
                      <a:pt x="1360" y="861"/>
                    </a:cubicBezTo>
                    <a:cubicBezTo>
                      <a:pt x="1360" y="860"/>
                      <a:pt x="1360" y="858"/>
                      <a:pt x="1360" y="857"/>
                    </a:cubicBezTo>
                    <a:cubicBezTo>
                      <a:pt x="1359" y="855"/>
                      <a:pt x="1359" y="854"/>
                      <a:pt x="1359" y="852"/>
                    </a:cubicBezTo>
                    <a:cubicBezTo>
                      <a:pt x="1359" y="850"/>
                      <a:pt x="1359" y="849"/>
                      <a:pt x="1359" y="847"/>
                    </a:cubicBezTo>
                    <a:cubicBezTo>
                      <a:pt x="1359" y="845"/>
                      <a:pt x="1359" y="844"/>
                      <a:pt x="1359" y="842"/>
                    </a:cubicBezTo>
                    <a:cubicBezTo>
                      <a:pt x="1358" y="840"/>
                      <a:pt x="1358" y="839"/>
                      <a:pt x="1358" y="837"/>
                    </a:cubicBezTo>
                    <a:cubicBezTo>
                      <a:pt x="1358" y="835"/>
                      <a:pt x="1358" y="834"/>
                      <a:pt x="1358" y="832"/>
                    </a:cubicBezTo>
                    <a:cubicBezTo>
                      <a:pt x="1358" y="830"/>
                      <a:pt x="1358" y="829"/>
                      <a:pt x="1358" y="827"/>
                    </a:cubicBezTo>
                    <a:cubicBezTo>
                      <a:pt x="1358" y="825"/>
                      <a:pt x="1358" y="823"/>
                      <a:pt x="1358" y="822"/>
                    </a:cubicBezTo>
                    <a:cubicBezTo>
                      <a:pt x="1358" y="820"/>
                      <a:pt x="1358" y="819"/>
                      <a:pt x="1358" y="817"/>
                    </a:cubicBezTo>
                    <a:cubicBezTo>
                      <a:pt x="1359" y="813"/>
                      <a:pt x="1359" y="809"/>
                      <a:pt x="1359" y="805"/>
                    </a:cubicBezTo>
                    <a:cubicBezTo>
                      <a:pt x="1359" y="805"/>
                      <a:pt x="1359" y="804"/>
                      <a:pt x="1359" y="804"/>
                    </a:cubicBezTo>
                    <a:cubicBezTo>
                      <a:pt x="1359" y="800"/>
                      <a:pt x="1360" y="797"/>
                      <a:pt x="1360" y="793"/>
                    </a:cubicBezTo>
                    <a:cubicBezTo>
                      <a:pt x="1360" y="792"/>
                      <a:pt x="1360" y="790"/>
                      <a:pt x="1361" y="789"/>
                    </a:cubicBezTo>
                    <a:cubicBezTo>
                      <a:pt x="1361" y="787"/>
                      <a:pt x="1361" y="784"/>
                      <a:pt x="1361" y="782"/>
                    </a:cubicBezTo>
                    <a:cubicBezTo>
                      <a:pt x="1362" y="781"/>
                      <a:pt x="1362" y="779"/>
                      <a:pt x="1362" y="778"/>
                    </a:cubicBezTo>
                    <a:cubicBezTo>
                      <a:pt x="1362" y="776"/>
                      <a:pt x="1363" y="773"/>
                      <a:pt x="1363" y="771"/>
                    </a:cubicBezTo>
                    <a:cubicBezTo>
                      <a:pt x="1363" y="770"/>
                      <a:pt x="1364" y="768"/>
                      <a:pt x="1364" y="767"/>
                    </a:cubicBezTo>
                    <a:cubicBezTo>
                      <a:pt x="1364" y="765"/>
                      <a:pt x="1365" y="763"/>
                      <a:pt x="1365" y="761"/>
                    </a:cubicBezTo>
                    <a:cubicBezTo>
                      <a:pt x="1365" y="759"/>
                      <a:pt x="1366" y="758"/>
                      <a:pt x="1366" y="757"/>
                    </a:cubicBezTo>
                    <a:cubicBezTo>
                      <a:pt x="1366" y="754"/>
                      <a:pt x="1367" y="752"/>
                      <a:pt x="1367" y="750"/>
                    </a:cubicBezTo>
                    <a:cubicBezTo>
                      <a:pt x="1368" y="749"/>
                      <a:pt x="1368" y="748"/>
                      <a:pt x="1368" y="746"/>
                    </a:cubicBezTo>
                    <a:cubicBezTo>
                      <a:pt x="1369" y="744"/>
                      <a:pt x="1369" y="742"/>
                      <a:pt x="1370" y="740"/>
                    </a:cubicBezTo>
                    <a:cubicBezTo>
                      <a:pt x="1370" y="739"/>
                      <a:pt x="1370" y="738"/>
                      <a:pt x="1371" y="736"/>
                    </a:cubicBezTo>
                    <a:cubicBezTo>
                      <a:pt x="1371" y="734"/>
                      <a:pt x="1372" y="732"/>
                      <a:pt x="1373" y="729"/>
                    </a:cubicBezTo>
                    <a:cubicBezTo>
                      <a:pt x="1373" y="728"/>
                      <a:pt x="1373" y="727"/>
                      <a:pt x="1373" y="727"/>
                    </a:cubicBezTo>
                    <a:cubicBezTo>
                      <a:pt x="1374" y="723"/>
                      <a:pt x="1375" y="720"/>
                      <a:pt x="1377" y="717"/>
                    </a:cubicBezTo>
                    <a:cubicBezTo>
                      <a:pt x="1377" y="716"/>
                      <a:pt x="1377" y="716"/>
                      <a:pt x="1377" y="715"/>
                    </a:cubicBezTo>
                    <a:cubicBezTo>
                      <a:pt x="1378" y="712"/>
                      <a:pt x="1379" y="710"/>
                      <a:pt x="1380" y="707"/>
                    </a:cubicBezTo>
                    <a:cubicBezTo>
                      <a:pt x="1380" y="706"/>
                      <a:pt x="1381" y="706"/>
                      <a:pt x="1381" y="705"/>
                    </a:cubicBezTo>
                    <a:cubicBezTo>
                      <a:pt x="1382" y="702"/>
                      <a:pt x="1383" y="700"/>
                      <a:pt x="1384" y="698"/>
                    </a:cubicBezTo>
                    <a:cubicBezTo>
                      <a:pt x="1384" y="696"/>
                      <a:pt x="1385" y="695"/>
                      <a:pt x="1385" y="694"/>
                    </a:cubicBezTo>
                    <a:cubicBezTo>
                      <a:pt x="1386" y="692"/>
                      <a:pt x="1387" y="690"/>
                      <a:pt x="1387" y="688"/>
                    </a:cubicBezTo>
                    <a:cubicBezTo>
                      <a:pt x="1388" y="687"/>
                      <a:pt x="1388" y="686"/>
                      <a:pt x="1389" y="685"/>
                    </a:cubicBezTo>
                    <a:cubicBezTo>
                      <a:pt x="1390" y="683"/>
                      <a:pt x="1391" y="680"/>
                      <a:pt x="1392" y="678"/>
                    </a:cubicBezTo>
                    <a:cubicBezTo>
                      <a:pt x="1393" y="677"/>
                      <a:pt x="1393" y="676"/>
                      <a:pt x="1394" y="675"/>
                    </a:cubicBezTo>
                    <a:cubicBezTo>
                      <a:pt x="1395" y="673"/>
                      <a:pt x="1396" y="671"/>
                      <a:pt x="1397" y="669"/>
                    </a:cubicBezTo>
                    <a:cubicBezTo>
                      <a:pt x="1397" y="668"/>
                      <a:pt x="1398" y="667"/>
                      <a:pt x="1398" y="666"/>
                    </a:cubicBezTo>
                    <a:cubicBezTo>
                      <a:pt x="1400" y="662"/>
                      <a:pt x="1402" y="659"/>
                      <a:pt x="1404" y="656"/>
                    </a:cubicBezTo>
                    <a:cubicBezTo>
                      <a:pt x="1404" y="656"/>
                      <a:pt x="1404" y="655"/>
                      <a:pt x="1404" y="655"/>
                    </a:cubicBezTo>
                    <a:cubicBezTo>
                      <a:pt x="1406" y="651"/>
                      <a:pt x="1409" y="648"/>
                      <a:pt x="1411" y="645"/>
                    </a:cubicBezTo>
                    <a:cubicBezTo>
                      <a:pt x="1412" y="644"/>
                      <a:pt x="1412" y="642"/>
                      <a:pt x="1413" y="641"/>
                    </a:cubicBezTo>
                    <a:cubicBezTo>
                      <a:pt x="1414" y="640"/>
                      <a:pt x="1415" y="639"/>
                      <a:pt x="1415" y="638"/>
                    </a:cubicBezTo>
                    <a:cubicBezTo>
                      <a:pt x="1416" y="636"/>
                      <a:pt x="1417" y="635"/>
                      <a:pt x="1419" y="634"/>
                    </a:cubicBezTo>
                    <a:cubicBezTo>
                      <a:pt x="1419" y="633"/>
                      <a:pt x="1420" y="632"/>
                      <a:pt x="1421" y="631"/>
                    </a:cubicBezTo>
                    <a:cubicBezTo>
                      <a:pt x="1422" y="629"/>
                      <a:pt x="1423" y="628"/>
                      <a:pt x="1424" y="626"/>
                    </a:cubicBezTo>
                    <a:cubicBezTo>
                      <a:pt x="1425" y="625"/>
                      <a:pt x="1425" y="625"/>
                      <a:pt x="1426" y="624"/>
                    </a:cubicBezTo>
                    <a:cubicBezTo>
                      <a:pt x="1428" y="622"/>
                      <a:pt x="1430" y="620"/>
                      <a:pt x="1432" y="617"/>
                    </a:cubicBezTo>
                    <a:cubicBezTo>
                      <a:pt x="1680" y="341"/>
                      <a:pt x="1680" y="341"/>
                      <a:pt x="1680" y="341"/>
                    </a:cubicBezTo>
                    <a:cubicBezTo>
                      <a:pt x="1712" y="306"/>
                      <a:pt x="1747" y="292"/>
                      <a:pt x="1778" y="299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6"/>
                      <a:pt x="74" y="326"/>
                      <a:pt x="74" y="326"/>
                    </a:cubicBezTo>
                    <a:cubicBezTo>
                      <a:pt x="72" y="328"/>
                      <a:pt x="70" y="330"/>
                      <a:pt x="68" y="332"/>
                    </a:cubicBezTo>
                    <a:cubicBezTo>
                      <a:pt x="67" y="333"/>
                      <a:pt x="67" y="334"/>
                      <a:pt x="66" y="334"/>
                    </a:cubicBezTo>
                    <a:cubicBezTo>
                      <a:pt x="65" y="336"/>
                      <a:pt x="64" y="337"/>
                      <a:pt x="63" y="339"/>
                    </a:cubicBezTo>
                    <a:cubicBezTo>
                      <a:pt x="62" y="340"/>
                      <a:pt x="61" y="341"/>
                      <a:pt x="61" y="342"/>
                    </a:cubicBezTo>
                    <a:cubicBezTo>
                      <a:pt x="59" y="343"/>
                      <a:pt x="58" y="345"/>
                      <a:pt x="57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8" y="360"/>
                      <a:pt x="46" y="363"/>
                    </a:cubicBezTo>
                    <a:cubicBezTo>
                      <a:pt x="46" y="363"/>
                      <a:pt x="46" y="364"/>
                      <a:pt x="46" y="364"/>
                    </a:cubicBezTo>
                    <a:cubicBezTo>
                      <a:pt x="44" y="367"/>
                      <a:pt x="42" y="370"/>
                      <a:pt x="40" y="374"/>
                    </a:cubicBezTo>
                    <a:cubicBezTo>
                      <a:pt x="40" y="374"/>
                      <a:pt x="40" y="375"/>
                      <a:pt x="40" y="375"/>
                    </a:cubicBezTo>
                    <a:cubicBezTo>
                      <a:pt x="39" y="376"/>
                      <a:pt x="39" y="376"/>
                      <a:pt x="39" y="377"/>
                    </a:cubicBezTo>
                    <a:cubicBezTo>
                      <a:pt x="38" y="379"/>
                      <a:pt x="37" y="381"/>
                      <a:pt x="36" y="383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9"/>
                      <a:pt x="32" y="391"/>
                      <a:pt x="31" y="393"/>
                    </a:cubicBezTo>
                    <a:cubicBezTo>
                      <a:pt x="31" y="394"/>
                      <a:pt x="30" y="395"/>
                      <a:pt x="30" y="395"/>
                    </a:cubicBezTo>
                    <a:cubicBezTo>
                      <a:pt x="29" y="396"/>
                      <a:pt x="29" y="396"/>
                      <a:pt x="29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6"/>
                    </a:cubicBezTo>
                    <a:cubicBezTo>
                      <a:pt x="25" y="408"/>
                      <a:pt x="24" y="410"/>
                      <a:pt x="23" y="413"/>
                    </a:cubicBezTo>
                    <a:cubicBezTo>
                      <a:pt x="23" y="414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1"/>
                      <a:pt x="19" y="423"/>
                    </a:cubicBezTo>
                    <a:cubicBezTo>
                      <a:pt x="19" y="424"/>
                      <a:pt x="19" y="424"/>
                      <a:pt x="19" y="425"/>
                    </a:cubicBezTo>
                    <a:cubicBezTo>
                      <a:pt x="17" y="428"/>
                      <a:pt x="16" y="431"/>
                      <a:pt x="15" y="435"/>
                    </a:cubicBezTo>
                    <a:cubicBezTo>
                      <a:pt x="15" y="435"/>
                      <a:pt x="15" y="435"/>
                      <a:pt x="15" y="435"/>
                    </a:cubicBezTo>
                    <a:cubicBezTo>
                      <a:pt x="15" y="436"/>
                      <a:pt x="15" y="437"/>
                      <a:pt x="15" y="438"/>
                    </a:cubicBezTo>
                    <a:cubicBezTo>
                      <a:pt x="14" y="440"/>
                      <a:pt x="13" y="442"/>
                      <a:pt x="13" y="444"/>
                    </a:cubicBezTo>
                    <a:cubicBezTo>
                      <a:pt x="12" y="446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3"/>
                      <a:pt x="8" y="465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6"/>
                      <a:pt x="6" y="476"/>
                    </a:cubicBezTo>
                    <a:cubicBezTo>
                      <a:pt x="5" y="477"/>
                      <a:pt x="5" y="478"/>
                      <a:pt x="5" y="479"/>
                    </a:cubicBezTo>
                    <a:cubicBezTo>
                      <a:pt x="5" y="481"/>
                      <a:pt x="4" y="484"/>
                      <a:pt x="4" y="486"/>
                    </a:cubicBezTo>
                    <a:cubicBezTo>
                      <a:pt x="4" y="487"/>
                      <a:pt x="4" y="489"/>
                      <a:pt x="3" y="490"/>
                    </a:cubicBezTo>
                    <a:cubicBezTo>
                      <a:pt x="3" y="493"/>
                      <a:pt x="3" y="495"/>
                      <a:pt x="3" y="497"/>
                    </a:cubicBezTo>
                    <a:cubicBezTo>
                      <a:pt x="2" y="498"/>
                      <a:pt x="2" y="499"/>
                      <a:pt x="2" y="499"/>
                    </a:cubicBezTo>
                    <a:cubicBezTo>
                      <a:pt x="2" y="500"/>
                      <a:pt x="2" y="501"/>
                      <a:pt x="2" y="501"/>
                    </a:cubicBezTo>
                    <a:cubicBezTo>
                      <a:pt x="2" y="505"/>
                      <a:pt x="1" y="508"/>
                      <a:pt x="1" y="512"/>
                    </a:cubicBezTo>
                    <a:cubicBezTo>
                      <a:pt x="1" y="512"/>
                      <a:pt x="1" y="513"/>
                      <a:pt x="1" y="513"/>
                    </a:cubicBezTo>
                    <a:cubicBezTo>
                      <a:pt x="1" y="517"/>
                      <a:pt x="1" y="521"/>
                      <a:pt x="0" y="525"/>
                    </a:cubicBezTo>
                    <a:cubicBezTo>
                      <a:pt x="0" y="526"/>
                      <a:pt x="0" y="526"/>
                      <a:pt x="0" y="527"/>
                    </a:cubicBezTo>
                    <a:cubicBezTo>
                      <a:pt x="0" y="528"/>
                      <a:pt x="0" y="529"/>
                      <a:pt x="0" y="530"/>
                    </a:cubicBezTo>
                    <a:cubicBezTo>
                      <a:pt x="0" y="532"/>
                      <a:pt x="0" y="533"/>
                      <a:pt x="0" y="535"/>
                    </a:cubicBezTo>
                    <a:cubicBezTo>
                      <a:pt x="0" y="537"/>
                      <a:pt x="0" y="538"/>
                      <a:pt x="0" y="540"/>
                    </a:cubicBezTo>
                    <a:cubicBezTo>
                      <a:pt x="0" y="542"/>
                      <a:pt x="0" y="543"/>
                      <a:pt x="0" y="545"/>
                    </a:cubicBezTo>
                    <a:cubicBezTo>
                      <a:pt x="0" y="547"/>
                      <a:pt x="0" y="548"/>
                      <a:pt x="0" y="550"/>
                    </a:cubicBezTo>
                    <a:cubicBezTo>
                      <a:pt x="1" y="552"/>
                      <a:pt x="1" y="553"/>
                      <a:pt x="1" y="555"/>
                    </a:cubicBezTo>
                    <a:cubicBezTo>
                      <a:pt x="1" y="557"/>
                      <a:pt x="1" y="558"/>
                      <a:pt x="1" y="560"/>
                    </a:cubicBezTo>
                    <a:cubicBezTo>
                      <a:pt x="1" y="562"/>
                      <a:pt x="1" y="563"/>
                      <a:pt x="2" y="565"/>
                    </a:cubicBezTo>
                    <a:cubicBezTo>
                      <a:pt x="2" y="566"/>
                      <a:pt x="2" y="567"/>
                      <a:pt x="2" y="568"/>
                    </a:cubicBezTo>
                    <a:cubicBezTo>
                      <a:pt x="2" y="568"/>
                      <a:pt x="2" y="569"/>
                      <a:pt x="2" y="569"/>
                    </a:cubicBezTo>
                    <a:cubicBezTo>
                      <a:pt x="2" y="572"/>
                      <a:pt x="3" y="576"/>
                      <a:pt x="3" y="579"/>
                    </a:cubicBezTo>
                    <a:cubicBezTo>
                      <a:pt x="3" y="579"/>
                      <a:pt x="3" y="580"/>
                      <a:pt x="3" y="581"/>
                    </a:cubicBezTo>
                    <a:cubicBezTo>
                      <a:pt x="4" y="584"/>
                      <a:pt x="5" y="588"/>
                      <a:pt x="5" y="592"/>
                    </a:cubicBezTo>
                    <a:cubicBezTo>
                      <a:pt x="6" y="593"/>
                      <a:pt x="6" y="594"/>
                      <a:pt x="6" y="595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10"/>
                      <a:pt x="11" y="613"/>
                      <a:pt x="12" y="616"/>
                    </a:cubicBezTo>
                    <a:cubicBezTo>
                      <a:pt x="19" y="637"/>
                      <a:pt x="19" y="637"/>
                      <a:pt x="19" y="637"/>
                    </a:cubicBezTo>
                    <a:cubicBezTo>
                      <a:pt x="19" y="638"/>
                      <a:pt x="19" y="639"/>
                      <a:pt x="20" y="640"/>
                    </a:cubicBezTo>
                    <a:cubicBezTo>
                      <a:pt x="20" y="640"/>
                      <a:pt x="20" y="641"/>
                      <a:pt x="20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8"/>
                      <a:pt x="23" y="649"/>
                      <a:pt x="24" y="650"/>
                    </a:cubicBezTo>
                    <a:cubicBezTo>
                      <a:pt x="24" y="651"/>
                      <a:pt x="25" y="653"/>
                      <a:pt x="25" y="654"/>
                    </a:cubicBezTo>
                    <a:cubicBezTo>
                      <a:pt x="26" y="655"/>
                      <a:pt x="26" y="656"/>
                      <a:pt x="27" y="658"/>
                    </a:cubicBezTo>
                    <a:cubicBezTo>
                      <a:pt x="27" y="659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0" y="665"/>
                    </a:cubicBezTo>
                    <a:cubicBezTo>
                      <a:pt x="31" y="666"/>
                      <a:pt x="32" y="667"/>
                      <a:pt x="32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3" y="670"/>
                      <a:pt x="34" y="670"/>
                      <a:pt x="34" y="671"/>
                    </a:cubicBezTo>
                    <a:cubicBezTo>
                      <a:pt x="35" y="673"/>
                      <a:pt x="36" y="674"/>
                      <a:pt x="38" y="676"/>
                    </a:cubicBezTo>
                    <a:cubicBezTo>
                      <a:pt x="38" y="677"/>
                      <a:pt x="38" y="678"/>
                      <a:pt x="39" y="678"/>
                    </a:cubicBezTo>
                    <a:cubicBezTo>
                      <a:pt x="41" y="680"/>
                      <a:pt x="42" y="683"/>
                      <a:pt x="44" y="685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6"/>
                      <a:pt x="45" y="686"/>
                    </a:cubicBezTo>
                    <a:cubicBezTo>
                      <a:pt x="46" y="688"/>
                      <a:pt x="48" y="689"/>
                      <a:pt x="49" y="690"/>
                    </a:cubicBezTo>
                    <a:cubicBezTo>
                      <a:pt x="49" y="691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7"/>
                      <a:pt x="56" y="697"/>
                    </a:cubicBezTo>
                    <a:cubicBezTo>
                      <a:pt x="57" y="698"/>
                      <a:pt x="58" y="699"/>
                      <a:pt x="59" y="699"/>
                    </a:cubicBezTo>
                    <a:cubicBezTo>
                      <a:pt x="60" y="700"/>
                      <a:pt x="60" y="700"/>
                      <a:pt x="61" y="701"/>
                    </a:cubicBezTo>
                    <a:cubicBezTo>
                      <a:pt x="62" y="702"/>
                      <a:pt x="63" y="702"/>
                      <a:pt x="64" y="703"/>
                    </a:cubicBezTo>
                    <a:cubicBezTo>
                      <a:pt x="64" y="703"/>
                      <a:pt x="65" y="704"/>
                      <a:pt x="65" y="704"/>
                    </a:cubicBezTo>
                    <a:cubicBezTo>
                      <a:pt x="66" y="704"/>
                      <a:pt x="66" y="704"/>
                      <a:pt x="67" y="705"/>
                    </a:cubicBezTo>
                    <a:cubicBezTo>
                      <a:pt x="67" y="705"/>
                      <a:pt x="68" y="706"/>
                      <a:pt x="69" y="706"/>
                    </a:cubicBezTo>
                    <a:cubicBezTo>
                      <a:pt x="70" y="707"/>
                      <a:pt x="71" y="707"/>
                      <a:pt x="72" y="708"/>
                    </a:cubicBezTo>
                    <a:cubicBezTo>
                      <a:pt x="73" y="708"/>
                      <a:pt x="74" y="709"/>
                      <a:pt x="75" y="709"/>
                    </a:cubicBezTo>
                    <a:cubicBezTo>
                      <a:pt x="75" y="709"/>
                      <a:pt x="76" y="709"/>
                      <a:pt x="76" y="710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1"/>
                      <a:pt x="79" y="711"/>
                      <a:pt x="80" y="711"/>
                    </a:cubicBezTo>
                    <a:cubicBezTo>
                      <a:pt x="81" y="712"/>
                      <a:pt x="82" y="712"/>
                      <a:pt x="83" y="712"/>
                    </a:cubicBezTo>
                    <a:cubicBezTo>
                      <a:pt x="84" y="713"/>
                      <a:pt x="85" y="713"/>
                      <a:pt x="86" y="713"/>
                    </a:cubicBezTo>
                    <a:cubicBezTo>
                      <a:pt x="87" y="713"/>
                      <a:pt x="87" y="713"/>
                      <a:pt x="88" y="714"/>
                    </a:cubicBezTo>
                    <a:cubicBezTo>
                      <a:pt x="88" y="714"/>
                      <a:pt x="89" y="714"/>
                      <a:pt x="90" y="714"/>
                    </a:cubicBezTo>
                    <a:lnTo>
                      <a:pt x="1448" y="1006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233"/>
              <p:cNvSpPr/>
              <p:nvPr>
                <p:custDataLst>
                  <p:tags r:id="rId6"/>
                </p:custDataLst>
              </p:nvPr>
            </p:nvSpPr>
            <p:spPr bwMode="auto">
              <a:xfrm>
                <a:off x="1984375" y="5992813"/>
                <a:ext cx="639763" cy="788988"/>
              </a:xfrm>
              <a:custGeom>
                <a:avLst/>
                <a:gdLst>
                  <a:gd name="T0" fmla="*/ 284 w 612"/>
                  <a:gd name="T1" fmla="*/ 754 h 756"/>
                  <a:gd name="T2" fmla="*/ 275 w 612"/>
                  <a:gd name="T3" fmla="*/ 751 h 756"/>
                  <a:gd name="T4" fmla="*/ 266 w 612"/>
                  <a:gd name="T5" fmla="*/ 746 h 756"/>
                  <a:gd name="T6" fmla="*/ 257 w 612"/>
                  <a:gd name="T7" fmla="*/ 739 h 756"/>
                  <a:gd name="T8" fmla="*/ 250 w 612"/>
                  <a:gd name="T9" fmla="*/ 732 h 756"/>
                  <a:gd name="T10" fmla="*/ 240 w 612"/>
                  <a:gd name="T11" fmla="*/ 720 h 756"/>
                  <a:gd name="T12" fmla="*/ 233 w 612"/>
                  <a:gd name="T13" fmla="*/ 710 h 756"/>
                  <a:gd name="T14" fmla="*/ 226 w 612"/>
                  <a:gd name="T15" fmla="*/ 696 h 756"/>
                  <a:gd name="T16" fmla="*/ 220 w 612"/>
                  <a:gd name="T17" fmla="*/ 682 h 756"/>
                  <a:gd name="T18" fmla="*/ 209 w 612"/>
                  <a:gd name="T19" fmla="*/ 645 h 756"/>
                  <a:gd name="T20" fmla="*/ 204 w 612"/>
                  <a:gd name="T21" fmla="*/ 621 h 756"/>
                  <a:gd name="T22" fmla="*/ 202 w 612"/>
                  <a:gd name="T23" fmla="*/ 602 h 756"/>
                  <a:gd name="T24" fmla="*/ 201 w 612"/>
                  <a:gd name="T25" fmla="*/ 582 h 756"/>
                  <a:gd name="T26" fmla="*/ 201 w 612"/>
                  <a:gd name="T27" fmla="*/ 568 h 756"/>
                  <a:gd name="T28" fmla="*/ 203 w 612"/>
                  <a:gd name="T29" fmla="*/ 542 h 756"/>
                  <a:gd name="T30" fmla="*/ 206 w 612"/>
                  <a:gd name="T31" fmla="*/ 521 h 756"/>
                  <a:gd name="T32" fmla="*/ 209 w 612"/>
                  <a:gd name="T33" fmla="*/ 507 h 756"/>
                  <a:gd name="T34" fmla="*/ 212 w 612"/>
                  <a:gd name="T35" fmla="*/ 490 h 756"/>
                  <a:gd name="T36" fmla="*/ 216 w 612"/>
                  <a:gd name="T37" fmla="*/ 477 h 756"/>
                  <a:gd name="T38" fmla="*/ 223 w 612"/>
                  <a:gd name="T39" fmla="*/ 457 h 756"/>
                  <a:gd name="T40" fmla="*/ 230 w 612"/>
                  <a:gd name="T41" fmla="*/ 438 h 756"/>
                  <a:gd name="T42" fmla="*/ 236 w 612"/>
                  <a:gd name="T43" fmla="*/ 425 h 756"/>
                  <a:gd name="T44" fmla="*/ 246 w 612"/>
                  <a:gd name="T45" fmla="*/ 406 h 756"/>
                  <a:gd name="T46" fmla="*/ 256 w 612"/>
                  <a:gd name="T47" fmla="*/ 391 h 756"/>
                  <a:gd name="T48" fmla="*/ 267 w 612"/>
                  <a:gd name="T49" fmla="*/ 376 h 756"/>
                  <a:gd name="T50" fmla="*/ 612 w 612"/>
                  <a:gd name="T51" fmla="*/ 48 h 756"/>
                  <a:gd name="T52" fmla="*/ 68 w 612"/>
                  <a:gd name="T53" fmla="*/ 332 h 756"/>
                  <a:gd name="T54" fmla="*/ 58 w 612"/>
                  <a:gd name="T55" fmla="*/ 346 h 756"/>
                  <a:gd name="T56" fmla="*/ 46 w 612"/>
                  <a:gd name="T57" fmla="*/ 363 h 756"/>
                  <a:gd name="T58" fmla="*/ 39 w 612"/>
                  <a:gd name="T59" fmla="*/ 377 h 756"/>
                  <a:gd name="T60" fmla="*/ 30 w 612"/>
                  <a:gd name="T61" fmla="*/ 395 h 756"/>
                  <a:gd name="T62" fmla="*/ 23 w 612"/>
                  <a:gd name="T63" fmla="*/ 412 h 756"/>
                  <a:gd name="T64" fmla="*/ 19 w 612"/>
                  <a:gd name="T65" fmla="*/ 425 h 756"/>
                  <a:gd name="T66" fmla="*/ 13 w 612"/>
                  <a:gd name="T67" fmla="*/ 444 h 756"/>
                  <a:gd name="T68" fmla="*/ 9 w 612"/>
                  <a:gd name="T69" fmla="*/ 458 h 756"/>
                  <a:gd name="T70" fmla="*/ 6 w 612"/>
                  <a:gd name="T71" fmla="*/ 476 h 756"/>
                  <a:gd name="T72" fmla="*/ 3 w 612"/>
                  <a:gd name="T73" fmla="*/ 497 h 756"/>
                  <a:gd name="T74" fmla="*/ 1 w 612"/>
                  <a:gd name="T75" fmla="*/ 513 h 756"/>
                  <a:gd name="T76" fmla="*/ 0 w 612"/>
                  <a:gd name="T77" fmla="*/ 535 h 756"/>
                  <a:gd name="T78" fmla="*/ 1 w 612"/>
                  <a:gd name="T79" fmla="*/ 555 h 756"/>
                  <a:gd name="T80" fmla="*/ 2 w 612"/>
                  <a:gd name="T81" fmla="*/ 569 h 756"/>
                  <a:gd name="T82" fmla="*/ 6 w 612"/>
                  <a:gd name="T83" fmla="*/ 594 h 756"/>
                  <a:gd name="T84" fmla="*/ 19 w 612"/>
                  <a:gd name="T85" fmla="*/ 636 h 756"/>
                  <a:gd name="T86" fmla="*/ 24 w 612"/>
                  <a:gd name="T87" fmla="*/ 650 h 756"/>
                  <a:gd name="T88" fmla="*/ 31 w 612"/>
                  <a:gd name="T89" fmla="*/ 664 h 756"/>
                  <a:gd name="T90" fmla="*/ 38 w 612"/>
                  <a:gd name="T91" fmla="*/ 676 h 756"/>
                  <a:gd name="T92" fmla="*/ 45 w 612"/>
                  <a:gd name="T93" fmla="*/ 686 h 756"/>
                  <a:gd name="T94" fmla="*/ 55 w 612"/>
                  <a:gd name="T95" fmla="*/ 696 h 756"/>
                  <a:gd name="T96" fmla="*/ 64 w 612"/>
                  <a:gd name="T97" fmla="*/ 703 h 756"/>
                  <a:gd name="T98" fmla="*/ 72 w 612"/>
                  <a:gd name="T99" fmla="*/ 707 h 756"/>
                  <a:gd name="T100" fmla="*/ 80 w 612"/>
                  <a:gd name="T101" fmla="*/ 711 h 756"/>
                  <a:gd name="T102" fmla="*/ 90 w 612"/>
                  <a:gd name="T103" fmla="*/ 714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2" h="756">
                    <a:moveTo>
                      <a:pt x="290" y="756"/>
                    </a:moveTo>
                    <a:cubicBezTo>
                      <a:pt x="290" y="756"/>
                      <a:pt x="289" y="756"/>
                      <a:pt x="289" y="756"/>
                    </a:cubicBezTo>
                    <a:cubicBezTo>
                      <a:pt x="288" y="756"/>
                      <a:pt x="287" y="755"/>
                      <a:pt x="287" y="755"/>
                    </a:cubicBezTo>
                    <a:cubicBezTo>
                      <a:pt x="286" y="755"/>
                      <a:pt x="285" y="755"/>
                      <a:pt x="284" y="754"/>
                    </a:cubicBezTo>
                    <a:cubicBezTo>
                      <a:pt x="283" y="754"/>
                      <a:pt x="282" y="754"/>
                      <a:pt x="281" y="753"/>
                    </a:cubicBezTo>
                    <a:cubicBezTo>
                      <a:pt x="280" y="753"/>
                      <a:pt x="279" y="753"/>
                      <a:pt x="278" y="752"/>
                    </a:cubicBezTo>
                    <a:cubicBezTo>
                      <a:pt x="278" y="752"/>
                      <a:pt x="277" y="752"/>
                      <a:pt x="277" y="752"/>
                    </a:cubicBezTo>
                    <a:cubicBezTo>
                      <a:pt x="276" y="752"/>
                      <a:pt x="276" y="751"/>
                      <a:pt x="275" y="751"/>
                    </a:cubicBezTo>
                    <a:cubicBezTo>
                      <a:pt x="275" y="751"/>
                      <a:pt x="274" y="750"/>
                      <a:pt x="273" y="750"/>
                    </a:cubicBezTo>
                    <a:cubicBezTo>
                      <a:pt x="272" y="749"/>
                      <a:pt x="271" y="749"/>
                      <a:pt x="270" y="748"/>
                    </a:cubicBezTo>
                    <a:cubicBezTo>
                      <a:pt x="269" y="748"/>
                      <a:pt x="268" y="747"/>
                      <a:pt x="267" y="747"/>
                    </a:cubicBezTo>
                    <a:cubicBezTo>
                      <a:pt x="267" y="747"/>
                      <a:pt x="266" y="746"/>
                      <a:pt x="266" y="746"/>
                    </a:cubicBezTo>
                    <a:cubicBezTo>
                      <a:pt x="266" y="746"/>
                      <a:pt x="265" y="745"/>
                      <a:pt x="265" y="745"/>
                    </a:cubicBezTo>
                    <a:cubicBezTo>
                      <a:pt x="264" y="745"/>
                      <a:pt x="263" y="744"/>
                      <a:pt x="262" y="743"/>
                    </a:cubicBezTo>
                    <a:cubicBezTo>
                      <a:pt x="261" y="743"/>
                      <a:pt x="260" y="742"/>
                      <a:pt x="260" y="741"/>
                    </a:cubicBezTo>
                    <a:cubicBezTo>
                      <a:pt x="259" y="741"/>
                      <a:pt x="258" y="740"/>
                      <a:pt x="257" y="739"/>
                    </a:cubicBezTo>
                    <a:cubicBezTo>
                      <a:pt x="256" y="739"/>
                      <a:pt x="256" y="738"/>
                      <a:pt x="255" y="738"/>
                    </a:cubicBezTo>
                    <a:cubicBezTo>
                      <a:pt x="255" y="737"/>
                      <a:pt x="255" y="737"/>
                      <a:pt x="255" y="737"/>
                    </a:cubicBezTo>
                    <a:cubicBezTo>
                      <a:pt x="254" y="736"/>
                      <a:pt x="253" y="735"/>
                      <a:pt x="251" y="734"/>
                    </a:cubicBezTo>
                    <a:cubicBezTo>
                      <a:pt x="251" y="734"/>
                      <a:pt x="250" y="733"/>
                      <a:pt x="250" y="732"/>
                    </a:cubicBezTo>
                    <a:cubicBezTo>
                      <a:pt x="248" y="731"/>
                      <a:pt x="247" y="730"/>
                      <a:pt x="246" y="728"/>
                    </a:cubicBezTo>
                    <a:cubicBezTo>
                      <a:pt x="246" y="728"/>
                      <a:pt x="245" y="728"/>
                      <a:pt x="245" y="727"/>
                    </a:cubicBezTo>
                    <a:cubicBezTo>
                      <a:pt x="245" y="727"/>
                      <a:pt x="245" y="727"/>
                      <a:pt x="245" y="727"/>
                    </a:cubicBezTo>
                    <a:cubicBezTo>
                      <a:pt x="243" y="725"/>
                      <a:pt x="241" y="723"/>
                      <a:pt x="240" y="720"/>
                    </a:cubicBezTo>
                    <a:cubicBezTo>
                      <a:pt x="239" y="720"/>
                      <a:pt x="239" y="719"/>
                      <a:pt x="238" y="718"/>
                    </a:cubicBezTo>
                    <a:cubicBezTo>
                      <a:pt x="237" y="717"/>
                      <a:pt x="236" y="715"/>
                      <a:pt x="235" y="713"/>
                    </a:cubicBezTo>
                    <a:cubicBezTo>
                      <a:pt x="234" y="712"/>
                      <a:pt x="234" y="712"/>
                      <a:pt x="234" y="712"/>
                    </a:cubicBezTo>
                    <a:cubicBezTo>
                      <a:pt x="234" y="711"/>
                      <a:pt x="233" y="711"/>
                      <a:pt x="233" y="710"/>
                    </a:cubicBezTo>
                    <a:cubicBezTo>
                      <a:pt x="233" y="709"/>
                      <a:pt x="232" y="708"/>
                      <a:pt x="231" y="707"/>
                    </a:cubicBezTo>
                    <a:cubicBezTo>
                      <a:pt x="231" y="706"/>
                      <a:pt x="230" y="705"/>
                      <a:pt x="229" y="703"/>
                    </a:cubicBezTo>
                    <a:cubicBezTo>
                      <a:pt x="229" y="702"/>
                      <a:pt x="228" y="701"/>
                      <a:pt x="228" y="700"/>
                    </a:cubicBezTo>
                    <a:cubicBezTo>
                      <a:pt x="227" y="699"/>
                      <a:pt x="227" y="697"/>
                      <a:pt x="226" y="696"/>
                    </a:cubicBezTo>
                    <a:cubicBezTo>
                      <a:pt x="225" y="695"/>
                      <a:pt x="225" y="694"/>
                      <a:pt x="224" y="692"/>
                    </a:cubicBezTo>
                    <a:cubicBezTo>
                      <a:pt x="224" y="691"/>
                      <a:pt x="223" y="690"/>
                      <a:pt x="223" y="688"/>
                    </a:cubicBezTo>
                    <a:cubicBezTo>
                      <a:pt x="222" y="687"/>
                      <a:pt x="222" y="686"/>
                      <a:pt x="221" y="684"/>
                    </a:cubicBezTo>
                    <a:cubicBezTo>
                      <a:pt x="221" y="683"/>
                      <a:pt x="221" y="683"/>
                      <a:pt x="220" y="682"/>
                    </a:cubicBezTo>
                    <a:cubicBezTo>
                      <a:pt x="220" y="681"/>
                      <a:pt x="220" y="680"/>
                      <a:pt x="219" y="679"/>
                    </a:cubicBezTo>
                    <a:cubicBezTo>
                      <a:pt x="213" y="659"/>
                      <a:pt x="213" y="659"/>
                      <a:pt x="213" y="659"/>
                    </a:cubicBezTo>
                    <a:cubicBezTo>
                      <a:pt x="212" y="655"/>
                      <a:pt x="211" y="652"/>
                      <a:pt x="210" y="648"/>
                    </a:cubicBezTo>
                    <a:cubicBezTo>
                      <a:pt x="209" y="647"/>
                      <a:pt x="209" y="646"/>
                      <a:pt x="209" y="645"/>
                    </a:cubicBezTo>
                    <a:cubicBezTo>
                      <a:pt x="208" y="642"/>
                      <a:pt x="207" y="640"/>
                      <a:pt x="207" y="637"/>
                    </a:cubicBezTo>
                    <a:cubicBezTo>
                      <a:pt x="207" y="636"/>
                      <a:pt x="206" y="635"/>
                      <a:pt x="206" y="634"/>
                    </a:cubicBezTo>
                    <a:cubicBezTo>
                      <a:pt x="205" y="630"/>
                      <a:pt x="205" y="627"/>
                      <a:pt x="204" y="623"/>
                    </a:cubicBezTo>
                    <a:cubicBezTo>
                      <a:pt x="204" y="622"/>
                      <a:pt x="204" y="622"/>
                      <a:pt x="204" y="621"/>
                    </a:cubicBezTo>
                    <a:cubicBezTo>
                      <a:pt x="204" y="618"/>
                      <a:pt x="203" y="615"/>
                      <a:pt x="203" y="611"/>
                    </a:cubicBezTo>
                    <a:cubicBezTo>
                      <a:pt x="203" y="611"/>
                      <a:pt x="203" y="610"/>
                      <a:pt x="203" y="610"/>
                    </a:cubicBezTo>
                    <a:cubicBezTo>
                      <a:pt x="202" y="609"/>
                      <a:pt x="202" y="608"/>
                      <a:pt x="202" y="607"/>
                    </a:cubicBezTo>
                    <a:cubicBezTo>
                      <a:pt x="202" y="606"/>
                      <a:pt x="202" y="604"/>
                      <a:pt x="202" y="602"/>
                    </a:cubicBezTo>
                    <a:cubicBezTo>
                      <a:pt x="202" y="600"/>
                      <a:pt x="202" y="599"/>
                      <a:pt x="202" y="597"/>
                    </a:cubicBezTo>
                    <a:cubicBezTo>
                      <a:pt x="201" y="596"/>
                      <a:pt x="201" y="594"/>
                      <a:pt x="201" y="592"/>
                    </a:cubicBezTo>
                    <a:cubicBezTo>
                      <a:pt x="201" y="591"/>
                      <a:pt x="201" y="589"/>
                      <a:pt x="201" y="587"/>
                    </a:cubicBezTo>
                    <a:cubicBezTo>
                      <a:pt x="201" y="586"/>
                      <a:pt x="201" y="584"/>
                      <a:pt x="201" y="582"/>
                    </a:cubicBezTo>
                    <a:cubicBezTo>
                      <a:pt x="201" y="580"/>
                      <a:pt x="201" y="579"/>
                      <a:pt x="201" y="577"/>
                    </a:cubicBezTo>
                    <a:cubicBezTo>
                      <a:pt x="201" y="576"/>
                      <a:pt x="201" y="574"/>
                      <a:pt x="201" y="572"/>
                    </a:cubicBezTo>
                    <a:cubicBezTo>
                      <a:pt x="201" y="571"/>
                      <a:pt x="201" y="570"/>
                      <a:pt x="201" y="569"/>
                    </a:cubicBezTo>
                    <a:cubicBezTo>
                      <a:pt x="201" y="568"/>
                      <a:pt x="201" y="568"/>
                      <a:pt x="201" y="568"/>
                    </a:cubicBezTo>
                    <a:cubicBezTo>
                      <a:pt x="201" y="564"/>
                      <a:pt x="201" y="559"/>
                      <a:pt x="202" y="555"/>
                    </a:cubicBezTo>
                    <a:cubicBezTo>
                      <a:pt x="202" y="555"/>
                      <a:pt x="202" y="555"/>
                      <a:pt x="202" y="554"/>
                    </a:cubicBezTo>
                    <a:cubicBezTo>
                      <a:pt x="202" y="550"/>
                      <a:pt x="202" y="547"/>
                      <a:pt x="203" y="543"/>
                    </a:cubicBezTo>
                    <a:cubicBezTo>
                      <a:pt x="203" y="543"/>
                      <a:pt x="203" y="542"/>
                      <a:pt x="203" y="542"/>
                    </a:cubicBezTo>
                    <a:cubicBezTo>
                      <a:pt x="203" y="541"/>
                      <a:pt x="203" y="540"/>
                      <a:pt x="203" y="539"/>
                    </a:cubicBezTo>
                    <a:cubicBezTo>
                      <a:pt x="204" y="537"/>
                      <a:pt x="204" y="535"/>
                      <a:pt x="204" y="532"/>
                    </a:cubicBezTo>
                    <a:cubicBezTo>
                      <a:pt x="204" y="531"/>
                      <a:pt x="205" y="530"/>
                      <a:pt x="205" y="528"/>
                    </a:cubicBezTo>
                    <a:cubicBezTo>
                      <a:pt x="205" y="526"/>
                      <a:pt x="205" y="523"/>
                      <a:pt x="206" y="521"/>
                    </a:cubicBezTo>
                    <a:cubicBezTo>
                      <a:pt x="206" y="520"/>
                      <a:pt x="206" y="519"/>
                      <a:pt x="206" y="518"/>
                    </a:cubicBezTo>
                    <a:cubicBezTo>
                      <a:pt x="206" y="518"/>
                      <a:pt x="206" y="518"/>
                      <a:pt x="207" y="517"/>
                    </a:cubicBezTo>
                    <a:cubicBezTo>
                      <a:pt x="207" y="515"/>
                      <a:pt x="207" y="513"/>
                      <a:pt x="208" y="511"/>
                    </a:cubicBezTo>
                    <a:cubicBezTo>
                      <a:pt x="208" y="510"/>
                      <a:pt x="208" y="508"/>
                      <a:pt x="209" y="507"/>
                    </a:cubicBezTo>
                    <a:cubicBezTo>
                      <a:pt x="209" y="505"/>
                      <a:pt x="210" y="503"/>
                      <a:pt x="210" y="500"/>
                    </a:cubicBezTo>
                    <a:cubicBezTo>
                      <a:pt x="210" y="499"/>
                      <a:pt x="210" y="498"/>
                      <a:pt x="211" y="497"/>
                    </a:cubicBezTo>
                    <a:cubicBezTo>
                      <a:pt x="211" y="497"/>
                      <a:pt x="211" y="497"/>
                      <a:pt x="211" y="497"/>
                    </a:cubicBezTo>
                    <a:cubicBezTo>
                      <a:pt x="211" y="495"/>
                      <a:pt x="212" y="493"/>
                      <a:pt x="212" y="490"/>
                    </a:cubicBezTo>
                    <a:cubicBezTo>
                      <a:pt x="213" y="489"/>
                      <a:pt x="213" y="488"/>
                      <a:pt x="213" y="487"/>
                    </a:cubicBezTo>
                    <a:cubicBezTo>
                      <a:pt x="214" y="484"/>
                      <a:pt x="215" y="482"/>
                      <a:pt x="215" y="480"/>
                    </a:cubicBezTo>
                    <a:cubicBezTo>
                      <a:pt x="216" y="479"/>
                      <a:pt x="216" y="478"/>
                      <a:pt x="216" y="477"/>
                    </a:cubicBezTo>
                    <a:cubicBezTo>
                      <a:pt x="216" y="477"/>
                      <a:pt x="216" y="477"/>
                      <a:pt x="216" y="477"/>
                    </a:cubicBezTo>
                    <a:cubicBezTo>
                      <a:pt x="217" y="474"/>
                      <a:pt x="218" y="470"/>
                      <a:pt x="219" y="467"/>
                    </a:cubicBezTo>
                    <a:cubicBezTo>
                      <a:pt x="219" y="467"/>
                      <a:pt x="220" y="466"/>
                      <a:pt x="220" y="465"/>
                    </a:cubicBezTo>
                    <a:cubicBezTo>
                      <a:pt x="221" y="463"/>
                      <a:pt x="222" y="460"/>
                      <a:pt x="223" y="457"/>
                    </a:cubicBezTo>
                    <a:cubicBezTo>
                      <a:pt x="223" y="457"/>
                      <a:pt x="223" y="457"/>
                      <a:pt x="223" y="457"/>
                    </a:cubicBezTo>
                    <a:cubicBezTo>
                      <a:pt x="223" y="456"/>
                      <a:pt x="223" y="456"/>
                      <a:pt x="224" y="455"/>
                    </a:cubicBezTo>
                    <a:cubicBezTo>
                      <a:pt x="224" y="453"/>
                      <a:pt x="225" y="450"/>
                      <a:pt x="226" y="448"/>
                    </a:cubicBezTo>
                    <a:cubicBezTo>
                      <a:pt x="227" y="447"/>
                      <a:pt x="227" y="445"/>
                      <a:pt x="228" y="444"/>
                    </a:cubicBezTo>
                    <a:cubicBezTo>
                      <a:pt x="229" y="442"/>
                      <a:pt x="229" y="440"/>
                      <a:pt x="230" y="438"/>
                    </a:cubicBezTo>
                    <a:cubicBezTo>
                      <a:pt x="231" y="438"/>
                      <a:pt x="231" y="438"/>
                      <a:pt x="231" y="438"/>
                    </a:cubicBezTo>
                    <a:cubicBezTo>
                      <a:pt x="231" y="437"/>
                      <a:pt x="231" y="436"/>
                      <a:pt x="232" y="435"/>
                    </a:cubicBezTo>
                    <a:cubicBezTo>
                      <a:pt x="233" y="433"/>
                      <a:pt x="234" y="431"/>
                      <a:pt x="235" y="429"/>
                    </a:cubicBezTo>
                    <a:cubicBezTo>
                      <a:pt x="235" y="427"/>
                      <a:pt x="236" y="426"/>
                      <a:pt x="236" y="425"/>
                    </a:cubicBezTo>
                    <a:cubicBezTo>
                      <a:pt x="237" y="423"/>
                      <a:pt x="238" y="421"/>
                      <a:pt x="239" y="419"/>
                    </a:cubicBezTo>
                    <a:cubicBezTo>
                      <a:pt x="240" y="418"/>
                      <a:pt x="240" y="418"/>
                      <a:pt x="240" y="417"/>
                    </a:cubicBezTo>
                    <a:cubicBezTo>
                      <a:pt x="241" y="417"/>
                      <a:pt x="241" y="416"/>
                      <a:pt x="241" y="416"/>
                    </a:cubicBezTo>
                    <a:cubicBezTo>
                      <a:pt x="243" y="413"/>
                      <a:pt x="245" y="410"/>
                      <a:pt x="246" y="406"/>
                    </a:cubicBezTo>
                    <a:cubicBezTo>
                      <a:pt x="247" y="406"/>
                      <a:pt x="247" y="406"/>
                      <a:pt x="247" y="405"/>
                    </a:cubicBezTo>
                    <a:cubicBezTo>
                      <a:pt x="249" y="402"/>
                      <a:pt x="251" y="398"/>
                      <a:pt x="253" y="395"/>
                    </a:cubicBezTo>
                    <a:cubicBezTo>
                      <a:pt x="254" y="394"/>
                      <a:pt x="254" y="394"/>
                      <a:pt x="254" y="394"/>
                    </a:cubicBezTo>
                    <a:cubicBezTo>
                      <a:pt x="255" y="393"/>
                      <a:pt x="255" y="392"/>
                      <a:pt x="256" y="391"/>
                    </a:cubicBezTo>
                    <a:cubicBezTo>
                      <a:pt x="257" y="390"/>
                      <a:pt x="257" y="389"/>
                      <a:pt x="258" y="388"/>
                    </a:cubicBezTo>
                    <a:cubicBezTo>
                      <a:pt x="259" y="387"/>
                      <a:pt x="260" y="385"/>
                      <a:pt x="261" y="384"/>
                    </a:cubicBezTo>
                    <a:cubicBezTo>
                      <a:pt x="262" y="383"/>
                      <a:pt x="263" y="382"/>
                      <a:pt x="263" y="381"/>
                    </a:cubicBezTo>
                    <a:cubicBezTo>
                      <a:pt x="265" y="379"/>
                      <a:pt x="266" y="378"/>
                      <a:pt x="267" y="376"/>
                    </a:cubicBezTo>
                    <a:cubicBezTo>
                      <a:pt x="268" y="376"/>
                      <a:pt x="268" y="375"/>
                      <a:pt x="269" y="374"/>
                    </a:cubicBezTo>
                    <a:cubicBezTo>
                      <a:pt x="271" y="372"/>
                      <a:pt x="272" y="370"/>
                      <a:pt x="274" y="368"/>
                    </a:cubicBezTo>
                    <a:cubicBezTo>
                      <a:pt x="523" y="92"/>
                      <a:pt x="523" y="92"/>
                      <a:pt x="523" y="92"/>
                    </a:cubicBezTo>
                    <a:cubicBezTo>
                      <a:pt x="552" y="59"/>
                      <a:pt x="583" y="45"/>
                      <a:pt x="612" y="48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5"/>
                      <a:pt x="74" y="325"/>
                      <a:pt x="74" y="325"/>
                    </a:cubicBezTo>
                    <a:cubicBezTo>
                      <a:pt x="72" y="327"/>
                      <a:pt x="70" y="329"/>
                      <a:pt x="68" y="332"/>
                    </a:cubicBezTo>
                    <a:cubicBezTo>
                      <a:pt x="68" y="332"/>
                      <a:pt x="67" y="333"/>
                      <a:pt x="66" y="334"/>
                    </a:cubicBezTo>
                    <a:cubicBezTo>
                      <a:pt x="65" y="335"/>
                      <a:pt x="64" y="337"/>
                      <a:pt x="63" y="338"/>
                    </a:cubicBezTo>
                    <a:cubicBezTo>
                      <a:pt x="62" y="339"/>
                      <a:pt x="61" y="340"/>
                      <a:pt x="61" y="341"/>
                    </a:cubicBezTo>
                    <a:cubicBezTo>
                      <a:pt x="60" y="343"/>
                      <a:pt x="59" y="344"/>
                      <a:pt x="58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9" y="359"/>
                      <a:pt x="46" y="363"/>
                    </a:cubicBezTo>
                    <a:cubicBezTo>
                      <a:pt x="46" y="363"/>
                      <a:pt x="46" y="363"/>
                      <a:pt x="46" y="364"/>
                    </a:cubicBezTo>
                    <a:cubicBezTo>
                      <a:pt x="44" y="367"/>
                      <a:pt x="42" y="370"/>
                      <a:pt x="41" y="373"/>
                    </a:cubicBezTo>
                    <a:cubicBezTo>
                      <a:pt x="40" y="374"/>
                      <a:pt x="40" y="374"/>
                      <a:pt x="40" y="375"/>
                    </a:cubicBezTo>
                    <a:cubicBezTo>
                      <a:pt x="39" y="375"/>
                      <a:pt x="39" y="376"/>
                      <a:pt x="39" y="377"/>
                    </a:cubicBezTo>
                    <a:cubicBezTo>
                      <a:pt x="38" y="379"/>
                      <a:pt x="37" y="380"/>
                      <a:pt x="36" y="382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8"/>
                      <a:pt x="32" y="390"/>
                      <a:pt x="31" y="393"/>
                    </a:cubicBezTo>
                    <a:cubicBezTo>
                      <a:pt x="31" y="393"/>
                      <a:pt x="30" y="394"/>
                      <a:pt x="30" y="395"/>
                    </a:cubicBezTo>
                    <a:cubicBezTo>
                      <a:pt x="30" y="396"/>
                      <a:pt x="30" y="396"/>
                      <a:pt x="30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5"/>
                    </a:cubicBezTo>
                    <a:cubicBezTo>
                      <a:pt x="25" y="408"/>
                      <a:pt x="24" y="410"/>
                      <a:pt x="23" y="412"/>
                    </a:cubicBezTo>
                    <a:cubicBezTo>
                      <a:pt x="23" y="413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0"/>
                      <a:pt x="19" y="423"/>
                    </a:cubicBezTo>
                    <a:cubicBezTo>
                      <a:pt x="19" y="423"/>
                      <a:pt x="19" y="424"/>
                      <a:pt x="19" y="425"/>
                    </a:cubicBezTo>
                    <a:cubicBezTo>
                      <a:pt x="18" y="428"/>
                      <a:pt x="17" y="431"/>
                      <a:pt x="16" y="434"/>
                    </a:cubicBezTo>
                    <a:cubicBezTo>
                      <a:pt x="16" y="434"/>
                      <a:pt x="16" y="434"/>
                      <a:pt x="16" y="434"/>
                    </a:cubicBezTo>
                    <a:cubicBezTo>
                      <a:pt x="15" y="435"/>
                      <a:pt x="15" y="436"/>
                      <a:pt x="15" y="437"/>
                    </a:cubicBezTo>
                    <a:cubicBezTo>
                      <a:pt x="14" y="439"/>
                      <a:pt x="13" y="442"/>
                      <a:pt x="13" y="444"/>
                    </a:cubicBezTo>
                    <a:cubicBezTo>
                      <a:pt x="12" y="445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2"/>
                      <a:pt x="8" y="464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5"/>
                      <a:pt x="6" y="476"/>
                    </a:cubicBezTo>
                    <a:cubicBezTo>
                      <a:pt x="6" y="477"/>
                      <a:pt x="5" y="478"/>
                      <a:pt x="5" y="479"/>
                    </a:cubicBezTo>
                    <a:cubicBezTo>
                      <a:pt x="5" y="481"/>
                      <a:pt x="4" y="483"/>
                      <a:pt x="4" y="486"/>
                    </a:cubicBezTo>
                    <a:cubicBezTo>
                      <a:pt x="4" y="487"/>
                      <a:pt x="4" y="488"/>
                      <a:pt x="4" y="490"/>
                    </a:cubicBezTo>
                    <a:cubicBezTo>
                      <a:pt x="3" y="492"/>
                      <a:pt x="3" y="494"/>
                      <a:pt x="3" y="497"/>
                    </a:cubicBezTo>
                    <a:cubicBezTo>
                      <a:pt x="3" y="497"/>
                      <a:pt x="2" y="498"/>
                      <a:pt x="2" y="499"/>
                    </a:cubicBezTo>
                    <a:cubicBezTo>
                      <a:pt x="2" y="500"/>
                      <a:pt x="2" y="500"/>
                      <a:pt x="2" y="501"/>
                    </a:cubicBezTo>
                    <a:cubicBezTo>
                      <a:pt x="2" y="504"/>
                      <a:pt x="1" y="508"/>
                      <a:pt x="1" y="512"/>
                    </a:cubicBezTo>
                    <a:cubicBezTo>
                      <a:pt x="1" y="512"/>
                      <a:pt x="1" y="512"/>
                      <a:pt x="1" y="513"/>
                    </a:cubicBezTo>
                    <a:cubicBezTo>
                      <a:pt x="1" y="517"/>
                      <a:pt x="1" y="521"/>
                      <a:pt x="1" y="525"/>
                    </a:cubicBezTo>
                    <a:cubicBezTo>
                      <a:pt x="0" y="525"/>
                      <a:pt x="0" y="526"/>
                      <a:pt x="0" y="526"/>
                    </a:cubicBezTo>
                    <a:cubicBezTo>
                      <a:pt x="0" y="527"/>
                      <a:pt x="0" y="528"/>
                      <a:pt x="0" y="529"/>
                    </a:cubicBezTo>
                    <a:cubicBezTo>
                      <a:pt x="0" y="531"/>
                      <a:pt x="0" y="533"/>
                      <a:pt x="0" y="535"/>
                    </a:cubicBezTo>
                    <a:cubicBezTo>
                      <a:pt x="0" y="536"/>
                      <a:pt x="0" y="538"/>
                      <a:pt x="0" y="539"/>
                    </a:cubicBezTo>
                    <a:cubicBezTo>
                      <a:pt x="0" y="541"/>
                      <a:pt x="0" y="543"/>
                      <a:pt x="0" y="545"/>
                    </a:cubicBezTo>
                    <a:cubicBezTo>
                      <a:pt x="0" y="546"/>
                      <a:pt x="1" y="548"/>
                      <a:pt x="1" y="550"/>
                    </a:cubicBezTo>
                    <a:cubicBezTo>
                      <a:pt x="1" y="551"/>
                      <a:pt x="1" y="553"/>
                      <a:pt x="1" y="555"/>
                    </a:cubicBezTo>
                    <a:cubicBezTo>
                      <a:pt x="1" y="556"/>
                      <a:pt x="1" y="558"/>
                      <a:pt x="1" y="559"/>
                    </a:cubicBezTo>
                    <a:cubicBezTo>
                      <a:pt x="1" y="561"/>
                      <a:pt x="1" y="563"/>
                      <a:pt x="2" y="565"/>
                    </a:cubicBezTo>
                    <a:cubicBezTo>
                      <a:pt x="2" y="566"/>
                      <a:pt x="2" y="566"/>
                      <a:pt x="2" y="567"/>
                    </a:cubicBezTo>
                    <a:cubicBezTo>
                      <a:pt x="2" y="568"/>
                      <a:pt x="2" y="568"/>
                      <a:pt x="2" y="569"/>
                    </a:cubicBezTo>
                    <a:cubicBezTo>
                      <a:pt x="2" y="572"/>
                      <a:pt x="3" y="575"/>
                      <a:pt x="3" y="579"/>
                    </a:cubicBezTo>
                    <a:cubicBezTo>
                      <a:pt x="3" y="579"/>
                      <a:pt x="3" y="580"/>
                      <a:pt x="4" y="580"/>
                    </a:cubicBezTo>
                    <a:cubicBezTo>
                      <a:pt x="4" y="584"/>
                      <a:pt x="5" y="588"/>
                      <a:pt x="6" y="591"/>
                    </a:cubicBezTo>
                    <a:cubicBezTo>
                      <a:pt x="6" y="592"/>
                      <a:pt x="6" y="593"/>
                      <a:pt x="6" y="594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09"/>
                      <a:pt x="11" y="613"/>
                      <a:pt x="12" y="616"/>
                    </a:cubicBezTo>
                    <a:cubicBezTo>
                      <a:pt x="19" y="636"/>
                      <a:pt x="19" y="636"/>
                      <a:pt x="19" y="636"/>
                    </a:cubicBezTo>
                    <a:cubicBezTo>
                      <a:pt x="19" y="637"/>
                      <a:pt x="19" y="638"/>
                      <a:pt x="20" y="639"/>
                    </a:cubicBezTo>
                    <a:cubicBezTo>
                      <a:pt x="20" y="640"/>
                      <a:pt x="20" y="641"/>
                      <a:pt x="21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7"/>
                      <a:pt x="23" y="648"/>
                      <a:pt x="24" y="650"/>
                    </a:cubicBezTo>
                    <a:cubicBezTo>
                      <a:pt x="24" y="651"/>
                      <a:pt x="25" y="652"/>
                      <a:pt x="25" y="654"/>
                    </a:cubicBezTo>
                    <a:cubicBezTo>
                      <a:pt x="26" y="655"/>
                      <a:pt x="26" y="656"/>
                      <a:pt x="27" y="657"/>
                    </a:cubicBezTo>
                    <a:cubicBezTo>
                      <a:pt x="28" y="658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1" y="664"/>
                    </a:cubicBezTo>
                    <a:cubicBezTo>
                      <a:pt x="31" y="665"/>
                      <a:pt x="32" y="667"/>
                      <a:pt x="33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4" y="669"/>
                      <a:pt x="34" y="670"/>
                      <a:pt x="34" y="670"/>
                    </a:cubicBezTo>
                    <a:cubicBezTo>
                      <a:pt x="35" y="672"/>
                      <a:pt x="36" y="674"/>
                      <a:pt x="38" y="676"/>
                    </a:cubicBezTo>
                    <a:cubicBezTo>
                      <a:pt x="38" y="676"/>
                      <a:pt x="39" y="677"/>
                      <a:pt x="39" y="678"/>
                    </a:cubicBezTo>
                    <a:cubicBezTo>
                      <a:pt x="41" y="680"/>
                      <a:pt x="42" y="682"/>
                      <a:pt x="44" y="684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5"/>
                      <a:pt x="45" y="686"/>
                    </a:cubicBezTo>
                    <a:cubicBezTo>
                      <a:pt x="47" y="687"/>
                      <a:pt x="48" y="689"/>
                      <a:pt x="49" y="690"/>
                    </a:cubicBezTo>
                    <a:cubicBezTo>
                      <a:pt x="50" y="690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6"/>
                      <a:pt x="56" y="697"/>
                    </a:cubicBezTo>
                    <a:cubicBezTo>
                      <a:pt x="57" y="697"/>
                      <a:pt x="58" y="698"/>
                      <a:pt x="59" y="699"/>
                    </a:cubicBezTo>
                    <a:cubicBezTo>
                      <a:pt x="60" y="700"/>
                      <a:pt x="61" y="700"/>
                      <a:pt x="61" y="701"/>
                    </a:cubicBezTo>
                    <a:cubicBezTo>
                      <a:pt x="62" y="701"/>
                      <a:pt x="63" y="702"/>
                      <a:pt x="64" y="703"/>
                    </a:cubicBezTo>
                    <a:cubicBezTo>
                      <a:pt x="65" y="703"/>
                      <a:pt x="65" y="703"/>
                      <a:pt x="65" y="704"/>
                    </a:cubicBezTo>
                    <a:cubicBezTo>
                      <a:pt x="66" y="704"/>
                      <a:pt x="66" y="704"/>
                      <a:pt x="67" y="704"/>
                    </a:cubicBezTo>
                    <a:cubicBezTo>
                      <a:pt x="68" y="705"/>
                      <a:pt x="68" y="705"/>
                      <a:pt x="69" y="706"/>
                    </a:cubicBezTo>
                    <a:cubicBezTo>
                      <a:pt x="70" y="706"/>
                      <a:pt x="71" y="707"/>
                      <a:pt x="72" y="707"/>
                    </a:cubicBezTo>
                    <a:cubicBezTo>
                      <a:pt x="73" y="708"/>
                      <a:pt x="74" y="708"/>
                      <a:pt x="75" y="709"/>
                    </a:cubicBezTo>
                    <a:cubicBezTo>
                      <a:pt x="75" y="709"/>
                      <a:pt x="76" y="709"/>
                      <a:pt x="76" y="709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0"/>
                      <a:pt x="79" y="711"/>
                      <a:pt x="80" y="711"/>
                    </a:cubicBezTo>
                    <a:cubicBezTo>
                      <a:pt x="81" y="711"/>
                      <a:pt x="82" y="712"/>
                      <a:pt x="83" y="712"/>
                    </a:cubicBezTo>
                    <a:cubicBezTo>
                      <a:pt x="84" y="712"/>
                      <a:pt x="85" y="712"/>
                      <a:pt x="86" y="713"/>
                    </a:cubicBezTo>
                    <a:cubicBezTo>
                      <a:pt x="87" y="713"/>
                      <a:pt x="87" y="713"/>
                      <a:pt x="88" y="713"/>
                    </a:cubicBezTo>
                    <a:cubicBezTo>
                      <a:pt x="89" y="713"/>
                      <a:pt x="89" y="714"/>
                      <a:pt x="90" y="714"/>
                    </a:cubicBezTo>
                    <a:lnTo>
                      <a:pt x="290" y="756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142899" y="4447121"/>
              <a:ext cx="2063750" cy="1616075"/>
              <a:chOff x="908050" y="5954713"/>
              <a:chExt cx="2063750" cy="1616075"/>
            </a:xfrm>
          </p:grpSpPr>
          <p:sp>
            <p:nvSpPr>
              <p:cNvPr id="11" name="Freeform 234"/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908050" y="5954713"/>
                <a:ext cx="2063750" cy="1193800"/>
              </a:xfrm>
              <a:custGeom>
                <a:avLst/>
                <a:gdLst>
                  <a:gd name="T0" fmla="*/ 1621 w 1975"/>
                  <a:gd name="T1" fmla="*/ 203 h 1143"/>
                  <a:gd name="T2" fmla="*/ 1625 w 1975"/>
                  <a:gd name="T3" fmla="*/ 939 h 1143"/>
                  <a:gd name="T4" fmla="*/ 354 w 1975"/>
                  <a:gd name="T5" fmla="*/ 939 h 1143"/>
                  <a:gd name="T6" fmla="*/ 350 w 1975"/>
                  <a:gd name="T7" fmla="*/ 203 h 1143"/>
                  <a:gd name="T8" fmla="*/ 1621 w 1975"/>
                  <a:gd name="T9" fmla="*/ 203 h 1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5" h="1143">
                    <a:moveTo>
                      <a:pt x="1621" y="203"/>
                    </a:moveTo>
                    <a:cubicBezTo>
                      <a:pt x="1973" y="406"/>
                      <a:pt x="1975" y="736"/>
                      <a:pt x="1625" y="939"/>
                    </a:cubicBezTo>
                    <a:cubicBezTo>
                      <a:pt x="1276" y="1143"/>
                      <a:pt x="706" y="1143"/>
                      <a:pt x="354" y="939"/>
                    </a:cubicBezTo>
                    <a:cubicBezTo>
                      <a:pt x="2" y="736"/>
                      <a:pt x="0" y="406"/>
                      <a:pt x="350" y="203"/>
                    </a:cubicBezTo>
                    <a:cubicBezTo>
                      <a:pt x="700" y="0"/>
                      <a:pt x="1269" y="0"/>
                      <a:pt x="1621" y="20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35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050925" y="6037263"/>
                <a:ext cx="1779588" cy="1028700"/>
              </a:xfrm>
              <a:custGeom>
                <a:avLst/>
                <a:gdLst>
                  <a:gd name="T0" fmla="*/ 1398 w 1703"/>
                  <a:gd name="T1" fmla="*/ 175 h 985"/>
                  <a:gd name="T2" fmla="*/ 1401 w 1703"/>
                  <a:gd name="T3" fmla="*/ 810 h 985"/>
                  <a:gd name="T4" fmla="*/ 306 w 1703"/>
                  <a:gd name="T5" fmla="*/ 810 h 985"/>
                  <a:gd name="T6" fmla="*/ 302 w 1703"/>
                  <a:gd name="T7" fmla="*/ 175 h 985"/>
                  <a:gd name="T8" fmla="*/ 1398 w 1703"/>
                  <a:gd name="T9" fmla="*/ 17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3" h="985">
                    <a:moveTo>
                      <a:pt x="1398" y="175"/>
                    </a:moveTo>
                    <a:cubicBezTo>
                      <a:pt x="1702" y="350"/>
                      <a:pt x="1703" y="634"/>
                      <a:pt x="1401" y="810"/>
                    </a:cubicBezTo>
                    <a:cubicBezTo>
                      <a:pt x="1100" y="985"/>
                      <a:pt x="609" y="985"/>
                      <a:pt x="306" y="810"/>
                    </a:cubicBezTo>
                    <a:cubicBezTo>
                      <a:pt x="2" y="634"/>
                      <a:pt x="0" y="350"/>
                      <a:pt x="302" y="175"/>
                    </a:cubicBezTo>
                    <a:cubicBezTo>
                      <a:pt x="604" y="0"/>
                      <a:pt x="1094" y="0"/>
                      <a:pt x="1398" y="17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36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1146175" y="6091238"/>
                <a:ext cx="1590675" cy="920750"/>
              </a:xfrm>
              <a:custGeom>
                <a:avLst/>
                <a:gdLst>
                  <a:gd name="T0" fmla="*/ 1249 w 1522"/>
                  <a:gd name="T1" fmla="*/ 157 h 881"/>
                  <a:gd name="T2" fmla="*/ 1252 w 1522"/>
                  <a:gd name="T3" fmla="*/ 724 h 881"/>
                  <a:gd name="T4" fmla="*/ 273 w 1522"/>
                  <a:gd name="T5" fmla="*/ 724 h 881"/>
                  <a:gd name="T6" fmla="*/ 269 w 1522"/>
                  <a:gd name="T7" fmla="*/ 157 h 881"/>
                  <a:gd name="T8" fmla="*/ 1249 w 1522"/>
                  <a:gd name="T9" fmla="*/ 157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2" h="881">
                    <a:moveTo>
                      <a:pt x="1249" y="157"/>
                    </a:moveTo>
                    <a:cubicBezTo>
                      <a:pt x="1520" y="313"/>
                      <a:pt x="1522" y="567"/>
                      <a:pt x="1252" y="724"/>
                    </a:cubicBezTo>
                    <a:cubicBezTo>
                      <a:pt x="983" y="881"/>
                      <a:pt x="544" y="881"/>
                      <a:pt x="273" y="724"/>
                    </a:cubicBezTo>
                    <a:cubicBezTo>
                      <a:pt x="1" y="567"/>
                      <a:pt x="0" y="313"/>
                      <a:pt x="269" y="157"/>
                    </a:cubicBezTo>
                    <a:cubicBezTo>
                      <a:pt x="539" y="0"/>
                      <a:pt x="978" y="0"/>
                      <a:pt x="1249" y="157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237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998538" y="6548438"/>
                <a:ext cx="1881188" cy="1022350"/>
              </a:xfrm>
              <a:custGeom>
                <a:avLst/>
                <a:gdLst>
                  <a:gd name="T0" fmla="*/ 1796 w 1800"/>
                  <a:gd name="T1" fmla="*/ 47 h 979"/>
                  <a:gd name="T2" fmla="*/ 1789 w 1800"/>
                  <a:gd name="T3" fmla="*/ 85 h 979"/>
                  <a:gd name="T4" fmla="*/ 1775 w 1800"/>
                  <a:gd name="T5" fmla="*/ 126 h 979"/>
                  <a:gd name="T6" fmla="*/ 1756 w 1800"/>
                  <a:gd name="T7" fmla="*/ 165 h 979"/>
                  <a:gd name="T8" fmla="*/ 1734 w 1800"/>
                  <a:gd name="T9" fmla="*/ 199 h 979"/>
                  <a:gd name="T10" fmla="*/ 1707 w 1800"/>
                  <a:gd name="T11" fmla="*/ 234 h 979"/>
                  <a:gd name="T12" fmla="*/ 1674 w 1800"/>
                  <a:gd name="T13" fmla="*/ 269 h 979"/>
                  <a:gd name="T14" fmla="*/ 1639 w 1800"/>
                  <a:gd name="T15" fmla="*/ 301 h 979"/>
                  <a:gd name="T16" fmla="*/ 1598 w 1800"/>
                  <a:gd name="T17" fmla="*/ 332 h 979"/>
                  <a:gd name="T18" fmla="*/ 1552 w 1800"/>
                  <a:gd name="T19" fmla="*/ 362 h 979"/>
                  <a:gd name="T20" fmla="*/ 1469 w 1800"/>
                  <a:gd name="T21" fmla="*/ 407 h 979"/>
                  <a:gd name="T22" fmla="*/ 1395 w 1800"/>
                  <a:gd name="T23" fmla="*/ 438 h 979"/>
                  <a:gd name="T24" fmla="*/ 1321 w 1800"/>
                  <a:gd name="T25" fmla="*/ 463 h 979"/>
                  <a:gd name="T26" fmla="*/ 1260 w 1800"/>
                  <a:gd name="T27" fmla="*/ 480 h 979"/>
                  <a:gd name="T28" fmla="*/ 1197 w 1800"/>
                  <a:gd name="T29" fmla="*/ 494 h 979"/>
                  <a:gd name="T30" fmla="*/ 1116 w 1800"/>
                  <a:gd name="T31" fmla="*/ 508 h 979"/>
                  <a:gd name="T32" fmla="*/ 1032 w 1800"/>
                  <a:gd name="T33" fmla="*/ 518 h 979"/>
                  <a:gd name="T34" fmla="*/ 962 w 1800"/>
                  <a:gd name="T35" fmla="*/ 522 h 979"/>
                  <a:gd name="T36" fmla="*/ 895 w 1800"/>
                  <a:gd name="T37" fmla="*/ 523 h 979"/>
                  <a:gd name="T38" fmla="*/ 829 w 1800"/>
                  <a:gd name="T39" fmla="*/ 521 h 979"/>
                  <a:gd name="T40" fmla="*/ 762 w 1800"/>
                  <a:gd name="T41" fmla="*/ 516 h 979"/>
                  <a:gd name="T42" fmla="*/ 689 w 1800"/>
                  <a:gd name="T43" fmla="*/ 508 h 979"/>
                  <a:gd name="T44" fmla="*/ 624 w 1800"/>
                  <a:gd name="T45" fmla="*/ 497 h 979"/>
                  <a:gd name="T46" fmla="*/ 558 w 1800"/>
                  <a:gd name="T47" fmla="*/ 483 h 979"/>
                  <a:gd name="T48" fmla="*/ 481 w 1800"/>
                  <a:gd name="T49" fmla="*/ 462 h 979"/>
                  <a:gd name="T50" fmla="*/ 401 w 1800"/>
                  <a:gd name="T51" fmla="*/ 434 h 979"/>
                  <a:gd name="T52" fmla="*/ 350 w 1800"/>
                  <a:gd name="T53" fmla="*/ 413 h 979"/>
                  <a:gd name="T54" fmla="*/ 300 w 1800"/>
                  <a:gd name="T55" fmla="*/ 388 h 979"/>
                  <a:gd name="T56" fmla="*/ 1 w 1800"/>
                  <a:gd name="T57" fmla="*/ 456 h 979"/>
                  <a:gd name="T58" fmla="*/ 315 w 1800"/>
                  <a:gd name="T59" fmla="*/ 853 h 979"/>
                  <a:gd name="T60" fmla="*/ 366 w 1800"/>
                  <a:gd name="T61" fmla="*/ 877 h 979"/>
                  <a:gd name="T62" fmla="*/ 419 w 1800"/>
                  <a:gd name="T63" fmla="*/ 897 h 979"/>
                  <a:gd name="T64" fmla="*/ 504 w 1800"/>
                  <a:gd name="T65" fmla="*/ 925 h 979"/>
                  <a:gd name="T66" fmla="*/ 557 w 1800"/>
                  <a:gd name="T67" fmla="*/ 939 h 979"/>
                  <a:gd name="T68" fmla="*/ 614 w 1800"/>
                  <a:gd name="T69" fmla="*/ 952 h 979"/>
                  <a:gd name="T70" fmla="*/ 683 w 1800"/>
                  <a:gd name="T71" fmla="*/ 963 h 979"/>
                  <a:gd name="T72" fmla="*/ 738 w 1800"/>
                  <a:gd name="T73" fmla="*/ 970 h 979"/>
                  <a:gd name="T74" fmla="*/ 796 w 1800"/>
                  <a:gd name="T75" fmla="*/ 975 h 979"/>
                  <a:gd name="T76" fmla="*/ 861 w 1800"/>
                  <a:gd name="T77" fmla="*/ 978 h 979"/>
                  <a:gd name="T78" fmla="*/ 916 w 1800"/>
                  <a:gd name="T79" fmla="*/ 979 h 979"/>
                  <a:gd name="T80" fmla="*/ 975 w 1800"/>
                  <a:gd name="T81" fmla="*/ 977 h 979"/>
                  <a:gd name="T82" fmla="*/ 1054 w 1800"/>
                  <a:gd name="T83" fmla="*/ 972 h 979"/>
                  <a:gd name="T84" fmla="*/ 1114 w 1800"/>
                  <a:gd name="T85" fmla="*/ 964 h 979"/>
                  <a:gd name="T86" fmla="*/ 1186 w 1800"/>
                  <a:gd name="T87" fmla="*/ 952 h 979"/>
                  <a:gd name="T88" fmla="*/ 1249 w 1800"/>
                  <a:gd name="T89" fmla="*/ 939 h 979"/>
                  <a:gd name="T90" fmla="*/ 1315 w 1800"/>
                  <a:gd name="T91" fmla="*/ 921 h 979"/>
                  <a:gd name="T92" fmla="*/ 1370 w 1800"/>
                  <a:gd name="T93" fmla="*/ 903 h 979"/>
                  <a:gd name="T94" fmla="*/ 1446 w 1800"/>
                  <a:gd name="T95" fmla="*/ 873 h 979"/>
                  <a:gd name="T96" fmla="*/ 1517 w 1800"/>
                  <a:gd name="T97" fmla="*/ 838 h 979"/>
                  <a:gd name="T98" fmla="*/ 1574 w 1800"/>
                  <a:gd name="T99" fmla="*/ 803 h 979"/>
                  <a:gd name="T100" fmla="*/ 1618 w 1800"/>
                  <a:gd name="T101" fmla="*/ 772 h 979"/>
                  <a:gd name="T102" fmla="*/ 1657 w 1800"/>
                  <a:gd name="T103" fmla="*/ 740 h 979"/>
                  <a:gd name="T104" fmla="*/ 1685 w 1800"/>
                  <a:gd name="T105" fmla="*/ 713 h 979"/>
                  <a:gd name="T106" fmla="*/ 1714 w 1800"/>
                  <a:gd name="T107" fmla="*/ 680 h 979"/>
                  <a:gd name="T108" fmla="*/ 1733 w 1800"/>
                  <a:gd name="T109" fmla="*/ 655 h 979"/>
                  <a:gd name="T110" fmla="*/ 1754 w 1800"/>
                  <a:gd name="T111" fmla="*/ 621 h 979"/>
                  <a:gd name="T112" fmla="*/ 1773 w 1800"/>
                  <a:gd name="T113" fmla="*/ 582 h 979"/>
                  <a:gd name="T114" fmla="*/ 1786 w 1800"/>
                  <a:gd name="T115" fmla="*/ 547 h 979"/>
                  <a:gd name="T116" fmla="*/ 1793 w 1800"/>
                  <a:gd name="T117" fmla="*/ 516 h 979"/>
                  <a:gd name="T118" fmla="*/ 1798 w 1800"/>
                  <a:gd name="T119" fmla="*/ 478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800" h="979">
                    <a:moveTo>
                      <a:pt x="1799" y="15"/>
                    </a:moveTo>
                    <a:cubicBezTo>
                      <a:pt x="1799" y="17"/>
                      <a:pt x="1799" y="19"/>
                      <a:pt x="1799" y="22"/>
                    </a:cubicBezTo>
                    <a:cubicBezTo>
                      <a:pt x="1799" y="24"/>
                      <a:pt x="1799" y="26"/>
                      <a:pt x="1799" y="28"/>
                    </a:cubicBezTo>
                    <a:cubicBezTo>
                      <a:pt x="1798" y="30"/>
                      <a:pt x="1798" y="32"/>
                      <a:pt x="1798" y="34"/>
                    </a:cubicBezTo>
                    <a:cubicBezTo>
                      <a:pt x="1798" y="36"/>
                      <a:pt x="1798" y="38"/>
                      <a:pt x="1797" y="40"/>
                    </a:cubicBezTo>
                    <a:cubicBezTo>
                      <a:pt x="1797" y="43"/>
                      <a:pt x="1797" y="45"/>
                      <a:pt x="1796" y="47"/>
                    </a:cubicBezTo>
                    <a:cubicBezTo>
                      <a:pt x="1796" y="49"/>
                      <a:pt x="1796" y="51"/>
                      <a:pt x="1796" y="53"/>
                    </a:cubicBezTo>
                    <a:cubicBezTo>
                      <a:pt x="1795" y="55"/>
                      <a:pt x="1795" y="57"/>
                      <a:pt x="1794" y="60"/>
                    </a:cubicBezTo>
                    <a:cubicBezTo>
                      <a:pt x="1794" y="62"/>
                      <a:pt x="1794" y="64"/>
                      <a:pt x="1793" y="65"/>
                    </a:cubicBezTo>
                    <a:cubicBezTo>
                      <a:pt x="1793" y="68"/>
                      <a:pt x="1792" y="70"/>
                      <a:pt x="1792" y="72"/>
                    </a:cubicBezTo>
                    <a:cubicBezTo>
                      <a:pt x="1791" y="74"/>
                      <a:pt x="1791" y="76"/>
                      <a:pt x="1790" y="78"/>
                    </a:cubicBezTo>
                    <a:cubicBezTo>
                      <a:pt x="1790" y="80"/>
                      <a:pt x="1789" y="83"/>
                      <a:pt x="1789" y="85"/>
                    </a:cubicBezTo>
                    <a:cubicBezTo>
                      <a:pt x="1788" y="87"/>
                      <a:pt x="1788" y="89"/>
                      <a:pt x="1787" y="90"/>
                    </a:cubicBezTo>
                    <a:cubicBezTo>
                      <a:pt x="1786" y="93"/>
                      <a:pt x="1786" y="95"/>
                      <a:pt x="1785" y="98"/>
                    </a:cubicBezTo>
                    <a:cubicBezTo>
                      <a:pt x="1784" y="99"/>
                      <a:pt x="1784" y="101"/>
                      <a:pt x="1783" y="103"/>
                    </a:cubicBezTo>
                    <a:cubicBezTo>
                      <a:pt x="1782" y="105"/>
                      <a:pt x="1782" y="108"/>
                      <a:pt x="1781" y="110"/>
                    </a:cubicBezTo>
                    <a:cubicBezTo>
                      <a:pt x="1780" y="112"/>
                      <a:pt x="1779" y="114"/>
                      <a:pt x="1779" y="115"/>
                    </a:cubicBezTo>
                    <a:cubicBezTo>
                      <a:pt x="1778" y="119"/>
                      <a:pt x="1776" y="122"/>
                      <a:pt x="1775" y="126"/>
                    </a:cubicBezTo>
                    <a:cubicBezTo>
                      <a:pt x="1774" y="127"/>
                      <a:pt x="1774" y="127"/>
                      <a:pt x="1774" y="128"/>
                    </a:cubicBezTo>
                    <a:cubicBezTo>
                      <a:pt x="1772" y="132"/>
                      <a:pt x="1770" y="136"/>
                      <a:pt x="1768" y="140"/>
                    </a:cubicBezTo>
                    <a:cubicBezTo>
                      <a:pt x="1768" y="142"/>
                      <a:pt x="1767" y="143"/>
                      <a:pt x="1766" y="144"/>
                    </a:cubicBezTo>
                    <a:cubicBezTo>
                      <a:pt x="1765" y="147"/>
                      <a:pt x="1764" y="150"/>
                      <a:pt x="1762" y="153"/>
                    </a:cubicBezTo>
                    <a:cubicBezTo>
                      <a:pt x="1761" y="154"/>
                      <a:pt x="1761" y="156"/>
                      <a:pt x="1760" y="157"/>
                    </a:cubicBezTo>
                    <a:cubicBezTo>
                      <a:pt x="1758" y="160"/>
                      <a:pt x="1757" y="162"/>
                      <a:pt x="1756" y="165"/>
                    </a:cubicBezTo>
                    <a:cubicBezTo>
                      <a:pt x="1754" y="168"/>
                      <a:pt x="1752" y="172"/>
                      <a:pt x="1750" y="175"/>
                    </a:cubicBezTo>
                    <a:cubicBezTo>
                      <a:pt x="1749" y="176"/>
                      <a:pt x="1749" y="176"/>
                      <a:pt x="1749" y="177"/>
                    </a:cubicBezTo>
                    <a:cubicBezTo>
                      <a:pt x="1747" y="180"/>
                      <a:pt x="1744" y="184"/>
                      <a:pt x="1742" y="187"/>
                    </a:cubicBezTo>
                    <a:cubicBezTo>
                      <a:pt x="1742" y="188"/>
                      <a:pt x="1742" y="188"/>
                      <a:pt x="1741" y="189"/>
                    </a:cubicBezTo>
                    <a:cubicBezTo>
                      <a:pt x="1739" y="192"/>
                      <a:pt x="1737" y="195"/>
                      <a:pt x="1734" y="199"/>
                    </a:cubicBezTo>
                    <a:cubicBezTo>
                      <a:pt x="1734" y="199"/>
                      <a:pt x="1734" y="199"/>
                      <a:pt x="1734" y="199"/>
                    </a:cubicBezTo>
                    <a:cubicBezTo>
                      <a:pt x="1731" y="203"/>
                      <a:pt x="1729" y="206"/>
                      <a:pt x="1726" y="210"/>
                    </a:cubicBezTo>
                    <a:cubicBezTo>
                      <a:pt x="1726" y="210"/>
                      <a:pt x="1726" y="211"/>
                      <a:pt x="1725" y="212"/>
                    </a:cubicBezTo>
                    <a:cubicBezTo>
                      <a:pt x="1723" y="215"/>
                      <a:pt x="1720" y="218"/>
                      <a:pt x="1717" y="221"/>
                    </a:cubicBezTo>
                    <a:cubicBezTo>
                      <a:pt x="1717" y="222"/>
                      <a:pt x="1716" y="223"/>
                      <a:pt x="1715" y="224"/>
                    </a:cubicBezTo>
                    <a:cubicBezTo>
                      <a:pt x="1713" y="227"/>
                      <a:pt x="1711" y="230"/>
                      <a:pt x="1708" y="233"/>
                    </a:cubicBezTo>
                    <a:cubicBezTo>
                      <a:pt x="1708" y="233"/>
                      <a:pt x="1707" y="234"/>
                      <a:pt x="1707" y="234"/>
                    </a:cubicBezTo>
                    <a:cubicBezTo>
                      <a:pt x="1704" y="238"/>
                      <a:pt x="1701" y="241"/>
                      <a:pt x="1698" y="244"/>
                    </a:cubicBezTo>
                    <a:cubicBezTo>
                      <a:pt x="1697" y="245"/>
                      <a:pt x="1697" y="246"/>
                      <a:pt x="1696" y="247"/>
                    </a:cubicBezTo>
                    <a:cubicBezTo>
                      <a:pt x="1693" y="250"/>
                      <a:pt x="1691" y="252"/>
                      <a:pt x="1688" y="255"/>
                    </a:cubicBezTo>
                    <a:cubicBezTo>
                      <a:pt x="1687" y="256"/>
                      <a:pt x="1687" y="256"/>
                      <a:pt x="1686" y="257"/>
                    </a:cubicBezTo>
                    <a:cubicBezTo>
                      <a:pt x="1683" y="260"/>
                      <a:pt x="1680" y="263"/>
                      <a:pt x="1677" y="267"/>
                    </a:cubicBezTo>
                    <a:cubicBezTo>
                      <a:pt x="1676" y="267"/>
                      <a:pt x="1675" y="268"/>
                      <a:pt x="1674" y="269"/>
                    </a:cubicBezTo>
                    <a:cubicBezTo>
                      <a:pt x="1672" y="272"/>
                      <a:pt x="1669" y="274"/>
                      <a:pt x="1666" y="277"/>
                    </a:cubicBezTo>
                    <a:cubicBezTo>
                      <a:pt x="1665" y="278"/>
                      <a:pt x="1665" y="278"/>
                      <a:pt x="1664" y="279"/>
                    </a:cubicBezTo>
                    <a:cubicBezTo>
                      <a:pt x="1662" y="281"/>
                      <a:pt x="1660" y="282"/>
                      <a:pt x="1658" y="284"/>
                    </a:cubicBezTo>
                    <a:cubicBezTo>
                      <a:pt x="1656" y="286"/>
                      <a:pt x="1654" y="288"/>
                      <a:pt x="1652" y="290"/>
                    </a:cubicBezTo>
                    <a:cubicBezTo>
                      <a:pt x="1650" y="292"/>
                      <a:pt x="1648" y="293"/>
                      <a:pt x="1646" y="295"/>
                    </a:cubicBezTo>
                    <a:cubicBezTo>
                      <a:pt x="1644" y="297"/>
                      <a:pt x="1641" y="299"/>
                      <a:pt x="1639" y="301"/>
                    </a:cubicBezTo>
                    <a:cubicBezTo>
                      <a:pt x="1637" y="302"/>
                      <a:pt x="1635" y="304"/>
                      <a:pt x="1633" y="306"/>
                    </a:cubicBezTo>
                    <a:cubicBezTo>
                      <a:pt x="1631" y="308"/>
                      <a:pt x="1628" y="310"/>
                      <a:pt x="1626" y="311"/>
                    </a:cubicBezTo>
                    <a:cubicBezTo>
                      <a:pt x="1624" y="313"/>
                      <a:pt x="1621" y="315"/>
                      <a:pt x="1619" y="316"/>
                    </a:cubicBezTo>
                    <a:cubicBezTo>
                      <a:pt x="1617" y="318"/>
                      <a:pt x="1614" y="320"/>
                      <a:pt x="1612" y="322"/>
                    </a:cubicBezTo>
                    <a:cubicBezTo>
                      <a:pt x="1610" y="324"/>
                      <a:pt x="1608" y="325"/>
                      <a:pt x="1605" y="327"/>
                    </a:cubicBezTo>
                    <a:cubicBezTo>
                      <a:pt x="1603" y="329"/>
                      <a:pt x="1600" y="330"/>
                      <a:pt x="1598" y="332"/>
                    </a:cubicBezTo>
                    <a:cubicBezTo>
                      <a:pt x="1595" y="334"/>
                      <a:pt x="1593" y="336"/>
                      <a:pt x="1591" y="337"/>
                    </a:cubicBezTo>
                    <a:cubicBezTo>
                      <a:pt x="1588" y="339"/>
                      <a:pt x="1586" y="341"/>
                      <a:pt x="1583" y="343"/>
                    </a:cubicBezTo>
                    <a:cubicBezTo>
                      <a:pt x="1581" y="344"/>
                      <a:pt x="1578" y="346"/>
                      <a:pt x="1576" y="347"/>
                    </a:cubicBezTo>
                    <a:cubicBezTo>
                      <a:pt x="1573" y="349"/>
                      <a:pt x="1570" y="351"/>
                      <a:pt x="1568" y="353"/>
                    </a:cubicBezTo>
                    <a:cubicBezTo>
                      <a:pt x="1565" y="354"/>
                      <a:pt x="1563" y="356"/>
                      <a:pt x="1560" y="357"/>
                    </a:cubicBezTo>
                    <a:cubicBezTo>
                      <a:pt x="1557" y="359"/>
                      <a:pt x="1555" y="361"/>
                      <a:pt x="1552" y="362"/>
                    </a:cubicBezTo>
                    <a:cubicBezTo>
                      <a:pt x="1547" y="365"/>
                      <a:pt x="1543" y="368"/>
                      <a:pt x="1538" y="370"/>
                    </a:cubicBezTo>
                    <a:cubicBezTo>
                      <a:pt x="1532" y="374"/>
                      <a:pt x="1525" y="378"/>
                      <a:pt x="1518" y="382"/>
                    </a:cubicBezTo>
                    <a:cubicBezTo>
                      <a:pt x="1516" y="383"/>
                      <a:pt x="1514" y="384"/>
                      <a:pt x="1512" y="385"/>
                    </a:cubicBezTo>
                    <a:cubicBezTo>
                      <a:pt x="1507" y="388"/>
                      <a:pt x="1501" y="391"/>
                      <a:pt x="1496" y="393"/>
                    </a:cubicBezTo>
                    <a:cubicBezTo>
                      <a:pt x="1494" y="394"/>
                      <a:pt x="1492" y="395"/>
                      <a:pt x="1490" y="396"/>
                    </a:cubicBezTo>
                    <a:cubicBezTo>
                      <a:pt x="1483" y="400"/>
                      <a:pt x="1476" y="403"/>
                      <a:pt x="1469" y="407"/>
                    </a:cubicBezTo>
                    <a:cubicBezTo>
                      <a:pt x="1468" y="407"/>
                      <a:pt x="1467" y="408"/>
                      <a:pt x="1465" y="408"/>
                    </a:cubicBezTo>
                    <a:cubicBezTo>
                      <a:pt x="1459" y="411"/>
                      <a:pt x="1453" y="414"/>
                      <a:pt x="1447" y="417"/>
                    </a:cubicBezTo>
                    <a:cubicBezTo>
                      <a:pt x="1445" y="418"/>
                      <a:pt x="1443" y="419"/>
                      <a:pt x="1440" y="420"/>
                    </a:cubicBezTo>
                    <a:cubicBezTo>
                      <a:pt x="1435" y="422"/>
                      <a:pt x="1428" y="425"/>
                      <a:pt x="1422" y="427"/>
                    </a:cubicBezTo>
                    <a:cubicBezTo>
                      <a:pt x="1421" y="428"/>
                      <a:pt x="1419" y="429"/>
                      <a:pt x="1418" y="429"/>
                    </a:cubicBezTo>
                    <a:cubicBezTo>
                      <a:pt x="1410" y="432"/>
                      <a:pt x="1403" y="435"/>
                      <a:pt x="1395" y="438"/>
                    </a:cubicBezTo>
                    <a:cubicBezTo>
                      <a:pt x="1393" y="439"/>
                      <a:pt x="1391" y="439"/>
                      <a:pt x="1390" y="440"/>
                    </a:cubicBezTo>
                    <a:cubicBezTo>
                      <a:pt x="1384" y="442"/>
                      <a:pt x="1378" y="445"/>
                      <a:pt x="1372" y="447"/>
                    </a:cubicBezTo>
                    <a:cubicBezTo>
                      <a:pt x="1369" y="448"/>
                      <a:pt x="1367" y="448"/>
                      <a:pt x="1365" y="449"/>
                    </a:cubicBezTo>
                    <a:cubicBezTo>
                      <a:pt x="1357" y="452"/>
                      <a:pt x="1350" y="454"/>
                      <a:pt x="1343" y="457"/>
                    </a:cubicBezTo>
                    <a:cubicBezTo>
                      <a:pt x="1342" y="457"/>
                      <a:pt x="1342" y="457"/>
                      <a:pt x="1341" y="457"/>
                    </a:cubicBezTo>
                    <a:cubicBezTo>
                      <a:pt x="1334" y="459"/>
                      <a:pt x="1328" y="461"/>
                      <a:pt x="1321" y="463"/>
                    </a:cubicBezTo>
                    <a:cubicBezTo>
                      <a:pt x="1320" y="464"/>
                      <a:pt x="1318" y="464"/>
                      <a:pt x="1317" y="465"/>
                    </a:cubicBezTo>
                    <a:cubicBezTo>
                      <a:pt x="1311" y="466"/>
                      <a:pt x="1306" y="468"/>
                      <a:pt x="1301" y="469"/>
                    </a:cubicBezTo>
                    <a:cubicBezTo>
                      <a:pt x="1298" y="470"/>
                      <a:pt x="1296" y="471"/>
                      <a:pt x="1293" y="471"/>
                    </a:cubicBezTo>
                    <a:cubicBezTo>
                      <a:pt x="1289" y="473"/>
                      <a:pt x="1285" y="474"/>
                      <a:pt x="1280" y="475"/>
                    </a:cubicBezTo>
                    <a:cubicBezTo>
                      <a:pt x="1278" y="476"/>
                      <a:pt x="1275" y="476"/>
                      <a:pt x="1272" y="477"/>
                    </a:cubicBezTo>
                    <a:cubicBezTo>
                      <a:pt x="1268" y="478"/>
                      <a:pt x="1264" y="479"/>
                      <a:pt x="1260" y="480"/>
                    </a:cubicBezTo>
                    <a:cubicBezTo>
                      <a:pt x="1257" y="481"/>
                      <a:pt x="1254" y="482"/>
                      <a:pt x="1251" y="483"/>
                    </a:cubicBezTo>
                    <a:cubicBezTo>
                      <a:pt x="1247" y="483"/>
                      <a:pt x="1243" y="484"/>
                      <a:pt x="1239" y="485"/>
                    </a:cubicBezTo>
                    <a:cubicBezTo>
                      <a:pt x="1236" y="486"/>
                      <a:pt x="1233" y="487"/>
                      <a:pt x="1230" y="487"/>
                    </a:cubicBezTo>
                    <a:cubicBezTo>
                      <a:pt x="1226" y="488"/>
                      <a:pt x="1222" y="489"/>
                      <a:pt x="1218" y="490"/>
                    </a:cubicBezTo>
                    <a:cubicBezTo>
                      <a:pt x="1215" y="491"/>
                      <a:pt x="1212" y="491"/>
                      <a:pt x="1208" y="492"/>
                    </a:cubicBezTo>
                    <a:cubicBezTo>
                      <a:pt x="1205" y="493"/>
                      <a:pt x="1201" y="494"/>
                      <a:pt x="1197" y="494"/>
                    </a:cubicBezTo>
                    <a:cubicBezTo>
                      <a:pt x="1194" y="495"/>
                      <a:pt x="1190" y="496"/>
                      <a:pt x="1187" y="496"/>
                    </a:cubicBezTo>
                    <a:cubicBezTo>
                      <a:pt x="1183" y="497"/>
                      <a:pt x="1179" y="498"/>
                      <a:pt x="1176" y="499"/>
                    </a:cubicBezTo>
                    <a:cubicBezTo>
                      <a:pt x="1173" y="499"/>
                      <a:pt x="1170" y="500"/>
                      <a:pt x="1167" y="500"/>
                    </a:cubicBezTo>
                    <a:cubicBezTo>
                      <a:pt x="1161" y="501"/>
                      <a:pt x="1154" y="502"/>
                      <a:pt x="1147" y="503"/>
                    </a:cubicBezTo>
                    <a:cubicBezTo>
                      <a:pt x="1145" y="504"/>
                      <a:pt x="1143" y="504"/>
                      <a:pt x="1141" y="504"/>
                    </a:cubicBezTo>
                    <a:cubicBezTo>
                      <a:pt x="1133" y="506"/>
                      <a:pt x="1124" y="507"/>
                      <a:pt x="1116" y="508"/>
                    </a:cubicBezTo>
                    <a:cubicBezTo>
                      <a:pt x="1114" y="508"/>
                      <a:pt x="1112" y="509"/>
                      <a:pt x="1110" y="509"/>
                    </a:cubicBezTo>
                    <a:cubicBezTo>
                      <a:pt x="1103" y="510"/>
                      <a:pt x="1096" y="511"/>
                      <a:pt x="1089" y="512"/>
                    </a:cubicBezTo>
                    <a:cubicBezTo>
                      <a:pt x="1087" y="512"/>
                      <a:pt x="1084" y="512"/>
                      <a:pt x="1082" y="513"/>
                    </a:cubicBezTo>
                    <a:cubicBezTo>
                      <a:pt x="1075" y="513"/>
                      <a:pt x="1067" y="514"/>
                      <a:pt x="1060" y="515"/>
                    </a:cubicBezTo>
                    <a:cubicBezTo>
                      <a:pt x="1059" y="515"/>
                      <a:pt x="1057" y="515"/>
                      <a:pt x="1055" y="515"/>
                    </a:cubicBezTo>
                    <a:cubicBezTo>
                      <a:pt x="1048" y="516"/>
                      <a:pt x="1040" y="517"/>
                      <a:pt x="1032" y="518"/>
                    </a:cubicBezTo>
                    <a:cubicBezTo>
                      <a:pt x="1031" y="518"/>
                      <a:pt x="1030" y="518"/>
                      <a:pt x="1028" y="518"/>
                    </a:cubicBezTo>
                    <a:cubicBezTo>
                      <a:pt x="1022" y="518"/>
                      <a:pt x="1015" y="519"/>
                      <a:pt x="1009" y="519"/>
                    </a:cubicBezTo>
                    <a:cubicBezTo>
                      <a:pt x="1006" y="519"/>
                      <a:pt x="1003" y="520"/>
                      <a:pt x="1001" y="520"/>
                    </a:cubicBezTo>
                    <a:cubicBezTo>
                      <a:pt x="996" y="520"/>
                      <a:pt x="991" y="520"/>
                      <a:pt x="985" y="521"/>
                    </a:cubicBezTo>
                    <a:cubicBezTo>
                      <a:pt x="982" y="521"/>
                      <a:pt x="979" y="521"/>
                      <a:pt x="976" y="521"/>
                    </a:cubicBezTo>
                    <a:cubicBezTo>
                      <a:pt x="972" y="521"/>
                      <a:pt x="967" y="522"/>
                      <a:pt x="962" y="522"/>
                    </a:cubicBezTo>
                    <a:cubicBezTo>
                      <a:pt x="959" y="522"/>
                      <a:pt x="955" y="522"/>
                      <a:pt x="952" y="522"/>
                    </a:cubicBezTo>
                    <a:cubicBezTo>
                      <a:pt x="948" y="522"/>
                      <a:pt x="944" y="522"/>
                      <a:pt x="940" y="522"/>
                    </a:cubicBezTo>
                    <a:cubicBezTo>
                      <a:pt x="937" y="522"/>
                      <a:pt x="933" y="523"/>
                      <a:pt x="930" y="523"/>
                    </a:cubicBezTo>
                    <a:cubicBezTo>
                      <a:pt x="926" y="523"/>
                      <a:pt x="922" y="523"/>
                      <a:pt x="917" y="523"/>
                    </a:cubicBezTo>
                    <a:cubicBezTo>
                      <a:pt x="914" y="523"/>
                      <a:pt x="911" y="523"/>
                      <a:pt x="907" y="523"/>
                    </a:cubicBezTo>
                    <a:cubicBezTo>
                      <a:pt x="903" y="523"/>
                      <a:pt x="899" y="523"/>
                      <a:pt x="895" y="523"/>
                    </a:cubicBezTo>
                    <a:cubicBezTo>
                      <a:pt x="892" y="523"/>
                      <a:pt x="888" y="523"/>
                      <a:pt x="885" y="523"/>
                    </a:cubicBezTo>
                    <a:cubicBezTo>
                      <a:pt x="881" y="523"/>
                      <a:pt x="877" y="523"/>
                      <a:pt x="872" y="523"/>
                    </a:cubicBezTo>
                    <a:cubicBezTo>
                      <a:pt x="869" y="522"/>
                      <a:pt x="866" y="522"/>
                      <a:pt x="863" y="522"/>
                    </a:cubicBezTo>
                    <a:cubicBezTo>
                      <a:pt x="859" y="522"/>
                      <a:pt x="855" y="522"/>
                      <a:pt x="851" y="522"/>
                    </a:cubicBezTo>
                    <a:cubicBezTo>
                      <a:pt x="848" y="522"/>
                      <a:pt x="844" y="522"/>
                      <a:pt x="841" y="522"/>
                    </a:cubicBezTo>
                    <a:cubicBezTo>
                      <a:pt x="837" y="521"/>
                      <a:pt x="833" y="521"/>
                      <a:pt x="829" y="521"/>
                    </a:cubicBezTo>
                    <a:cubicBezTo>
                      <a:pt x="826" y="521"/>
                      <a:pt x="822" y="521"/>
                      <a:pt x="819" y="521"/>
                    </a:cubicBezTo>
                    <a:cubicBezTo>
                      <a:pt x="815" y="520"/>
                      <a:pt x="811" y="520"/>
                      <a:pt x="807" y="520"/>
                    </a:cubicBezTo>
                    <a:cubicBezTo>
                      <a:pt x="804" y="520"/>
                      <a:pt x="800" y="519"/>
                      <a:pt x="797" y="519"/>
                    </a:cubicBezTo>
                    <a:cubicBezTo>
                      <a:pt x="793" y="519"/>
                      <a:pt x="789" y="519"/>
                      <a:pt x="785" y="518"/>
                    </a:cubicBezTo>
                    <a:cubicBezTo>
                      <a:pt x="782" y="518"/>
                      <a:pt x="779" y="518"/>
                      <a:pt x="776" y="518"/>
                    </a:cubicBezTo>
                    <a:cubicBezTo>
                      <a:pt x="771" y="517"/>
                      <a:pt x="767" y="517"/>
                      <a:pt x="762" y="516"/>
                    </a:cubicBezTo>
                    <a:cubicBezTo>
                      <a:pt x="760" y="516"/>
                      <a:pt x="757" y="516"/>
                      <a:pt x="754" y="516"/>
                    </a:cubicBezTo>
                    <a:cubicBezTo>
                      <a:pt x="749" y="515"/>
                      <a:pt x="744" y="515"/>
                      <a:pt x="739" y="514"/>
                    </a:cubicBezTo>
                    <a:cubicBezTo>
                      <a:pt x="737" y="514"/>
                      <a:pt x="734" y="514"/>
                      <a:pt x="732" y="513"/>
                    </a:cubicBezTo>
                    <a:cubicBezTo>
                      <a:pt x="725" y="513"/>
                      <a:pt x="718" y="512"/>
                      <a:pt x="711" y="511"/>
                    </a:cubicBezTo>
                    <a:cubicBezTo>
                      <a:pt x="710" y="511"/>
                      <a:pt x="709" y="511"/>
                      <a:pt x="708" y="510"/>
                    </a:cubicBezTo>
                    <a:cubicBezTo>
                      <a:pt x="702" y="510"/>
                      <a:pt x="696" y="509"/>
                      <a:pt x="689" y="508"/>
                    </a:cubicBezTo>
                    <a:cubicBezTo>
                      <a:pt x="688" y="508"/>
                      <a:pt x="686" y="507"/>
                      <a:pt x="684" y="507"/>
                    </a:cubicBezTo>
                    <a:cubicBezTo>
                      <a:pt x="678" y="506"/>
                      <a:pt x="673" y="506"/>
                      <a:pt x="668" y="505"/>
                    </a:cubicBezTo>
                    <a:cubicBezTo>
                      <a:pt x="665" y="504"/>
                      <a:pt x="662" y="504"/>
                      <a:pt x="659" y="503"/>
                    </a:cubicBezTo>
                    <a:cubicBezTo>
                      <a:pt x="655" y="503"/>
                      <a:pt x="650" y="502"/>
                      <a:pt x="646" y="501"/>
                    </a:cubicBezTo>
                    <a:cubicBezTo>
                      <a:pt x="643" y="501"/>
                      <a:pt x="640" y="500"/>
                      <a:pt x="637" y="500"/>
                    </a:cubicBezTo>
                    <a:cubicBezTo>
                      <a:pt x="633" y="499"/>
                      <a:pt x="629" y="498"/>
                      <a:pt x="624" y="497"/>
                    </a:cubicBezTo>
                    <a:cubicBezTo>
                      <a:pt x="621" y="497"/>
                      <a:pt x="618" y="496"/>
                      <a:pt x="615" y="495"/>
                    </a:cubicBezTo>
                    <a:cubicBezTo>
                      <a:pt x="611" y="495"/>
                      <a:pt x="607" y="494"/>
                      <a:pt x="603" y="493"/>
                    </a:cubicBezTo>
                    <a:cubicBezTo>
                      <a:pt x="600" y="492"/>
                      <a:pt x="597" y="492"/>
                      <a:pt x="594" y="491"/>
                    </a:cubicBezTo>
                    <a:cubicBezTo>
                      <a:pt x="590" y="490"/>
                      <a:pt x="585" y="489"/>
                      <a:pt x="580" y="488"/>
                    </a:cubicBezTo>
                    <a:cubicBezTo>
                      <a:pt x="577" y="487"/>
                      <a:pt x="574" y="487"/>
                      <a:pt x="571" y="486"/>
                    </a:cubicBezTo>
                    <a:cubicBezTo>
                      <a:pt x="567" y="485"/>
                      <a:pt x="562" y="484"/>
                      <a:pt x="558" y="483"/>
                    </a:cubicBezTo>
                    <a:cubicBezTo>
                      <a:pt x="555" y="482"/>
                      <a:pt x="552" y="482"/>
                      <a:pt x="549" y="481"/>
                    </a:cubicBezTo>
                    <a:cubicBezTo>
                      <a:pt x="544" y="480"/>
                      <a:pt x="540" y="478"/>
                      <a:pt x="535" y="477"/>
                    </a:cubicBezTo>
                    <a:cubicBezTo>
                      <a:pt x="532" y="477"/>
                      <a:pt x="530" y="476"/>
                      <a:pt x="527" y="475"/>
                    </a:cubicBezTo>
                    <a:cubicBezTo>
                      <a:pt x="521" y="474"/>
                      <a:pt x="516" y="472"/>
                      <a:pt x="510" y="470"/>
                    </a:cubicBezTo>
                    <a:cubicBezTo>
                      <a:pt x="508" y="470"/>
                      <a:pt x="507" y="470"/>
                      <a:pt x="506" y="469"/>
                    </a:cubicBezTo>
                    <a:cubicBezTo>
                      <a:pt x="497" y="467"/>
                      <a:pt x="489" y="464"/>
                      <a:pt x="481" y="462"/>
                    </a:cubicBezTo>
                    <a:cubicBezTo>
                      <a:pt x="479" y="461"/>
                      <a:pt x="476" y="461"/>
                      <a:pt x="474" y="460"/>
                    </a:cubicBezTo>
                    <a:cubicBezTo>
                      <a:pt x="468" y="458"/>
                      <a:pt x="461" y="456"/>
                      <a:pt x="454" y="453"/>
                    </a:cubicBezTo>
                    <a:cubicBezTo>
                      <a:pt x="453" y="453"/>
                      <a:pt x="451" y="452"/>
                      <a:pt x="449" y="452"/>
                    </a:cubicBezTo>
                    <a:cubicBezTo>
                      <a:pt x="441" y="449"/>
                      <a:pt x="433" y="446"/>
                      <a:pt x="425" y="443"/>
                    </a:cubicBezTo>
                    <a:cubicBezTo>
                      <a:pt x="423" y="443"/>
                      <a:pt x="422" y="442"/>
                      <a:pt x="420" y="441"/>
                    </a:cubicBezTo>
                    <a:cubicBezTo>
                      <a:pt x="413" y="439"/>
                      <a:pt x="407" y="436"/>
                      <a:pt x="401" y="434"/>
                    </a:cubicBezTo>
                    <a:cubicBezTo>
                      <a:pt x="398" y="433"/>
                      <a:pt x="396" y="432"/>
                      <a:pt x="393" y="431"/>
                    </a:cubicBezTo>
                    <a:cubicBezTo>
                      <a:pt x="391" y="430"/>
                      <a:pt x="388" y="429"/>
                      <a:pt x="386" y="428"/>
                    </a:cubicBezTo>
                    <a:cubicBezTo>
                      <a:pt x="382" y="427"/>
                      <a:pt x="379" y="425"/>
                      <a:pt x="376" y="424"/>
                    </a:cubicBezTo>
                    <a:cubicBezTo>
                      <a:pt x="373" y="423"/>
                      <a:pt x="370" y="422"/>
                      <a:pt x="368" y="420"/>
                    </a:cubicBezTo>
                    <a:cubicBezTo>
                      <a:pt x="364" y="419"/>
                      <a:pt x="361" y="418"/>
                      <a:pt x="358" y="416"/>
                    </a:cubicBezTo>
                    <a:cubicBezTo>
                      <a:pt x="355" y="415"/>
                      <a:pt x="353" y="414"/>
                      <a:pt x="350" y="413"/>
                    </a:cubicBezTo>
                    <a:cubicBezTo>
                      <a:pt x="347" y="411"/>
                      <a:pt x="344" y="410"/>
                      <a:pt x="341" y="408"/>
                    </a:cubicBezTo>
                    <a:cubicBezTo>
                      <a:pt x="338" y="407"/>
                      <a:pt x="336" y="406"/>
                      <a:pt x="333" y="405"/>
                    </a:cubicBezTo>
                    <a:cubicBezTo>
                      <a:pt x="330" y="403"/>
                      <a:pt x="327" y="402"/>
                      <a:pt x="323" y="400"/>
                    </a:cubicBezTo>
                    <a:cubicBezTo>
                      <a:pt x="321" y="399"/>
                      <a:pt x="319" y="398"/>
                      <a:pt x="316" y="397"/>
                    </a:cubicBezTo>
                    <a:cubicBezTo>
                      <a:pt x="313" y="395"/>
                      <a:pt x="310" y="393"/>
                      <a:pt x="306" y="392"/>
                    </a:cubicBezTo>
                    <a:cubicBezTo>
                      <a:pt x="304" y="390"/>
                      <a:pt x="302" y="389"/>
                      <a:pt x="300" y="388"/>
                    </a:cubicBezTo>
                    <a:cubicBezTo>
                      <a:pt x="296" y="386"/>
                      <a:pt x="292" y="384"/>
                      <a:pt x="289" y="382"/>
                    </a:cubicBezTo>
                    <a:cubicBezTo>
                      <a:pt x="287" y="381"/>
                      <a:pt x="285" y="380"/>
                      <a:pt x="283" y="379"/>
                    </a:cubicBezTo>
                    <a:cubicBezTo>
                      <a:pt x="278" y="376"/>
                      <a:pt x="273" y="373"/>
                      <a:pt x="267" y="370"/>
                    </a:cubicBezTo>
                    <a:cubicBezTo>
                      <a:pt x="134" y="294"/>
                      <a:pt x="51" y="199"/>
                      <a:pt x="18" y="100"/>
                    </a:cubicBezTo>
                    <a:cubicBezTo>
                      <a:pt x="7" y="67"/>
                      <a:pt x="2" y="33"/>
                      <a:pt x="2" y="0"/>
                    </a:cubicBezTo>
                    <a:cubicBezTo>
                      <a:pt x="1" y="456"/>
                      <a:pt x="1" y="456"/>
                      <a:pt x="1" y="456"/>
                    </a:cubicBezTo>
                    <a:cubicBezTo>
                      <a:pt x="0" y="590"/>
                      <a:pt x="89" y="724"/>
                      <a:pt x="266" y="827"/>
                    </a:cubicBezTo>
                    <a:cubicBezTo>
                      <a:pt x="271" y="830"/>
                      <a:pt x="277" y="833"/>
                      <a:pt x="282" y="836"/>
                    </a:cubicBezTo>
                    <a:cubicBezTo>
                      <a:pt x="284" y="837"/>
                      <a:pt x="286" y="837"/>
                      <a:pt x="287" y="838"/>
                    </a:cubicBezTo>
                    <a:cubicBezTo>
                      <a:pt x="291" y="840"/>
                      <a:pt x="295" y="842"/>
                      <a:pt x="298" y="844"/>
                    </a:cubicBezTo>
                    <a:cubicBezTo>
                      <a:pt x="301" y="845"/>
                      <a:pt x="303" y="847"/>
                      <a:pt x="305" y="848"/>
                    </a:cubicBezTo>
                    <a:cubicBezTo>
                      <a:pt x="308" y="849"/>
                      <a:pt x="312" y="851"/>
                      <a:pt x="315" y="853"/>
                    </a:cubicBezTo>
                    <a:cubicBezTo>
                      <a:pt x="317" y="854"/>
                      <a:pt x="320" y="855"/>
                      <a:pt x="322" y="856"/>
                    </a:cubicBezTo>
                    <a:cubicBezTo>
                      <a:pt x="325" y="858"/>
                      <a:pt x="329" y="859"/>
                      <a:pt x="332" y="861"/>
                    </a:cubicBezTo>
                    <a:cubicBezTo>
                      <a:pt x="334" y="862"/>
                      <a:pt x="337" y="863"/>
                      <a:pt x="339" y="864"/>
                    </a:cubicBezTo>
                    <a:cubicBezTo>
                      <a:pt x="343" y="866"/>
                      <a:pt x="346" y="867"/>
                      <a:pt x="349" y="869"/>
                    </a:cubicBezTo>
                    <a:cubicBezTo>
                      <a:pt x="352" y="870"/>
                      <a:pt x="354" y="871"/>
                      <a:pt x="357" y="872"/>
                    </a:cubicBezTo>
                    <a:cubicBezTo>
                      <a:pt x="360" y="874"/>
                      <a:pt x="363" y="875"/>
                      <a:pt x="366" y="877"/>
                    </a:cubicBezTo>
                    <a:cubicBezTo>
                      <a:pt x="369" y="878"/>
                      <a:pt x="372" y="879"/>
                      <a:pt x="374" y="880"/>
                    </a:cubicBezTo>
                    <a:cubicBezTo>
                      <a:pt x="378" y="881"/>
                      <a:pt x="381" y="883"/>
                      <a:pt x="384" y="884"/>
                    </a:cubicBezTo>
                    <a:cubicBezTo>
                      <a:pt x="387" y="885"/>
                      <a:pt x="389" y="886"/>
                      <a:pt x="392" y="887"/>
                    </a:cubicBezTo>
                    <a:cubicBezTo>
                      <a:pt x="393" y="888"/>
                      <a:pt x="394" y="888"/>
                      <a:pt x="396" y="889"/>
                    </a:cubicBezTo>
                    <a:cubicBezTo>
                      <a:pt x="397" y="889"/>
                      <a:pt x="398" y="890"/>
                      <a:pt x="399" y="890"/>
                    </a:cubicBezTo>
                    <a:cubicBezTo>
                      <a:pt x="406" y="893"/>
                      <a:pt x="412" y="895"/>
                      <a:pt x="419" y="897"/>
                    </a:cubicBezTo>
                    <a:cubicBezTo>
                      <a:pt x="420" y="898"/>
                      <a:pt x="422" y="899"/>
                      <a:pt x="424" y="899"/>
                    </a:cubicBezTo>
                    <a:cubicBezTo>
                      <a:pt x="432" y="902"/>
                      <a:pt x="440" y="905"/>
                      <a:pt x="448" y="908"/>
                    </a:cubicBezTo>
                    <a:cubicBezTo>
                      <a:pt x="450" y="908"/>
                      <a:pt x="451" y="909"/>
                      <a:pt x="453" y="910"/>
                    </a:cubicBezTo>
                    <a:cubicBezTo>
                      <a:pt x="460" y="912"/>
                      <a:pt x="466" y="914"/>
                      <a:pt x="473" y="916"/>
                    </a:cubicBezTo>
                    <a:cubicBezTo>
                      <a:pt x="475" y="917"/>
                      <a:pt x="477" y="917"/>
                      <a:pt x="480" y="918"/>
                    </a:cubicBezTo>
                    <a:cubicBezTo>
                      <a:pt x="488" y="921"/>
                      <a:pt x="496" y="923"/>
                      <a:pt x="504" y="925"/>
                    </a:cubicBezTo>
                    <a:cubicBezTo>
                      <a:pt x="505" y="926"/>
                      <a:pt x="505" y="926"/>
                      <a:pt x="505" y="926"/>
                    </a:cubicBezTo>
                    <a:cubicBezTo>
                      <a:pt x="506" y="926"/>
                      <a:pt x="507" y="926"/>
                      <a:pt x="509" y="927"/>
                    </a:cubicBezTo>
                    <a:cubicBezTo>
                      <a:pt x="514" y="928"/>
                      <a:pt x="520" y="930"/>
                      <a:pt x="526" y="931"/>
                    </a:cubicBezTo>
                    <a:cubicBezTo>
                      <a:pt x="529" y="932"/>
                      <a:pt x="531" y="933"/>
                      <a:pt x="534" y="933"/>
                    </a:cubicBezTo>
                    <a:cubicBezTo>
                      <a:pt x="538" y="935"/>
                      <a:pt x="543" y="936"/>
                      <a:pt x="548" y="937"/>
                    </a:cubicBezTo>
                    <a:cubicBezTo>
                      <a:pt x="551" y="938"/>
                      <a:pt x="554" y="938"/>
                      <a:pt x="557" y="939"/>
                    </a:cubicBezTo>
                    <a:cubicBezTo>
                      <a:pt x="561" y="940"/>
                      <a:pt x="566" y="941"/>
                      <a:pt x="570" y="942"/>
                    </a:cubicBezTo>
                    <a:cubicBezTo>
                      <a:pt x="573" y="943"/>
                      <a:pt x="576" y="944"/>
                      <a:pt x="579" y="944"/>
                    </a:cubicBezTo>
                    <a:cubicBezTo>
                      <a:pt x="584" y="945"/>
                      <a:pt x="588" y="946"/>
                      <a:pt x="593" y="947"/>
                    </a:cubicBezTo>
                    <a:cubicBezTo>
                      <a:pt x="595" y="948"/>
                      <a:pt x="597" y="948"/>
                      <a:pt x="599" y="948"/>
                    </a:cubicBezTo>
                    <a:cubicBezTo>
                      <a:pt x="600" y="949"/>
                      <a:pt x="601" y="949"/>
                      <a:pt x="602" y="949"/>
                    </a:cubicBezTo>
                    <a:cubicBezTo>
                      <a:pt x="606" y="950"/>
                      <a:pt x="610" y="951"/>
                      <a:pt x="614" y="952"/>
                    </a:cubicBezTo>
                    <a:cubicBezTo>
                      <a:pt x="617" y="952"/>
                      <a:pt x="620" y="953"/>
                      <a:pt x="623" y="953"/>
                    </a:cubicBezTo>
                    <a:cubicBezTo>
                      <a:pt x="627" y="954"/>
                      <a:pt x="631" y="955"/>
                      <a:pt x="636" y="956"/>
                    </a:cubicBezTo>
                    <a:cubicBezTo>
                      <a:pt x="639" y="956"/>
                      <a:pt x="642" y="957"/>
                      <a:pt x="645" y="957"/>
                    </a:cubicBezTo>
                    <a:cubicBezTo>
                      <a:pt x="649" y="958"/>
                      <a:pt x="654" y="959"/>
                      <a:pt x="658" y="959"/>
                    </a:cubicBezTo>
                    <a:cubicBezTo>
                      <a:pt x="661" y="960"/>
                      <a:pt x="664" y="960"/>
                      <a:pt x="666" y="961"/>
                    </a:cubicBezTo>
                    <a:cubicBezTo>
                      <a:pt x="672" y="962"/>
                      <a:pt x="677" y="962"/>
                      <a:pt x="683" y="963"/>
                    </a:cubicBezTo>
                    <a:cubicBezTo>
                      <a:pt x="684" y="963"/>
                      <a:pt x="686" y="964"/>
                      <a:pt x="688" y="964"/>
                    </a:cubicBezTo>
                    <a:cubicBezTo>
                      <a:pt x="688" y="964"/>
                      <a:pt x="688" y="964"/>
                      <a:pt x="688" y="964"/>
                    </a:cubicBezTo>
                    <a:cubicBezTo>
                      <a:pt x="694" y="965"/>
                      <a:pt x="701" y="966"/>
                      <a:pt x="707" y="967"/>
                    </a:cubicBezTo>
                    <a:cubicBezTo>
                      <a:pt x="708" y="967"/>
                      <a:pt x="709" y="967"/>
                      <a:pt x="709" y="967"/>
                    </a:cubicBezTo>
                    <a:cubicBezTo>
                      <a:pt x="717" y="968"/>
                      <a:pt x="724" y="969"/>
                      <a:pt x="731" y="969"/>
                    </a:cubicBezTo>
                    <a:cubicBezTo>
                      <a:pt x="733" y="970"/>
                      <a:pt x="735" y="970"/>
                      <a:pt x="738" y="970"/>
                    </a:cubicBezTo>
                    <a:cubicBezTo>
                      <a:pt x="743" y="971"/>
                      <a:pt x="748" y="971"/>
                      <a:pt x="753" y="972"/>
                    </a:cubicBezTo>
                    <a:cubicBezTo>
                      <a:pt x="755" y="972"/>
                      <a:pt x="758" y="972"/>
                      <a:pt x="761" y="973"/>
                    </a:cubicBezTo>
                    <a:cubicBezTo>
                      <a:pt x="765" y="973"/>
                      <a:pt x="770" y="973"/>
                      <a:pt x="774" y="974"/>
                    </a:cubicBezTo>
                    <a:cubicBezTo>
                      <a:pt x="775" y="974"/>
                      <a:pt x="775" y="974"/>
                      <a:pt x="775" y="974"/>
                    </a:cubicBezTo>
                    <a:cubicBezTo>
                      <a:pt x="778" y="974"/>
                      <a:pt x="781" y="974"/>
                      <a:pt x="783" y="974"/>
                    </a:cubicBezTo>
                    <a:cubicBezTo>
                      <a:pt x="788" y="975"/>
                      <a:pt x="792" y="975"/>
                      <a:pt x="796" y="975"/>
                    </a:cubicBezTo>
                    <a:cubicBezTo>
                      <a:pt x="799" y="976"/>
                      <a:pt x="802" y="976"/>
                      <a:pt x="806" y="976"/>
                    </a:cubicBezTo>
                    <a:cubicBezTo>
                      <a:pt x="810" y="976"/>
                      <a:pt x="814" y="976"/>
                      <a:pt x="818" y="977"/>
                    </a:cubicBezTo>
                    <a:cubicBezTo>
                      <a:pt x="821" y="977"/>
                      <a:pt x="824" y="977"/>
                      <a:pt x="828" y="977"/>
                    </a:cubicBezTo>
                    <a:cubicBezTo>
                      <a:pt x="832" y="977"/>
                      <a:pt x="836" y="978"/>
                      <a:pt x="840" y="978"/>
                    </a:cubicBezTo>
                    <a:cubicBezTo>
                      <a:pt x="843" y="978"/>
                      <a:pt x="846" y="978"/>
                      <a:pt x="850" y="978"/>
                    </a:cubicBezTo>
                    <a:cubicBezTo>
                      <a:pt x="854" y="978"/>
                      <a:pt x="858" y="978"/>
                      <a:pt x="861" y="978"/>
                    </a:cubicBezTo>
                    <a:cubicBezTo>
                      <a:pt x="862" y="978"/>
                      <a:pt x="863" y="978"/>
                      <a:pt x="864" y="978"/>
                    </a:cubicBezTo>
                    <a:cubicBezTo>
                      <a:pt x="866" y="979"/>
                      <a:pt x="868" y="979"/>
                      <a:pt x="871" y="979"/>
                    </a:cubicBezTo>
                    <a:cubicBezTo>
                      <a:pt x="875" y="979"/>
                      <a:pt x="880" y="979"/>
                      <a:pt x="884" y="979"/>
                    </a:cubicBezTo>
                    <a:cubicBezTo>
                      <a:pt x="887" y="979"/>
                      <a:pt x="890" y="979"/>
                      <a:pt x="894" y="979"/>
                    </a:cubicBezTo>
                    <a:cubicBezTo>
                      <a:pt x="898" y="979"/>
                      <a:pt x="902" y="979"/>
                      <a:pt x="906" y="979"/>
                    </a:cubicBezTo>
                    <a:cubicBezTo>
                      <a:pt x="910" y="979"/>
                      <a:pt x="913" y="979"/>
                      <a:pt x="916" y="979"/>
                    </a:cubicBezTo>
                    <a:cubicBezTo>
                      <a:pt x="920" y="979"/>
                      <a:pt x="924" y="979"/>
                      <a:pt x="929" y="979"/>
                    </a:cubicBezTo>
                    <a:cubicBezTo>
                      <a:pt x="932" y="979"/>
                      <a:pt x="935" y="979"/>
                      <a:pt x="939" y="979"/>
                    </a:cubicBezTo>
                    <a:cubicBezTo>
                      <a:pt x="943" y="978"/>
                      <a:pt x="947" y="978"/>
                      <a:pt x="951" y="978"/>
                    </a:cubicBezTo>
                    <a:cubicBezTo>
                      <a:pt x="952" y="978"/>
                      <a:pt x="954" y="978"/>
                      <a:pt x="956" y="978"/>
                    </a:cubicBezTo>
                    <a:cubicBezTo>
                      <a:pt x="957" y="978"/>
                      <a:pt x="959" y="978"/>
                      <a:pt x="960" y="978"/>
                    </a:cubicBezTo>
                    <a:cubicBezTo>
                      <a:pt x="965" y="978"/>
                      <a:pt x="970" y="977"/>
                      <a:pt x="975" y="977"/>
                    </a:cubicBezTo>
                    <a:cubicBezTo>
                      <a:pt x="978" y="977"/>
                      <a:pt x="981" y="977"/>
                      <a:pt x="984" y="977"/>
                    </a:cubicBezTo>
                    <a:cubicBezTo>
                      <a:pt x="989" y="977"/>
                      <a:pt x="994" y="976"/>
                      <a:pt x="999" y="976"/>
                    </a:cubicBezTo>
                    <a:cubicBezTo>
                      <a:pt x="1002" y="976"/>
                      <a:pt x="1005" y="976"/>
                      <a:pt x="1008" y="975"/>
                    </a:cubicBezTo>
                    <a:cubicBezTo>
                      <a:pt x="1014" y="975"/>
                      <a:pt x="1021" y="974"/>
                      <a:pt x="1027" y="974"/>
                    </a:cubicBezTo>
                    <a:cubicBezTo>
                      <a:pt x="1028" y="974"/>
                      <a:pt x="1030" y="974"/>
                      <a:pt x="1031" y="974"/>
                    </a:cubicBezTo>
                    <a:cubicBezTo>
                      <a:pt x="1039" y="973"/>
                      <a:pt x="1046" y="972"/>
                      <a:pt x="1054" y="972"/>
                    </a:cubicBezTo>
                    <a:cubicBezTo>
                      <a:pt x="1055" y="971"/>
                      <a:pt x="1055" y="971"/>
                      <a:pt x="1055" y="971"/>
                    </a:cubicBezTo>
                    <a:cubicBezTo>
                      <a:pt x="1057" y="971"/>
                      <a:pt x="1058" y="971"/>
                      <a:pt x="1059" y="971"/>
                    </a:cubicBezTo>
                    <a:cubicBezTo>
                      <a:pt x="1066" y="970"/>
                      <a:pt x="1073" y="970"/>
                      <a:pt x="1080" y="969"/>
                    </a:cubicBezTo>
                    <a:cubicBezTo>
                      <a:pt x="1083" y="968"/>
                      <a:pt x="1086" y="968"/>
                      <a:pt x="1088" y="968"/>
                    </a:cubicBezTo>
                    <a:cubicBezTo>
                      <a:pt x="1095" y="967"/>
                      <a:pt x="1102" y="966"/>
                      <a:pt x="1109" y="965"/>
                    </a:cubicBezTo>
                    <a:cubicBezTo>
                      <a:pt x="1111" y="965"/>
                      <a:pt x="1113" y="965"/>
                      <a:pt x="1114" y="964"/>
                    </a:cubicBezTo>
                    <a:cubicBezTo>
                      <a:pt x="1123" y="963"/>
                      <a:pt x="1131" y="962"/>
                      <a:pt x="1140" y="961"/>
                    </a:cubicBezTo>
                    <a:cubicBezTo>
                      <a:pt x="1142" y="960"/>
                      <a:pt x="1144" y="960"/>
                      <a:pt x="1146" y="960"/>
                    </a:cubicBezTo>
                    <a:cubicBezTo>
                      <a:pt x="1153" y="958"/>
                      <a:pt x="1159" y="957"/>
                      <a:pt x="1166" y="956"/>
                    </a:cubicBezTo>
                    <a:cubicBezTo>
                      <a:pt x="1167" y="956"/>
                      <a:pt x="1169" y="956"/>
                      <a:pt x="1170" y="955"/>
                    </a:cubicBezTo>
                    <a:cubicBezTo>
                      <a:pt x="1171" y="955"/>
                      <a:pt x="1173" y="955"/>
                      <a:pt x="1174" y="955"/>
                    </a:cubicBezTo>
                    <a:cubicBezTo>
                      <a:pt x="1178" y="954"/>
                      <a:pt x="1182" y="953"/>
                      <a:pt x="1186" y="952"/>
                    </a:cubicBezTo>
                    <a:cubicBezTo>
                      <a:pt x="1189" y="952"/>
                      <a:pt x="1192" y="951"/>
                      <a:pt x="1196" y="951"/>
                    </a:cubicBezTo>
                    <a:cubicBezTo>
                      <a:pt x="1199" y="950"/>
                      <a:pt x="1203" y="949"/>
                      <a:pt x="1207" y="948"/>
                    </a:cubicBezTo>
                    <a:cubicBezTo>
                      <a:pt x="1210" y="948"/>
                      <a:pt x="1214" y="947"/>
                      <a:pt x="1217" y="946"/>
                    </a:cubicBezTo>
                    <a:cubicBezTo>
                      <a:pt x="1221" y="945"/>
                      <a:pt x="1224" y="944"/>
                      <a:pt x="1228" y="944"/>
                    </a:cubicBezTo>
                    <a:cubicBezTo>
                      <a:pt x="1231" y="943"/>
                      <a:pt x="1235" y="942"/>
                      <a:pt x="1238" y="941"/>
                    </a:cubicBezTo>
                    <a:cubicBezTo>
                      <a:pt x="1242" y="941"/>
                      <a:pt x="1246" y="940"/>
                      <a:pt x="1249" y="939"/>
                    </a:cubicBezTo>
                    <a:cubicBezTo>
                      <a:pt x="1252" y="938"/>
                      <a:pt x="1256" y="937"/>
                      <a:pt x="1259" y="936"/>
                    </a:cubicBezTo>
                    <a:cubicBezTo>
                      <a:pt x="1263" y="935"/>
                      <a:pt x="1267" y="934"/>
                      <a:pt x="1271" y="933"/>
                    </a:cubicBezTo>
                    <a:cubicBezTo>
                      <a:pt x="1273" y="933"/>
                      <a:pt x="1276" y="932"/>
                      <a:pt x="1279" y="931"/>
                    </a:cubicBezTo>
                    <a:cubicBezTo>
                      <a:pt x="1283" y="930"/>
                      <a:pt x="1288" y="929"/>
                      <a:pt x="1292" y="928"/>
                    </a:cubicBezTo>
                    <a:cubicBezTo>
                      <a:pt x="1295" y="927"/>
                      <a:pt x="1297" y="926"/>
                      <a:pt x="1300" y="925"/>
                    </a:cubicBezTo>
                    <a:cubicBezTo>
                      <a:pt x="1305" y="924"/>
                      <a:pt x="1310" y="922"/>
                      <a:pt x="1315" y="921"/>
                    </a:cubicBezTo>
                    <a:cubicBezTo>
                      <a:pt x="1317" y="920"/>
                      <a:pt x="1318" y="920"/>
                      <a:pt x="1320" y="919"/>
                    </a:cubicBezTo>
                    <a:cubicBezTo>
                      <a:pt x="1327" y="917"/>
                      <a:pt x="1333" y="915"/>
                      <a:pt x="1340" y="913"/>
                    </a:cubicBezTo>
                    <a:cubicBezTo>
                      <a:pt x="1340" y="913"/>
                      <a:pt x="1340" y="913"/>
                      <a:pt x="1340" y="913"/>
                    </a:cubicBezTo>
                    <a:cubicBezTo>
                      <a:pt x="1341" y="913"/>
                      <a:pt x="1341" y="913"/>
                      <a:pt x="1342" y="913"/>
                    </a:cubicBezTo>
                    <a:cubicBezTo>
                      <a:pt x="1349" y="910"/>
                      <a:pt x="1356" y="908"/>
                      <a:pt x="1363" y="905"/>
                    </a:cubicBezTo>
                    <a:cubicBezTo>
                      <a:pt x="1366" y="904"/>
                      <a:pt x="1368" y="904"/>
                      <a:pt x="1370" y="903"/>
                    </a:cubicBezTo>
                    <a:cubicBezTo>
                      <a:pt x="1376" y="901"/>
                      <a:pt x="1382" y="899"/>
                      <a:pt x="1388" y="896"/>
                    </a:cubicBezTo>
                    <a:cubicBezTo>
                      <a:pt x="1390" y="896"/>
                      <a:pt x="1392" y="895"/>
                      <a:pt x="1394" y="894"/>
                    </a:cubicBezTo>
                    <a:cubicBezTo>
                      <a:pt x="1402" y="891"/>
                      <a:pt x="1409" y="888"/>
                      <a:pt x="1417" y="885"/>
                    </a:cubicBezTo>
                    <a:cubicBezTo>
                      <a:pt x="1418" y="885"/>
                      <a:pt x="1420" y="884"/>
                      <a:pt x="1421" y="883"/>
                    </a:cubicBezTo>
                    <a:cubicBezTo>
                      <a:pt x="1427" y="881"/>
                      <a:pt x="1433" y="878"/>
                      <a:pt x="1439" y="876"/>
                    </a:cubicBezTo>
                    <a:cubicBezTo>
                      <a:pt x="1441" y="875"/>
                      <a:pt x="1444" y="874"/>
                      <a:pt x="1446" y="873"/>
                    </a:cubicBezTo>
                    <a:cubicBezTo>
                      <a:pt x="1452" y="870"/>
                      <a:pt x="1458" y="867"/>
                      <a:pt x="1464" y="865"/>
                    </a:cubicBezTo>
                    <a:cubicBezTo>
                      <a:pt x="1465" y="864"/>
                      <a:pt x="1467" y="863"/>
                      <a:pt x="1468" y="863"/>
                    </a:cubicBezTo>
                    <a:cubicBezTo>
                      <a:pt x="1475" y="859"/>
                      <a:pt x="1482" y="856"/>
                      <a:pt x="1489" y="852"/>
                    </a:cubicBezTo>
                    <a:cubicBezTo>
                      <a:pt x="1491" y="851"/>
                      <a:pt x="1493" y="851"/>
                      <a:pt x="1495" y="850"/>
                    </a:cubicBezTo>
                    <a:cubicBezTo>
                      <a:pt x="1500" y="847"/>
                      <a:pt x="1505" y="844"/>
                      <a:pt x="1511" y="841"/>
                    </a:cubicBezTo>
                    <a:cubicBezTo>
                      <a:pt x="1513" y="840"/>
                      <a:pt x="1515" y="839"/>
                      <a:pt x="1517" y="838"/>
                    </a:cubicBezTo>
                    <a:cubicBezTo>
                      <a:pt x="1524" y="834"/>
                      <a:pt x="1530" y="830"/>
                      <a:pt x="1537" y="826"/>
                    </a:cubicBezTo>
                    <a:cubicBezTo>
                      <a:pt x="1541" y="824"/>
                      <a:pt x="1544" y="822"/>
                      <a:pt x="1548" y="820"/>
                    </a:cubicBezTo>
                    <a:cubicBezTo>
                      <a:pt x="1549" y="819"/>
                      <a:pt x="1550" y="819"/>
                      <a:pt x="1551" y="818"/>
                    </a:cubicBezTo>
                    <a:cubicBezTo>
                      <a:pt x="1553" y="817"/>
                      <a:pt x="1556" y="815"/>
                      <a:pt x="1559" y="813"/>
                    </a:cubicBezTo>
                    <a:cubicBezTo>
                      <a:pt x="1561" y="812"/>
                      <a:pt x="1564" y="810"/>
                      <a:pt x="1566" y="809"/>
                    </a:cubicBezTo>
                    <a:cubicBezTo>
                      <a:pt x="1569" y="807"/>
                      <a:pt x="1572" y="805"/>
                      <a:pt x="1574" y="803"/>
                    </a:cubicBezTo>
                    <a:cubicBezTo>
                      <a:pt x="1577" y="802"/>
                      <a:pt x="1579" y="800"/>
                      <a:pt x="1582" y="799"/>
                    </a:cubicBezTo>
                    <a:cubicBezTo>
                      <a:pt x="1584" y="797"/>
                      <a:pt x="1587" y="795"/>
                      <a:pt x="1590" y="793"/>
                    </a:cubicBezTo>
                    <a:cubicBezTo>
                      <a:pt x="1592" y="792"/>
                      <a:pt x="1594" y="790"/>
                      <a:pt x="1596" y="788"/>
                    </a:cubicBezTo>
                    <a:cubicBezTo>
                      <a:pt x="1599" y="787"/>
                      <a:pt x="1602" y="785"/>
                      <a:pt x="1604" y="783"/>
                    </a:cubicBezTo>
                    <a:cubicBezTo>
                      <a:pt x="1606" y="781"/>
                      <a:pt x="1609" y="780"/>
                      <a:pt x="1611" y="778"/>
                    </a:cubicBezTo>
                    <a:cubicBezTo>
                      <a:pt x="1613" y="776"/>
                      <a:pt x="1616" y="774"/>
                      <a:pt x="1618" y="772"/>
                    </a:cubicBezTo>
                    <a:cubicBezTo>
                      <a:pt x="1620" y="771"/>
                      <a:pt x="1622" y="769"/>
                      <a:pt x="1624" y="768"/>
                    </a:cubicBezTo>
                    <a:cubicBezTo>
                      <a:pt x="1627" y="766"/>
                      <a:pt x="1629" y="764"/>
                      <a:pt x="1632" y="762"/>
                    </a:cubicBezTo>
                    <a:cubicBezTo>
                      <a:pt x="1634" y="760"/>
                      <a:pt x="1636" y="759"/>
                      <a:pt x="1638" y="757"/>
                    </a:cubicBezTo>
                    <a:cubicBezTo>
                      <a:pt x="1640" y="755"/>
                      <a:pt x="1642" y="753"/>
                      <a:pt x="1645" y="751"/>
                    </a:cubicBezTo>
                    <a:cubicBezTo>
                      <a:pt x="1647" y="749"/>
                      <a:pt x="1648" y="748"/>
                      <a:pt x="1650" y="746"/>
                    </a:cubicBezTo>
                    <a:cubicBezTo>
                      <a:pt x="1653" y="744"/>
                      <a:pt x="1655" y="742"/>
                      <a:pt x="1657" y="740"/>
                    </a:cubicBezTo>
                    <a:cubicBezTo>
                      <a:pt x="1659" y="739"/>
                      <a:pt x="1660" y="737"/>
                      <a:pt x="1662" y="736"/>
                    </a:cubicBezTo>
                    <a:cubicBezTo>
                      <a:pt x="1663" y="735"/>
                      <a:pt x="1663" y="735"/>
                      <a:pt x="1663" y="735"/>
                    </a:cubicBezTo>
                    <a:cubicBezTo>
                      <a:pt x="1663" y="734"/>
                      <a:pt x="1664" y="734"/>
                      <a:pt x="1664" y="733"/>
                    </a:cubicBezTo>
                    <a:cubicBezTo>
                      <a:pt x="1667" y="731"/>
                      <a:pt x="1670" y="728"/>
                      <a:pt x="1673" y="725"/>
                    </a:cubicBezTo>
                    <a:cubicBezTo>
                      <a:pt x="1674" y="724"/>
                      <a:pt x="1675" y="723"/>
                      <a:pt x="1676" y="723"/>
                    </a:cubicBezTo>
                    <a:cubicBezTo>
                      <a:pt x="1679" y="719"/>
                      <a:pt x="1682" y="716"/>
                      <a:pt x="1685" y="713"/>
                    </a:cubicBezTo>
                    <a:cubicBezTo>
                      <a:pt x="1686" y="712"/>
                      <a:pt x="1686" y="712"/>
                      <a:pt x="1687" y="711"/>
                    </a:cubicBezTo>
                    <a:cubicBezTo>
                      <a:pt x="1689" y="708"/>
                      <a:pt x="1692" y="706"/>
                      <a:pt x="1695" y="703"/>
                    </a:cubicBezTo>
                    <a:cubicBezTo>
                      <a:pt x="1695" y="702"/>
                      <a:pt x="1696" y="701"/>
                      <a:pt x="1697" y="700"/>
                    </a:cubicBezTo>
                    <a:cubicBezTo>
                      <a:pt x="1700" y="697"/>
                      <a:pt x="1703" y="694"/>
                      <a:pt x="1706" y="690"/>
                    </a:cubicBezTo>
                    <a:cubicBezTo>
                      <a:pt x="1706" y="690"/>
                      <a:pt x="1706" y="689"/>
                      <a:pt x="1707" y="689"/>
                    </a:cubicBezTo>
                    <a:cubicBezTo>
                      <a:pt x="1709" y="686"/>
                      <a:pt x="1712" y="683"/>
                      <a:pt x="1714" y="680"/>
                    </a:cubicBezTo>
                    <a:cubicBezTo>
                      <a:pt x="1715" y="679"/>
                      <a:pt x="1716" y="678"/>
                      <a:pt x="1716" y="678"/>
                    </a:cubicBezTo>
                    <a:cubicBezTo>
                      <a:pt x="1717" y="677"/>
                      <a:pt x="1717" y="676"/>
                      <a:pt x="1718" y="676"/>
                    </a:cubicBezTo>
                    <a:cubicBezTo>
                      <a:pt x="1720" y="673"/>
                      <a:pt x="1722" y="670"/>
                      <a:pt x="1724" y="668"/>
                    </a:cubicBezTo>
                    <a:cubicBezTo>
                      <a:pt x="1724" y="667"/>
                      <a:pt x="1725" y="667"/>
                      <a:pt x="1725" y="666"/>
                    </a:cubicBezTo>
                    <a:cubicBezTo>
                      <a:pt x="1728" y="663"/>
                      <a:pt x="1730" y="659"/>
                      <a:pt x="1733" y="656"/>
                    </a:cubicBezTo>
                    <a:cubicBezTo>
                      <a:pt x="1733" y="655"/>
                      <a:pt x="1733" y="655"/>
                      <a:pt x="1733" y="655"/>
                    </a:cubicBezTo>
                    <a:cubicBezTo>
                      <a:pt x="1735" y="652"/>
                      <a:pt x="1738" y="648"/>
                      <a:pt x="1740" y="645"/>
                    </a:cubicBezTo>
                    <a:cubicBezTo>
                      <a:pt x="1740" y="644"/>
                      <a:pt x="1741" y="644"/>
                      <a:pt x="1741" y="643"/>
                    </a:cubicBezTo>
                    <a:cubicBezTo>
                      <a:pt x="1743" y="640"/>
                      <a:pt x="1745" y="636"/>
                      <a:pt x="1747" y="633"/>
                    </a:cubicBezTo>
                    <a:cubicBezTo>
                      <a:pt x="1748" y="632"/>
                      <a:pt x="1748" y="632"/>
                      <a:pt x="1749" y="631"/>
                    </a:cubicBezTo>
                    <a:cubicBezTo>
                      <a:pt x="1750" y="628"/>
                      <a:pt x="1752" y="625"/>
                      <a:pt x="1754" y="622"/>
                    </a:cubicBezTo>
                    <a:cubicBezTo>
                      <a:pt x="1754" y="621"/>
                      <a:pt x="1754" y="621"/>
                      <a:pt x="1754" y="621"/>
                    </a:cubicBezTo>
                    <a:cubicBezTo>
                      <a:pt x="1756" y="619"/>
                      <a:pt x="1757" y="616"/>
                      <a:pt x="1758" y="614"/>
                    </a:cubicBezTo>
                    <a:cubicBezTo>
                      <a:pt x="1759" y="612"/>
                      <a:pt x="1760" y="610"/>
                      <a:pt x="1761" y="609"/>
                    </a:cubicBezTo>
                    <a:cubicBezTo>
                      <a:pt x="1762" y="606"/>
                      <a:pt x="1764" y="603"/>
                      <a:pt x="1765" y="600"/>
                    </a:cubicBezTo>
                    <a:cubicBezTo>
                      <a:pt x="1766" y="599"/>
                      <a:pt x="1766" y="598"/>
                      <a:pt x="1767" y="596"/>
                    </a:cubicBezTo>
                    <a:cubicBezTo>
                      <a:pt x="1769" y="592"/>
                      <a:pt x="1771" y="588"/>
                      <a:pt x="1773" y="584"/>
                    </a:cubicBezTo>
                    <a:cubicBezTo>
                      <a:pt x="1773" y="583"/>
                      <a:pt x="1773" y="583"/>
                      <a:pt x="1773" y="582"/>
                    </a:cubicBezTo>
                    <a:cubicBezTo>
                      <a:pt x="1775" y="579"/>
                      <a:pt x="1776" y="575"/>
                      <a:pt x="1778" y="571"/>
                    </a:cubicBezTo>
                    <a:cubicBezTo>
                      <a:pt x="1778" y="571"/>
                      <a:pt x="1778" y="571"/>
                      <a:pt x="1778" y="571"/>
                    </a:cubicBezTo>
                    <a:cubicBezTo>
                      <a:pt x="1778" y="569"/>
                      <a:pt x="1779" y="568"/>
                      <a:pt x="1779" y="566"/>
                    </a:cubicBezTo>
                    <a:cubicBezTo>
                      <a:pt x="1780" y="564"/>
                      <a:pt x="1781" y="561"/>
                      <a:pt x="1782" y="559"/>
                    </a:cubicBezTo>
                    <a:cubicBezTo>
                      <a:pt x="1783" y="557"/>
                      <a:pt x="1783" y="555"/>
                      <a:pt x="1784" y="554"/>
                    </a:cubicBezTo>
                    <a:cubicBezTo>
                      <a:pt x="1784" y="551"/>
                      <a:pt x="1785" y="549"/>
                      <a:pt x="1786" y="547"/>
                    </a:cubicBezTo>
                    <a:cubicBezTo>
                      <a:pt x="1786" y="545"/>
                      <a:pt x="1787" y="543"/>
                      <a:pt x="1787" y="541"/>
                    </a:cubicBezTo>
                    <a:cubicBezTo>
                      <a:pt x="1788" y="539"/>
                      <a:pt x="1789" y="536"/>
                      <a:pt x="1789" y="534"/>
                    </a:cubicBezTo>
                    <a:cubicBezTo>
                      <a:pt x="1790" y="532"/>
                      <a:pt x="1790" y="530"/>
                      <a:pt x="1790" y="528"/>
                    </a:cubicBezTo>
                    <a:cubicBezTo>
                      <a:pt x="1791" y="526"/>
                      <a:pt x="1792" y="524"/>
                      <a:pt x="1792" y="522"/>
                    </a:cubicBezTo>
                    <a:cubicBezTo>
                      <a:pt x="1792" y="521"/>
                      <a:pt x="1792" y="521"/>
                      <a:pt x="1792" y="520"/>
                    </a:cubicBezTo>
                    <a:cubicBezTo>
                      <a:pt x="1793" y="519"/>
                      <a:pt x="1793" y="517"/>
                      <a:pt x="1793" y="516"/>
                    </a:cubicBezTo>
                    <a:cubicBezTo>
                      <a:pt x="1793" y="514"/>
                      <a:pt x="1794" y="511"/>
                      <a:pt x="1794" y="509"/>
                    </a:cubicBezTo>
                    <a:cubicBezTo>
                      <a:pt x="1795" y="507"/>
                      <a:pt x="1795" y="505"/>
                      <a:pt x="1795" y="503"/>
                    </a:cubicBezTo>
                    <a:cubicBezTo>
                      <a:pt x="1795" y="501"/>
                      <a:pt x="1796" y="499"/>
                      <a:pt x="1796" y="496"/>
                    </a:cubicBezTo>
                    <a:cubicBezTo>
                      <a:pt x="1796" y="494"/>
                      <a:pt x="1796" y="492"/>
                      <a:pt x="1797" y="490"/>
                    </a:cubicBezTo>
                    <a:cubicBezTo>
                      <a:pt x="1797" y="488"/>
                      <a:pt x="1797" y="486"/>
                      <a:pt x="1797" y="484"/>
                    </a:cubicBezTo>
                    <a:cubicBezTo>
                      <a:pt x="1797" y="482"/>
                      <a:pt x="1798" y="480"/>
                      <a:pt x="1798" y="478"/>
                    </a:cubicBezTo>
                    <a:cubicBezTo>
                      <a:pt x="1798" y="476"/>
                      <a:pt x="1798" y="473"/>
                      <a:pt x="1798" y="471"/>
                    </a:cubicBezTo>
                    <a:cubicBezTo>
                      <a:pt x="1798" y="470"/>
                      <a:pt x="1798" y="470"/>
                      <a:pt x="1798" y="469"/>
                    </a:cubicBezTo>
                    <a:cubicBezTo>
                      <a:pt x="1798" y="466"/>
                      <a:pt x="1798" y="464"/>
                      <a:pt x="1798" y="461"/>
                    </a:cubicBezTo>
                    <a:cubicBezTo>
                      <a:pt x="1800" y="5"/>
                      <a:pt x="1800" y="5"/>
                      <a:pt x="1800" y="5"/>
                    </a:cubicBezTo>
                    <a:cubicBezTo>
                      <a:pt x="1800" y="8"/>
                      <a:pt x="1799" y="12"/>
                      <a:pt x="1799" y="1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  <p:sp>
            <p:nvSpPr>
              <p:cNvPr id="15" name="Freeform 238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1335088" y="6138863"/>
                <a:ext cx="1263650" cy="565150"/>
              </a:xfrm>
              <a:custGeom>
                <a:avLst/>
                <a:gdLst>
                  <a:gd name="T0" fmla="*/ 1017 w 1208"/>
                  <a:gd name="T1" fmla="*/ 141 h 542"/>
                  <a:gd name="T2" fmla="*/ 138 w 1208"/>
                  <a:gd name="T3" fmla="*/ 141 h 542"/>
                  <a:gd name="T4" fmla="*/ 62 w 1208"/>
                  <a:gd name="T5" fmla="*/ 194 h 542"/>
                  <a:gd name="T6" fmla="*/ 132 w 1208"/>
                  <a:gd name="T7" fmla="*/ 327 h 542"/>
                  <a:gd name="T8" fmla="*/ 153 w 1208"/>
                  <a:gd name="T9" fmla="*/ 321 h 542"/>
                  <a:gd name="T10" fmla="*/ 391 w 1208"/>
                  <a:gd name="T11" fmla="*/ 364 h 542"/>
                  <a:gd name="T12" fmla="*/ 1075 w 1208"/>
                  <a:gd name="T13" fmla="*/ 474 h 542"/>
                  <a:gd name="T14" fmla="*/ 1148 w 1208"/>
                  <a:gd name="T15" fmla="*/ 252 h 542"/>
                  <a:gd name="T16" fmla="*/ 1017 w 1208"/>
                  <a:gd name="T17" fmla="*/ 141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8" h="542">
                    <a:moveTo>
                      <a:pt x="1017" y="141"/>
                    </a:moveTo>
                    <a:cubicBezTo>
                      <a:pt x="773" y="0"/>
                      <a:pt x="380" y="0"/>
                      <a:pt x="138" y="141"/>
                    </a:cubicBezTo>
                    <a:cubicBezTo>
                      <a:pt x="109" y="157"/>
                      <a:pt x="84" y="175"/>
                      <a:pt x="62" y="194"/>
                    </a:cubicBezTo>
                    <a:cubicBezTo>
                      <a:pt x="0" y="247"/>
                      <a:pt x="53" y="347"/>
                      <a:pt x="132" y="327"/>
                    </a:cubicBezTo>
                    <a:cubicBezTo>
                      <a:pt x="153" y="321"/>
                      <a:pt x="153" y="321"/>
                      <a:pt x="153" y="321"/>
                    </a:cubicBezTo>
                    <a:cubicBezTo>
                      <a:pt x="235" y="300"/>
                      <a:pt x="322" y="316"/>
                      <a:pt x="391" y="364"/>
                    </a:cubicBezTo>
                    <a:cubicBezTo>
                      <a:pt x="591" y="502"/>
                      <a:pt x="842" y="542"/>
                      <a:pt x="1075" y="474"/>
                    </a:cubicBezTo>
                    <a:cubicBezTo>
                      <a:pt x="1170" y="446"/>
                      <a:pt x="1208" y="331"/>
                      <a:pt x="1148" y="252"/>
                    </a:cubicBezTo>
                    <a:cubicBezTo>
                      <a:pt x="1118" y="211"/>
                      <a:pt x="1074" y="174"/>
                      <a:pt x="1017" y="14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39"/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2354263" y="6343651"/>
                <a:ext cx="180975" cy="265113"/>
              </a:xfrm>
              <a:custGeom>
                <a:avLst/>
                <a:gdLst>
                  <a:gd name="T0" fmla="*/ 133 w 173"/>
                  <a:gd name="T1" fmla="*/ 87 h 255"/>
                  <a:gd name="T2" fmla="*/ 44 w 173"/>
                  <a:gd name="T3" fmla="*/ 12 h 255"/>
                  <a:gd name="T4" fmla="*/ 21 w 173"/>
                  <a:gd name="T5" fmla="*/ 0 h 255"/>
                  <a:gd name="T6" fmla="*/ 75 w 173"/>
                  <a:gd name="T7" fmla="*/ 63 h 255"/>
                  <a:gd name="T8" fmla="*/ 23 w 173"/>
                  <a:gd name="T9" fmla="*/ 248 h 255"/>
                  <a:gd name="T10" fmla="*/ 0 w 173"/>
                  <a:gd name="T11" fmla="*/ 255 h 255"/>
                  <a:gd name="T12" fmla="*/ 83 w 173"/>
                  <a:gd name="T13" fmla="*/ 238 h 255"/>
                  <a:gd name="T14" fmla="*/ 133 w 173"/>
                  <a:gd name="T15" fmla="*/ 87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255">
                    <a:moveTo>
                      <a:pt x="133" y="87"/>
                    </a:moveTo>
                    <a:cubicBezTo>
                      <a:pt x="112" y="60"/>
                      <a:pt x="82" y="35"/>
                      <a:pt x="44" y="12"/>
                    </a:cubicBezTo>
                    <a:cubicBezTo>
                      <a:pt x="36" y="8"/>
                      <a:pt x="29" y="4"/>
                      <a:pt x="21" y="0"/>
                    </a:cubicBezTo>
                    <a:cubicBezTo>
                      <a:pt x="43" y="19"/>
                      <a:pt x="61" y="41"/>
                      <a:pt x="75" y="63"/>
                    </a:cubicBezTo>
                    <a:cubicBezTo>
                      <a:pt x="117" y="129"/>
                      <a:pt x="90" y="224"/>
                      <a:pt x="23" y="248"/>
                    </a:cubicBezTo>
                    <a:cubicBezTo>
                      <a:pt x="15" y="250"/>
                      <a:pt x="7" y="253"/>
                      <a:pt x="0" y="255"/>
                    </a:cubicBezTo>
                    <a:cubicBezTo>
                      <a:pt x="28" y="252"/>
                      <a:pt x="55" y="246"/>
                      <a:pt x="83" y="238"/>
                    </a:cubicBezTo>
                    <a:cubicBezTo>
                      <a:pt x="147" y="219"/>
                      <a:pt x="173" y="141"/>
                      <a:pt x="133" y="8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sp>
        <p:nvSpPr>
          <p:cNvPr id="40" name="Freeform 351"/>
          <p:cNvSpPr/>
          <p:nvPr>
            <p:custDataLst>
              <p:tags r:id="rId13"/>
            </p:custDataLst>
          </p:nvPr>
        </p:nvSpPr>
        <p:spPr bwMode="auto">
          <a:xfrm>
            <a:off x="9864171" y="5845910"/>
            <a:ext cx="103760" cy="100918"/>
          </a:xfrm>
          <a:custGeom>
            <a:avLst/>
            <a:gdLst>
              <a:gd name="T0" fmla="*/ 71 w 71"/>
              <a:gd name="T1" fmla="*/ 52 h 69"/>
              <a:gd name="T2" fmla="*/ 34 w 71"/>
              <a:gd name="T3" fmla="*/ 69 h 69"/>
              <a:gd name="T4" fmla="*/ 4 w 71"/>
              <a:gd name="T5" fmla="*/ 18 h 69"/>
              <a:gd name="T6" fmla="*/ 20 w 71"/>
              <a:gd name="T7" fmla="*/ 0 h 69"/>
              <a:gd name="T8" fmla="*/ 71 w 71"/>
              <a:gd name="T9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" h="69">
                <a:moveTo>
                  <a:pt x="71" y="52"/>
                </a:moveTo>
                <a:cubicBezTo>
                  <a:pt x="58" y="67"/>
                  <a:pt x="42" y="46"/>
                  <a:pt x="34" y="69"/>
                </a:cubicBezTo>
                <a:cubicBezTo>
                  <a:pt x="17" y="63"/>
                  <a:pt x="0" y="39"/>
                  <a:pt x="4" y="18"/>
                </a:cubicBezTo>
                <a:cubicBezTo>
                  <a:pt x="20" y="0"/>
                  <a:pt x="20" y="0"/>
                  <a:pt x="20" y="0"/>
                </a:cubicBezTo>
                <a:cubicBezTo>
                  <a:pt x="37" y="18"/>
                  <a:pt x="69" y="28"/>
                  <a:pt x="71" y="52"/>
                </a:cubicBezTo>
                <a:close/>
              </a:path>
            </a:pathLst>
          </a:custGeom>
          <a:solidFill>
            <a:schemeClr val="accent5">
              <a:alpha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1" name="Freeform 352"/>
          <p:cNvSpPr/>
          <p:nvPr>
            <p:custDataLst>
              <p:tags r:id="rId14"/>
            </p:custDataLst>
          </p:nvPr>
        </p:nvSpPr>
        <p:spPr bwMode="auto">
          <a:xfrm>
            <a:off x="10928201" y="5257012"/>
            <a:ext cx="201836" cy="154931"/>
          </a:xfrm>
          <a:custGeom>
            <a:avLst/>
            <a:gdLst>
              <a:gd name="T0" fmla="*/ 118 w 138"/>
              <a:gd name="T1" fmla="*/ 55 h 106"/>
              <a:gd name="T2" fmla="*/ 94 w 138"/>
              <a:gd name="T3" fmla="*/ 98 h 106"/>
              <a:gd name="T4" fmla="*/ 5 w 138"/>
              <a:gd name="T5" fmla="*/ 44 h 106"/>
              <a:gd name="T6" fmla="*/ 17 w 138"/>
              <a:gd name="T7" fmla="*/ 18 h 106"/>
              <a:gd name="T8" fmla="*/ 106 w 138"/>
              <a:gd name="T9" fmla="*/ 24 h 106"/>
              <a:gd name="T10" fmla="*/ 118 w 138"/>
              <a:gd name="T11" fmla="*/ 55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" h="106">
                <a:moveTo>
                  <a:pt x="118" y="55"/>
                </a:moveTo>
                <a:cubicBezTo>
                  <a:pt x="107" y="68"/>
                  <a:pt x="107" y="84"/>
                  <a:pt x="94" y="98"/>
                </a:cubicBezTo>
                <a:cubicBezTo>
                  <a:pt x="56" y="106"/>
                  <a:pt x="22" y="76"/>
                  <a:pt x="5" y="44"/>
                </a:cubicBezTo>
                <a:cubicBezTo>
                  <a:pt x="0" y="34"/>
                  <a:pt x="8" y="22"/>
                  <a:pt x="17" y="18"/>
                </a:cubicBezTo>
                <a:cubicBezTo>
                  <a:pt x="49" y="11"/>
                  <a:pt x="79" y="0"/>
                  <a:pt x="106" y="24"/>
                </a:cubicBezTo>
                <a:cubicBezTo>
                  <a:pt x="138" y="30"/>
                  <a:pt x="87" y="58"/>
                  <a:pt x="118" y="55"/>
                </a:cubicBezTo>
                <a:close/>
              </a:path>
            </a:pathLst>
          </a:custGeom>
          <a:solidFill>
            <a:schemeClr val="accent5">
              <a:alpha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Freeform 353"/>
          <p:cNvSpPr/>
          <p:nvPr>
            <p:custDataLst>
              <p:tags r:id="rId15"/>
            </p:custDataLst>
          </p:nvPr>
        </p:nvSpPr>
        <p:spPr bwMode="auto">
          <a:xfrm>
            <a:off x="1091421" y="1567498"/>
            <a:ext cx="673734" cy="564288"/>
          </a:xfrm>
          <a:custGeom>
            <a:avLst/>
            <a:gdLst>
              <a:gd name="T0" fmla="*/ 447 w 462"/>
              <a:gd name="T1" fmla="*/ 92 h 387"/>
              <a:gd name="T2" fmla="*/ 462 w 462"/>
              <a:gd name="T3" fmla="*/ 95 h 387"/>
              <a:gd name="T4" fmla="*/ 427 w 462"/>
              <a:gd name="T5" fmla="*/ 111 h 387"/>
              <a:gd name="T6" fmla="*/ 453 w 462"/>
              <a:gd name="T7" fmla="*/ 131 h 387"/>
              <a:gd name="T8" fmla="*/ 430 w 462"/>
              <a:gd name="T9" fmla="*/ 135 h 387"/>
              <a:gd name="T10" fmla="*/ 420 w 462"/>
              <a:gd name="T11" fmla="*/ 242 h 387"/>
              <a:gd name="T12" fmla="*/ 392 w 462"/>
              <a:gd name="T13" fmla="*/ 228 h 387"/>
              <a:gd name="T14" fmla="*/ 374 w 462"/>
              <a:gd name="T15" fmla="*/ 271 h 387"/>
              <a:gd name="T16" fmla="*/ 307 w 462"/>
              <a:gd name="T17" fmla="*/ 285 h 387"/>
              <a:gd name="T18" fmla="*/ 256 w 462"/>
              <a:gd name="T19" fmla="*/ 250 h 387"/>
              <a:gd name="T20" fmla="*/ 214 w 462"/>
              <a:gd name="T21" fmla="*/ 290 h 387"/>
              <a:gd name="T22" fmla="*/ 216 w 462"/>
              <a:gd name="T23" fmla="*/ 272 h 387"/>
              <a:gd name="T24" fmla="*/ 189 w 462"/>
              <a:gd name="T25" fmla="*/ 289 h 387"/>
              <a:gd name="T26" fmla="*/ 157 w 462"/>
              <a:gd name="T27" fmla="*/ 277 h 387"/>
              <a:gd name="T28" fmla="*/ 148 w 462"/>
              <a:gd name="T29" fmla="*/ 364 h 387"/>
              <a:gd name="T30" fmla="*/ 88 w 462"/>
              <a:gd name="T31" fmla="*/ 387 h 387"/>
              <a:gd name="T32" fmla="*/ 52 w 462"/>
              <a:gd name="T33" fmla="*/ 328 h 387"/>
              <a:gd name="T34" fmla="*/ 102 w 462"/>
              <a:gd name="T35" fmla="*/ 272 h 387"/>
              <a:gd name="T36" fmla="*/ 75 w 462"/>
              <a:gd name="T37" fmla="*/ 242 h 387"/>
              <a:gd name="T38" fmla="*/ 52 w 462"/>
              <a:gd name="T39" fmla="*/ 280 h 387"/>
              <a:gd name="T40" fmla="*/ 32 w 462"/>
              <a:gd name="T41" fmla="*/ 200 h 387"/>
              <a:gd name="T42" fmla="*/ 15 w 462"/>
              <a:gd name="T43" fmla="*/ 206 h 387"/>
              <a:gd name="T44" fmla="*/ 16 w 462"/>
              <a:gd name="T45" fmla="*/ 93 h 387"/>
              <a:gd name="T46" fmla="*/ 140 w 462"/>
              <a:gd name="T47" fmla="*/ 14 h 387"/>
              <a:gd name="T48" fmla="*/ 207 w 462"/>
              <a:gd name="T49" fmla="*/ 16 h 387"/>
              <a:gd name="T50" fmla="*/ 219 w 462"/>
              <a:gd name="T51" fmla="*/ 38 h 387"/>
              <a:gd name="T52" fmla="*/ 249 w 462"/>
              <a:gd name="T53" fmla="*/ 0 h 387"/>
              <a:gd name="T54" fmla="*/ 371 w 462"/>
              <a:gd name="T55" fmla="*/ 24 h 387"/>
              <a:gd name="T56" fmla="*/ 416 w 462"/>
              <a:gd name="T57" fmla="*/ 70 h 387"/>
              <a:gd name="T58" fmla="*/ 438 w 462"/>
              <a:gd name="T59" fmla="*/ 64 h 387"/>
              <a:gd name="T60" fmla="*/ 447 w 462"/>
              <a:gd name="T61" fmla="*/ 92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62" h="387">
                <a:moveTo>
                  <a:pt x="447" y="92"/>
                </a:moveTo>
                <a:cubicBezTo>
                  <a:pt x="462" y="95"/>
                  <a:pt x="462" y="95"/>
                  <a:pt x="462" y="95"/>
                </a:cubicBezTo>
                <a:cubicBezTo>
                  <a:pt x="458" y="103"/>
                  <a:pt x="433" y="99"/>
                  <a:pt x="427" y="111"/>
                </a:cubicBezTo>
                <a:cubicBezTo>
                  <a:pt x="453" y="131"/>
                  <a:pt x="453" y="131"/>
                  <a:pt x="453" y="131"/>
                </a:cubicBezTo>
                <a:cubicBezTo>
                  <a:pt x="448" y="143"/>
                  <a:pt x="438" y="135"/>
                  <a:pt x="430" y="135"/>
                </a:cubicBezTo>
                <a:cubicBezTo>
                  <a:pt x="438" y="179"/>
                  <a:pt x="414" y="194"/>
                  <a:pt x="420" y="242"/>
                </a:cubicBezTo>
                <a:cubicBezTo>
                  <a:pt x="392" y="228"/>
                  <a:pt x="392" y="228"/>
                  <a:pt x="392" y="228"/>
                </a:cubicBezTo>
                <a:cubicBezTo>
                  <a:pt x="381" y="241"/>
                  <a:pt x="386" y="261"/>
                  <a:pt x="374" y="271"/>
                </a:cubicBezTo>
                <a:cubicBezTo>
                  <a:pt x="351" y="239"/>
                  <a:pt x="333" y="284"/>
                  <a:pt x="307" y="285"/>
                </a:cubicBezTo>
                <a:cubicBezTo>
                  <a:pt x="296" y="279"/>
                  <a:pt x="267" y="270"/>
                  <a:pt x="256" y="250"/>
                </a:cubicBezTo>
                <a:cubicBezTo>
                  <a:pt x="249" y="264"/>
                  <a:pt x="230" y="278"/>
                  <a:pt x="214" y="290"/>
                </a:cubicBezTo>
                <a:cubicBezTo>
                  <a:pt x="216" y="272"/>
                  <a:pt x="216" y="272"/>
                  <a:pt x="216" y="272"/>
                </a:cubicBezTo>
                <a:cubicBezTo>
                  <a:pt x="200" y="268"/>
                  <a:pt x="190" y="276"/>
                  <a:pt x="189" y="289"/>
                </a:cubicBezTo>
                <a:cubicBezTo>
                  <a:pt x="189" y="273"/>
                  <a:pt x="164" y="283"/>
                  <a:pt x="157" y="277"/>
                </a:cubicBezTo>
                <a:cubicBezTo>
                  <a:pt x="149" y="306"/>
                  <a:pt x="173" y="333"/>
                  <a:pt x="148" y="364"/>
                </a:cubicBezTo>
                <a:cubicBezTo>
                  <a:pt x="133" y="379"/>
                  <a:pt x="112" y="379"/>
                  <a:pt x="88" y="387"/>
                </a:cubicBezTo>
                <a:cubicBezTo>
                  <a:pt x="86" y="361"/>
                  <a:pt x="52" y="345"/>
                  <a:pt x="52" y="328"/>
                </a:cubicBezTo>
                <a:cubicBezTo>
                  <a:pt x="74" y="314"/>
                  <a:pt x="67" y="273"/>
                  <a:pt x="102" y="272"/>
                </a:cubicBezTo>
                <a:cubicBezTo>
                  <a:pt x="100" y="262"/>
                  <a:pt x="88" y="249"/>
                  <a:pt x="75" y="242"/>
                </a:cubicBezTo>
                <a:cubicBezTo>
                  <a:pt x="57" y="249"/>
                  <a:pt x="70" y="273"/>
                  <a:pt x="52" y="280"/>
                </a:cubicBezTo>
                <a:cubicBezTo>
                  <a:pt x="38" y="248"/>
                  <a:pt x="40" y="233"/>
                  <a:pt x="32" y="200"/>
                </a:cubicBezTo>
                <a:cubicBezTo>
                  <a:pt x="15" y="206"/>
                  <a:pt x="15" y="206"/>
                  <a:pt x="15" y="206"/>
                </a:cubicBezTo>
                <a:cubicBezTo>
                  <a:pt x="40" y="171"/>
                  <a:pt x="0" y="113"/>
                  <a:pt x="16" y="93"/>
                </a:cubicBezTo>
                <a:cubicBezTo>
                  <a:pt x="48" y="57"/>
                  <a:pt x="96" y="22"/>
                  <a:pt x="140" y="14"/>
                </a:cubicBezTo>
                <a:cubicBezTo>
                  <a:pt x="156" y="45"/>
                  <a:pt x="190" y="13"/>
                  <a:pt x="207" y="16"/>
                </a:cubicBezTo>
                <a:cubicBezTo>
                  <a:pt x="213" y="25"/>
                  <a:pt x="199" y="41"/>
                  <a:pt x="219" y="38"/>
                </a:cubicBezTo>
                <a:cubicBezTo>
                  <a:pt x="245" y="21"/>
                  <a:pt x="206" y="7"/>
                  <a:pt x="249" y="0"/>
                </a:cubicBezTo>
                <a:cubicBezTo>
                  <a:pt x="279" y="32"/>
                  <a:pt x="337" y="14"/>
                  <a:pt x="371" y="24"/>
                </a:cubicBezTo>
                <a:cubicBezTo>
                  <a:pt x="409" y="32"/>
                  <a:pt x="371" y="75"/>
                  <a:pt x="416" y="70"/>
                </a:cubicBezTo>
                <a:cubicBezTo>
                  <a:pt x="414" y="47"/>
                  <a:pt x="428" y="69"/>
                  <a:pt x="438" y="64"/>
                </a:cubicBezTo>
                <a:cubicBezTo>
                  <a:pt x="452" y="71"/>
                  <a:pt x="451" y="79"/>
                  <a:pt x="447" y="92"/>
                </a:cubicBezTo>
                <a:close/>
              </a:path>
            </a:pathLst>
          </a:custGeom>
          <a:solidFill>
            <a:schemeClr val="accent5">
              <a:alpha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reeform 355"/>
          <p:cNvSpPr/>
          <p:nvPr>
            <p:custDataLst>
              <p:tags r:id="rId16"/>
            </p:custDataLst>
          </p:nvPr>
        </p:nvSpPr>
        <p:spPr bwMode="auto">
          <a:xfrm>
            <a:off x="2002118" y="1270186"/>
            <a:ext cx="207521" cy="243056"/>
          </a:xfrm>
          <a:custGeom>
            <a:avLst/>
            <a:gdLst>
              <a:gd name="T0" fmla="*/ 142 w 142"/>
              <a:gd name="T1" fmla="*/ 98 h 166"/>
              <a:gd name="T2" fmla="*/ 129 w 142"/>
              <a:gd name="T3" fmla="*/ 151 h 166"/>
              <a:gd name="T4" fmla="*/ 38 w 142"/>
              <a:gd name="T5" fmla="*/ 154 h 166"/>
              <a:gd name="T6" fmla="*/ 12 w 142"/>
              <a:gd name="T7" fmla="*/ 90 h 166"/>
              <a:gd name="T8" fmla="*/ 25 w 142"/>
              <a:gd name="T9" fmla="*/ 20 h 166"/>
              <a:gd name="T10" fmla="*/ 138 w 142"/>
              <a:gd name="T11" fmla="*/ 58 h 166"/>
              <a:gd name="T12" fmla="*/ 142 w 142"/>
              <a:gd name="T13" fmla="*/ 98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66">
                <a:moveTo>
                  <a:pt x="142" y="98"/>
                </a:moveTo>
                <a:cubicBezTo>
                  <a:pt x="129" y="151"/>
                  <a:pt x="129" y="151"/>
                  <a:pt x="129" y="151"/>
                </a:cubicBezTo>
                <a:cubicBezTo>
                  <a:pt x="98" y="166"/>
                  <a:pt x="54" y="145"/>
                  <a:pt x="38" y="154"/>
                </a:cubicBezTo>
                <a:cubicBezTo>
                  <a:pt x="30" y="134"/>
                  <a:pt x="49" y="90"/>
                  <a:pt x="12" y="90"/>
                </a:cubicBezTo>
                <a:cubicBezTo>
                  <a:pt x="0" y="68"/>
                  <a:pt x="5" y="39"/>
                  <a:pt x="25" y="20"/>
                </a:cubicBezTo>
                <a:cubicBezTo>
                  <a:pt x="78" y="0"/>
                  <a:pt x="91" y="91"/>
                  <a:pt x="138" y="58"/>
                </a:cubicBezTo>
                <a:cubicBezTo>
                  <a:pt x="125" y="69"/>
                  <a:pt x="126" y="83"/>
                  <a:pt x="142" y="98"/>
                </a:cubicBezTo>
                <a:close/>
              </a:path>
            </a:pathLst>
          </a:custGeom>
          <a:solidFill>
            <a:schemeClr val="accent5">
              <a:alpha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Freeform 370"/>
          <p:cNvSpPr/>
          <p:nvPr>
            <p:custDataLst>
              <p:tags r:id="rId17"/>
            </p:custDataLst>
          </p:nvPr>
        </p:nvSpPr>
        <p:spPr bwMode="auto">
          <a:xfrm>
            <a:off x="10484035" y="5615011"/>
            <a:ext cx="520225" cy="527332"/>
          </a:xfrm>
          <a:custGeom>
            <a:avLst/>
            <a:gdLst>
              <a:gd name="T0" fmla="*/ 276 w 356"/>
              <a:gd name="T1" fmla="*/ 75 h 362"/>
              <a:gd name="T2" fmla="*/ 319 w 356"/>
              <a:gd name="T3" fmla="*/ 103 h 362"/>
              <a:gd name="T4" fmla="*/ 300 w 356"/>
              <a:gd name="T5" fmla="*/ 121 h 362"/>
              <a:gd name="T6" fmla="*/ 356 w 356"/>
              <a:gd name="T7" fmla="*/ 213 h 362"/>
              <a:gd name="T8" fmla="*/ 309 w 356"/>
              <a:gd name="T9" fmla="*/ 198 h 362"/>
              <a:gd name="T10" fmla="*/ 303 w 356"/>
              <a:gd name="T11" fmla="*/ 250 h 362"/>
              <a:gd name="T12" fmla="*/ 278 w 356"/>
              <a:gd name="T13" fmla="*/ 259 h 362"/>
              <a:gd name="T14" fmla="*/ 283 w 356"/>
              <a:gd name="T15" fmla="*/ 362 h 362"/>
              <a:gd name="T16" fmla="*/ 251 w 356"/>
              <a:gd name="T17" fmla="*/ 289 h 362"/>
              <a:gd name="T18" fmla="*/ 203 w 356"/>
              <a:gd name="T19" fmla="*/ 343 h 362"/>
              <a:gd name="T20" fmla="*/ 205 w 356"/>
              <a:gd name="T21" fmla="*/ 325 h 362"/>
              <a:gd name="T22" fmla="*/ 137 w 356"/>
              <a:gd name="T23" fmla="*/ 344 h 362"/>
              <a:gd name="T24" fmla="*/ 1 w 356"/>
              <a:gd name="T25" fmla="*/ 229 h 362"/>
              <a:gd name="T26" fmla="*/ 17 w 356"/>
              <a:gd name="T27" fmla="*/ 118 h 362"/>
              <a:gd name="T28" fmla="*/ 0 w 356"/>
              <a:gd name="T29" fmla="*/ 115 h 362"/>
              <a:gd name="T30" fmla="*/ 67 w 356"/>
              <a:gd name="T31" fmla="*/ 18 h 362"/>
              <a:gd name="T32" fmla="*/ 100 w 356"/>
              <a:gd name="T33" fmla="*/ 25 h 362"/>
              <a:gd name="T34" fmla="*/ 140 w 356"/>
              <a:gd name="T35" fmla="*/ 0 h 362"/>
              <a:gd name="T36" fmla="*/ 257 w 356"/>
              <a:gd name="T37" fmla="*/ 19 h 362"/>
              <a:gd name="T38" fmla="*/ 276 w 356"/>
              <a:gd name="T39" fmla="*/ 75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56" h="362">
                <a:moveTo>
                  <a:pt x="276" y="75"/>
                </a:moveTo>
                <a:cubicBezTo>
                  <a:pt x="289" y="85"/>
                  <a:pt x="297" y="99"/>
                  <a:pt x="319" y="103"/>
                </a:cubicBezTo>
                <a:cubicBezTo>
                  <a:pt x="312" y="111"/>
                  <a:pt x="295" y="108"/>
                  <a:pt x="300" y="121"/>
                </a:cubicBezTo>
                <a:cubicBezTo>
                  <a:pt x="314" y="154"/>
                  <a:pt x="314" y="196"/>
                  <a:pt x="356" y="213"/>
                </a:cubicBezTo>
                <a:cubicBezTo>
                  <a:pt x="341" y="210"/>
                  <a:pt x="329" y="192"/>
                  <a:pt x="309" y="198"/>
                </a:cubicBezTo>
                <a:cubicBezTo>
                  <a:pt x="301" y="213"/>
                  <a:pt x="298" y="230"/>
                  <a:pt x="303" y="250"/>
                </a:cubicBezTo>
                <a:cubicBezTo>
                  <a:pt x="295" y="233"/>
                  <a:pt x="284" y="258"/>
                  <a:pt x="278" y="259"/>
                </a:cubicBezTo>
                <a:cubicBezTo>
                  <a:pt x="259" y="293"/>
                  <a:pt x="294" y="334"/>
                  <a:pt x="283" y="362"/>
                </a:cubicBezTo>
                <a:cubicBezTo>
                  <a:pt x="273" y="341"/>
                  <a:pt x="281" y="297"/>
                  <a:pt x="251" y="289"/>
                </a:cubicBezTo>
                <a:cubicBezTo>
                  <a:pt x="220" y="294"/>
                  <a:pt x="218" y="330"/>
                  <a:pt x="203" y="343"/>
                </a:cubicBezTo>
                <a:cubicBezTo>
                  <a:pt x="200" y="343"/>
                  <a:pt x="205" y="331"/>
                  <a:pt x="205" y="325"/>
                </a:cubicBezTo>
                <a:cubicBezTo>
                  <a:pt x="180" y="330"/>
                  <a:pt x="146" y="311"/>
                  <a:pt x="137" y="344"/>
                </a:cubicBezTo>
                <a:cubicBezTo>
                  <a:pt x="91" y="335"/>
                  <a:pt x="41" y="271"/>
                  <a:pt x="1" y="229"/>
                </a:cubicBezTo>
                <a:cubicBezTo>
                  <a:pt x="3" y="193"/>
                  <a:pt x="13" y="155"/>
                  <a:pt x="17" y="118"/>
                </a:cubicBezTo>
                <a:cubicBezTo>
                  <a:pt x="13" y="117"/>
                  <a:pt x="6" y="115"/>
                  <a:pt x="0" y="115"/>
                </a:cubicBezTo>
                <a:cubicBezTo>
                  <a:pt x="37" y="96"/>
                  <a:pt x="67" y="47"/>
                  <a:pt x="67" y="18"/>
                </a:cubicBezTo>
                <a:cubicBezTo>
                  <a:pt x="86" y="3"/>
                  <a:pt x="78" y="37"/>
                  <a:pt x="100" y="25"/>
                </a:cubicBezTo>
                <a:cubicBezTo>
                  <a:pt x="119" y="26"/>
                  <a:pt x="127" y="8"/>
                  <a:pt x="140" y="0"/>
                </a:cubicBezTo>
                <a:cubicBezTo>
                  <a:pt x="186" y="12"/>
                  <a:pt x="211" y="16"/>
                  <a:pt x="257" y="19"/>
                </a:cubicBezTo>
                <a:cubicBezTo>
                  <a:pt x="218" y="40"/>
                  <a:pt x="293" y="56"/>
                  <a:pt x="276" y="75"/>
                </a:cubicBezTo>
                <a:close/>
              </a:path>
            </a:pathLst>
          </a:custGeom>
          <a:solidFill>
            <a:schemeClr val="accent5">
              <a:alpha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Freeform 352"/>
          <p:cNvSpPr/>
          <p:nvPr>
            <p:custDataLst>
              <p:tags r:id="rId18"/>
            </p:custDataLst>
          </p:nvPr>
        </p:nvSpPr>
        <p:spPr bwMode="auto">
          <a:xfrm>
            <a:off x="10031923" y="6172743"/>
            <a:ext cx="201836" cy="154931"/>
          </a:xfrm>
          <a:custGeom>
            <a:avLst/>
            <a:gdLst>
              <a:gd name="T0" fmla="*/ 118 w 138"/>
              <a:gd name="T1" fmla="*/ 55 h 106"/>
              <a:gd name="T2" fmla="*/ 94 w 138"/>
              <a:gd name="T3" fmla="*/ 98 h 106"/>
              <a:gd name="T4" fmla="*/ 5 w 138"/>
              <a:gd name="T5" fmla="*/ 44 h 106"/>
              <a:gd name="T6" fmla="*/ 17 w 138"/>
              <a:gd name="T7" fmla="*/ 18 h 106"/>
              <a:gd name="T8" fmla="*/ 106 w 138"/>
              <a:gd name="T9" fmla="*/ 24 h 106"/>
              <a:gd name="T10" fmla="*/ 118 w 138"/>
              <a:gd name="T11" fmla="*/ 55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" h="106">
                <a:moveTo>
                  <a:pt x="118" y="55"/>
                </a:moveTo>
                <a:cubicBezTo>
                  <a:pt x="107" y="68"/>
                  <a:pt x="107" y="84"/>
                  <a:pt x="94" y="98"/>
                </a:cubicBezTo>
                <a:cubicBezTo>
                  <a:pt x="56" y="106"/>
                  <a:pt x="22" y="76"/>
                  <a:pt x="5" y="44"/>
                </a:cubicBezTo>
                <a:cubicBezTo>
                  <a:pt x="0" y="34"/>
                  <a:pt x="8" y="22"/>
                  <a:pt x="17" y="18"/>
                </a:cubicBezTo>
                <a:cubicBezTo>
                  <a:pt x="49" y="11"/>
                  <a:pt x="79" y="0"/>
                  <a:pt x="106" y="24"/>
                </a:cubicBezTo>
                <a:cubicBezTo>
                  <a:pt x="138" y="30"/>
                  <a:pt x="87" y="58"/>
                  <a:pt x="118" y="55"/>
                </a:cubicBezTo>
                <a:close/>
              </a:path>
            </a:pathLst>
          </a:custGeom>
          <a:solidFill>
            <a:schemeClr val="accent5">
              <a:alpha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Freeform 355"/>
          <p:cNvSpPr/>
          <p:nvPr>
            <p:custDataLst>
              <p:tags r:id="rId19"/>
            </p:custDataLst>
          </p:nvPr>
        </p:nvSpPr>
        <p:spPr bwMode="auto">
          <a:xfrm>
            <a:off x="970574" y="2376219"/>
            <a:ext cx="207521" cy="243056"/>
          </a:xfrm>
          <a:custGeom>
            <a:avLst/>
            <a:gdLst>
              <a:gd name="T0" fmla="*/ 142 w 142"/>
              <a:gd name="T1" fmla="*/ 98 h 166"/>
              <a:gd name="T2" fmla="*/ 129 w 142"/>
              <a:gd name="T3" fmla="*/ 151 h 166"/>
              <a:gd name="T4" fmla="*/ 38 w 142"/>
              <a:gd name="T5" fmla="*/ 154 h 166"/>
              <a:gd name="T6" fmla="*/ 12 w 142"/>
              <a:gd name="T7" fmla="*/ 90 h 166"/>
              <a:gd name="T8" fmla="*/ 25 w 142"/>
              <a:gd name="T9" fmla="*/ 20 h 166"/>
              <a:gd name="T10" fmla="*/ 138 w 142"/>
              <a:gd name="T11" fmla="*/ 58 h 166"/>
              <a:gd name="T12" fmla="*/ 142 w 142"/>
              <a:gd name="T13" fmla="*/ 98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66">
                <a:moveTo>
                  <a:pt x="142" y="98"/>
                </a:moveTo>
                <a:cubicBezTo>
                  <a:pt x="129" y="151"/>
                  <a:pt x="129" y="151"/>
                  <a:pt x="129" y="151"/>
                </a:cubicBezTo>
                <a:cubicBezTo>
                  <a:pt x="98" y="166"/>
                  <a:pt x="54" y="145"/>
                  <a:pt x="38" y="154"/>
                </a:cubicBezTo>
                <a:cubicBezTo>
                  <a:pt x="30" y="134"/>
                  <a:pt x="49" y="90"/>
                  <a:pt x="12" y="90"/>
                </a:cubicBezTo>
                <a:cubicBezTo>
                  <a:pt x="0" y="68"/>
                  <a:pt x="5" y="39"/>
                  <a:pt x="25" y="20"/>
                </a:cubicBezTo>
                <a:cubicBezTo>
                  <a:pt x="78" y="0"/>
                  <a:pt x="91" y="91"/>
                  <a:pt x="138" y="58"/>
                </a:cubicBezTo>
                <a:cubicBezTo>
                  <a:pt x="125" y="69"/>
                  <a:pt x="126" y="83"/>
                  <a:pt x="142" y="98"/>
                </a:cubicBezTo>
                <a:close/>
              </a:path>
            </a:pathLst>
          </a:custGeom>
          <a:solidFill>
            <a:schemeClr val="accent5">
              <a:alpha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49" name="图片 48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710" y="637933"/>
            <a:ext cx="2402032" cy="217646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2"/>
            </p:custDataLst>
          </p:nvPr>
        </p:nvSpPr>
        <p:spPr>
          <a:xfrm>
            <a:off x="2908301" y="3514370"/>
            <a:ext cx="6385314" cy="999639"/>
          </a:xfrm>
        </p:spPr>
        <p:txBody>
          <a:bodyPr lIns="90000" tIns="0" rIns="90000" bIns="46800" anchor="t" anchorCtr="0">
            <a:normAutofit/>
          </a:bodyPr>
          <a:lstStyle>
            <a:lvl1pPr algn="ctr">
              <a:defRPr sz="2400" b="0" u="none" strike="noStrike" kern="1200" cap="none" spc="3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汉仪乐喵体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2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10383289" y="5526523"/>
            <a:ext cx="1583448" cy="905587"/>
            <a:chOff x="4142899" y="4440771"/>
            <a:chExt cx="2836863" cy="1622425"/>
          </a:xfrm>
        </p:grpSpPr>
        <p:grpSp>
          <p:nvGrpSpPr>
            <p:cNvPr id="9" name="组合 8"/>
            <p:cNvGrpSpPr/>
            <p:nvPr/>
          </p:nvGrpSpPr>
          <p:grpSpPr>
            <a:xfrm>
              <a:off x="5009674" y="4440771"/>
              <a:ext cx="1970088" cy="1077913"/>
              <a:chOff x="1774825" y="5948363"/>
              <a:chExt cx="1970088" cy="1077913"/>
            </a:xfrm>
          </p:grpSpPr>
          <p:sp>
            <p:nvSpPr>
              <p:cNvPr id="17" name="Freeform 231"/>
              <p:cNvSpPr/>
              <p:nvPr>
                <p:custDataLst>
                  <p:tags r:id="rId3"/>
                </p:custDataLst>
              </p:nvPr>
            </p:nvSpPr>
            <p:spPr bwMode="auto">
              <a:xfrm>
                <a:off x="3176588" y="6230938"/>
                <a:ext cx="568325" cy="795338"/>
              </a:xfrm>
              <a:custGeom>
                <a:avLst/>
                <a:gdLst>
                  <a:gd name="T0" fmla="*/ 204 w 544"/>
                  <a:gd name="T1" fmla="*/ 692 h 763"/>
                  <a:gd name="T2" fmla="*/ 36 w 544"/>
                  <a:gd name="T3" fmla="*/ 658 h 763"/>
                  <a:gd name="T4" fmla="*/ 29 w 544"/>
                  <a:gd name="T5" fmla="*/ 637 h 763"/>
                  <a:gd name="T6" fmla="*/ 91 w 544"/>
                  <a:gd name="T7" fmla="*/ 346 h 763"/>
                  <a:gd name="T8" fmla="*/ 339 w 544"/>
                  <a:gd name="T9" fmla="*/ 70 h 763"/>
                  <a:gd name="T10" fmla="*/ 508 w 544"/>
                  <a:gd name="T11" fmla="*/ 105 h 763"/>
                  <a:gd name="T12" fmla="*/ 514 w 544"/>
                  <a:gd name="T13" fmla="*/ 125 h 763"/>
                  <a:gd name="T14" fmla="*/ 453 w 544"/>
                  <a:gd name="T15" fmla="*/ 416 h 763"/>
                  <a:gd name="T16" fmla="*/ 204 w 544"/>
                  <a:gd name="T17" fmla="*/ 692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4" h="763">
                    <a:moveTo>
                      <a:pt x="204" y="692"/>
                    </a:moveTo>
                    <a:cubicBezTo>
                      <a:pt x="141" y="763"/>
                      <a:pt x="65" y="747"/>
                      <a:pt x="36" y="658"/>
                    </a:cubicBezTo>
                    <a:cubicBezTo>
                      <a:pt x="29" y="637"/>
                      <a:pt x="29" y="637"/>
                      <a:pt x="29" y="637"/>
                    </a:cubicBezTo>
                    <a:cubicBezTo>
                      <a:pt x="0" y="548"/>
                      <a:pt x="27" y="417"/>
                      <a:pt x="91" y="346"/>
                    </a:cubicBezTo>
                    <a:cubicBezTo>
                      <a:pt x="339" y="70"/>
                      <a:pt x="339" y="70"/>
                      <a:pt x="339" y="70"/>
                    </a:cubicBezTo>
                    <a:cubicBezTo>
                      <a:pt x="402" y="0"/>
                      <a:pt x="478" y="16"/>
                      <a:pt x="508" y="105"/>
                    </a:cubicBezTo>
                    <a:cubicBezTo>
                      <a:pt x="514" y="125"/>
                      <a:pt x="514" y="125"/>
                      <a:pt x="514" y="125"/>
                    </a:cubicBezTo>
                    <a:cubicBezTo>
                      <a:pt x="544" y="215"/>
                      <a:pt x="516" y="346"/>
                      <a:pt x="453" y="416"/>
                    </a:cubicBezTo>
                    <a:lnTo>
                      <a:pt x="204" y="69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32"/>
              <p:cNvSpPr/>
              <p:nvPr>
                <p:custDataLst>
                  <p:tags r:id="rId4"/>
                </p:custDataLst>
              </p:nvPr>
            </p:nvSpPr>
            <p:spPr bwMode="auto">
              <a:xfrm>
                <a:off x="1774825" y="5948363"/>
                <a:ext cx="1857375" cy="1049338"/>
              </a:xfrm>
              <a:custGeom>
                <a:avLst/>
                <a:gdLst>
                  <a:gd name="T0" fmla="*/ 1438 w 1778"/>
                  <a:gd name="T1" fmla="*/ 1003 h 1006"/>
                  <a:gd name="T2" fmla="*/ 1427 w 1778"/>
                  <a:gd name="T3" fmla="*/ 998 h 1006"/>
                  <a:gd name="T4" fmla="*/ 1417 w 1778"/>
                  <a:gd name="T5" fmla="*/ 991 h 1006"/>
                  <a:gd name="T6" fmla="*/ 1407 w 1778"/>
                  <a:gd name="T7" fmla="*/ 982 h 1006"/>
                  <a:gd name="T8" fmla="*/ 1396 w 1778"/>
                  <a:gd name="T9" fmla="*/ 968 h 1006"/>
                  <a:gd name="T10" fmla="*/ 1387 w 1778"/>
                  <a:gd name="T11" fmla="*/ 953 h 1006"/>
                  <a:gd name="T12" fmla="*/ 1380 w 1778"/>
                  <a:gd name="T13" fmla="*/ 938 h 1006"/>
                  <a:gd name="T14" fmla="*/ 1367 w 1778"/>
                  <a:gd name="T15" fmla="*/ 898 h 1006"/>
                  <a:gd name="T16" fmla="*/ 1361 w 1778"/>
                  <a:gd name="T17" fmla="*/ 873 h 1006"/>
                  <a:gd name="T18" fmla="*/ 1359 w 1778"/>
                  <a:gd name="T19" fmla="*/ 852 h 1006"/>
                  <a:gd name="T20" fmla="*/ 1358 w 1778"/>
                  <a:gd name="T21" fmla="*/ 832 h 1006"/>
                  <a:gd name="T22" fmla="*/ 1359 w 1778"/>
                  <a:gd name="T23" fmla="*/ 805 h 1006"/>
                  <a:gd name="T24" fmla="*/ 1361 w 1778"/>
                  <a:gd name="T25" fmla="*/ 782 h 1006"/>
                  <a:gd name="T26" fmla="*/ 1365 w 1778"/>
                  <a:gd name="T27" fmla="*/ 761 h 1006"/>
                  <a:gd name="T28" fmla="*/ 1370 w 1778"/>
                  <a:gd name="T29" fmla="*/ 740 h 1006"/>
                  <a:gd name="T30" fmla="*/ 1377 w 1778"/>
                  <a:gd name="T31" fmla="*/ 717 h 1006"/>
                  <a:gd name="T32" fmla="*/ 1384 w 1778"/>
                  <a:gd name="T33" fmla="*/ 698 h 1006"/>
                  <a:gd name="T34" fmla="*/ 1392 w 1778"/>
                  <a:gd name="T35" fmla="*/ 678 h 1006"/>
                  <a:gd name="T36" fmla="*/ 1404 w 1778"/>
                  <a:gd name="T37" fmla="*/ 656 h 1006"/>
                  <a:gd name="T38" fmla="*/ 1415 w 1778"/>
                  <a:gd name="T39" fmla="*/ 638 h 1006"/>
                  <a:gd name="T40" fmla="*/ 1426 w 1778"/>
                  <a:gd name="T41" fmla="*/ 624 h 1006"/>
                  <a:gd name="T42" fmla="*/ 420 w 1778"/>
                  <a:gd name="T43" fmla="*/ 7 h 1006"/>
                  <a:gd name="T44" fmla="*/ 66 w 1778"/>
                  <a:gd name="T45" fmla="*/ 334 h 1006"/>
                  <a:gd name="T46" fmla="*/ 55 w 1778"/>
                  <a:gd name="T47" fmla="*/ 349 h 1006"/>
                  <a:gd name="T48" fmla="*/ 46 w 1778"/>
                  <a:gd name="T49" fmla="*/ 364 h 1006"/>
                  <a:gd name="T50" fmla="*/ 36 w 1778"/>
                  <a:gd name="T51" fmla="*/ 383 h 1006"/>
                  <a:gd name="T52" fmla="*/ 29 w 1778"/>
                  <a:gd name="T53" fmla="*/ 396 h 1006"/>
                  <a:gd name="T54" fmla="*/ 22 w 1778"/>
                  <a:gd name="T55" fmla="*/ 415 h 1006"/>
                  <a:gd name="T56" fmla="*/ 15 w 1778"/>
                  <a:gd name="T57" fmla="*/ 435 h 1006"/>
                  <a:gd name="T58" fmla="*/ 12 w 1778"/>
                  <a:gd name="T59" fmla="*/ 448 h 1006"/>
                  <a:gd name="T60" fmla="*/ 8 w 1778"/>
                  <a:gd name="T61" fmla="*/ 465 h 1006"/>
                  <a:gd name="T62" fmla="*/ 5 w 1778"/>
                  <a:gd name="T63" fmla="*/ 479 h 1006"/>
                  <a:gd name="T64" fmla="*/ 2 w 1778"/>
                  <a:gd name="T65" fmla="*/ 499 h 1006"/>
                  <a:gd name="T66" fmla="*/ 0 w 1778"/>
                  <a:gd name="T67" fmla="*/ 525 h 1006"/>
                  <a:gd name="T68" fmla="*/ 0 w 1778"/>
                  <a:gd name="T69" fmla="*/ 540 h 1006"/>
                  <a:gd name="T70" fmla="*/ 1 w 1778"/>
                  <a:gd name="T71" fmla="*/ 560 h 1006"/>
                  <a:gd name="T72" fmla="*/ 3 w 1778"/>
                  <a:gd name="T73" fmla="*/ 579 h 1006"/>
                  <a:gd name="T74" fmla="*/ 8 w 1778"/>
                  <a:gd name="T75" fmla="*/ 603 h 1006"/>
                  <a:gd name="T76" fmla="*/ 20 w 1778"/>
                  <a:gd name="T77" fmla="*/ 640 h 1006"/>
                  <a:gd name="T78" fmla="*/ 25 w 1778"/>
                  <a:gd name="T79" fmla="*/ 654 h 1006"/>
                  <a:gd name="T80" fmla="*/ 32 w 1778"/>
                  <a:gd name="T81" fmla="*/ 668 h 1006"/>
                  <a:gd name="T82" fmla="*/ 39 w 1778"/>
                  <a:gd name="T83" fmla="*/ 678 h 1006"/>
                  <a:gd name="T84" fmla="*/ 49 w 1778"/>
                  <a:gd name="T85" fmla="*/ 690 h 1006"/>
                  <a:gd name="T86" fmla="*/ 56 w 1778"/>
                  <a:gd name="T87" fmla="*/ 697 h 1006"/>
                  <a:gd name="T88" fmla="*/ 65 w 1778"/>
                  <a:gd name="T89" fmla="*/ 704 h 1006"/>
                  <a:gd name="T90" fmla="*/ 75 w 1778"/>
                  <a:gd name="T91" fmla="*/ 709 h 1006"/>
                  <a:gd name="T92" fmla="*/ 83 w 1778"/>
                  <a:gd name="T93" fmla="*/ 712 h 1006"/>
                  <a:gd name="T94" fmla="*/ 1448 w 1778"/>
                  <a:gd name="T95" fmla="*/ 1006 h 10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78" h="1006">
                    <a:moveTo>
                      <a:pt x="1448" y="1006"/>
                    </a:moveTo>
                    <a:cubicBezTo>
                      <a:pt x="1446" y="1006"/>
                      <a:pt x="1445" y="1005"/>
                      <a:pt x="1444" y="1005"/>
                    </a:cubicBezTo>
                    <a:cubicBezTo>
                      <a:pt x="1443" y="1005"/>
                      <a:pt x="1442" y="1004"/>
                      <a:pt x="1441" y="1004"/>
                    </a:cubicBezTo>
                    <a:cubicBezTo>
                      <a:pt x="1440" y="1004"/>
                      <a:pt x="1439" y="1004"/>
                      <a:pt x="1438" y="1003"/>
                    </a:cubicBezTo>
                    <a:cubicBezTo>
                      <a:pt x="1437" y="1003"/>
                      <a:pt x="1436" y="1002"/>
                      <a:pt x="1435" y="1002"/>
                    </a:cubicBezTo>
                    <a:cubicBezTo>
                      <a:pt x="1434" y="1002"/>
                      <a:pt x="1434" y="1001"/>
                      <a:pt x="1433" y="1001"/>
                    </a:cubicBezTo>
                    <a:cubicBezTo>
                      <a:pt x="1432" y="1000"/>
                      <a:pt x="1431" y="1000"/>
                      <a:pt x="1430" y="1000"/>
                    </a:cubicBezTo>
                    <a:cubicBezTo>
                      <a:pt x="1429" y="999"/>
                      <a:pt x="1428" y="999"/>
                      <a:pt x="1427" y="998"/>
                    </a:cubicBezTo>
                    <a:cubicBezTo>
                      <a:pt x="1426" y="998"/>
                      <a:pt x="1425" y="997"/>
                      <a:pt x="1425" y="997"/>
                    </a:cubicBezTo>
                    <a:cubicBezTo>
                      <a:pt x="1424" y="996"/>
                      <a:pt x="1423" y="996"/>
                      <a:pt x="1422" y="995"/>
                    </a:cubicBezTo>
                    <a:cubicBezTo>
                      <a:pt x="1421" y="994"/>
                      <a:pt x="1420" y="994"/>
                      <a:pt x="1419" y="993"/>
                    </a:cubicBezTo>
                    <a:cubicBezTo>
                      <a:pt x="1418" y="992"/>
                      <a:pt x="1418" y="992"/>
                      <a:pt x="1417" y="991"/>
                    </a:cubicBezTo>
                    <a:cubicBezTo>
                      <a:pt x="1416" y="991"/>
                      <a:pt x="1415" y="990"/>
                      <a:pt x="1414" y="989"/>
                    </a:cubicBezTo>
                    <a:cubicBezTo>
                      <a:pt x="1413" y="988"/>
                      <a:pt x="1413" y="988"/>
                      <a:pt x="1412" y="987"/>
                    </a:cubicBezTo>
                    <a:cubicBezTo>
                      <a:pt x="1411" y="986"/>
                      <a:pt x="1410" y="985"/>
                      <a:pt x="1409" y="984"/>
                    </a:cubicBezTo>
                    <a:cubicBezTo>
                      <a:pt x="1408" y="983"/>
                      <a:pt x="1407" y="983"/>
                      <a:pt x="1407" y="982"/>
                    </a:cubicBezTo>
                    <a:cubicBezTo>
                      <a:pt x="1406" y="981"/>
                      <a:pt x="1404" y="980"/>
                      <a:pt x="1403" y="978"/>
                    </a:cubicBezTo>
                    <a:cubicBezTo>
                      <a:pt x="1403" y="978"/>
                      <a:pt x="1402" y="977"/>
                      <a:pt x="1402" y="977"/>
                    </a:cubicBezTo>
                    <a:cubicBezTo>
                      <a:pt x="1400" y="975"/>
                      <a:pt x="1399" y="972"/>
                      <a:pt x="1397" y="970"/>
                    </a:cubicBezTo>
                    <a:cubicBezTo>
                      <a:pt x="1396" y="969"/>
                      <a:pt x="1396" y="969"/>
                      <a:pt x="1396" y="968"/>
                    </a:cubicBezTo>
                    <a:cubicBezTo>
                      <a:pt x="1394" y="966"/>
                      <a:pt x="1393" y="964"/>
                      <a:pt x="1392" y="963"/>
                    </a:cubicBezTo>
                    <a:cubicBezTo>
                      <a:pt x="1391" y="962"/>
                      <a:pt x="1391" y="961"/>
                      <a:pt x="1390" y="960"/>
                    </a:cubicBezTo>
                    <a:cubicBezTo>
                      <a:pt x="1390" y="959"/>
                      <a:pt x="1389" y="958"/>
                      <a:pt x="1389" y="956"/>
                    </a:cubicBezTo>
                    <a:cubicBezTo>
                      <a:pt x="1388" y="955"/>
                      <a:pt x="1387" y="954"/>
                      <a:pt x="1387" y="953"/>
                    </a:cubicBezTo>
                    <a:cubicBezTo>
                      <a:pt x="1386" y="952"/>
                      <a:pt x="1386" y="951"/>
                      <a:pt x="1385" y="949"/>
                    </a:cubicBezTo>
                    <a:cubicBezTo>
                      <a:pt x="1384" y="948"/>
                      <a:pt x="1384" y="947"/>
                      <a:pt x="1383" y="946"/>
                    </a:cubicBezTo>
                    <a:cubicBezTo>
                      <a:pt x="1383" y="945"/>
                      <a:pt x="1382" y="943"/>
                      <a:pt x="1382" y="942"/>
                    </a:cubicBezTo>
                    <a:cubicBezTo>
                      <a:pt x="1381" y="941"/>
                      <a:pt x="1381" y="939"/>
                      <a:pt x="1380" y="938"/>
                    </a:cubicBezTo>
                    <a:cubicBezTo>
                      <a:pt x="1380" y="937"/>
                      <a:pt x="1379" y="935"/>
                      <a:pt x="1379" y="934"/>
                    </a:cubicBezTo>
                    <a:cubicBezTo>
                      <a:pt x="1378" y="932"/>
                      <a:pt x="1377" y="930"/>
                      <a:pt x="1377" y="929"/>
                    </a:cubicBezTo>
                    <a:cubicBezTo>
                      <a:pt x="1370" y="908"/>
                      <a:pt x="1370" y="908"/>
                      <a:pt x="1370" y="908"/>
                    </a:cubicBezTo>
                    <a:cubicBezTo>
                      <a:pt x="1369" y="905"/>
                      <a:pt x="1368" y="901"/>
                      <a:pt x="1367" y="898"/>
                    </a:cubicBezTo>
                    <a:cubicBezTo>
                      <a:pt x="1367" y="897"/>
                      <a:pt x="1366" y="896"/>
                      <a:pt x="1366" y="895"/>
                    </a:cubicBezTo>
                    <a:cubicBezTo>
                      <a:pt x="1365" y="892"/>
                      <a:pt x="1365" y="889"/>
                      <a:pt x="1364" y="887"/>
                    </a:cubicBezTo>
                    <a:cubicBezTo>
                      <a:pt x="1364" y="886"/>
                      <a:pt x="1364" y="885"/>
                      <a:pt x="1363" y="884"/>
                    </a:cubicBezTo>
                    <a:cubicBezTo>
                      <a:pt x="1363" y="880"/>
                      <a:pt x="1362" y="876"/>
                      <a:pt x="1361" y="873"/>
                    </a:cubicBezTo>
                    <a:cubicBezTo>
                      <a:pt x="1361" y="872"/>
                      <a:pt x="1361" y="871"/>
                      <a:pt x="1361" y="871"/>
                    </a:cubicBezTo>
                    <a:cubicBezTo>
                      <a:pt x="1361" y="868"/>
                      <a:pt x="1360" y="864"/>
                      <a:pt x="1360" y="861"/>
                    </a:cubicBezTo>
                    <a:cubicBezTo>
                      <a:pt x="1360" y="860"/>
                      <a:pt x="1360" y="858"/>
                      <a:pt x="1360" y="857"/>
                    </a:cubicBezTo>
                    <a:cubicBezTo>
                      <a:pt x="1359" y="855"/>
                      <a:pt x="1359" y="854"/>
                      <a:pt x="1359" y="852"/>
                    </a:cubicBezTo>
                    <a:cubicBezTo>
                      <a:pt x="1359" y="850"/>
                      <a:pt x="1359" y="849"/>
                      <a:pt x="1359" y="847"/>
                    </a:cubicBezTo>
                    <a:cubicBezTo>
                      <a:pt x="1359" y="845"/>
                      <a:pt x="1359" y="844"/>
                      <a:pt x="1359" y="842"/>
                    </a:cubicBezTo>
                    <a:cubicBezTo>
                      <a:pt x="1358" y="840"/>
                      <a:pt x="1358" y="839"/>
                      <a:pt x="1358" y="837"/>
                    </a:cubicBezTo>
                    <a:cubicBezTo>
                      <a:pt x="1358" y="835"/>
                      <a:pt x="1358" y="834"/>
                      <a:pt x="1358" y="832"/>
                    </a:cubicBezTo>
                    <a:cubicBezTo>
                      <a:pt x="1358" y="830"/>
                      <a:pt x="1358" y="829"/>
                      <a:pt x="1358" y="827"/>
                    </a:cubicBezTo>
                    <a:cubicBezTo>
                      <a:pt x="1358" y="825"/>
                      <a:pt x="1358" y="823"/>
                      <a:pt x="1358" y="822"/>
                    </a:cubicBezTo>
                    <a:cubicBezTo>
                      <a:pt x="1358" y="820"/>
                      <a:pt x="1358" y="819"/>
                      <a:pt x="1358" y="817"/>
                    </a:cubicBezTo>
                    <a:cubicBezTo>
                      <a:pt x="1359" y="813"/>
                      <a:pt x="1359" y="809"/>
                      <a:pt x="1359" y="805"/>
                    </a:cubicBezTo>
                    <a:cubicBezTo>
                      <a:pt x="1359" y="805"/>
                      <a:pt x="1359" y="804"/>
                      <a:pt x="1359" y="804"/>
                    </a:cubicBezTo>
                    <a:cubicBezTo>
                      <a:pt x="1359" y="800"/>
                      <a:pt x="1360" y="797"/>
                      <a:pt x="1360" y="793"/>
                    </a:cubicBezTo>
                    <a:cubicBezTo>
                      <a:pt x="1360" y="792"/>
                      <a:pt x="1360" y="790"/>
                      <a:pt x="1361" y="789"/>
                    </a:cubicBezTo>
                    <a:cubicBezTo>
                      <a:pt x="1361" y="787"/>
                      <a:pt x="1361" y="784"/>
                      <a:pt x="1361" y="782"/>
                    </a:cubicBezTo>
                    <a:cubicBezTo>
                      <a:pt x="1362" y="781"/>
                      <a:pt x="1362" y="779"/>
                      <a:pt x="1362" y="778"/>
                    </a:cubicBezTo>
                    <a:cubicBezTo>
                      <a:pt x="1362" y="776"/>
                      <a:pt x="1363" y="773"/>
                      <a:pt x="1363" y="771"/>
                    </a:cubicBezTo>
                    <a:cubicBezTo>
                      <a:pt x="1363" y="770"/>
                      <a:pt x="1364" y="768"/>
                      <a:pt x="1364" y="767"/>
                    </a:cubicBezTo>
                    <a:cubicBezTo>
                      <a:pt x="1364" y="765"/>
                      <a:pt x="1365" y="763"/>
                      <a:pt x="1365" y="761"/>
                    </a:cubicBezTo>
                    <a:cubicBezTo>
                      <a:pt x="1365" y="759"/>
                      <a:pt x="1366" y="758"/>
                      <a:pt x="1366" y="757"/>
                    </a:cubicBezTo>
                    <a:cubicBezTo>
                      <a:pt x="1366" y="754"/>
                      <a:pt x="1367" y="752"/>
                      <a:pt x="1367" y="750"/>
                    </a:cubicBezTo>
                    <a:cubicBezTo>
                      <a:pt x="1368" y="749"/>
                      <a:pt x="1368" y="748"/>
                      <a:pt x="1368" y="746"/>
                    </a:cubicBezTo>
                    <a:cubicBezTo>
                      <a:pt x="1369" y="744"/>
                      <a:pt x="1369" y="742"/>
                      <a:pt x="1370" y="740"/>
                    </a:cubicBezTo>
                    <a:cubicBezTo>
                      <a:pt x="1370" y="739"/>
                      <a:pt x="1370" y="738"/>
                      <a:pt x="1371" y="736"/>
                    </a:cubicBezTo>
                    <a:cubicBezTo>
                      <a:pt x="1371" y="734"/>
                      <a:pt x="1372" y="732"/>
                      <a:pt x="1373" y="729"/>
                    </a:cubicBezTo>
                    <a:cubicBezTo>
                      <a:pt x="1373" y="728"/>
                      <a:pt x="1373" y="727"/>
                      <a:pt x="1373" y="727"/>
                    </a:cubicBezTo>
                    <a:cubicBezTo>
                      <a:pt x="1374" y="723"/>
                      <a:pt x="1375" y="720"/>
                      <a:pt x="1377" y="717"/>
                    </a:cubicBezTo>
                    <a:cubicBezTo>
                      <a:pt x="1377" y="716"/>
                      <a:pt x="1377" y="716"/>
                      <a:pt x="1377" y="715"/>
                    </a:cubicBezTo>
                    <a:cubicBezTo>
                      <a:pt x="1378" y="712"/>
                      <a:pt x="1379" y="710"/>
                      <a:pt x="1380" y="707"/>
                    </a:cubicBezTo>
                    <a:cubicBezTo>
                      <a:pt x="1380" y="706"/>
                      <a:pt x="1381" y="706"/>
                      <a:pt x="1381" y="705"/>
                    </a:cubicBezTo>
                    <a:cubicBezTo>
                      <a:pt x="1382" y="702"/>
                      <a:pt x="1383" y="700"/>
                      <a:pt x="1384" y="698"/>
                    </a:cubicBezTo>
                    <a:cubicBezTo>
                      <a:pt x="1384" y="696"/>
                      <a:pt x="1385" y="695"/>
                      <a:pt x="1385" y="694"/>
                    </a:cubicBezTo>
                    <a:cubicBezTo>
                      <a:pt x="1386" y="692"/>
                      <a:pt x="1387" y="690"/>
                      <a:pt x="1387" y="688"/>
                    </a:cubicBezTo>
                    <a:cubicBezTo>
                      <a:pt x="1388" y="687"/>
                      <a:pt x="1388" y="686"/>
                      <a:pt x="1389" y="685"/>
                    </a:cubicBezTo>
                    <a:cubicBezTo>
                      <a:pt x="1390" y="683"/>
                      <a:pt x="1391" y="680"/>
                      <a:pt x="1392" y="678"/>
                    </a:cubicBezTo>
                    <a:cubicBezTo>
                      <a:pt x="1393" y="677"/>
                      <a:pt x="1393" y="676"/>
                      <a:pt x="1394" y="675"/>
                    </a:cubicBezTo>
                    <a:cubicBezTo>
                      <a:pt x="1395" y="673"/>
                      <a:pt x="1396" y="671"/>
                      <a:pt x="1397" y="669"/>
                    </a:cubicBezTo>
                    <a:cubicBezTo>
                      <a:pt x="1397" y="668"/>
                      <a:pt x="1398" y="667"/>
                      <a:pt x="1398" y="666"/>
                    </a:cubicBezTo>
                    <a:cubicBezTo>
                      <a:pt x="1400" y="662"/>
                      <a:pt x="1402" y="659"/>
                      <a:pt x="1404" y="656"/>
                    </a:cubicBezTo>
                    <a:cubicBezTo>
                      <a:pt x="1404" y="656"/>
                      <a:pt x="1404" y="655"/>
                      <a:pt x="1404" y="655"/>
                    </a:cubicBezTo>
                    <a:cubicBezTo>
                      <a:pt x="1406" y="651"/>
                      <a:pt x="1409" y="648"/>
                      <a:pt x="1411" y="645"/>
                    </a:cubicBezTo>
                    <a:cubicBezTo>
                      <a:pt x="1412" y="644"/>
                      <a:pt x="1412" y="642"/>
                      <a:pt x="1413" y="641"/>
                    </a:cubicBezTo>
                    <a:cubicBezTo>
                      <a:pt x="1414" y="640"/>
                      <a:pt x="1415" y="639"/>
                      <a:pt x="1415" y="638"/>
                    </a:cubicBezTo>
                    <a:cubicBezTo>
                      <a:pt x="1416" y="636"/>
                      <a:pt x="1417" y="635"/>
                      <a:pt x="1419" y="634"/>
                    </a:cubicBezTo>
                    <a:cubicBezTo>
                      <a:pt x="1419" y="633"/>
                      <a:pt x="1420" y="632"/>
                      <a:pt x="1421" y="631"/>
                    </a:cubicBezTo>
                    <a:cubicBezTo>
                      <a:pt x="1422" y="629"/>
                      <a:pt x="1423" y="628"/>
                      <a:pt x="1424" y="626"/>
                    </a:cubicBezTo>
                    <a:cubicBezTo>
                      <a:pt x="1425" y="625"/>
                      <a:pt x="1425" y="625"/>
                      <a:pt x="1426" y="624"/>
                    </a:cubicBezTo>
                    <a:cubicBezTo>
                      <a:pt x="1428" y="622"/>
                      <a:pt x="1430" y="620"/>
                      <a:pt x="1432" y="617"/>
                    </a:cubicBezTo>
                    <a:cubicBezTo>
                      <a:pt x="1680" y="341"/>
                      <a:pt x="1680" y="341"/>
                      <a:pt x="1680" y="341"/>
                    </a:cubicBezTo>
                    <a:cubicBezTo>
                      <a:pt x="1712" y="306"/>
                      <a:pt x="1747" y="292"/>
                      <a:pt x="1778" y="299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6"/>
                      <a:pt x="74" y="326"/>
                      <a:pt x="74" y="326"/>
                    </a:cubicBezTo>
                    <a:cubicBezTo>
                      <a:pt x="72" y="328"/>
                      <a:pt x="70" y="330"/>
                      <a:pt x="68" y="332"/>
                    </a:cubicBezTo>
                    <a:cubicBezTo>
                      <a:pt x="67" y="333"/>
                      <a:pt x="67" y="334"/>
                      <a:pt x="66" y="334"/>
                    </a:cubicBezTo>
                    <a:cubicBezTo>
                      <a:pt x="65" y="336"/>
                      <a:pt x="64" y="337"/>
                      <a:pt x="63" y="339"/>
                    </a:cubicBezTo>
                    <a:cubicBezTo>
                      <a:pt x="62" y="340"/>
                      <a:pt x="61" y="341"/>
                      <a:pt x="61" y="342"/>
                    </a:cubicBezTo>
                    <a:cubicBezTo>
                      <a:pt x="59" y="343"/>
                      <a:pt x="58" y="345"/>
                      <a:pt x="57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8" y="360"/>
                      <a:pt x="46" y="363"/>
                    </a:cubicBezTo>
                    <a:cubicBezTo>
                      <a:pt x="46" y="363"/>
                      <a:pt x="46" y="364"/>
                      <a:pt x="46" y="364"/>
                    </a:cubicBezTo>
                    <a:cubicBezTo>
                      <a:pt x="44" y="367"/>
                      <a:pt x="42" y="370"/>
                      <a:pt x="40" y="374"/>
                    </a:cubicBezTo>
                    <a:cubicBezTo>
                      <a:pt x="40" y="374"/>
                      <a:pt x="40" y="375"/>
                      <a:pt x="40" y="375"/>
                    </a:cubicBezTo>
                    <a:cubicBezTo>
                      <a:pt x="39" y="376"/>
                      <a:pt x="39" y="376"/>
                      <a:pt x="39" y="377"/>
                    </a:cubicBezTo>
                    <a:cubicBezTo>
                      <a:pt x="38" y="379"/>
                      <a:pt x="37" y="381"/>
                      <a:pt x="36" y="383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9"/>
                      <a:pt x="32" y="391"/>
                      <a:pt x="31" y="393"/>
                    </a:cubicBezTo>
                    <a:cubicBezTo>
                      <a:pt x="31" y="394"/>
                      <a:pt x="30" y="395"/>
                      <a:pt x="30" y="395"/>
                    </a:cubicBezTo>
                    <a:cubicBezTo>
                      <a:pt x="29" y="396"/>
                      <a:pt x="29" y="396"/>
                      <a:pt x="29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6"/>
                    </a:cubicBezTo>
                    <a:cubicBezTo>
                      <a:pt x="25" y="408"/>
                      <a:pt x="24" y="410"/>
                      <a:pt x="23" y="413"/>
                    </a:cubicBezTo>
                    <a:cubicBezTo>
                      <a:pt x="23" y="414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1"/>
                      <a:pt x="19" y="423"/>
                    </a:cubicBezTo>
                    <a:cubicBezTo>
                      <a:pt x="19" y="424"/>
                      <a:pt x="19" y="424"/>
                      <a:pt x="19" y="425"/>
                    </a:cubicBezTo>
                    <a:cubicBezTo>
                      <a:pt x="17" y="428"/>
                      <a:pt x="16" y="431"/>
                      <a:pt x="15" y="435"/>
                    </a:cubicBezTo>
                    <a:cubicBezTo>
                      <a:pt x="15" y="435"/>
                      <a:pt x="15" y="435"/>
                      <a:pt x="15" y="435"/>
                    </a:cubicBezTo>
                    <a:cubicBezTo>
                      <a:pt x="15" y="436"/>
                      <a:pt x="15" y="437"/>
                      <a:pt x="15" y="438"/>
                    </a:cubicBezTo>
                    <a:cubicBezTo>
                      <a:pt x="14" y="440"/>
                      <a:pt x="13" y="442"/>
                      <a:pt x="13" y="444"/>
                    </a:cubicBezTo>
                    <a:cubicBezTo>
                      <a:pt x="12" y="446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3"/>
                      <a:pt x="8" y="465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6"/>
                      <a:pt x="6" y="476"/>
                    </a:cubicBezTo>
                    <a:cubicBezTo>
                      <a:pt x="5" y="477"/>
                      <a:pt x="5" y="478"/>
                      <a:pt x="5" y="479"/>
                    </a:cubicBezTo>
                    <a:cubicBezTo>
                      <a:pt x="5" y="481"/>
                      <a:pt x="4" y="484"/>
                      <a:pt x="4" y="486"/>
                    </a:cubicBezTo>
                    <a:cubicBezTo>
                      <a:pt x="4" y="487"/>
                      <a:pt x="4" y="489"/>
                      <a:pt x="3" y="490"/>
                    </a:cubicBezTo>
                    <a:cubicBezTo>
                      <a:pt x="3" y="493"/>
                      <a:pt x="3" y="495"/>
                      <a:pt x="3" y="497"/>
                    </a:cubicBezTo>
                    <a:cubicBezTo>
                      <a:pt x="2" y="498"/>
                      <a:pt x="2" y="499"/>
                      <a:pt x="2" y="499"/>
                    </a:cubicBezTo>
                    <a:cubicBezTo>
                      <a:pt x="2" y="500"/>
                      <a:pt x="2" y="501"/>
                      <a:pt x="2" y="501"/>
                    </a:cubicBezTo>
                    <a:cubicBezTo>
                      <a:pt x="2" y="505"/>
                      <a:pt x="1" y="508"/>
                      <a:pt x="1" y="512"/>
                    </a:cubicBezTo>
                    <a:cubicBezTo>
                      <a:pt x="1" y="512"/>
                      <a:pt x="1" y="513"/>
                      <a:pt x="1" y="513"/>
                    </a:cubicBezTo>
                    <a:cubicBezTo>
                      <a:pt x="1" y="517"/>
                      <a:pt x="1" y="521"/>
                      <a:pt x="0" y="525"/>
                    </a:cubicBezTo>
                    <a:cubicBezTo>
                      <a:pt x="0" y="526"/>
                      <a:pt x="0" y="526"/>
                      <a:pt x="0" y="527"/>
                    </a:cubicBezTo>
                    <a:cubicBezTo>
                      <a:pt x="0" y="528"/>
                      <a:pt x="0" y="529"/>
                      <a:pt x="0" y="530"/>
                    </a:cubicBezTo>
                    <a:cubicBezTo>
                      <a:pt x="0" y="532"/>
                      <a:pt x="0" y="533"/>
                      <a:pt x="0" y="535"/>
                    </a:cubicBezTo>
                    <a:cubicBezTo>
                      <a:pt x="0" y="537"/>
                      <a:pt x="0" y="538"/>
                      <a:pt x="0" y="540"/>
                    </a:cubicBezTo>
                    <a:cubicBezTo>
                      <a:pt x="0" y="542"/>
                      <a:pt x="0" y="543"/>
                      <a:pt x="0" y="545"/>
                    </a:cubicBezTo>
                    <a:cubicBezTo>
                      <a:pt x="0" y="547"/>
                      <a:pt x="0" y="548"/>
                      <a:pt x="0" y="550"/>
                    </a:cubicBezTo>
                    <a:cubicBezTo>
                      <a:pt x="1" y="552"/>
                      <a:pt x="1" y="553"/>
                      <a:pt x="1" y="555"/>
                    </a:cubicBezTo>
                    <a:cubicBezTo>
                      <a:pt x="1" y="557"/>
                      <a:pt x="1" y="558"/>
                      <a:pt x="1" y="560"/>
                    </a:cubicBezTo>
                    <a:cubicBezTo>
                      <a:pt x="1" y="562"/>
                      <a:pt x="1" y="563"/>
                      <a:pt x="2" y="565"/>
                    </a:cubicBezTo>
                    <a:cubicBezTo>
                      <a:pt x="2" y="566"/>
                      <a:pt x="2" y="567"/>
                      <a:pt x="2" y="568"/>
                    </a:cubicBezTo>
                    <a:cubicBezTo>
                      <a:pt x="2" y="568"/>
                      <a:pt x="2" y="569"/>
                      <a:pt x="2" y="569"/>
                    </a:cubicBezTo>
                    <a:cubicBezTo>
                      <a:pt x="2" y="572"/>
                      <a:pt x="3" y="576"/>
                      <a:pt x="3" y="579"/>
                    </a:cubicBezTo>
                    <a:cubicBezTo>
                      <a:pt x="3" y="579"/>
                      <a:pt x="3" y="580"/>
                      <a:pt x="3" y="581"/>
                    </a:cubicBezTo>
                    <a:cubicBezTo>
                      <a:pt x="4" y="584"/>
                      <a:pt x="5" y="588"/>
                      <a:pt x="5" y="592"/>
                    </a:cubicBezTo>
                    <a:cubicBezTo>
                      <a:pt x="6" y="593"/>
                      <a:pt x="6" y="594"/>
                      <a:pt x="6" y="595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10"/>
                      <a:pt x="11" y="613"/>
                      <a:pt x="12" y="616"/>
                    </a:cubicBezTo>
                    <a:cubicBezTo>
                      <a:pt x="19" y="637"/>
                      <a:pt x="19" y="637"/>
                      <a:pt x="19" y="637"/>
                    </a:cubicBezTo>
                    <a:cubicBezTo>
                      <a:pt x="19" y="638"/>
                      <a:pt x="19" y="639"/>
                      <a:pt x="20" y="640"/>
                    </a:cubicBezTo>
                    <a:cubicBezTo>
                      <a:pt x="20" y="640"/>
                      <a:pt x="20" y="641"/>
                      <a:pt x="20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8"/>
                      <a:pt x="23" y="649"/>
                      <a:pt x="24" y="650"/>
                    </a:cubicBezTo>
                    <a:cubicBezTo>
                      <a:pt x="24" y="651"/>
                      <a:pt x="25" y="653"/>
                      <a:pt x="25" y="654"/>
                    </a:cubicBezTo>
                    <a:cubicBezTo>
                      <a:pt x="26" y="655"/>
                      <a:pt x="26" y="656"/>
                      <a:pt x="27" y="658"/>
                    </a:cubicBezTo>
                    <a:cubicBezTo>
                      <a:pt x="27" y="659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0" y="665"/>
                    </a:cubicBezTo>
                    <a:cubicBezTo>
                      <a:pt x="31" y="666"/>
                      <a:pt x="32" y="667"/>
                      <a:pt x="32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3" y="670"/>
                      <a:pt x="34" y="670"/>
                      <a:pt x="34" y="671"/>
                    </a:cubicBezTo>
                    <a:cubicBezTo>
                      <a:pt x="35" y="673"/>
                      <a:pt x="36" y="674"/>
                      <a:pt x="38" y="676"/>
                    </a:cubicBezTo>
                    <a:cubicBezTo>
                      <a:pt x="38" y="677"/>
                      <a:pt x="38" y="678"/>
                      <a:pt x="39" y="678"/>
                    </a:cubicBezTo>
                    <a:cubicBezTo>
                      <a:pt x="41" y="680"/>
                      <a:pt x="42" y="683"/>
                      <a:pt x="44" y="685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6"/>
                      <a:pt x="45" y="686"/>
                    </a:cubicBezTo>
                    <a:cubicBezTo>
                      <a:pt x="46" y="688"/>
                      <a:pt x="48" y="689"/>
                      <a:pt x="49" y="690"/>
                    </a:cubicBezTo>
                    <a:cubicBezTo>
                      <a:pt x="49" y="691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7"/>
                      <a:pt x="56" y="697"/>
                    </a:cubicBezTo>
                    <a:cubicBezTo>
                      <a:pt x="57" y="698"/>
                      <a:pt x="58" y="699"/>
                      <a:pt x="59" y="699"/>
                    </a:cubicBezTo>
                    <a:cubicBezTo>
                      <a:pt x="60" y="700"/>
                      <a:pt x="60" y="700"/>
                      <a:pt x="61" y="701"/>
                    </a:cubicBezTo>
                    <a:cubicBezTo>
                      <a:pt x="62" y="702"/>
                      <a:pt x="63" y="702"/>
                      <a:pt x="64" y="703"/>
                    </a:cubicBezTo>
                    <a:cubicBezTo>
                      <a:pt x="64" y="703"/>
                      <a:pt x="65" y="704"/>
                      <a:pt x="65" y="704"/>
                    </a:cubicBezTo>
                    <a:cubicBezTo>
                      <a:pt x="66" y="704"/>
                      <a:pt x="66" y="704"/>
                      <a:pt x="67" y="705"/>
                    </a:cubicBezTo>
                    <a:cubicBezTo>
                      <a:pt x="67" y="705"/>
                      <a:pt x="68" y="706"/>
                      <a:pt x="69" y="706"/>
                    </a:cubicBezTo>
                    <a:cubicBezTo>
                      <a:pt x="70" y="707"/>
                      <a:pt x="71" y="707"/>
                      <a:pt x="72" y="708"/>
                    </a:cubicBezTo>
                    <a:cubicBezTo>
                      <a:pt x="73" y="708"/>
                      <a:pt x="74" y="709"/>
                      <a:pt x="75" y="709"/>
                    </a:cubicBezTo>
                    <a:cubicBezTo>
                      <a:pt x="75" y="709"/>
                      <a:pt x="76" y="709"/>
                      <a:pt x="76" y="710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1"/>
                      <a:pt x="79" y="711"/>
                      <a:pt x="80" y="711"/>
                    </a:cubicBezTo>
                    <a:cubicBezTo>
                      <a:pt x="81" y="712"/>
                      <a:pt x="82" y="712"/>
                      <a:pt x="83" y="712"/>
                    </a:cubicBezTo>
                    <a:cubicBezTo>
                      <a:pt x="84" y="713"/>
                      <a:pt x="85" y="713"/>
                      <a:pt x="86" y="713"/>
                    </a:cubicBezTo>
                    <a:cubicBezTo>
                      <a:pt x="87" y="713"/>
                      <a:pt x="87" y="713"/>
                      <a:pt x="88" y="714"/>
                    </a:cubicBezTo>
                    <a:cubicBezTo>
                      <a:pt x="88" y="714"/>
                      <a:pt x="89" y="714"/>
                      <a:pt x="90" y="714"/>
                    </a:cubicBezTo>
                    <a:lnTo>
                      <a:pt x="1448" y="1006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233"/>
              <p:cNvSpPr/>
              <p:nvPr>
                <p:custDataLst>
                  <p:tags r:id="rId5"/>
                </p:custDataLst>
              </p:nvPr>
            </p:nvSpPr>
            <p:spPr bwMode="auto">
              <a:xfrm>
                <a:off x="1984375" y="5992813"/>
                <a:ext cx="639763" cy="788988"/>
              </a:xfrm>
              <a:custGeom>
                <a:avLst/>
                <a:gdLst>
                  <a:gd name="T0" fmla="*/ 284 w 612"/>
                  <a:gd name="T1" fmla="*/ 754 h 756"/>
                  <a:gd name="T2" fmla="*/ 275 w 612"/>
                  <a:gd name="T3" fmla="*/ 751 h 756"/>
                  <a:gd name="T4" fmla="*/ 266 w 612"/>
                  <a:gd name="T5" fmla="*/ 746 h 756"/>
                  <a:gd name="T6" fmla="*/ 257 w 612"/>
                  <a:gd name="T7" fmla="*/ 739 h 756"/>
                  <a:gd name="T8" fmla="*/ 250 w 612"/>
                  <a:gd name="T9" fmla="*/ 732 h 756"/>
                  <a:gd name="T10" fmla="*/ 240 w 612"/>
                  <a:gd name="T11" fmla="*/ 720 h 756"/>
                  <a:gd name="T12" fmla="*/ 233 w 612"/>
                  <a:gd name="T13" fmla="*/ 710 h 756"/>
                  <a:gd name="T14" fmla="*/ 226 w 612"/>
                  <a:gd name="T15" fmla="*/ 696 h 756"/>
                  <a:gd name="T16" fmla="*/ 220 w 612"/>
                  <a:gd name="T17" fmla="*/ 682 h 756"/>
                  <a:gd name="T18" fmla="*/ 209 w 612"/>
                  <a:gd name="T19" fmla="*/ 645 h 756"/>
                  <a:gd name="T20" fmla="*/ 204 w 612"/>
                  <a:gd name="T21" fmla="*/ 621 h 756"/>
                  <a:gd name="T22" fmla="*/ 202 w 612"/>
                  <a:gd name="T23" fmla="*/ 602 h 756"/>
                  <a:gd name="T24" fmla="*/ 201 w 612"/>
                  <a:gd name="T25" fmla="*/ 582 h 756"/>
                  <a:gd name="T26" fmla="*/ 201 w 612"/>
                  <a:gd name="T27" fmla="*/ 568 h 756"/>
                  <a:gd name="T28" fmla="*/ 203 w 612"/>
                  <a:gd name="T29" fmla="*/ 542 h 756"/>
                  <a:gd name="T30" fmla="*/ 206 w 612"/>
                  <a:gd name="T31" fmla="*/ 521 h 756"/>
                  <a:gd name="T32" fmla="*/ 209 w 612"/>
                  <a:gd name="T33" fmla="*/ 507 h 756"/>
                  <a:gd name="T34" fmla="*/ 212 w 612"/>
                  <a:gd name="T35" fmla="*/ 490 h 756"/>
                  <a:gd name="T36" fmla="*/ 216 w 612"/>
                  <a:gd name="T37" fmla="*/ 477 h 756"/>
                  <a:gd name="T38" fmla="*/ 223 w 612"/>
                  <a:gd name="T39" fmla="*/ 457 h 756"/>
                  <a:gd name="T40" fmla="*/ 230 w 612"/>
                  <a:gd name="T41" fmla="*/ 438 h 756"/>
                  <a:gd name="T42" fmla="*/ 236 w 612"/>
                  <a:gd name="T43" fmla="*/ 425 h 756"/>
                  <a:gd name="T44" fmla="*/ 246 w 612"/>
                  <a:gd name="T45" fmla="*/ 406 h 756"/>
                  <a:gd name="T46" fmla="*/ 256 w 612"/>
                  <a:gd name="T47" fmla="*/ 391 h 756"/>
                  <a:gd name="T48" fmla="*/ 267 w 612"/>
                  <a:gd name="T49" fmla="*/ 376 h 756"/>
                  <a:gd name="T50" fmla="*/ 612 w 612"/>
                  <a:gd name="T51" fmla="*/ 48 h 756"/>
                  <a:gd name="T52" fmla="*/ 68 w 612"/>
                  <a:gd name="T53" fmla="*/ 332 h 756"/>
                  <a:gd name="T54" fmla="*/ 58 w 612"/>
                  <a:gd name="T55" fmla="*/ 346 h 756"/>
                  <a:gd name="T56" fmla="*/ 46 w 612"/>
                  <a:gd name="T57" fmla="*/ 363 h 756"/>
                  <a:gd name="T58" fmla="*/ 39 w 612"/>
                  <a:gd name="T59" fmla="*/ 377 h 756"/>
                  <a:gd name="T60" fmla="*/ 30 w 612"/>
                  <a:gd name="T61" fmla="*/ 395 h 756"/>
                  <a:gd name="T62" fmla="*/ 23 w 612"/>
                  <a:gd name="T63" fmla="*/ 412 h 756"/>
                  <a:gd name="T64" fmla="*/ 19 w 612"/>
                  <a:gd name="T65" fmla="*/ 425 h 756"/>
                  <a:gd name="T66" fmla="*/ 13 w 612"/>
                  <a:gd name="T67" fmla="*/ 444 h 756"/>
                  <a:gd name="T68" fmla="*/ 9 w 612"/>
                  <a:gd name="T69" fmla="*/ 458 h 756"/>
                  <a:gd name="T70" fmla="*/ 6 w 612"/>
                  <a:gd name="T71" fmla="*/ 476 h 756"/>
                  <a:gd name="T72" fmla="*/ 3 w 612"/>
                  <a:gd name="T73" fmla="*/ 497 h 756"/>
                  <a:gd name="T74" fmla="*/ 1 w 612"/>
                  <a:gd name="T75" fmla="*/ 513 h 756"/>
                  <a:gd name="T76" fmla="*/ 0 w 612"/>
                  <a:gd name="T77" fmla="*/ 535 h 756"/>
                  <a:gd name="T78" fmla="*/ 1 w 612"/>
                  <a:gd name="T79" fmla="*/ 555 h 756"/>
                  <a:gd name="T80" fmla="*/ 2 w 612"/>
                  <a:gd name="T81" fmla="*/ 569 h 756"/>
                  <a:gd name="T82" fmla="*/ 6 w 612"/>
                  <a:gd name="T83" fmla="*/ 594 h 756"/>
                  <a:gd name="T84" fmla="*/ 19 w 612"/>
                  <a:gd name="T85" fmla="*/ 636 h 756"/>
                  <a:gd name="T86" fmla="*/ 24 w 612"/>
                  <a:gd name="T87" fmla="*/ 650 h 756"/>
                  <a:gd name="T88" fmla="*/ 31 w 612"/>
                  <a:gd name="T89" fmla="*/ 664 h 756"/>
                  <a:gd name="T90" fmla="*/ 38 w 612"/>
                  <a:gd name="T91" fmla="*/ 676 h 756"/>
                  <a:gd name="T92" fmla="*/ 45 w 612"/>
                  <a:gd name="T93" fmla="*/ 686 h 756"/>
                  <a:gd name="T94" fmla="*/ 55 w 612"/>
                  <a:gd name="T95" fmla="*/ 696 h 756"/>
                  <a:gd name="T96" fmla="*/ 64 w 612"/>
                  <a:gd name="T97" fmla="*/ 703 h 756"/>
                  <a:gd name="T98" fmla="*/ 72 w 612"/>
                  <a:gd name="T99" fmla="*/ 707 h 756"/>
                  <a:gd name="T100" fmla="*/ 80 w 612"/>
                  <a:gd name="T101" fmla="*/ 711 h 756"/>
                  <a:gd name="T102" fmla="*/ 90 w 612"/>
                  <a:gd name="T103" fmla="*/ 714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2" h="756">
                    <a:moveTo>
                      <a:pt x="290" y="756"/>
                    </a:moveTo>
                    <a:cubicBezTo>
                      <a:pt x="290" y="756"/>
                      <a:pt x="289" y="756"/>
                      <a:pt x="289" y="756"/>
                    </a:cubicBezTo>
                    <a:cubicBezTo>
                      <a:pt x="288" y="756"/>
                      <a:pt x="287" y="755"/>
                      <a:pt x="287" y="755"/>
                    </a:cubicBezTo>
                    <a:cubicBezTo>
                      <a:pt x="286" y="755"/>
                      <a:pt x="285" y="755"/>
                      <a:pt x="284" y="754"/>
                    </a:cubicBezTo>
                    <a:cubicBezTo>
                      <a:pt x="283" y="754"/>
                      <a:pt x="282" y="754"/>
                      <a:pt x="281" y="753"/>
                    </a:cubicBezTo>
                    <a:cubicBezTo>
                      <a:pt x="280" y="753"/>
                      <a:pt x="279" y="753"/>
                      <a:pt x="278" y="752"/>
                    </a:cubicBezTo>
                    <a:cubicBezTo>
                      <a:pt x="278" y="752"/>
                      <a:pt x="277" y="752"/>
                      <a:pt x="277" y="752"/>
                    </a:cubicBezTo>
                    <a:cubicBezTo>
                      <a:pt x="276" y="752"/>
                      <a:pt x="276" y="751"/>
                      <a:pt x="275" y="751"/>
                    </a:cubicBezTo>
                    <a:cubicBezTo>
                      <a:pt x="275" y="751"/>
                      <a:pt x="274" y="750"/>
                      <a:pt x="273" y="750"/>
                    </a:cubicBezTo>
                    <a:cubicBezTo>
                      <a:pt x="272" y="749"/>
                      <a:pt x="271" y="749"/>
                      <a:pt x="270" y="748"/>
                    </a:cubicBezTo>
                    <a:cubicBezTo>
                      <a:pt x="269" y="748"/>
                      <a:pt x="268" y="747"/>
                      <a:pt x="267" y="747"/>
                    </a:cubicBezTo>
                    <a:cubicBezTo>
                      <a:pt x="267" y="747"/>
                      <a:pt x="266" y="746"/>
                      <a:pt x="266" y="746"/>
                    </a:cubicBezTo>
                    <a:cubicBezTo>
                      <a:pt x="266" y="746"/>
                      <a:pt x="265" y="745"/>
                      <a:pt x="265" y="745"/>
                    </a:cubicBezTo>
                    <a:cubicBezTo>
                      <a:pt x="264" y="745"/>
                      <a:pt x="263" y="744"/>
                      <a:pt x="262" y="743"/>
                    </a:cubicBezTo>
                    <a:cubicBezTo>
                      <a:pt x="261" y="743"/>
                      <a:pt x="260" y="742"/>
                      <a:pt x="260" y="741"/>
                    </a:cubicBezTo>
                    <a:cubicBezTo>
                      <a:pt x="259" y="741"/>
                      <a:pt x="258" y="740"/>
                      <a:pt x="257" y="739"/>
                    </a:cubicBezTo>
                    <a:cubicBezTo>
                      <a:pt x="256" y="739"/>
                      <a:pt x="256" y="738"/>
                      <a:pt x="255" y="738"/>
                    </a:cubicBezTo>
                    <a:cubicBezTo>
                      <a:pt x="255" y="737"/>
                      <a:pt x="255" y="737"/>
                      <a:pt x="255" y="737"/>
                    </a:cubicBezTo>
                    <a:cubicBezTo>
                      <a:pt x="254" y="736"/>
                      <a:pt x="253" y="735"/>
                      <a:pt x="251" y="734"/>
                    </a:cubicBezTo>
                    <a:cubicBezTo>
                      <a:pt x="251" y="734"/>
                      <a:pt x="250" y="733"/>
                      <a:pt x="250" y="732"/>
                    </a:cubicBezTo>
                    <a:cubicBezTo>
                      <a:pt x="248" y="731"/>
                      <a:pt x="247" y="730"/>
                      <a:pt x="246" y="728"/>
                    </a:cubicBezTo>
                    <a:cubicBezTo>
                      <a:pt x="246" y="728"/>
                      <a:pt x="245" y="728"/>
                      <a:pt x="245" y="727"/>
                    </a:cubicBezTo>
                    <a:cubicBezTo>
                      <a:pt x="245" y="727"/>
                      <a:pt x="245" y="727"/>
                      <a:pt x="245" y="727"/>
                    </a:cubicBezTo>
                    <a:cubicBezTo>
                      <a:pt x="243" y="725"/>
                      <a:pt x="241" y="723"/>
                      <a:pt x="240" y="720"/>
                    </a:cubicBezTo>
                    <a:cubicBezTo>
                      <a:pt x="239" y="720"/>
                      <a:pt x="239" y="719"/>
                      <a:pt x="238" y="718"/>
                    </a:cubicBezTo>
                    <a:cubicBezTo>
                      <a:pt x="237" y="717"/>
                      <a:pt x="236" y="715"/>
                      <a:pt x="235" y="713"/>
                    </a:cubicBezTo>
                    <a:cubicBezTo>
                      <a:pt x="234" y="712"/>
                      <a:pt x="234" y="712"/>
                      <a:pt x="234" y="712"/>
                    </a:cubicBezTo>
                    <a:cubicBezTo>
                      <a:pt x="234" y="711"/>
                      <a:pt x="233" y="711"/>
                      <a:pt x="233" y="710"/>
                    </a:cubicBezTo>
                    <a:cubicBezTo>
                      <a:pt x="233" y="709"/>
                      <a:pt x="232" y="708"/>
                      <a:pt x="231" y="707"/>
                    </a:cubicBezTo>
                    <a:cubicBezTo>
                      <a:pt x="231" y="706"/>
                      <a:pt x="230" y="705"/>
                      <a:pt x="229" y="703"/>
                    </a:cubicBezTo>
                    <a:cubicBezTo>
                      <a:pt x="229" y="702"/>
                      <a:pt x="228" y="701"/>
                      <a:pt x="228" y="700"/>
                    </a:cubicBezTo>
                    <a:cubicBezTo>
                      <a:pt x="227" y="699"/>
                      <a:pt x="227" y="697"/>
                      <a:pt x="226" y="696"/>
                    </a:cubicBezTo>
                    <a:cubicBezTo>
                      <a:pt x="225" y="695"/>
                      <a:pt x="225" y="694"/>
                      <a:pt x="224" y="692"/>
                    </a:cubicBezTo>
                    <a:cubicBezTo>
                      <a:pt x="224" y="691"/>
                      <a:pt x="223" y="690"/>
                      <a:pt x="223" y="688"/>
                    </a:cubicBezTo>
                    <a:cubicBezTo>
                      <a:pt x="222" y="687"/>
                      <a:pt x="222" y="686"/>
                      <a:pt x="221" y="684"/>
                    </a:cubicBezTo>
                    <a:cubicBezTo>
                      <a:pt x="221" y="683"/>
                      <a:pt x="221" y="683"/>
                      <a:pt x="220" y="682"/>
                    </a:cubicBezTo>
                    <a:cubicBezTo>
                      <a:pt x="220" y="681"/>
                      <a:pt x="220" y="680"/>
                      <a:pt x="219" y="679"/>
                    </a:cubicBezTo>
                    <a:cubicBezTo>
                      <a:pt x="213" y="659"/>
                      <a:pt x="213" y="659"/>
                      <a:pt x="213" y="659"/>
                    </a:cubicBezTo>
                    <a:cubicBezTo>
                      <a:pt x="212" y="655"/>
                      <a:pt x="211" y="652"/>
                      <a:pt x="210" y="648"/>
                    </a:cubicBezTo>
                    <a:cubicBezTo>
                      <a:pt x="209" y="647"/>
                      <a:pt x="209" y="646"/>
                      <a:pt x="209" y="645"/>
                    </a:cubicBezTo>
                    <a:cubicBezTo>
                      <a:pt x="208" y="642"/>
                      <a:pt x="207" y="640"/>
                      <a:pt x="207" y="637"/>
                    </a:cubicBezTo>
                    <a:cubicBezTo>
                      <a:pt x="207" y="636"/>
                      <a:pt x="206" y="635"/>
                      <a:pt x="206" y="634"/>
                    </a:cubicBezTo>
                    <a:cubicBezTo>
                      <a:pt x="205" y="630"/>
                      <a:pt x="205" y="627"/>
                      <a:pt x="204" y="623"/>
                    </a:cubicBezTo>
                    <a:cubicBezTo>
                      <a:pt x="204" y="622"/>
                      <a:pt x="204" y="622"/>
                      <a:pt x="204" y="621"/>
                    </a:cubicBezTo>
                    <a:cubicBezTo>
                      <a:pt x="204" y="618"/>
                      <a:pt x="203" y="615"/>
                      <a:pt x="203" y="611"/>
                    </a:cubicBezTo>
                    <a:cubicBezTo>
                      <a:pt x="203" y="611"/>
                      <a:pt x="203" y="610"/>
                      <a:pt x="203" y="610"/>
                    </a:cubicBezTo>
                    <a:cubicBezTo>
                      <a:pt x="202" y="609"/>
                      <a:pt x="202" y="608"/>
                      <a:pt x="202" y="607"/>
                    </a:cubicBezTo>
                    <a:cubicBezTo>
                      <a:pt x="202" y="606"/>
                      <a:pt x="202" y="604"/>
                      <a:pt x="202" y="602"/>
                    </a:cubicBezTo>
                    <a:cubicBezTo>
                      <a:pt x="202" y="600"/>
                      <a:pt x="202" y="599"/>
                      <a:pt x="202" y="597"/>
                    </a:cubicBezTo>
                    <a:cubicBezTo>
                      <a:pt x="201" y="596"/>
                      <a:pt x="201" y="594"/>
                      <a:pt x="201" y="592"/>
                    </a:cubicBezTo>
                    <a:cubicBezTo>
                      <a:pt x="201" y="591"/>
                      <a:pt x="201" y="589"/>
                      <a:pt x="201" y="587"/>
                    </a:cubicBezTo>
                    <a:cubicBezTo>
                      <a:pt x="201" y="586"/>
                      <a:pt x="201" y="584"/>
                      <a:pt x="201" y="582"/>
                    </a:cubicBezTo>
                    <a:cubicBezTo>
                      <a:pt x="201" y="580"/>
                      <a:pt x="201" y="579"/>
                      <a:pt x="201" y="577"/>
                    </a:cubicBezTo>
                    <a:cubicBezTo>
                      <a:pt x="201" y="576"/>
                      <a:pt x="201" y="574"/>
                      <a:pt x="201" y="572"/>
                    </a:cubicBezTo>
                    <a:cubicBezTo>
                      <a:pt x="201" y="571"/>
                      <a:pt x="201" y="570"/>
                      <a:pt x="201" y="569"/>
                    </a:cubicBezTo>
                    <a:cubicBezTo>
                      <a:pt x="201" y="568"/>
                      <a:pt x="201" y="568"/>
                      <a:pt x="201" y="568"/>
                    </a:cubicBezTo>
                    <a:cubicBezTo>
                      <a:pt x="201" y="564"/>
                      <a:pt x="201" y="559"/>
                      <a:pt x="202" y="555"/>
                    </a:cubicBezTo>
                    <a:cubicBezTo>
                      <a:pt x="202" y="555"/>
                      <a:pt x="202" y="555"/>
                      <a:pt x="202" y="554"/>
                    </a:cubicBezTo>
                    <a:cubicBezTo>
                      <a:pt x="202" y="550"/>
                      <a:pt x="202" y="547"/>
                      <a:pt x="203" y="543"/>
                    </a:cubicBezTo>
                    <a:cubicBezTo>
                      <a:pt x="203" y="543"/>
                      <a:pt x="203" y="542"/>
                      <a:pt x="203" y="542"/>
                    </a:cubicBezTo>
                    <a:cubicBezTo>
                      <a:pt x="203" y="541"/>
                      <a:pt x="203" y="540"/>
                      <a:pt x="203" y="539"/>
                    </a:cubicBezTo>
                    <a:cubicBezTo>
                      <a:pt x="204" y="537"/>
                      <a:pt x="204" y="535"/>
                      <a:pt x="204" y="532"/>
                    </a:cubicBezTo>
                    <a:cubicBezTo>
                      <a:pt x="204" y="531"/>
                      <a:pt x="205" y="530"/>
                      <a:pt x="205" y="528"/>
                    </a:cubicBezTo>
                    <a:cubicBezTo>
                      <a:pt x="205" y="526"/>
                      <a:pt x="205" y="523"/>
                      <a:pt x="206" y="521"/>
                    </a:cubicBezTo>
                    <a:cubicBezTo>
                      <a:pt x="206" y="520"/>
                      <a:pt x="206" y="519"/>
                      <a:pt x="206" y="518"/>
                    </a:cubicBezTo>
                    <a:cubicBezTo>
                      <a:pt x="206" y="518"/>
                      <a:pt x="206" y="518"/>
                      <a:pt x="207" y="517"/>
                    </a:cubicBezTo>
                    <a:cubicBezTo>
                      <a:pt x="207" y="515"/>
                      <a:pt x="207" y="513"/>
                      <a:pt x="208" y="511"/>
                    </a:cubicBezTo>
                    <a:cubicBezTo>
                      <a:pt x="208" y="510"/>
                      <a:pt x="208" y="508"/>
                      <a:pt x="209" y="507"/>
                    </a:cubicBezTo>
                    <a:cubicBezTo>
                      <a:pt x="209" y="505"/>
                      <a:pt x="210" y="503"/>
                      <a:pt x="210" y="500"/>
                    </a:cubicBezTo>
                    <a:cubicBezTo>
                      <a:pt x="210" y="499"/>
                      <a:pt x="210" y="498"/>
                      <a:pt x="211" y="497"/>
                    </a:cubicBezTo>
                    <a:cubicBezTo>
                      <a:pt x="211" y="497"/>
                      <a:pt x="211" y="497"/>
                      <a:pt x="211" y="497"/>
                    </a:cubicBezTo>
                    <a:cubicBezTo>
                      <a:pt x="211" y="495"/>
                      <a:pt x="212" y="493"/>
                      <a:pt x="212" y="490"/>
                    </a:cubicBezTo>
                    <a:cubicBezTo>
                      <a:pt x="213" y="489"/>
                      <a:pt x="213" y="488"/>
                      <a:pt x="213" y="487"/>
                    </a:cubicBezTo>
                    <a:cubicBezTo>
                      <a:pt x="214" y="484"/>
                      <a:pt x="215" y="482"/>
                      <a:pt x="215" y="480"/>
                    </a:cubicBezTo>
                    <a:cubicBezTo>
                      <a:pt x="216" y="479"/>
                      <a:pt x="216" y="478"/>
                      <a:pt x="216" y="477"/>
                    </a:cubicBezTo>
                    <a:cubicBezTo>
                      <a:pt x="216" y="477"/>
                      <a:pt x="216" y="477"/>
                      <a:pt x="216" y="477"/>
                    </a:cubicBezTo>
                    <a:cubicBezTo>
                      <a:pt x="217" y="474"/>
                      <a:pt x="218" y="470"/>
                      <a:pt x="219" y="467"/>
                    </a:cubicBezTo>
                    <a:cubicBezTo>
                      <a:pt x="219" y="467"/>
                      <a:pt x="220" y="466"/>
                      <a:pt x="220" y="465"/>
                    </a:cubicBezTo>
                    <a:cubicBezTo>
                      <a:pt x="221" y="463"/>
                      <a:pt x="222" y="460"/>
                      <a:pt x="223" y="457"/>
                    </a:cubicBezTo>
                    <a:cubicBezTo>
                      <a:pt x="223" y="457"/>
                      <a:pt x="223" y="457"/>
                      <a:pt x="223" y="457"/>
                    </a:cubicBezTo>
                    <a:cubicBezTo>
                      <a:pt x="223" y="456"/>
                      <a:pt x="223" y="456"/>
                      <a:pt x="224" y="455"/>
                    </a:cubicBezTo>
                    <a:cubicBezTo>
                      <a:pt x="224" y="453"/>
                      <a:pt x="225" y="450"/>
                      <a:pt x="226" y="448"/>
                    </a:cubicBezTo>
                    <a:cubicBezTo>
                      <a:pt x="227" y="447"/>
                      <a:pt x="227" y="445"/>
                      <a:pt x="228" y="444"/>
                    </a:cubicBezTo>
                    <a:cubicBezTo>
                      <a:pt x="229" y="442"/>
                      <a:pt x="229" y="440"/>
                      <a:pt x="230" y="438"/>
                    </a:cubicBezTo>
                    <a:cubicBezTo>
                      <a:pt x="231" y="438"/>
                      <a:pt x="231" y="438"/>
                      <a:pt x="231" y="438"/>
                    </a:cubicBezTo>
                    <a:cubicBezTo>
                      <a:pt x="231" y="437"/>
                      <a:pt x="231" y="436"/>
                      <a:pt x="232" y="435"/>
                    </a:cubicBezTo>
                    <a:cubicBezTo>
                      <a:pt x="233" y="433"/>
                      <a:pt x="234" y="431"/>
                      <a:pt x="235" y="429"/>
                    </a:cubicBezTo>
                    <a:cubicBezTo>
                      <a:pt x="235" y="427"/>
                      <a:pt x="236" y="426"/>
                      <a:pt x="236" y="425"/>
                    </a:cubicBezTo>
                    <a:cubicBezTo>
                      <a:pt x="237" y="423"/>
                      <a:pt x="238" y="421"/>
                      <a:pt x="239" y="419"/>
                    </a:cubicBezTo>
                    <a:cubicBezTo>
                      <a:pt x="240" y="418"/>
                      <a:pt x="240" y="418"/>
                      <a:pt x="240" y="417"/>
                    </a:cubicBezTo>
                    <a:cubicBezTo>
                      <a:pt x="241" y="417"/>
                      <a:pt x="241" y="416"/>
                      <a:pt x="241" y="416"/>
                    </a:cubicBezTo>
                    <a:cubicBezTo>
                      <a:pt x="243" y="413"/>
                      <a:pt x="245" y="410"/>
                      <a:pt x="246" y="406"/>
                    </a:cubicBezTo>
                    <a:cubicBezTo>
                      <a:pt x="247" y="406"/>
                      <a:pt x="247" y="406"/>
                      <a:pt x="247" y="405"/>
                    </a:cubicBezTo>
                    <a:cubicBezTo>
                      <a:pt x="249" y="402"/>
                      <a:pt x="251" y="398"/>
                      <a:pt x="253" y="395"/>
                    </a:cubicBezTo>
                    <a:cubicBezTo>
                      <a:pt x="254" y="394"/>
                      <a:pt x="254" y="394"/>
                      <a:pt x="254" y="394"/>
                    </a:cubicBezTo>
                    <a:cubicBezTo>
                      <a:pt x="255" y="393"/>
                      <a:pt x="255" y="392"/>
                      <a:pt x="256" y="391"/>
                    </a:cubicBezTo>
                    <a:cubicBezTo>
                      <a:pt x="257" y="390"/>
                      <a:pt x="257" y="389"/>
                      <a:pt x="258" y="388"/>
                    </a:cubicBezTo>
                    <a:cubicBezTo>
                      <a:pt x="259" y="387"/>
                      <a:pt x="260" y="385"/>
                      <a:pt x="261" y="384"/>
                    </a:cubicBezTo>
                    <a:cubicBezTo>
                      <a:pt x="262" y="383"/>
                      <a:pt x="263" y="382"/>
                      <a:pt x="263" y="381"/>
                    </a:cubicBezTo>
                    <a:cubicBezTo>
                      <a:pt x="265" y="379"/>
                      <a:pt x="266" y="378"/>
                      <a:pt x="267" y="376"/>
                    </a:cubicBezTo>
                    <a:cubicBezTo>
                      <a:pt x="268" y="376"/>
                      <a:pt x="268" y="375"/>
                      <a:pt x="269" y="374"/>
                    </a:cubicBezTo>
                    <a:cubicBezTo>
                      <a:pt x="271" y="372"/>
                      <a:pt x="272" y="370"/>
                      <a:pt x="274" y="368"/>
                    </a:cubicBezTo>
                    <a:cubicBezTo>
                      <a:pt x="523" y="92"/>
                      <a:pt x="523" y="92"/>
                      <a:pt x="523" y="92"/>
                    </a:cubicBezTo>
                    <a:cubicBezTo>
                      <a:pt x="552" y="59"/>
                      <a:pt x="583" y="45"/>
                      <a:pt x="612" y="48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5"/>
                      <a:pt x="74" y="325"/>
                      <a:pt x="74" y="325"/>
                    </a:cubicBezTo>
                    <a:cubicBezTo>
                      <a:pt x="72" y="327"/>
                      <a:pt x="70" y="329"/>
                      <a:pt x="68" y="332"/>
                    </a:cubicBezTo>
                    <a:cubicBezTo>
                      <a:pt x="68" y="332"/>
                      <a:pt x="67" y="333"/>
                      <a:pt x="66" y="334"/>
                    </a:cubicBezTo>
                    <a:cubicBezTo>
                      <a:pt x="65" y="335"/>
                      <a:pt x="64" y="337"/>
                      <a:pt x="63" y="338"/>
                    </a:cubicBezTo>
                    <a:cubicBezTo>
                      <a:pt x="62" y="339"/>
                      <a:pt x="61" y="340"/>
                      <a:pt x="61" y="341"/>
                    </a:cubicBezTo>
                    <a:cubicBezTo>
                      <a:pt x="60" y="343"/>
                      <a:pt x="59" y="344"/>
                      <a:pt x="58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9" y="359"/>
                      <a:pt x="46" y="363"/>
                    </a:cubicBezTo>
                    <a:cubicBezTo>
                      <a:pt x="46" y="363"/>
                      <a:pt x="46" y="363"/>
                      <a:pt x="46" y="364"/>
                    </a:cubicBezTo>
                    <a:cubicBezTo>
                      <a:pt x="44" y="367"/>
                      <a:pt x="42" y="370"/>
                      <a:pt x="41" y="373"/>
                    </a:cubicBezTo>
                    <a:cubicBezTo>
                      <a:pt x="40" y="374"/>
                      <a:pt x="40" y="374"/>
                      <a:pt x="40" y="375"/>
                    </a:cubicBezTo>
                    <a:cubicBezTo>
                      <a:pt x="39" y="375"/>
                      <a:pt x="39" y="376"/>
                      <a:pt x="39" y="377"/>
                    </a:cubicBezTo>
                    <a:cubicBezTo>
                      <a:pt x="38" y="379"/>
                      <a:pt x="37" y="380"/>
                      <a:pt x="36" y="382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8"/>
                      <a:pt x="32" y="390"/>
                      <a:pt x="31" y="393"/>
                    </a:cubicBezTo>
                    <a:cubicBezTo>
                      <a:pt x="31" y="393"/>
                      <a:pt x="30" y="394"/>
                      <a:pt x="30" y="395"/>
                    </a:cubicBezTo>
                    <a:cubicBezTo>
                      <a:pt x="30" y="396"/>
                      <a:pt x="30" y="396"/>
                      <a:pt x="30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5"/>
                    </a:cubicBezTo>
                    <a:cubicBezTo>
                      <a:pt x="25" y="408"/>
                      <a:pt x="24" y="410"/>
                      <a:pt x="23" y="412"/>
                    </a:cubicBezTo>
                    <a:cubicBezTo>
                      <a:pt x="23" y="413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0"/>
                      <a:pt x="19" y="423"/>
                    </a:cubicBezTo>
                    <a:cubicBezTo>
                      <a:pt x="19" y="423"/>
                      <a:pt x="19" y="424"/>
                      <a:pt x="19" y="425"/>
                    </a:cubicBezTo>
                    <a:cubicBezTo>
                      <a:pt x="18" y="428"/>
                      <a:pt x="17" y="431"/>
                      <a:pt x="16" y="434"/>
                    </a:cubicBezTo>
                    <a:cubicBezTo>
                      <a:pt x="16" y="434"/>
                      <a:pt x="16" y="434"/>
                      <a:pt x="16" y="434"/>
                    </a:cubicBezTo>
                    <a:cubicBezTo>
                      <a:pt x="15" y="435"/>
                      <a:pt x="15" y="436"/>
                      <a:pt x="15" y="437"/>
                    </a:cubicBezTo>
                    <a:cubicBezTo>
                      <a:pt x="14" y="439"/>
                      <a:pt x="13" y="442"/>
                      <a:pt x="13" y="444"/>
                    </a:cubicBezTo>
                    <a:cubicBezTo>
                      <a:pt x="12" y="445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2"/>
                      <a:pt x="8" y="464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5"/>
                      <a:pt x="6" y="476"/>
                    </a:cubicBezTo>
                    <a:cubicBezTo>
                      <a:pt x="6" y="477"/>
                      <a:pt x="5" y="478"/>
                      <a:pt x="5" y="479"/>
                    </a:cubicBezTo>
                    <a:cubicBezTo>
                      <a:pt x="5" y="481"/>
                      <a:pt x="4" y="483"/>
                      <a:pt x="4" y="486"/>
                    </a:cubicBezTo>
                    <a:cubicBezTo>
                      <a:pt x="4" y="487"/>
                      <a:pt x="4" y="488"/>
                      <a:pt x="4" y="490"/>
                    </a:cubicBezTo>
                    <a:cubicBezTo>
                      <a:pt x="3" y="492"/>
                      <a:pt x="3" y="494"/>
                      <a:pt x="3" y="497"/>
                    </a:cubicBezTo>
                    <a:cubicBezTo>
                      <a:pt x="3" y="497"/>
                      <a:pt x="2" y="498"/>
                      <a:pt x="2" y="499"/>
                    </a:cubicBezTo>
                    <a:cubicBezTo>
                      <a:pt x="2" y="500"/>
                      <a:pt x="2" y="500"/>
                      <a:pt x="2" y="501"/>
                    </a:cubicBezTo>
                    <a:cubicBezTo>
                      <a:pt x="2" y="504"/>
                      <a:pt x="1" y="508"/>
                      <a:pt x="1" y="512"/>
                    </a:cubicBezTo>
                    <a:cubicBezTo>
                      <a:pt x="1" y="512"/>
                      <a:pt x="1" y="512"/>
                      <a:pt x="1" y="513"/>
                    </a:cubicBezTo>
                    <a:cubicBezTo>
                      <a:pt x="1" y="517"/>
                      <a:pt x="1" y="521"/>
                      <a:pt x="1" y="525"/>
                    </a:cubicBezTo>
                    <a:cubicBezTo>
                      <a:pt x="0" y="525"/>
                      <a:pt x="0" y="526"/>
                      <a:pt x="0" y="526"/>
                    </a:cubicBezTo>
                    <a:cubicBezTo>
                      <a:pt x="0" y="527"/>
                      <a:pt x="0" y="528"/>
                      <a:pt x="0" y="529"/>
                    </a:cubicBezTo>
                    <a:cubicBezTo>
                      <a:pt x="0" y="531"/>
                      <a:pt x="0" y="533"/>
                      <a:pt x="0" y="535"/>
                    </a:cubicBezTo>
                    <a:cubicBezTo>
                      <a:pt x="0" y="536"/>
                      <a:pt x="0" y="538"/>
                      <a:pt x="0" y="539"/>
                    </a:cubicBezTo>
                    <a:cubicBezTo>
                      <a:pt x="0" y="541"/>
                      <a:pt x="0" y="543"/>
                      <a:pt x="0" y="545"/>
                    </a:cubicBezTo>
                    <a:cubicBezTo>
                      <a:pt x="0" y="546"/>
                      <a:pt x="1" y="548"/>
                      <a:pt x="1" y="550"/>
                    </a:cubicBezTo>
                    <a:cubicBezTo>
                      <a:pt x="1" y="551"/>
                      <a:pt x="1" y="553"/>
                      <a:pt x="1" y="555"/>
                    </a:cubicBezTo>
                    <a:cubicBezTo>
                      <a:pt x="1" y="556"/>
                      <a:pt x="1" y="558"/>
                      <a:pt x="1" y="559"/>
                    </a:cubicBezTo>
                    <a:cubicBezTo>
                      <a:pt x="1" y="561"/>
                      <a:pt x="1" y="563"/>
                      <a:pt x="2" y="565"/>
                    </a:cubicBezTo>
                    <a:cubicBezTo>
                      <a:pt x="2" y="566"/>
                      <a:pt x="2" y="566"/>
                      <a:pt x="2" y="567"/>
                    </a:cubicBezTo>
                    <a:cubicBezTo>
                      <a:pt x="2" y="568"/>
                      <a:pt x="2" y="568"/>
                      <a:pt x="2" y="569"/>
                    </a:cubicBezTo>
                    <a:cubicBezTo>
                      <a:pt x="2" y="572"/>
                      <a:pt x="3" y="575"/>
                      <a:pt x="3" y="579"/>
                    </a:cubicBezTo>
                    <a:cubicBezTo>
                      <a:pt x="3" y="579"/>
                      <a:pt x="3" y="580"/>
                      <a:pt x="4" y="580"/>
                    </a:cubicBezTo>
                    <a:cubicBezTo>
                      <a:pt x="4" y="584"/>
                      <a:pt x="5" y="588"/>
                      <a:pt x="6" y="591"/>
                    </a:cubicBezTo>
                    <a:cubicBezTo>
                      <a:pt x="6" y="592"/>
                      <a:pt x="6" y="593"/>
                      <a:pt x="6" y="594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09"/>
                      <a:pt x="11" y="613"/>
                      <a:pt x="12" y="616"/>
                    </a:cubicBezTo>
                    <a:cubicBezTo>
                      <a:pt x="19" y="636"/>
                      <a:pt x="19" y="636"/>
                      <a:pt x="19" y="636"/>
                    </a:cubicBezTo>
                    <a:cubicBezTo>
                      <a:pt x="19" y="637"/>
                      <a:pt x="19" y="638"/>
                      <a:pt x="20" y="639"/>
                    </a:cubicBezTo>
                    <a:cubicBezTo>
                      <a:pt x="20" y="640"/>
                      <a:pt x="20" y="641"/>
                      <a:pt x="21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7"/>
                      <a:pt x="23" y="648"/>
                      <a:pt x="24" y="650"/>
                    </a:cubicBezTo>
                    <a:cubicBezTo>
                      <a:pt x="24" y="651"/>
                      <a:pt x="25" y="652"/>
                      <a:pt x="25" y="654"/>
                    </a:cubicBezTo>
                    <a:cubicBezTo>
                      <a:pt x="26" y="655"/>
                      <a:pt x="26" y="656"/>
                      <a:pt x="27" y="657"/>
                    </a:cubicBezTo>
                    <a:cubicBezTo>
                      <a:pt x="28" y="658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1" y="664"/>
                    </a:cubicBezTo>
                    <a:cubicBezTo>
                      <a:pt x="31" y="665"/>
                      <a:pt x="32" y="667"/>
                      <a:pt x="33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4" y="669"/>
                      <a:pt x="34" y="670"/>
                      <a:pt x="34" y="670"/>
                    </a:cubicBezTo>
                    <a:cubicBezTo>
                      <a:pt x="35" y="672"/>
                      <a:pt x="36" y="674"/>
                      <a:pt x="38" y="676"/>
                    </a:cubicBezTo>
                    <a:cubicBezTo>
                      <a:pt x="38" y="676"/>
                      <a:pt x="39" y="677"/>
                      <a:pt x="39" y="678"/>
                    </a:cubicBezTo>
                    <a:cubicBezTo>
                      <a:pt x="41" y="680"/>
                      <a:pt x="42" y="682"/>
                      <a:pt x="44" y="684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5"/>
                      <a:pt x="45" y="686"/>
                    </a:cubicBezTo>
                    <a:cubicBezTo>
                      <a:pt x="47" y="687"/>
                      <a:pt x="48" y="689"/>
                      <a:pt x="49" y="690"/>
                    </a:cubicBezTo>
                    <a:cubicBezTo>
                      <a:pt x="50" y="690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6"/>
                      <a:pt x="56" y="697"/>
                    </a:cubicBezTo>
                    <a:cubicBezTo>
                      <a:pt x="57" y="697"/>
                      <a:pt x="58" y="698"/>
                      <a:pt x="59" y="699"/>
                    </a:cubicBezTo>
                    <a:cubicBezTo>
                      <a:pt x="60" y="700"/>
                      <a:pt x="61" y="700"/>
                      <a:pt x="61" y="701"/>
                    </a:cubicBezTo>
                    <a:cubicBezTo>
                      <a:pt x="62" y="701"/>
                      <a:pt x="63" y="702"/>
                      <a:pt x="64" y="703"/>
                    </a:cubicBezTo>
                    <a:cubicBezTo>
                      <a:pt x="65" y="703"/>
                      <a:pt x="65" y="703"/>
                      <a:pt x="65" y="704"/>
                    </a:cubicBezTo>
                    <a:cubicBezTo>
                      <a:pt x="66" y="704"/>
                      <a:pt x="66" y="704"/>
                      <a:pt x="67" y="704"/>
                    </a:cubicBezTo>
                    <a:cubicBezTo>
                      <a:pt x="68" y="705"/>
                      <a:pt x="68" y="705"/>
                      <a:pt x="69" y="706"/>
                    </a:cubicBezTo>
                    <a:cubicBezTo>
                      <a:pt x="70" y="706"/>
                      <a:pt x="71" y="707"/>
                      <a:pt x="72" y="707"/>
                    </a:cubicBezTo>
                    <a:cubicBezTo>
                      <a:pt x="73" y="708"/>
                      <a:pt x="74" y="708"/>
                      <a:pt x="75" y="709"/>
                    </a:cubicBezTo>
                    <a:cubicBezTo>
                      <a:pt x="75" y="709"/>
                      <a:pt x="76" y="709"/>
                      <a:pt x="76" y="709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0"/>
                      <a:pt x="79" y="711"/>
                      <a:pt x="80" y="711"/>
                    </a:cubicBezTo>
                    <a:cubicBezTo>
                      <a:pt x="81" y="711"/>
                      <a:pt x="82" y="712"/>
                      <a:pt x="83" y="712"/>
                    </a:cubicBezTo>
                    <a:cubicBezTo>
                      <a:pt x="84" y="712"/>
                      <a:pt x="85" y="712"/>
                      <a:pt x="86" y="713"/>
                    </a:cubicBezTo>
                    <a:cubicBezTo>
                      <a:pt x="87" y="713"/>
                      <a:pt x="87" y="713"/>
                      <a:pt x="88" y="713"/>
                    </a:cubicBezTo>
                    <a:cubicBezTo>
                      <a:pt x="89" y="713"/>
                      <a:pt x="89" y="714"/>
                      <a:pt x="90" y="714"/>
                    </a:cubicBezTo>
                    <a:lnTo>
                      <a:pt x="290" y="756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142899" y="4447121"/>
              <a:ext cx="2063750" cy="1616075"/>
              <a:chOff x="908050" y="5954713"/>
              <a:chExt cx="2063750" cy="1616075"/>
            </a:xfrm>
          </p:grpSpPr>
          <p:sp>
            <p:nvSpPr>
              <p:cNvPr id="11" name="Freeform 234"/>
              <p:cNvSpPr/>
              <p:nvPr>
                <p:custDataLst>
                  <p:tags r:id="rId6"/>
                </p:custDataLst>
              </p:nvPr>
            </p:nvSpPr>
            <p:spPr bwMode="auto">
              <a:xfrm>
                <a:off x="908050" y="5954713"/>
                <a:ext cx="2063750" cy="1193800"/>
              </a:xfrm>
              <a:custGeom>
                <a:avLst/>
                <a:gdLst>
                  <a:gd name="T0" fmla="*/ 1621 w 1975"/>
                  <a:gd name="T1" fmla="*/ 203 h 1143"/>
                  <a:gd name="T2" fmla="*/ 1625 w 1975"/>
                  <a:gd name="T3" fmla="*/ 939 h 1143"/>
                  <a:gd name="T4" fmla="*/ 354 w 1975"/>
                  <a:gd name="T5" fmla="*/ 939 h 1143"/>
                  <a:gd name="T6" fmla="*/ 350 w 1975"/>
                  <a:gd name="T7" fmla="*/ 203 h 1143"/>
                  <a:gd name="T8" fmla="*/ 1621 w 1975"/>
                  <a:gd name="T9" fmla="*/ 203 h 1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5" h="1143">
                    <a:moveTo>
                      <a:pt x="1621" y="203"/>
                    </a:moveTo>
                    <a:cubicBezTo>
                      <a:pt x="1973" y="406"/>
                      <a:pt x="1975" y="736"/>
                      <a:pt x="1625" y="939"/>
                    </a:cubicBezTo>
                    <a:cubicBezTo>
                      <a:pt x="1276" y="1143"/>
                      <a:pt x="706" y="1143"/>
                      <a:pt x="354" y="939"/>
                    </a:cubicBezTo>
                    <a:cubicBezTo>
                      <a:pt x="2" y="736"/>
                      <a:pt x="0" y="406"/>
                      <a:pt x="350" y="203"/>
                    </a:cubicBezTo>
                    <a:cubicBezTo>
                      <a:pt x="700" y="0"/>
                      <a:pt x="1269" y="0"/>
                      <a:pt x="1621" y="20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35"/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1050925" y="6037263"/>
                <a:ext cx="1779588" cy="1028700"/>
              </a:xfrm>
              <a:custGeom>
                <a:avLst/>
                <a:gdLst>
                  <a:gd name="T0" fmla="*/ 1398 w 1703"/>
                  <a:gd name="T1" fmla="*/ 175 h 985"/>
                  <a:gd name="T2" fmla="*/ 1401 w 1703"/>
                  <a:gd name="T3" fmla="*/ 810 h 985"/>
                  <a:gd name="T4" fmla="*/ 306 w 1703"/>
                  <a:gd name="T5" fmla="*/ 810 h 985"/>
                  <a:gd name="T6" fmla="*/ 302 w 1703"/>
                  <a:gd name="T7" fmla="*/ 175 h 985"/>
                  <a:gd name="T8" fmla="*/ 1398 w 1703"/>
                  <a:gd name="T9" fmla="*/ 17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3" h="985">
                    <a:moveTo>
                      <a:pt x="1398" y="175"/>
                    </a:moveTo>
                    <a:cubicBezTo>
                      <a:pt x="1702" y="350"/>
                      <a:pt x="1703" y="634"/>
                      <a:pt x="1401" y="810"/>
                    </a:cubicBezTo>
                    <a:cubicBezTo>
                      <a:pt x="1100" y="985"/>
                      <a:pt x="609" y="985"/>
                      <a:pt x="306" y="810"/>
                    </a:cubicBezTo>
                    <a:cubicBezTo>
                      <a:pt x="2" y="634"/>
                      <a:pt x="0" y="350"/>
                      <a:pt x="302" y="175"/>
                    </a:cubicBezTo>
                    <a:cubicBezTo>
                      <a:pt x="604" y="0"/>
                      <a:pt x="1094" y="0"/>
                      <a:pt x="1398" y="17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36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146175" y="6091238"/>
                <a:ext cx="1590675" cy="920750"/>
              </a:xfrm>
              <a:custGeom>
                <a:avLst/>
                <a:gdLst>
                  <a:gd name="T0" fmla="*/ 1249 w 1522"/>
                  <a:gd name="T1" fmla="*/ 157 h 881"/>
                  <a:gd name="T2" fmla="*/ 1252 w 1522"/>
                  <a:gd name="T3" fmla="*/ 724 h 881"/>
                  <a:gd name="T4" fmla="*/ 273 w 1522"/>
                  <a:gd name="T5" fmla="*/ 724 h 881"/>
                  <a:gd name="T6" fmla="*/ 269 w 1522"/>
                  <a:gd name="T7" fmla="*/ 157 h 881"/>
                  <a:gd name="T8" fmla="*/ 1249 w 1522"/>
                  <a:gd name="T9" fmla="*/ 157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2" h="881">
                    <a:moveTo>
                      <a:pt x="1249" y="157"/>
                    </a:moveTo>
                    <a:cubicBezTo>
                      <a:pt x="1520" y="313"/>
                      <a:pt x="1522" y="567"/>
                      <a:pt x="1252" y="724"/>
                    </a:cubicBezTo>
                    <a:cubicBezTo>
                      <a:pt x="983" y="881"/>
                      <a:pt x="544" y="881"/>
                      <a:pt x="273" y="724"/>
                    </a:cubicBezTo>
                    <a:cubicBezTo>
                      <a:pt x="1" y="567"/>
                      <a:pt x="0" y="313"/>
                      <a:pt x="269" y="157"/>
                    </a:cubicBezTo>
                    <a:cubicBezTo>
                      <a:pt x="539" y="0"/>
                      <a:pt x="978" y="0"/>
                      <a:pt x="1249" y="157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237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998538" y="6548438"/>
                <a:ext cx="1881188" cy="1022350"/>
              </a:xfrm>
              <a:custGeom>
                <a:avLst/>
                <a:gdLst>
                  <a:gd name="T0" fmla="*/ 1796 w 1800"/>
                  <a:gd name="T1" fmla="*/ 47 h 979"/>
                  <a:gd name="T2" fmla="*/ 1789 w 1800"/>
                  <a:gd name="T3" fmla="*/ 85 h 979"/>
                  <a:gd name="T4" fmla="*/ 1775 w 1800"/>
                  <a:gd name="T5" fmla="*/ 126 h 979"/>
                  <a:gd name="T6" fmla="*/ 1756 w 1800"/>
                  <a:gd name="T7" fmla="*/ 165 h 979"/>
                  <a:gd name="T8" fmla="*/ 1734 w 1800"/>
                  <a:gd name="T9" fmla="*/ 199 h 979"/>
                  <a:gd name="T10" fmla="*/ 1707 w 1800"/>
                  <a:gd name="T11" fmla="*/ 234 h 979"/>
                  <a:gd name="T12" fmla="*/ 1674 w 1800"/>
                  <a:gd name="T13" fmla="*/ 269 h 979"/>
                  <a:gd name="T14" fmla="*/ 1639 w 1800"/>
                  <a:gd name="T15" fmla="*/ 301 h 979"/>
                  <a:gd name="T16" fmla="*/ 1598 w 1800"/>
                  <a:gd name="T17" fmla="*/ 332 h 979"/>
                  <a:gd name="T18" fmla="*/ 1552 w 1800"/>
                  <a:gd name="T19" fmla="*/ 362 h 979"/>
                  <a:gd name="T20" fmla="*/ 1469 w 1800"/>
                  <a:gd name="T21" fmla="*/ 407 h 979"/>
                  <a:gd name="T22" fmla="*/ 1395 w 1800"/>
                  <a:gd name="T23" fmla="*/ 438 h 979"/>
                  <a:gd name="T24" fmla="*/ 1321 w 1800"/>
                  <a:gd name="T25" fmla="*/ 463 h 979"/>
                  <a:gd name="T26" fmla="*/ 1260 w 1800"/>
                  <a:gd name="T27" fmla="*/ 480 h 979"/>
                  <a:gd name="T28" fmla="*/ 1197 w 1800"/>
                  <a:gd name="T29" fmla="*/ 494 h 979"/>
                  <a:gd name="T30" fmla="*/ 1116 w 1800"/>
                  <a:gd name="T31" fmla="*/ 508 h 979"/>
                  <a:gd name="T32" fmla="*/ 1032 w 1800"/>
                  <a:gd name="T33" fmla="*/ 518 h 979"/>
                  <a:gd name="T34" fmla="*/ 962 w 1800"/>
                  <a:gd name="T35" fmla="*/ 522 h 979"/>
                  <a:gd name="T36" fmla="*/ 895 w 1800"/>
                  <a:gd name="T37" fmla="*/ 523 h 979"/>
                  <a:gd name="T38" fmla="*/ 829 w 1800"/>
                  <a:gd name="T39" fmla="*/ 521 h 979"/>
                  <a:gd name="T40" fmla="*/ 762 w 1800"/>
                  <a:gd name="T41" fmla="*/ 516 h 979"/>
                  <a:gd name="T42" fmla="*/ 689 w 1800"/>
                  <a:gd name="T43" fmla="*/ 508 h 979"/>
                  <a:gd name="T44" fmla="*/ 624 w 1800"/>
                  <a:gd name="T45" fmla="*/ 497 h 979"/>
                  <a:gd name="T46" fmla="*/ 558 w 1800"/>
                  <a:gd name="T47" fmla="*/ 483 h 979"/>
                  <a:gd name="T48" fmla="*/ 481 w 1800"/>
                  <a:gd name="T49" fmla="*/ 462 h 979"/>
                  <a:gd name="T50" fmla="*/ 401 w 1800"/>
                  <a:gd name="T51" fmla="*/ 434 h 979"/>
                  <a:gd name="T52" fmla="*/ 350 w 1800"/>
                  <a:gd name="T53" fmla="*/ 413 h 979"/>
                  <a:gd name="T54" fmla="*/ 300 w 1800"/>
                  <a:gd name="T55" fmla="*/ 388 h 979"/>
                  <a:gd name="T56" fmla="*/ 1 w 1800"/>
                  <a:gd name="T57" fmla="*/ 456 h 979"/>
                  <a:gd name="T58" fmla="*/ 315 w 1800"/>
                  <a:gd name="T59" fmla="*/ 853 h 979"/>
                  <a:gd name="T60" fmla="*/ 366 w 1800"/>
                  <a:gd name="T61" fmla="*/ 877 h 979"/>
                  <a:gd name="T62" fmla="*/ 419 w 1800"/>
                  <a:gd name="T63" fmla="*/ 897 h 979"/>
                  <a:gd name="T64" fmla="*/ 504 w 1800"/>
                  <a:gd name="T65" fmla="*/ 925 h 979"/>
                  <a:gd name="T66" fmla="*/ 557 w 1800"/>
                  <a:gd name="T67" fmla="*/ 939 h 979"/>
                  <a:gd name="T68" fmla="*/ 614 w 1800"/>
                  <a:gd name="T69" fmla="*/ 952 h 979"/>
                  <a:gd name="T70" fmla="*/ 683 w 1800"/>
                  <a:gd name="T71" fmla="*/ 963 h 979"/>
                  <a:gd name="T72" fmla="*/ 738 w 1800"/>
                  <a:gd name="T73" fmla="*/ 970 h 979"/>
                  <a:gd name="T74" fmla="*/ 796 w 1800"/>
                  <a:gd name="T75" fmla="*/ 975 h 979"/>
                  <a:gd name="T76" fmla="*/ 861 w 1800"/>
                  <a:gd name="T77" fmla="*/ 978 h 979"/>
                  <a:gd name="T78" fmla="*/ 916 w 1800"/>
                  <a:gd name="T79" fmla="*/ 979 h 979"/>
                  <a:gd name="T80" fmla="*/ 975 w 1800"/>
                  <a:gd name="T81" fmla="*/ 977 h 979"/>
                  <a:gd name="T82" fmla="*/ 1054 w 1800"/>
                  <a:gd name="T83" fmla="*/ 972 h 979"/>
                  <a:gd name="T84" fmla="*/ 1114 w 1800"/>
                  <a:gd name="T85" fmla="*/ 964 h 979"/>
                  <a:gd name="T86" fmla="*/ 1186 w 1800"/>
                  <a:gd name="T87" fmla="*/ 952 h 979"/>
                  <a:gd name="T88" fmla="*/ 1249 w 1800"/>
                  <a:gd name="T89" fmla="*/ 939 h 979"/>
                  <a:gd name="T90" fmla="*/ 1315 w 1800"/>
                  <a:gd name="T91" fmla="*/ 921 h 979"/>
                  <a:gd name="T92" fmla="*/ 1370 w 1800"/>
                  <a:gd name="T93" fmla="*/ 903 h 979"/>
                  <a:gd name="T94" fmla="*/ 1446 w 1800"/>
                  <a:gd name="T95" fmla="*/ 873 h 979"/>
                  <a:gd name="T96" fmla="*/ 1517 w 1800"/>
                  <a:gd name="T97" fmla="*/ 838 h 979"/>
                  <a:gd name="T98" fmla="*/ 1574 w 1800"/>
                  <a:gd name="T99" fmla="*/ 803 h 979"/>
                  <a:gd name="T100" fmla="*/ 1618 w 1800"/>
                  <a:gd name="T101" fmla="*/ 772 h 979"/>
                  <a:gd name="T102" fmla="*/ 1657 w 1800"/>
                  <a:gd name="T103" fmla="*/ 740 h 979"/>
                  <a:gd name="T104" fmla="*/ 1685 w 1800"/>
                  <a:gd name="T105" fmla="*/ 713 h 979"/>
                  <a:gd name="T106" fmla="*/ 1714 w 1800"/>
                  <a:gd name="T107" fmla="*/ 680 h 979"/>
                  <a:gd name="T108" fmla="*/ 1733 w 1800"/>
                  <a:gd name="T109" fmla="*/ 655 h 979"/>
                  <a:gd name="T110" fmla="*/ 1754 w 1800"/>
                  <a:gd name="T111" fmla="*/ 621 h 979"/>
                  <a:gd name="T112" fmla="*/ 1773 w 1800"/>
                  <a:gd name="T113" fmla="*/ 582 h 979"/>
                  <a:gd name="T114" fmla="*/ 1786 w 1800"/>
                  <a:gd name="T115" fmla="*/ 547 h 979"/>
                  <a:gd name="T116" fmla="*/ 1793 w 1800"/>
                  <a:gd name="T117" fmla="*/ 516 h 979"/>
                  <a:gd name="T118" fmla="*/ 1798 w 1800"/>
                  <a:gd name="T119" fmla="*/ 478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800" h="979">
                    <a:moveTo>
                      <a:pt x="1799" y="15"/>
                    </a:moveTo>
                    <a:cubicBezTo>
                      <a:pt x="1799" y="17"/>
                      <a:pt x="1799" y="19"/>
                      <a:pt x="1799" y="22"/>
                    </a:cubicBezTo>
                    <a:cubicBezTo>
                      <a:pt x="1799" y="24"/>
                      <a:pt x="1799" y="26"/>
                      <a:pt x="1799" y="28"/>
                    </a:cubicBezTo>
                    <a:cubicBezTo>
                      <a:pt x="1798" y="30"/>
                      <a:pt x="1798" y="32"/>
                      <a:pt x="1798" y="34"/>
                    </a:cubicBezTo>
                    <a:cubicBezTo>
                      <a:pt x="1798" y="36"/>
                      <a:pt x="1798" y="38"/>
                      <a:pt x="1797" y="40"/>
                    </a:cubicBezTo>
                    <a:cubicBezTo>
                      <a:pt x="1797" y="43"/>
                      <a:pt x="1797" y="45"/>
                      <a:pt x="1796" y="47"/>
                    </a:cubicBezTo>
                    <a:cubicBezTo>
                      <a:pt x="1796" y="49"/>
                      <a:pt x="1796" y="51"/>
                      <a:pt x="1796" y="53"/>
                    </a:cubicBezTo>
                    <a:cubicBezTo>
                      <a:pt x="1795" y="55"/>
                      <a:pt x="1795" y="57"/>
                      <a:pt x="1794" y="60"/>
                    </a:cubicBezTo>
                    <a:cubicBezTo>
                      <a:pt x="1794" y="62"/>
                      <a:pt x="1794" y="64"/>
                      <a:pt x="1793" y="65"/>
                    </a:cubicBezTo>
                    <a:cubicBezTo>
                      <a:pt x="1793" y="68"/>
                      <a:pt x="1792" y="70"/>
                      <a:pt x="1792" y="72"/>
                    </a:cubicBezTo>
                    <a:cubicBezTo>
                      <a:pt x="1791" y="74"/>
                      <a:pt x="1791" y="76"/>
                      <a:pt x="1790" y="78"/>
                    </a:cubicBezTo>
                    <a:cubicBezTo>
                      <a:pt x="1790" y="80"/>
                      <a:pt x="1789" y="83"/>
                      <a:pt x="1789" y="85"/>
                    </a:cubicBezTo>
                    <a:cubicBezTo>
                      <a:pt x="1788" y="87"/>
                      <a:pt x="1788" y="89"/>
                      <a:pt x="1787" y="90"/>
                    </a:cubicBezTo>
                    <a:cubicBezTo>
                      <a:pt x="1786" y="93"/>
                      <a:pt x="1786" y="95"/>
                      <a:pt x="1785" y="98"/>
                    </a:cubicBezTo>
                    <a:cubicBezTo>
                      <a:pt x="1784" y="99"/>
                      <a:pt x="1784" y="101"/>
                      <a:pt x="1783" y="103"/>
                    </a:cubicBezTo>
                    <a:cubicBezTo>
                      <a:pt x="1782" y="105"/>
                      <a:pt x="1782" y="108"/>
                      <a:pt x="1781" y="110"/>
                    </a:cubicBezTo>
                    <a:cubicBezTo>
                      <a:pt x="1780" y="112"/>
                      <a:pt x="1779" y="114"/>
                      <a:pt x="1779" y="115"/>
                    </a:cubicBezTo>
                    <a:cubicBezTo>
                      <a:pt x="1778" y="119"/>
                      <a:pt x="1776" y="122"/>
                      <a:pt x="1775" y="126"/>
                    </a:cubicBezTo>
                    <a:cubicBezTo>
                      <a:pt x="1774" y="127"/>
                      <a:pt x="1774" y="127"/>
                      <a:pt x="1774" y="128"/>
                    </a:cubicBezTo>
                    <a:cubicBezTo>
                      <a:pt x="1772" y="132"/>
                      <a:pt x="1770" y="136"/>
                      <a:pt x="1768" y="140"/>
                    </a:cubicBezTo>
                    <a:cubicBezTo>
                      <a:pt x="1768" y="142"/>
                      <a:pt x="1767" y="143"/>
                      <a:pt x="1766" y="144"/>
                    </a:cubicBezTo>
                    <a:cubicBezTo>
                      <a:pt x="1765" y="147"/>
                      <a:pt x="1764" y="150"/>
                      <a:pt x="1762" y="153"/>
                    </a:cubicBezTo>
                    <a:cubicBezTo>
                      <a:pt x="1761" y="154"/>
                      <a:pt x="1761" y="156"/>
                      <a:pt x="1760" y="157"/>
                    </a:cubicBezTo>
                    <a:cubicBezTo>
                      <a:pt x="1758" y="160"/>
                      <a:pt x="1757" y="162"/>
                      <a:pt x="1756" y="165"/>
                    </a:cubicBezTo>
                    <a:cubicBezTo>
                      <a:pt x="1754" y="168"/>
                      <a:pt x="1752" y="172"/>
                      <a:pt x="1750" y="175"/>
                    </a:cubicBezTo>
                    <a:cubicBezTo>
                      <a:pt x="1749" y="176"/>
                      <a:pt x="1749" y="176"/>
                      <a:pt x="1749" y="177"/>
                    </a:cubicBezTo>
                    <a:cubicBezTo>
                      <a:pt x="1747" y="180"/>
                      <a:pt x="1744" y="184"/>
                      <a:pt x="1742" y="187"/>
                    </a:cubicBezTo>
                    <a:cubicBezTo>
                      <a:pt x="1742" y="188"/>
                      <a:pt x="1742" y="188"/>
                      <a:pt x="1741" y="189"/>
                    </a:cubicBezTo>
                    <a:cubicBezTo>
                      <a:pt x="1739" y="192"/>
                      <a:pt x="1737" y="195"/>
                      <a:pt x="1734" y="199"/>
                    </a:cubicBezTo>
                    <a:cubicBezTo>
                      <a:pt x="1734" y="199"/>
                      <a:pt x="1734" y="199"/>
                      <a:pt x="1734" y="199"/>
                    </a:cubicBezTo>
                    <a:cubicBezTo>
                      <a:pt x="1731" y="203"/>
                      <a:pt x="1729" y="206"/>
                      <a:pt x="1726" y="210"/>
                    </a:cubicBezTo>
                    <a:cubicBezTo>
                      <a:pt x="1726" y="210"/>
                      <a:pt x="1726" y="211"/>
                      <a:pt x="1725" y="212"/>
                    </a:cubicBezTo>
                    <a:cubicBezTo>
                      <a:pt x="1723" y="215"/>
                      <a:pt x="1720" y="218"/>
                      <a:pt x="1717" y="221"/>
                    </a:cubicBezTo>
                    <a:cubicBezTo>
                      <a:pt x="1717" y="222"/>
                      <a:pt x="1716" y="223"/>
                      <a:pt x="1715" y="224"/>
                    </a:cubicBezTo>
                    <a:cubicBezTo>
                      <a:pt x="1713" y="227"/>
                      <a:pt x="1711" y="230"/>
                      <a:pt x="1708" y="233"/>
                    </a:cubicBezTo>
                    <a:cubicBezTo>
                      <a:pt x="1708" y="233"/>
                      <a:pt x="1707" y="234"/>
                      <a:pt x="1707" y="234"/>
                    </a:cubicBezTo>
                    <a:cubicBezTo>
                      <a:pt x="1704" y="238"/>
                      <a:pt x="1701" y="241"/>
                      <a:pt x="1698" y="244"/>
                    </a:cubicBezTo>
                    <a:cubicBezTo>
                      <a:pt x="1697" y="245"/>
                      <a:pt x="1697" y="246"/>
                      <a:pt x="1696" y="247"/>
                    </a:cubicBezTo>
                    <a:cubicBezTo>
                      <a:pt x="1693" y="250"/>
                      <a:pt x="1691" y="252"/>
                      <a:pt x="1688" y="255"/>
                    </a:cubicBezTo>
                    <a:cubicBezTo>
                      <a:pt x="1687" y="256"/>
                      <a:pt x="1687" y="256"/>
                      <a:pt x="1686" y="257"/>
                    </a:cubicBezTo>
                    <a:cubicBezTo>
                      <a:pt x="1683" y="260"/>
                      <a:pt x="1680" y="263"/>
                      <a:pt x="1677" y="267"/>
                    </a:cubicBezTo>
                    <a:cubicBezTo>
                      <a:pt x="1676" y="267"/>
                      <a:pt x="1675" y="268"/>
                      <a:pt x="1674" y="269"/>
                    </a:cubicBezTo>
                    <a:cubicBezTo>
                      <a:pt x="1672" y="272"/>
                      <a:pt x="1669" y="274"/>
                      <a:pt x="1666" y="277"/>
                    </a:cubicBezTo>
                    <a:cubicBezTo>
                      <a:pt x="1665" y="278"/>
                      <a:pt x="1665" y="278"/>
                      <a:pt x="1664" y="279"/>
                    </a:cubicBezTo>
                    <a:cubicBezTo>
                      <a:pt x="1662" y="281"/>
                      <a:pt x="1660" y="282"/>
                      <a:pt x="1658" y="284"/>
                    </a:cubicBezTo>
                    <a:cubicBezTo>
                      <a:pt x="1656" y="286"/>
                      <a:pt x="1654" y="288"/>
                      <a:pt x="1652" y="290"/>
                    </a:cubicBezTo>
                    <a:cubicBezTo>
                      <a:pt x="1650" y="292"/>
                      <a:pt x="1648" y="293"/>
                      <a:pt x="1646" y="295"/>
                    </a:cubicBezTo>
                    <a:cubicBezTo>
                      <a:pt x="1644" y="297"/>
                      <a:pt x="1641" y="299"/>
                      <a:pt x="1639" y="301"/>
                    </a:cubicBezTo>
                    <a:cubicBezTo>
                      <a:pt x="1637" y="302"/>
                      <a:pt x="1635" y="304"/>
                      <a:pt x="1633" y="306"/>
                    </a:cubicBezTo>
                    <a:cubicBezTo>
                      <a:pt x="1631" y="308"/>
                      <a:pt x="1628" y="310"/>
                      <a:pt x="1626" y="311"/>
                    </a:cubicBezTo>
                    <a:cubicBezTo>
                      <a:pt x="1624" y="313"/>
                      <a:pt x="1621" y="315"/>
                      <a:pt x="1619" y="316"/>
                    </a:cubicBezTo>
                    <a:cubicBezTo>
                      <a:pt x="1617" y="318"/>
                      <a:pt x="1614" y="320"/>
                      <a:pt x="1612" y="322"/>
                    </a:cubicBezTo>
                    <a:cubicBezTo>
                      <a:pt x="1610" y="324"/>
                      <a:pt x="1608" y="325"/>
                      <a:pt x="1605" y="327"/>
                    </a:cubicBezTo>
                    <a:cubicBezTo>
                      <a:pt x="1603" y="329"/>
                      <a:pt x="1600" y="330"/>
                      <a:pt x="1598" y="332"/>
                    </a:cubicBezTo>
                    <a:cubicBezTo>
                      <a:pt x="1595" y="334"/>
                      <a:pt x="1593" y="336"/>
                      <a:pt x="1591" y="337"/>
                    </a:cubicBezTo>
                    <a:cubicBezTo>
                      <a:pt x="1588" y="339"/>
                      <a:pt x="1586" y="341"/>
                      <a:pt x="1583" y="343"/>
                    </a:cubicBezTo>
                    <a:cubicBezTo>
                      <a:pt x="1581" y="344"/>
                      <a:pt x="1578" y="346"/>
                      <a:pt x="1576" y="347"/>
                    </a:cubicBezTo>
                    <a:cubicBezTo>
                      <a:pt x="1573" y="349"/>
                      <a:pt x="1570" y="351"/>
                      <a:pt x="1568" y="353"/>
                    </a:cubicBezTo>
                    <a:cubicBezTo>
                      <a:pt x="1565" y="354"/>
                      <a:pt x="1563" y="356"/>
                      <a:pt x="1560" y="357"/>
                    </a:cubicBezTo>
                    <a:cubicBezTo>
                      <a:pt x="1557" y="359"/>
                      <a:pt x="1555" y="361"/>
                      <a:pt x="1552" y="362"/>
                    </a:cubicBezTo>
                    <a:cubicBezTo>
                      <a:pt x="1547" y="365"/>
                      <a:pt x="1543" y="368"/>
                      <a:pt x="1538" y="370"/>
                    </a:cubicBezTo>
                    <a:cubicBezTo>
                      <a:pt x="1532" y="374"/>
                      <a:pt x="1525" y="378"/>
                      <a:pt x="1518" y="382"/>
                    </a:cubicBezTo>
                    <a:cubicBezTo>
                      <a:pt x="1516" y="383"/>
                      <a:pt x="1514" y="384"/>
                      <a:pt x="1512" y="385"/>
                    </a:cubicBezTo>
                    <a:cubicBezTo>
                      <a:pt x="1507" y="388"/>
                      <a:pt x="1501" y="391"/>
                      <a:pt x="1496" y="393"/>
                    </a:cubicBezTo>
                    <a:cubicBezTo>
                      <a:pt x="1494" y="394"/>
                      <a:pt x="1492" y="395"/>
                      <a:pt x="1490" y="396"/>
                    </a:cubicBezTo>
                    <a:cubicBezTo>
                      <a:pt x="1483" y="400"/>
                      <a:pt x="1476" y="403"/>
                      <a:pt x="1469" y="407"/>
                    </a:cubicBezTo>
                    <a:cubicBezTo>
                      <a:pt x="1468" y="407"/>
                      <a:pt x="1467" y="408"/>
                      <a:pt x="1465" y="408"/>
                    </a:cubicBezTo>
                    <a:cubicBezTo>
                      <a:pt x="1459" y="411"/>
                      <a:pt x="1453" y="414"/>
                      <a:pt x="1447" y="417"/>
                    </a:cubicBezTo>
                    <a:cubicBezTo>
                      <a:pt x="1445" y="418"/>
                      <a:pt x="1443" y="419"/>
                      <a:pt x="1440" y="420"/>
                    </a:cubicBezTo>
                    <a:cubicBezTo>
                      <a:pt x="1435" y="422"/>
                      <a:pt x="1428" y="425"/>
                      <a:pt x="1422" y="427"/>
                    </a:cubicBezTo>
                    <a:cubicBezTo>
                      <a:pt x="1421" y="428"/>
                      <a:pt x="1419" y="429"/>
                      <a:pt x="1418" y="429"/>
                    </a:cubicBezTo>
                    <a:cubicBezTo>
                      <a:pt x="1410" y="432"/>
                      <a:pt x="1403" y="435"/>
                      <a:pt x="1395" y="438"/>
                    </a:cubicBezTo>
                    <a:cubicBezTo>
                      <a:pt x="1393" y="439"/>
                      <a:pt x="1391" y="439"/>
                      <a:pt x="1390" y="440"/>
                    </a:cubicBezTo>
                    <a:cubicBezTo>
                      <a:pt x="1384" y="442"/>
                      <a:pt x="1378" y="445"/>
                      <a:pt x="1372" y="447"/>
                    </a:cubicBezTo>
                    <a:cubicBezTo>
                      <a:pt x="1369" y="448"/>
                      <a:pt x="1367" y="448"/>
                      <a:pt x="1365" y="449"/>
                    </a:cubicBezTo>
                    <a:cubicBezTo>
                      <a:pt x="1357" y="452"/>
                      <a:pt x="1350" y="454"/>
                      <a:pt x="1343" y="457"/>
                    </a:cubicBezTo>
                    <a:cubicBezTo>
                      <a:pt x="1342" y="457"/>
                      <a:pt x="1342" y="457"/>
                      <a:pt x="1341" y="457"/>
                    </a:cubicBezTo>
                    <a:cubicBezTo>
                      <a:pt x="1334" y="459"/>
                      <a:pt x="1328" y="461"/>
                      <a:pt x="1321" y="463"/>
                    </a:cubicBezTo>
                    <a:cubicBezTo>
                      <a:pt x="1320" y="464"/>
                      <a:pt x="1318" y="464"/>
                      <a:pt x="1317" y="465"/>
                    </a:cubicBezTo>
                    <a:cubicBezTo>
                      <a:pt x="1311" y="466"/>
                      <a:pt x="1306" y="468"/>
                      <a:pt x="1301" y="469"/>
                    </a:cubicBezTo>
                    <a:cubicBezTo>
                      <a:pt x="1298" y="470"/>
                      <a:pt x="1296" y="471"/>
                      <a:pt x="1293" y="471"/>
                    </a:cubicBezTo>
                    <a:cubicBezTo>
                      <a:pt x="1289" y="473"/>
                      <a:pt x="1285" y="474"/>
                      <a:pt x="1280" y="475"/>
                    </a:cubicBezTo>
                    <a:cubicBezTo>
                      <a:pt x="1278" y="476"/>
                      <a:pt x="1275" y="476"/>
                      <a:pt x="1272" y="477"/>
                    </a:cubicBezTo>
                    <a:cubicBezTo>
                      <a:pt x="1268" y="478"/>
                      <a:pt x="1264" y="479"/>
                      <a:pt x="1260" y="480"/>
                    </a:cubicBezTo>
                    <a:cubicBezTo>
                      <a:pt x="1257" y="481"/>
                      <a:pt x="1254" y="482"/>
                      <a:pt x="1251" y="483"/>
                    </a:cubicBezTo>
                    <a:cubicBezTo>
                      <a:pt x="1247" y="483"/>
                      <a:pt x="1243" y="484"/>
                      <a:pt x="1239" y="485"/>
                    </a:cubicBezTo>
                    <a:cubicBezTo>
                      <a:pt x="1236" y="486"/>
                      <a:pt x="1233" y="487"/>
                      <a:pt x="1230" y="487"/>
                    </a:cubicBezTo>
                    <a:cubicBezTo>
                      <a:pt x="1226" y="488"/>
                      <a:pt x="1222" y="489"/>
                      <a:pt x="1218" y="490"/>
                    </a:cubicBezTo>
                    <a:cubicBezTo>
                      <a:pt x="1215" y="491"/>
                      <a:pt x="1212" y="491"/>
                      <a:pt x="1208" y="492"/>
                    </a:cubicBezTo>
                    <a:cubicBezTo>
                      <a:pt x="1205" y="493"/>
                      <a:pt x="1201" y="494"/>
                      <a:pt x="1197" y="494"/>
                    </a:cubicBezTo>
                    <a:cubicBezTo>
                      <a:pt x="1194" y="495"/>
                      <a:pt x="1190" y="496"/>
                      <a:pt x="1187" y="496"/>
                    </a:cubicBezTo>
                    <a:cubicBezTo>
                      <a:pt x="1183" y="497"/>
                      <a:pt x="1179" y="498"/>
                      <a:pt x="1176" y="499"/>
                    </a:cubicBezTo>
                    <a:cubicBezTo>
                      <a:pt x="1173" y="499"/>
                      <a:pt x="1170" y="500"/>
                      <a:pt x="1167" y="500"/>
                    </a:cubicBezTo>
                    <a:cubicBezTo>
                      <a:pt x="1161" y="501"/>
                      <a:pt x="1154" y="502"/>
                      <a:pt x="1147" y="503"/>
                    </a:cubicBezTo>
                    <a:cubicBezTo>
                      <a:pt x="1145" y="504"/>
                      <a:pt x="1143" y="504"/>
                      <a:pt x="1141" y="504"/>
                    </a:cubicBezTo>
                    <a:cubicBezTo>
                      <a:pt x="1133" y="506"/>
                      <a:pt x="1124" y="507"/>
                      <a:pt x="1116" y="508"/>
                    </a:cubicBezTo>
                    <a:cubicBezTo>
                      <a:pt x="1114" y="508"/>
                      <a:pt x="1112" y="509"/>
                      <a:pt x="1110" y="509"/>
                    </a:cubicBezTo>
                    <a:cubicBezTo>
                      <a:pt x="1103" y="510"/>
                      <a:pt x="1096" y="511"/>
                      <a:pt x="1089" y="512"/>
                    </a:cubicBezTo>
                    <a:cubicBezTo>
                      <a:pt x="1087" y="512"/>
                      <a:pt x="1084" y="512"/>
                      <a:pt x="1082" y="513"/>
                    </a:cubicBezTo>
                    <a:cubicBezTo>
                      <a:pt x="1075" y="513"/>
                      <a:pt x="1067" y="514"/>
                      <a:pt x="1060" y="515"/>
                    </a:cubicBezTo>
                    <a:cubicBezTo>
                      <a:pt x="1059" y="515"/>
                      <a:pt x="1057" y="515"/>
                      <a:pt x="1055" y="515"/>
                    </a:cubicBezTo>
                    <a:cubicBezTo>
                      <a:pt x="1048" y="516"/>
                      <a:pt x="1040" y="517"/>
                      <a:pt x="1032" y="518"/>
                    </a:cubicBezTo>
                    <a:cubicBezTo>
                      <a:pt x="1031" y="518"/>
                      <a:pt x="1030" y="518"/>
                      <a:pt x="1028" y="518"/>
                    </a:cubicBezTo>
                    <a:cubicBezTo>
                      <a:pt x="1022" y="518"/>
                      <a:pt x="1015" y="519"/>
                      <a:pt x="1009" y="519"/>
                    </a:cubicBezTo>
                    <a:cubicBezTo>
                      <a:pt x="1006" y="519"/>
                      <a:pt x="1003" y="520"/>
                      <a:pt x="1001" y="520"/>
                    </a:cubicBezTo>
                    <a:cubicBezTo>
                      <a:pt x="996" y="520"/>
                      <a:pt x="991" y="520"/>
                      <a:pt x="985" y="521"/>
                    </a:cubicBezTo>
                    <a:cubicBezTo>
                      <a:pt x="982" y="521"/>
                      <a:pt x="979" y="521"/>
                      <a:pt x="976" y="521"/>
                    </a:cubicBezTo>
                    <a:cubicBezTo>
                      <a:pt x="972" y="521"/>
                      <a:pt x="967" y="522"/>
                      <a:pt x="962" y="522"/>
                    </a:cubicBezTo>
                    <a:cubicBezTo>
                      <a:pt x="959" y="522"/>
                      <a:pt x="955" y="522"/>
                      <a:pt x="952" y="522"/>
                    </a:cubicBezTo>
                    <a:cubicBezTo>
                      <a:pt x="948" y="522"/>
                      <a:pt x="944" y="522"/>
                      <a:pt x="940" y="522"/>
                    </a:cubicBezTo>
                    <a:cubicBezTo>
                      <a:pt x="937" y="522"/>
                      <a:pt x="933" y="523"/>
                      <a:pt x="930" y="523"/>
                    </a:cubicBezTo>
                    <a:cubicBezTo>
                      <a:pt x="926" y="523"/>
                      <a:pt x="922" y="523"/>
                      <a:pt x="917" y="523"/>
                    </a:cubicBezTo>
                    <a:cubicBezTo>
                      <a:pt x="914" y="523"/>
                      <a:pt x="911" y="523"/>
                      <a:pt x="907" y="523"/>
                    </a:cubicBezTo>
                    <a:cubicBezTo>
                      <a:pt x="903" y="523"/>
                      <a:pt x="899" y="523"/>
                      <a:pt x="895" y="523"/>
                    </a:cubicBezTo>
                    <a:cubicBezTo>
                      <a:pt x="892" y="523"/>
                      <a:pt x="888" y="523"/>
                      <a:pt x="885" y="523"/>
                    </a:cubicBezTo>
                    <a:cubicBezTo>
                      <a:pt x="881" y="523"/>
                      <a:pt x="877" y="523"/>
                      <a:pt x="872" y="523"/>
                    </a:cubicBezTo>
                    <a:cubicBezTo>
                      <a:pt x="869" y="522"/>
                      <a:pt x="866" y="522"/>
                      <a:pt x="863" y="522"/>
                    </a:cubicBezTo>
                    <a:cubicBezTo>
                      <a:pt x="859" y="522"/>
                      <a:pt x="855" y="522"/>
                      <a:pt x="851" y="522"/>
                    </a:cubicBezTo>
                    <a:cubicBezTo>
                      <a:pt x="848" y="522"/>
                      <a:pt x="844" y="522"/>
                      <a:pt x="841" y="522"/>
                    </a:cubicBezTo>
                    <a:cubicBezTo>
                      <a:pt x="837" y="521"/>
                      <a:pt x="833" y="521"/>
                      <a:pt x="829" y="521"/>
                    </a:cubicBezTo>
                    <a:cubicBezTo>
                      <a:pt x="826" y="521"/>
                      <a:pt x="822" y="521"/>
                      <a:pt x="819" y="521"/>
                    </a:cubicBezTo>
                    <a:cubicBezTo>
                      <a:pt x="815" y="520"/>
                      <a:pt x="811" y="520"/>
                      <a:pt x="807" y="520"/>
                    </a:cubicBezTo>
                    <a:cubicBezTo>
                      <a:pt x="804" y="520"/>
                      <a:pt x="800" y="519"/>
                      <a:pt x="797" y="519"/>
                    </a:cubicBezTo>
                    <a:cubicBezTo>
                      <a:pt x="793" y="519"/>
                      <a:pt x="789" y="519"/>
                      <a:pt x="785" y="518"/>
                    </a:cubicBezTo>
                    <a:cubicBezTo>
                      <a:pt x="782" y="518"/>
                      <a:pt x="779" y="518"/>
                      <a:pt x="776" y="518"/>
                    </a:cubicBezTo>
                    <a:cubicBezTo>
                      <a:pt x="771" y="517"/>
                      <a:pt x="767" y="517"/>
                      <a:pt x="762" y="516"/>
                    </a:cubicBezTo>
                    <a:cubicBezTo>
                      <a:pt x="760" y="516"/>
                      <a:pt x="757" y="516"/>
                      <a:pt x="754" y="516"/>
                    </a:cubicBezTo>
                    <a:cubicBezTo>
                      <a:pt x="749" y="515"/>
                      <a:pt x="744" y="515"/>
                      <a:pt x="739" y="514"/>
                    </a:cubicBezTo>
                    <a:cubicBezTo>
                      <a:pt x="737" y="514"/>
                      <a:pt x="734" y="514"/>
                      <a:pt x="732" y="513"/>
                    </a:cubicBezTo>
                    <a:cubicBezTo>
                      <a:pt x="725" y="513"/>
                      <a:pt x="718" y="512"/>
                      <a:pt x="711" y="511"/>
                    </a:cubicBezTo>
                    <a:cubicBezTo>
                      <a:pt x="710" y="511"/>
                      <a:pt x="709" y="511"/>
                      <a:pt x="708" y="510"/>
                    </a:cubicBezTo>
                    <a:cubicBezTo>
                      <a:pt x="702" y="510"/>
                      <a:pt x="696" y="509"/>
                      <a:pt x="689" y="508"/>
                    </a:cubicBezTo>
                    <a:cubicBezTo>
                      <a:pt x="688" y="508"/>
                      <a:pt x="686" y="507"/>
                      <a:pt x="684" y="507"/>
                    </a:cubicBezTo>
                    <a:cubicBezTo>
                      <a:pt x="678" y="506"/>
                      <a:pt x="673" y="506"/>
                      <a:pt x="668" y="505"/>
                    </a:cubicBezTo>
                    <a:cubicBezTo>
                      <a:pt x="665" y="504"/>
                      <a:pt x="662" y="504"/>
                      <a:pt x="659" y="503"/>
                    </a:cubicBezTo>
                    <a:cubicBezTo>
                      <a:pt x="655" y="503"/>
                      <a:pt x="650" y="502"/>
                      <a:pt x="646" y="501"/>
                    </a:cubicBezTo>
                    <a:cubicBezTo>
                      <a:pt x="643" y="501"/>
                      <a:pt x="640" y="500"/>
                      <a:pt x="637" y="500"/>
                    </a:cubicBezTo>
                    <a:cubicBezTo>
                      <a:pt x="633" y="499"/>
                      <a:pt x="629" y="498"/>
                      <a:pt x="624" y="497"/>
                    </a:cubicBezTo>
                    <a:cubicBezTo>
                      <a:pt x="621" y="497"/>
                      <a:pt x="618" y="496"/>
                      <a:pt x="615" y="495"/>
                    </a:cubicBezTo>
                    <a:cubicBezTo>
                      <a:pt x="611" y="495"/>
                      <a:pt x="607" y="494"/>
                      <a:pt x="603" y="493"/>
                    </a:cubicBezTo>
                    <a:cubicBezTo>
                      <a:pt x="600" y="492"/>
                      <a:pt x="597" y="492"/>
                      <a:pt x="594" y="491"/>
                    </a:cubicBezTo>
                    <a:cubicBezTo>
                      <a:pt x="590" y="490"/>
                      <a:pt x="585" y="489"/>
                      <a:pt x="580" y="488"/>
                    </a:cubicBezTo>
                    <a:cubicBezTo>
                      <a:pt x="577" y="487"/>
                      <a:pt x="574" y="487"/>
                      <a:pt x="571" y="486"/>
                    </a:cubicBezTo>
                    <a:cubicBezTo>
                      <a:pt x="567" y="485"/>
                      <a:pt x="562" y="484"/>
                      <a:pt x="558" y="483"/>
                    </a:cubicBezTo>
                    <a:cubicBezTo>
                      <a:pt x="555" y="482"/>
                      <a:pt x="552" y="482"/>
                      <a:pt x="549" y="481"/>
                    </a:cubicBezTo>
                    <a:cubicBezTo>
                      <a:pt x="544" y="480"/>
                      <a:pt x="540" y="478"/>
                      <a:pt x="535" y="477"/>
                    </a:cubicBezTo>
                    <a:cubicBezTo>
                      <a:pt x="532" y="477"/>
                      <a:pt x="530" y="476"/>
                      <a:pt x="527" y="475"/>
                    </a:cubicBezTo>
                    <a:cubicBezTo>
                      <a:pt x="521" y="474"/>
                      <a:pt x="516" y="472"/>
                      <a:pt x="510" y="470"/>
                    </a:cubicBezTo>
                    <a:cubicBezTo>
                      <a:pt x="508" y="470"/>
                      <a:pt x="507" y="470"/>
                      <a:pt x="506" y="469"/>
                    </a:cubicBezTo>
                    <a:cubicBezTo>
                      <a:pt x="497" y="467"/>
                      <a:pt x="489" y="464"/>
                      <a:pt x="481" y="462"/>
                    </a:cubicBezTo>
                    <a:cubicBezTo>
                      <a:pt x="479" y="461"/>
                      <a:pt x="476" y="461"/>
                      <a:pt x="474" y="460"/>
                    </a:cubicBezTo>
                    <a:cubicBezTo>
                      <a:pt x="468" y="458"/>
                      <a:pt x="461" y="456"/>
                      <a:pt x="454" y="453"/>
                    </a:cubicBezTo>
                    <a:cubicBezTo>
                      <a:pt x="453" y="453"/>
                      <a:pt x="451" y="452"/>
                      <a:pt x="449" y="452"/>
                    </a:cubicBezTo>
                    <a:cubicBezTo>
                      <a:pt x="441" y="449"/>
                      <a:pt x="433" y="446"/>
                      <a:pt x="425" y="443"/>
                    </a:cubicBezTo>
                    <a:cubicBezTo>
                      <a:pt x="423" y="443"/>
                      <a:pt x="422" y="442"/>
                      <a:pt x="420" y="441"/>
                    </a:cubicBezTo>
                    <a:cubicBezTo>
                      <a:pt x="413" y="439"/>
                      <a:pt x="407" y="436"/>
                      <a:pt x="401" y="434"/>
                    </a:cubicBezTo>
                    <a:cubicBezTo>
                      <a:pt x="398" y="433"/>
                      <a:pt x="396" y="432"/>
                      <a:pt x="393" y="431"/>
                    </a:cubicBezTo>
                    <a:cubicBezTo>
                      <a:pt x="391" y="430"/>
                      <a:pt x="388" y="429"/>
                      <a:pt x="386" y="428"/>
                    </a:cubicBezTo>
                    <a:cubicBezTo>
                      <a:pt x="382" y="427"/>
                      <a:pt x="379" y="425"/>
                      <a:pt x="376" y="424"/>
                    </a:cubicBezTo>
                    <a:cubicBezTo>
                      <a:pt x="373" y="423"/>
                      <a:pt x="370" y="422"/>
                      <a:pt x="368" y="420"/>
                    </a:cubicBezTo>
                    <a:cubicBezTo>
                      <a:pt x="364" y="419"/>
                      <a:pt x="361" y="418"/>
                      <a:pt x="358" y="416"/>
                    </a:cubicBezTo>
                    <a:cubicBezTo>
                      <a:pt x="355" y="415"/>
                      <a:pt x="353" y="414"/>
                      <a:pt x="350" y="413"/>
                    </a:cubicBezTo>
                    <a:cubicBezTo>
                      <a:pt x="347" y="411"/>
                      <a:pt x="344" y="410"/>
                      <a:pt x="341" y="408"/>
                    </a:cubicBezTo>
                    <a:cubicBezTo>
                      <a:pt x="338" y="407"/>
                      <a:pt x="336" y="406"/>
                      <a:pt x="333" y="405"/>
                    </a:cubicBezTo>
                    <a:cubicBezTo>
                      <a:pt x="330" y="403"/>
                      <a:pt x="327" y="402"/>
                      <a:pt x="323" y="400"/>
                    </a:cubicBezTo>
                    <a:cubicBezTo>
                      <a:pt x="321" y="399"/>
                      <a:pt x="319" y="398"/>
                      <a:pt x="316" y="397"/>
                    </a:cubicBezTo>
                    <a:cubicBezTo>
                      <a:pt x="313" y="395"/>
                      <a:pt x="310" y="393"/>
                      <a:pt x="306" y="392"/>
                    </a:cubicBezTo>
                    <a:cubicBezTo>
                      <a:pt x="304" y="390"/>
                      <a:pt x="302" y="389"/>
                      <a:pt x="300" y="388"/>
                    </a:cubicBezTo>
                    <a:cubicBezTo>
                      <a:pt x="296" y="386"/>
                      <a:pt x="292" y="384"/>
                      <a:pt x="289" y="382"/>
                    </a:cubicBezTo>
                    <a:cubicBezTo>
                      <a:pt x="287" y="381"/>
                      <a:pt x="285" y="380"/>
                      <a:pt x="283" y="379"/>
                    </a:cubicBezTo>
                    <a:cubicBezTo>
                      <a:pt x="278" y="376"/>
                      <a:pt x="273" y="373"/>
                      <a:pt x="267" y="370"/>
                    </a:cubicBezTo>
                    <a:cubicBezTo>
                      <a:pt x="134" y="294"/>
                      <a:pt x="51" y="199"/>
                      <a:pt x="18" y="100"/>
                    </a:cubicBezTo>
                    <a:cubicBezTo>
                      <a:pt x="7" y="67"/>
                      <a:pt x="2" y="33"/>
                      <a:pt x="2" y="0"/>
                    </a:cubicBezTo>
                    <a:cubicBezTo>
                      <a:pt x="1" y="456"/>
                      <a:pt x="1" y="456"/>
                      <a:pt x="1" y="456"/>
                    </a:cubicBezTo>
                    <a:cubicBezTo>
                      <a:pt x="0" y="590"/>
                      <a:pt x="89" y="724"/>
                      <a:pt x="266" y="827"/>
                    </a:cubicBezTo>
                    <a:cubicBezTo>
                      <a:pt x="271" y="830"/>
                      <a:pt x="277" y="833"/>
                      <a:pt x="282" y="836"/>
                    </a:cubicBezTo>
                    <a:cubicBezTo>
                      <a:pt x="284" y="837"/>
                      <a:pt x="286" y="837"/>
                      <a:pt x="287" y="838"/>
                    </a:cubicBezTo>
                    <a:cubicBezTo>
                      <a:pt x="291" y="840"/>
                      <a:pt x="295" y="842"/>
                      <a:pt x="298" y="844"/>
                    </a:cubicBezTo>
                    <a:cubicBezTo>
                      <a:pt x="301" y="845"/>
                      <a:pt x="303" y="847"/>
                      <a:pt x="305" y="848"/>
                    </a:cubicBezTo>
                    <a:cubicBezTo>
                      <a:pt x="308" y="849"/>
                      <a:pt x="312" y="851"/>
                      <a:pt x="315" y="853"/>
                    </a:cubicBezTo>
                    <a:cubicBezTo>
                      <a:pt x="317" y="854"/>
                      <a:pt x="320" y="855"/>
                      <a:pt x="322" y="856"/>
                    </a:cubicBezTo>
                    <a:cubicBezTo>
                      <a:pt x="325" y="858"/>
                      <a:pt x="329" y="859"/>
                      <a:pt x="332" y="861"/>
                    </a:cubicBezTo>
                    <a:cubicBezTo>
                      <a:pt x="334" y="862"/>
                      <a:pt x="337" y="863"/>
                      <a:pt x="339" y="864"/>
                    </a:cubicBezTo>
                    <a:cubicBezTo>
                      <a:pt x="343" y="866"/>
                      <a:pt x="346" y="867"/>
                      <a:pt x="349" y="869"/>
                    </a:cubicBezTo>
                    <a:cubicBezTo>
                      <a:pt x="352" y="870"/>
                      <a:pt x="354" y="871"/>
                      <a:pt x="357" y="872"/>
                    </a:cubicBezTo>
                    <a:cubicBezTo>
                      <a:pt x="360" y="874"/>
                      <a:pt x="363" y="875"/>
                      <a:pt x="366" y="877"/>
                    </a:cubicBezTo>
                    <a:cubicBezTo>
                      <a:pt x="369" y="878"/>
                      <a:pt x="372" y="879"/>
                      <a:pt x="374" y="880"/>
                    </a:cubicBezTo>
                    <a:cubicBezTo>
                      <a:pt x="378" y="881"/>
                      <a:pt x="381" y="883"/>
                      <a:pt x="384" y="884"/>
                    </a:cubicBezTo>
                    <a:cubicBezTo>
                      <a:pt x="387" y="885"/>
                      <a:pt x="389" y="886"/>
                      <a:pt x="392" y="887"/>
                    </a:cubicBezTo>
                    <a:cubicBezTo>
                      <a:pt x="393" y="888"/>
                      <a:pt x="394" y="888"/>
                      <a:pt x="396" y="889"/>
                    </a:cubicBezTo>
                    <a:cubicBezTo>
                      <a:pt x="397" y="889"/>
                      <a:pt x="398" y="890"/>
                      <a:pt x="399" y="890"/>
                    </a:cubicBezTo>
                    <a:cubicBezTo>
                      <a:pt x="406" y="893"/>
                      <a:pt x="412" y="895"/>
                      <a:pt x="419" y="897"/>
                    </a:cubicBezTo>
                    <a:cubicBezTo>
                      <a:pt x="420" y="898"/>
                      <a:pt x="422" y="899"/>
                      <a:pt x="424" y="899"/>
                    </a:cubicBezTo>
                    <a:cubicBezTo>
                      <a:pt x="432" y="902"/>
                      <a:pt x="440" y="905"/>
                      <a:pt x="448" y="908"/>
                    </a:cubicBezTo>
                    <a:cubicBezTo>
                      <a:pt x="450" y="908"/>
                      <a:pt x="451" y="909"/>
                      <a:pt x="453" y="910"/>
                    </a:cubicBezTo>
                    <a:cubicBezTo>
                      <a:pt x="460" y="912"/>
                      <a:pt x="466" y="914"/>
                      <a:pt x="473" y="916"/>
                    </a:cubicBezTo>
                    <a:cubicBezTo>
                      <a:pt x="475" y="917"/>
                      <a:pt x="477" y="917"/>
                      <a:pt x="480" y="918"/>
                    </a:cubicBezTo>
                    <a:cubicBezTo>
                      <a:pt x="488" y="921"/>
                      <a:pt x="496" y="923"/>
                      <a:pt x="504" y="925"/>
                    </a:cubicBezTo>
                    <a:cubicBezTo>
                      <a:pt x="505" y="926"/>
                      <a:pt x="505" y="926"/>
                      <a:pt x="505" y="926"/>
                    </a:cubicBezTo>
                    <a:cubicBezTo>
                      <a:pt x="506" y="926"/>
                      <a:pt x="507" y="926"/>
                      <a:pt x="509" y="927"/>
                    </a:cubicBezTo>
                    <a:cubicBezTo>
                      <a:pt x="514" y="928"/>
                      <a:pt x="520" y="930"/>
                      <a:pt x="526" y="931"/>
                    </a:cubicBezTo>
                    <a:cubicBezTo>
                      <a:pt x="529" y="932"/>
                      <a:pt x="531" y="933"/>
                      <a:pt x="534" y="933"/>
                    </a:cubicBezTo>
                    <a:cubicBezTo>
                      <a:pt x="538" y="935"/>
                      <a:pt x="543" y="936"/>
                      <a:pt x="548" y="937"/>
                    </a:cubicBezTo>
                    <a:cubicBezTo>
                      <a:pt x="551" y="938"/>
                      <a:pt x="554" y="938"/>
                      <a:pt x="557" y="939"/>
                    </a:cubicBezTo>
                    <a:cubicBezTo>
                      <a:pt x="561" y="940"/>
                      <a:pt x="566" y="941"/>
                      <a:pt x="570" y="942"/>
                    </a:cubicBezTo>
                    <a:cubicBezTo>
                      <a:pt x="573" y="943"/>
                      <a:pt x="576" y="944"/>
                      <a:pt x="579" y="944"/>
                    </a:cubicBezTo>
                    <a:cubicBezTo>
                      <a:pt x="584" y="945"/>
                      <a:pt x="588" y="946"/>
                      <a:pt x="593" y="947"/>
                    </a:cubicBezTo>
                    <a:cubicBezTo>
                      <a:pt x="595" y="948"/>
                      <a:pt x="597" y="948"/>
                      <a:pt x="599" y="948"/>
                    </a:cubicBezTo>
                    <a:cubicBezTo>
                      <a:pt x="600" y="949"/>
                      <a:pt x="601" y="949"/>
                      <a:pt x="602" y="949"/>
                    </a:cubicBezTo>
                    <a:cubicBezTo>
                      <a:pt x="606" y="950"/>
                      <a:pt x="610" y="951"/>
                      <a:pt x="614" y="952"/>
                    </a:cubicBezTo>
                    <a:cubicBezTo>
                      <a:pt x="617" y="952"/>
                      <a:pt x="620" y="953"/>
                      <a:pt x="623" y="953"/>
                    </a:cubicBezTo>
                    <a:cubicBezTo>
                      <a:pt x="627" y="954"/>
                      <a:pt x="631" y="955"/>
                      <a:pt x="636" y="956"/>
                    </a:cubicBezTo>
                    <a:cubicBezTo>
                      <a:pt x="639" y="956"/>
                      <a:pt x="642" y="957"/>
                      <a:pt x="645" y="957"/>
                    </a:cubicBezTo>
                    <a:cubicBezTo>
                      <a:pt x="649" y="958"/>
                      <a:pt x="654" y="959"/>
                      <a:pt x="658" y="959"/>
                    </a:cubicBezTo>
                    <a:cubicBezTo>
                      <a:pt x="661" y="960"/>
                      <a:pt x="664" y="960"/>
                      <a:pt x="666" y="961"/>
                    </a:cubicBezTo>
                    <a:cubicBezTo>
                      <a:pt x="672" y="962"/>
                      <a:pt x="677" y="962"/>
                      <a:pt x="683" y="963"/>
                    </a:cubicBezTo>
                    <a:cubicBezTo>
                      <a:pt x="684" y="963"/>
                      <a:pt x="686" y="964"/>
                      <a:pt x="688" y="964"/>
                    </a:cubicBezTo>
                    <a:cubicBezTo>
                      <a:pt x="688" y="964"/>
                      <a:pt x="688" y="964"/>
                      <a:pt x="688" y="964"/>
                    </a:cubicBezTo>
                    <a:cubicBezTo>
                      <a:pt x="694" y="965"/>
                      <a:pt x="701" y="966"/>
                      <a:pt x="707" y="967"/>
                    </a:cubicBezTo>
                    <a:cubicBezTo>
                      <a:pt x="708" y="967"/>
                      <a:pt x="709" y="967"/>
                      <a:pt x="709" y="967"/>
                    </a:cubicBezTo>
                    <a:cubicBezTo>
                      <a:pt x="717" y="968"/>
                      <a:pt x="724" y="969"/>
                      <a:pt x="731" y="969"/>
                    </a:cubicBezTo>
                    <a:cubicBezTo>
                      <a:pt x="733" y="970"/>
                      <a:pt x="735" y="970"/>
                      <a:pt x="738" y="970"/>
                    </a:cubicBezTo>
                    <a:cubicBezTo>
                      <a:pt x="743" y="971"/>
                      <a:pt x="748" y="971"/>
                      <a:pt x="753" y="972"/>
                    </a:cubicBezTo>
                    <a:cubicBezTo>
                      <a:pt x="755" y="972"/>
                      <a:pt x="758" y="972"/>
                      <a:pt x="761" y="973"/>
                    </a:cubicBezTo>
                    <a:cubicBezTo>
                      <a:pt x="765" y="973"/>
                      <a:pt x="770" y="973"/>
                      <a:pt x="774" y="974"/>
                    </a:cubicBezTo>
                    <a:cubicBezTo>
                      <a:pt x="775" y="974"/>
                      <a:pt x="775" y="974"/>
                      <a:pt x="775" y="974"/>
                    </a:cubicBezTo>
                    <a:cubicBezTo>
                      <a:pt x="778" y="974"/>
                      <a:pt x="781" y="974"/>
                      <a:pt x="783" y="974"/>
                    </a:cubicBezTo>
                    <a:cubicBezTo>
                      <a:pt x="788" y="975"/>
                      <a:pt x="792" y="975"/>
                      <a:pt x="796" y="975"/>
                    </a:cubicBezTo>
                    <a:cubicBezTo>
                      <a:pt x="799" y="976"/>
                      <a:pt x="802" y="976"/>
                      <a:pt x="806" y="976"/>
                    </a:cubicBezTo>
                    <a:cubicBezTo>
                      <a:pt x="810" y="976"/>
                      <a:pt x="814" y="976"/>
                      <a:pt x="818" y="977"/>
                    </a:cubicBezTo>
                    <a:cubicBezTo>
                      <a:pt x="821" y="977"/>
                      <a:pt x="824" y="977"/>
                      <a:pt x="828" y="977"/>
                    </a:cubicBezTo>
                    <a:cubicBezTo>
                      <a:pt x="832" y="977"/>
                      <a:pt x="836" y="978"/>
                      <a:pt x="840" y="978"/>
                    </a:cubicBezTo>
                    <a:cubicBezTo>
                      <a:pt x="843" y="978"/>
                      <a:pt x="846" y="978"/>
                      <a:pt x="850" y="978"/>
                    </a:cubicBezTo>
                    <a:cubicBezTo>
                      <a:pt x="854" y="978"/>
                      <a:pt x="858" y="978"/>
                      <a:pt x="861" y="978"/>
                    </a:cubicBezTo>
                    <a:cubicBezTo>
                      <a:pt x="862" y="978"/>
                      <a:pt x="863" y="978"/>
                      <a:pt x="864" y="978"/>
                    </a:cubicBezTo>
                    <a:cubicBezTo>
                      <a:pt x="866" y="979"/>
                      <a:pt x="868" y="979"/>
                      <a:pt x="871" y="979"/>
                    </a:cubicBezTo>
                    <a:cubicBezTo>
                      <a:pt x="875" y="979"/>
                      <a:pt x="880" y="979"/>
                      <a:pt x="884" y="979"/>
                    </a:cubicBezTo>
                    <a:cubicBezTo>
                      <a:pt x="887" y="979"/>
                      <a:pt x="890" y="979"/>
                      <a:pt x="894" y="979"/>
                    </a:cubicBezTo>
                    <a:cubicBezTo>
                      <a:pt x="898" y="979"/>
                      <a:pt x="902" y="979"/>
                      <a:pt x="906" y="979"/>
                    </a:cubicBezTo>
                    <a:cubicBezTo>
                      <a:pt x="910" y="979"/>
                      <a:pt x="913" y="979"/>
                      <a:pt x="916" y="979"/>
                    </a:cubicBezTo>
                    <a:cubicBezTo>
                      <a:pt x="920" y="979"/>
                      <a:pt x="924" y="979"/>
                      <a:pt x="929" y="979"/>
                    </a:cubicBezTo>
                    <a:cubicBezTo>
                      <a:pt x="932" y="979"/>
                      <a:pt x="935" y="979"/>
                      <a:pt x="939" y="979"/>
                    </a:cubicBezTo>
                    <a:cubicBezTo>
                      <a:pt x="943" y="978"/>
                      <a:pt x="947" y="978"/>
                      <a:pt x="951" y="978"/>
                    </a:cubicBezTo>
                    <a:cubicBezTo>
                      <a:pt x="952" y="978"/>
                      <a:pt x="954" y="978"/>
                      <a:pt x="956" y="978"/>
                    </a:cubicBezTo>
                    <a:cubicBezTo>
                      <a:pt x="957" y="978"/>
                      <a:pt x="959" y="978"/>
                      <a:pt x="960" y="978"/>
                    </a:cubicBezTo>
                    <a:cubicBezTo>
                      <a:pt x="965" y="978"/>
                      <a:pt x="970" y="977"/>
                      <a:pt x="975" y="977"/>
                    </a:cubicBezTo>
                    <a:cubicBezTo>
                      <a:pt x="978" y="977"/>
                      <a:pt x="981" y="977"/>
                      <a:pt x="984" y="977"/>
                    </a:cubicBezTo>
                    <a:cubicBezTo>
                      <a:pt x="989" y="977"/>
                      <a:pt x="994" y="976"/>
                      <a:pt x="999" y="976"/>
                    </a:cubicBezTo>
                    <a:cubicBezTo>
                      <a:pt x="1002" y="976"/>
                      <a:pt x="1005" y="976"/>
                      <a:pt x="1008" y="975"/>
                    </a:cubicBezTo>
                    <a:cubicBezTo>
                      <a:pt x="1014" y="975"/>
                      <a:pt x="1021" y="974"/>
                      <a:pt x="1027" y="974"/>
                    </a:cubicBezTo>
                    <a:cubicBezTo>
                      <a:pt x="1028" y="974"/>
                      <a:pt x="1030" y="974"/>
                      <a:pt x="1031" y="974"/>
                    </a:cubicBezTo>
                    <a:cubicBezTo>
                      <a:pt x="1039" y="973"/>
                      <a:pt x="1046" y="972"/>
                      <a:pt x="1054" y="972"/>
                    </a:cubicBezTo>
                    <a:cubicBezTo>
                      <a:pt x="1055" y="971"/>
                      <a:pt x="1055" y="971"/>
                      <a:pt x="1055" y="971"/>
                    </a:cubicBezTo>
                    <a:cubicBezTo>
                      <a:pt x="1057" y="971"/>
                      <a:pt x="1058" y="971"/>
                      <a:pt x="1059" y="971"/>
                    </a:cubicBezTo>
                    <a:cubicBezTo>
                      <a:pt x="1066" y="970"/>
                      <a:pt x="1073" y="970"/>
                      <a:pt x="1080" y="969"/>
                    </a:cubicBezTo>
                    <a:cubicBezTo>
                      <a:pt x="1083" y="968"/>
                      <a:pt x="1086" y="968"/>
                      <a:pt x="1088" y="968"/>
                    </a:cubicBezTo>
                    <a:cubicBezTo>
                      <a:pt x="1095" y="967"/>
                      <a:pt x="1102" y="966"/>
                      <a:pt x="1109" y="965"/>
                    </a:cubicBezTo>
                    <a:cubicBezTo>
                      <a:pt x="1111" y="965"/>
                      <a:pt x="1113" y="965"/>
                      <a:pt x="1114" y="964"/>
                    </a:cubicBezTo>
                    <a:cubicBezTo>
                      <a:pt x="1123" y="963"/>
                      <a:pt x="1131" y="962"/>
                      <a:pt x="1140" y="961"/>
                    </a:cubicBezTo>
                    <a:cubicBezTo>
                      <a:pt x="1142" y="960"/>
                      <a:pt x="1144" y="960"/>
                      <a:pt x="1146" y="960"/>
                    </a:cubicBezTo>
                    <a:cubicBezTo>
                      <a:pt x="1153" y="958"/>
                      <a:pt x="1159" y="957"/>
                      <a:pt x="1166" y="956"/>
                    </a:cubicBezTo>
                    <a:cubicBezTo>
                      <a:pt x="1167" y="956"/>
                      <a:pt x="1169" y="956"/>
                      <a:pt x="1170" y="955"/>
                    </a:cubicBezTo>
                    <a:cubicBezTo>
                      <a:pt x="1171" y="955"/>
                      <a:pt x="1173" y="955"/>
                      <a:pt x="1174" y="955"/>
                    </a:cubicBezTo>
                    <a:cubicBezTo>
                      <a:pt x="1178" y="954"/>
                      <a:pt x="1182" y="953"/>
                      <a:pt x="1186" y="952"/>
                    </a:cubicBezTo>
                    <a:cubicBezTo>
                      <a:pt x="1189" y="952"/>
                      <a:pt x="1192" y="951"/>
                      <a:pt x="1196" y="951"/>
                    </a:cubicBezTo>
                    <a:cubicBezTo>
                      <a:pt x="1199" y="950"/>
                      <a:pt x="1203" y="949"/>
                      <a:pt x="1207" y="948"/>
                    </a:cubicBezTo>
                    <a:cubicBezTo>
                      <a:pt x="1210" y="948"/>
                      <a:pt x="1214" y="947"/>
                      <a:pt x="1217" y="946"/>
                    </a:cubicBezTo>
                    <a:cubicBezTo>
                      <a:pt x="1221" y="945"/>
                      <a:pt x="1224" y="944"/>
                      <a:pt x="1228" y="944"/>
                    </a:cubicBezTo>
                    <a:cubicBezTo>
                      <a:pt x="1231" y="943"/>
                      <a:pt x="1235" y="942"/>
                      <a:pt x="1238" y="941"/>
                    </a:cubicBezTo>
                    <a:cubicBezTo>
                      <a:pt x="1242" y="941"/>
                      <a:pt x="1246" y="940"/>
                      <a:pt x="1249" y="939"/>
                    </a:cubicBezTo>
                    <a:cubicBezTo>
                      <a:pt x="1252" y="938"/>
                      <a:pt x="1256" y="937"/>
                      <a:pt x="1259" y="936"/>
                    </a:cubicBezTo>
                    <a:cubicBezTo>
                      <a:pt x="1263" y="935"/>
                      <a:pt x="1267" y="934"/>
                      <a:pt x="1271" y="933"/>
                    </a:cubicBezTo>
                    <a:cubicBezTo>
                      <a:pt x="1273" y="933"/>
                      <a:pt x="1276" y="932"/>
                      <a:pt x="1279" y="931"/>
                    </a:cubicBezTo>
                    <a:cubicBezTo>
                      <a:pt x="1283" y="930"/>
                      <a:pt x="1288" y="929"/>
                      <a:pt x="1292" y="928"/>
                    </a:cubicBezTo>
                    <a:cubicBezTo>
                      <a:pt x="1295" y="927"/>
                      <a:pt x="1297" y="926"/>
                      <a:pt x="1300" y="925"/>
                    </a:cubicBezTo>
                    <a:cubicBezTo>
                      <a:pt x="1305" y="924"/>
                      <a:pt x="1310" y="922"/>
                      <a:pt x="1315" y="921"/>
                    </a:cubicBezTo>
                    <a:cubicBezTo>
                      <a:pt x="1317" y="920"/>
                      <a:pt x="1318" y="920"/>
                      <a:pt x="1320" y="919"/>
                    </a:cubicBezTo>
                    <a:cubicBezTo>
                      <a:pt x="1327" y="917"/>
                      <a:pt x="1333" y="915"/>
                      <a:pt x="1340" y="913"/>
                    </a:cubicBezTo>
                    <a:cubicBezTo>
                      <a:pt x="1340" y="913"/>
                      <a:pt x="1340" y="913"/>
                      <a:pt x="1340" y="913"/>
                    </a:cubicBezTo>
                    <a:cubicBezTo>
                      <a:pt x="1341" y="913"/>
                      <a:pt x="1341" y="913"/>
                      <a:pt x="1342" y="913"/>
                    </a:cubicBezTo>
                    <a:cubicBezTo>
                      <a:pt x="1349" y="910"/>
                      <a:pt x="1356" y="908"/>
                      <a:pt x="1363" y="905"/>
                    </a:cubicBezTo>
                    <a:cubicBezTo>
                      <a:pt x="1366" y="904"/>
                      <a:pt x="1368" y="904"/>
                      <a:pt x="1370" y="903"/>
                    </a:cubicBezTo>
                    <a:cubicBezTo>
                      <a:pt x="1376" y="901"/>
                      <a:pt x="1382" y="899"/>
                      <a:pt x="1388" y="896"/>
                    </a:cubicBezTo>
                    <a:cubicBezTo>
                      <a:pt x="1390" y="896"/>
                      <a:pt x="1392" y="895"/>
                      <a:pt x="1394" y="894"/>
                    </a:cubicBezTo>
                    <a:cubicBezTo>
                      <a:pt x="1402" y="891"/>
                      <a:pt x="1409" y="888"/>
                      <a:pt x="1417" y="885"/>
                    </a:cubicBezTo>
                    <a:cubicBezTo>
                      <a:pt x="1418" y="885"/>
                      <a:pt x="1420" y="884"/>
                      <a:pt x="1421" y="883"/>
                    </a:cubicBezTo>
                    <a:cubicBezTo>
                      <a:pt x="1427" y="881"/>
                      <a:pt x="1433" y="878"/>
                      <a:pt x="1439" y="876"/>
                    </a:cubicBezTo>
                    <a:cubicBezTo>
                      <a:pt x="1441" y="875"/>
                      <a:pt x="1444" y="874"/>
                      <a:pt x="1446" y="873"/>
                    </a:cubicBezTo>
                    <a:cubicBezTo>
                      <a:pt x="1452" y="870"/>
                      <a:pt x="1458" y="867"/>
                      <a:pt x="1464" y="865"/>
                    </a:cubicBezTo>
                    <a:cubicBezTo>
                      <a:pt x="1465" y="864"/>
                      <a:pt x="1467" y="863"/>
                      <a:pt x="1468" y="863"/>
                    </a:cubicBezTo>
                    <a:cubicBezTo>
                      <a:pt x="1475" y="859"/>
                      <a:pt x="1482" y="856"/>
                      <a:pt x="1489" y="852"/>
                    </a:cubicBezTo>
                    <a:cubicBezTo>
                      <a:pt x="1491" y="851"/>
                      <a:pt x="1493" y="851"/>
                      <a:pt x="1495" y="850"/>
                    </a:cubicBezTo>
                    <a:cubicBezTo>
                      <a:pt x="1500" y="847"/>
                      <a:pt x="1505" y="844"/>
                      <a:pt x="1511" y="841"/>
                    </a:cubicBezTo>
                    <a:cubicBezTo>
                      <a:pt x="1513" y="840"/>
                      <a:pt x="1515" y="839"/>
                      <a:pt x="1517" y="838"/>
                    </a:cubicBezTo>
                    <a:cubicBezTo>
                      <a:pt x="1524" y="834"/>
                      <a:pt x="1530" y="830"/>
                      <a:pt x="1537" y="826"/>
                    </a:cubicBezTo>
                    <a:cubicBezTo>
                      <a:pt x="1541" y="824"/>
                      <a:pt x="1544" y="822"/>
                      <a:pt x="1548" y="820"/>
                    </a:cubicBezTo>
                    <a:cubicBezTo>
                      <a:pt x="1549" y="819"/>
                      <a:pt x="1550" y="819"/>
                      <a:pt x="1551" y="818"/>
                    </a:cubicBezTo>
                    <a:cubicBezTo>
                      <a:pt x="1553" y="817"/>
                      <a:pt x="1556" y="815"/>
                      <a:pt x="1559" y="813"/>
                    </a:cubicBezTo>
                    <a:cubicBezTo>
                      <a:pt x="1561" y="812"/>
                      <a:pt x="1564" y="810"/>
                      <a:pt x="1566" y="809"/>
                    </a:cubicBezTo>
                    <a:cubicBezTo>
                      <a:pt x="1569" y="807"/>
                      <a:pt x="1572" y="805"/>
                      <a:pt x="1574" y="803"/>
                    </a:cubicBezTo>
                    <a:cubicBezTo>
                      <a:pt x="1577" y="802"/>
                      <a:pt x="1579" y="800"/>
                      <a:pt x="1582" y="799"/>
                    </a:cubicBezTo>
                    <a:cubicBezTo>
                      <a:pt x="1584" y="797"/>
                      <a:pt x="1587" y="795"/>
                      <a:pt x="1590" y="793"/>
                    </a:cubicBezTo>
                    <a:cubicBezTo>
                      <a:pt x="1592" y="792"/>
                      <a:pt x="1594" y="790"/>
                      <a:pt x="1596" y="788"/>
                    </a:cubicBezTo>
                    <a:cubicBezTo>
                      <a:pt x="1599" y="787"/>
                      <a:pt x="1602" y="785"/>
                      <a:pt x="1604" y="783"/>
                    </a:cubicBezTo>
                    <a:cubicBezTo>
                      <a:pt x="1606" y="781"/>
                      <a:pt x="1609" y="780"/>
                      <a:pt x="1611" y="778"/>
                    </a:cubicBezTo>
                    <a:cubicBezTo>
                      <a:pt x="1613" y="776"/>
                      <a:pt x="1616" y="774"/>
                      <a:pt x="1618" y="772"/>
                    </a:cubicBezTo>
                    <a:cubicBezTo>
                      <a:pt x="1620" y="771"/>
                      <a:pt x="1622" y="769"/>
                      <a:pt x="1624" y="768"/>
                    </a:cubicBezTo>
                    <a:cubicBezTo>
                      <a:pt x="1627" y="766"/>
                      <a:pt x="1629" y="764"/>
                      <a:pt x="1632" y="762"/>
                    </a:cubicBezTo>
                    <a:cubicBezTo>
                      <a:pt x="1634" y="760"/>
                      <a:pt x="1636" y="759"/>
                      <a:pt x="1638" y="757"/>
                    </a:cubicBezTo>
                    <a:cubicBezTo>
                      <a:pt x="1640" y="755"/>
                      <a:pt x="1642" y="753"/>
                      <a:pt x="1645" y="751"/>
                    </a:cubicBezTo>
                    <a:cubicBezTo>
                      <a:pt x="1647" y="749"/>
                      <a:pt x="1648" y="748"/>
                      <a:pt x="1650" y="746"/>
                    </a:cubicBezTo>
                    <a:cubicBezTo>
                      <a:pt x="1653" y="744"/>
                      <a:pt x="1655" y="742"/>
                      <a:pt x="1657" y="740"/>
                    </a:cubicBezTo>
                    <a:cubicBezTo>
                      <a:pt x="1659" y="739"/>
                      <a:pt x="1660" y="737"/>
                      <a:pt x="1662" y="736"/>
                    </a:cubicBezTo>
                    <a:cubicBezTo>
                      <a:pt x="1663" y="735"/>
                      <a:pt x="1663" y="735"/>
                      <a:pt x="1663" y="735"/>
                    </a:cubicBezTo>
                    <a:cubicBezTo>
                      <a:pt x="1663" y="734"/>
                      <a:pt x="1664" y="734"/>
                      <a:pt x="1664" y="733"/>
                    </a:cubicBezTo>
                    <a:cubicBezTo>
                      <a:pt x="1667" y="731"/>
                      <a:pt x="1670" y="728"/>
                      <a:pt x="1673" y="725"/>
                    </a:cubicBezTo>
                    <a:cubicBezTo>
                      <a:pt x="1674" y="724"/>
                      <a:pt x="1675" y="723"/>
                      <a:pt x="1676" y="723"/>
                    </a:cubicBezTo>
                    <a:cubicBezTo>
                      <a:pt x="1679" y="719"/>
                      <a:pt x="1682" y="716"/>
                      <a:pt x="1685" y="713"/>
                    </a:cubicBezTo>
                    <a:cubicBezTo>
                      <a:pt x="1686" y="712"/>
                      <a:pt x="1686" y="712"/>
                      <a:pt x="1687" y="711"/>
                    </a:cubicBezTo>
                    <a:cubicBezTo>
                      <a:pt x="1689" y="708"/>
                      <a:pt x="1692" y="706"/>
                      <a:pt x="1695" y="703"/>
                    </a:cubicBezTo>
                    <a:cubicBezTo>
                      <a:pt x="1695" y="702"/>
                      <a:pt x="1696" y="701"/>
                      <a:pt x="1697" y="700"/>
                    </a:cubicBezTo>
                    <a:cubicBezTo>
                      <a:pt x="1700" y="697"/>
                      <a:pt x="1703" y="694"/>
                      <a:pt x="1706" y="690"/>
                    </a:cubicBezTo>
                    <a:cubicBezTo>
                      <a:pt x="1706" y="690"/>
                      <a:pt x="1706" y="689"/>
                      <a:pt x="1707" y="689"/>
                    </a:cubicBezTo>
                    <a:cubicBezTo>
                      <a:pt x="1709" y="686"/>
                      <a:pt x="1712" y="683"/>
                      <a:pt x="1714" y="680"/>
                    </a:cubicBezTo>
                    <a:cubicBezTo>
                      <a:pt x="1715" y="679"/>
                      <a:pt x="1716" y="678"/>
                      <a:pt x="1716" y="678"/>
                    </a:cubicBezTo>
                    <a:cubicBezTo>
                      <a:pt x="1717" y="677"/>
                      <a:pt x="1717" y="676"/>
                      <a:pt x="1718" y="676"/>
                    </a:cubicBezTo>
                    <a:cubicBezTo>
                      <a:pt x="1720" y="673"/>
                      <a:pt x="1722" y="670"/>
                      <a:pt x="1724" y="668"/>
                    </a:cubicBezTo>
                    <a:cubicBezTo>
                      <a:pt x="1724" y="667"/>
                      <a:pt x="1725" y="667"/>
                      <a:pt x="1725" y="666"/>
                    </a:cubicBezTo>
                    <a:cubicBezTo>
                      <a:pt x="1728" y="663"/>
                      <a:pt x="1730" y="659"/>
                      <a:pt x="1733" y="656"/>
                    </a:cubicBezTo>
                    <a:cubicBezTo>
                      <a:pt x="1733" y="655"/>
                      <a:pt x="1733" y="655"/>
                      <a:pt x="1733" y="655"/>
                    </a:cubicBezTo>
                    <a:cubicBezTo>
                      <a:pt x="1735" y="652"/>
                      <a:pt x="1738" y="648"/>
                      <a:pt x="1740" y="645"/>
                    </a:cubicBezTo>
                    <a:cubicBezTo>
                      <a:pt x="1740" y="644"/>
                      <a:pt x="1741" y="644"/>
                      <a:pt x="1741" y="643"/>
                    </a:cubicBezTo>
                    <a:cubicBezTo>
                      <a:pt x="1743" y="640"/>
                      <a:pt x="1745" y="636"/>
                      <a:pt x="1747" y="633"/>
                    </a:cubicBezTo>
                    <a:cubicBezTo>
                      <a:pt x="1748" y="632"/>
                      <a:pt x="1748" y="632"/>
                      <a:pt x="1749" y="631"/>
                    </a:cubicBezTo>
                    <a:cubicBezTo>
                      <a:pt x="1750" y="628"/>
                      <a:pt x="1752" y="625"/>
                      <a:pt x="1754" y="622"/>
                    </a:cubicBezTo>
                    <a:cubicBezTo>
                      <a:pt x="1754" y="621"/>
                      <a:pt x="1754" y="621"/>
                      <a:pt x="1754" y="621"/>
                    </a:cubicBezTo>
                    <a:cubicBezTo>
                      <a:pt x="1756" y="619"/>
                      <a:pt x="1757" y="616"/>
                      <a:pt x="1758" y="614"/>
                    </a:cubicBezTo>
                    <a:cubicBezTo>
                      <a:pt x="1759" y="612"/>
                      <a:pt x="1760" y="610"/>
                      <a:pt x="1761" y="609"/>
                    </a:cubicBezTo>
                    <a:cubicBezTo>
                      <a:pt x="1762" y="606"/>
                      <a:pt x="1764" y="603"/>
                      <a:pt x="1765" y="600"/>
                    </a:cubicBezTo>
                    <a:cubicBezTo>
                      <a:pt x="1766" y="599"/>
                      <a:pt x="1766" y="598"/>
                      <a:pt x="1767" y="596"/>
                    </a:cubicBezTo>
                    <a:cubicBezTo>
                      <a:pt x="1769" y="592"/>
                      <a:pt x="1771" y="588"/>
                      <a:pt x="1773" y="584"/>
                    </a:cubicBezTo>
                    <a:cubicBezTo>
                      <a:pt x="1773" y="583"/>
                      <a:pt x="1773" y="583"/>
                      <a:pt x="1773" y="582"/>
                    </a:cubicBezTo>
                    <a:cubicBezTo>
                      <a:pt x="1775" y="579"/>
                      <a:pt x="1776" y="575"/>
                      <a:pt x="1778" y="571"/>
                    </a:cubicBezTo>
                    <a:cubicBezTo>
                      <a:pt x="1778" y="571"/>
                      <a:pt x="1778" y="571"/>
                      <a:pt x="1778" y="571"/>
                    </a:cubicBezTo>
                    <a:cubicBezTo>
                      <a:pt x="1778" y="569"/>
                      <a:pt x="1779" y="568"/>
                      <a:pt x="1779" y="566"/>
                    </a:cubicBezTo>
                    <a:cubicBezTo>
                      <a:pt x="1780" y="564"/>
                      <a:pt x="1781" y="561"/>
                      <a:pt x="1782" y="559"/>
                    </a:cubicBezTo>
                    <a:cubicBezTo>
                      <a:pt x="1783" y="557"/>
                      <a:pt x="1783" y="555"/>
                      <a:pt x="1784" y="554"/>
                    </a:cubicBezTo>
                    <a:cubicBezTo>
                      <a:pt x="1784" y="551"/>
                      <a:pt x="1785" y="549"/>
                      <a:pt x="1786" y="547"/>
                    </a:cubicBezTo>
                    <a:cubicBezTo>
                      <a:pt x="1786" y="545"/>
                      <a:pt x="1787" y="543"/>
                      <a:pt x="1787" y="541"/>
                    </a:cubicBezTo>
                    <a:cubicBezTo>
                      <a:pt x="1788" y="539"/>
                      <a:pt x="1789" y="536"/>
                      <a:pt x="1789" y="534"/>
                    </a:cubicBezTo>
                    <a:cubicBezTo>
                      <a:pt x="1790" y="532"/>
                      <a:pt x="1790" y="530"/>
                      <a:pt x="1790" y="528"/>
                    </a:cubicBezTo>
                    <a:cubicBezTo>
                      <a:pt x="1791" y="526"/>
                      <a:pt x="1792" y="524"/>
                      <a:pt x="1792" y="522"/>
                    </a:cubicBezTo>
                    <a:cubicBezTo>
                      <a:pt x="1792" y="521"/>
                      <a:pt x="1792" y="521"/>
                      <a:pt x="1792" y="520"/>
                    </a:cubicBezTo>
                    <a:cubicBezTo>
                      <a:pt x="1793" y="519"/>
                      <a:pt x="1793" y="517"/>
                      <a:pt x="1793" y="516"/>
                    </a:cubicBezTo>
                    <a:cubicBezTo>
                      <a:pt x="1793" y="514"/>
                      <a:pt x="1794" y="511"/>
                      <a:pt x="1794" y="509"/>
                    </a:cubicBezTo>
                    <a:cubicBezTo>
                      <a:pt x="1795" y="507"/>
                      <a:pt x="1795" y="505"/>
                      <a:pt x="1795" y="503"/>
                    </a:cubicBezTo>
                    <a:cubicBezTo>
                      <a:pt x="1795" y="501"/>
                      <a:pt x="1796" y="499"/>
                      <a:pt x="1796" y="496"/>
                    </a:cubicBezTo>
                    <a:cubicBezTo>
                      <a:pt x="1796" y="494"/>
                      <a:pt x="1796" y="492"/>
                      <a:pt x="1797" y="490"/>
                    </a:cubicBezTo>
                    <a:cubicBezTo>
                      <a:pt x="1797" y="488"/>
                      <a:pt x="1797" y="486"/>
                      <a:pt x="1797" y="484"/>
                    </a:cubicBezTo>
                    <a:cubicBezTo>
                      <a:pt x="1797" y="482"/>
                      <a:pt x="1798" y="480"/>
                      <a:pt x="1798" y="478"/>
                    </a:cubicBezTo>
                    <a:cubicBezTo>
                      <a:pt x="1798" y="476"/>
                      <a:pt x="1798" y="473"/>
                      <a:pt x="1798" y="471"/>
                    </a:cubicBezTo>
                    <a:cubicBezTo>
                      <a:pt x="1798" y="470"/>
                      <a:pt x="1798" y="470"/>
                      <a:pt x="1798" y="469"/>
                    </a:cubicBezTo>
                    <a:cubicBezTo>
                      <a:pt x="1798" y="466"/>
                      <a:pt x="1798" y="464"/>
                      <a:pt x="1798" y="461"/>
                    </a:cubicBezTo>
                    <a:cubicBezTo>
                      <a:pt x="1800" y="5"/>
                      <a:pt x="1800" y="5"/>
                      <a:pt x="1800" y="5"/>
                    </a:cubicBezTo>
                    <a:cubicBezTo>
                      <a:pt x="1800" y="8"/>
                      <a:pt x="1799" y="12"/>
                      <a:pt x="1799" y="1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  <p:sp>
            <p:nvSpPr>
              <p:cNvPr id="15" name="Freeform 238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1335088" y="6138863"/>
                <a:ext cx="1263650" cy="565150"/>
              </a:xfrm>
              <a:custGeom>
                <a:avLst/>
                <a:gdLst>
                  <a:gd name="T0" fmla="*/ 1017 w 1208"/>
                  <a:gd name="T1" fmla="*/ 141 h 542"/>
                  <a:gd name="T2" fmla="*/ 138 w 1208"/>
                  <a:gd name="T3" fmla="*/ 141 h 542"/>
                  <a:gd name="T4" fmla="*/ 62 w 1208"/>
                  <a:gd name="T5" fmla="*/ 194 h 542"/>
                  <a:gd name="T6" fmla="*/ 132 w 1208"/>
                  <a:gd name="T7" fmla="*/ 327 h 542"/>
                  <a:gd name="T8" fmla="*/ 153 w 1208"/>
                  <a:gd name="T9" fmla="*/ 321 h 542"/>
                  <a:gd name="T10" fmla="*/ 391 w 1208"/>
                  <a:gd name="T11" fmla="*/ 364 h 542"/>
                  <a:gd name="T12" fmla="*/ 1075 w 1208"/>
                  <a:gd name="T13" fmla="*/ 474 h 542"/>
                  <a:gd name="T14" fmla="*/ 1148 w 1208"/>
                  <a:gd name="T15" fmla="*/ 252 h 542"/>
                  <a:gd name="T16" fmla="*/ 1017 w 1208"/>
                  <a:gd name="T17" fmla="*/ 141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8" h="542">
                    <a:moveTo>
                      <a:pt x="1017" y="141"/>
                    </a:moveTo>
                    <a:cubicBezTo>
                      <a:pt x="773" y="0"/>
                      <a:pt x="380" y="0"/>
                      <a:pt x="138" y="141"/>
                    </a:cubicBezTo>
                    <a:cubicBezTo>
                      <a:pt x="109" y="157"/>
                      <a:pt x="84" y="175"/>
                      <a:pt x="62" y="194"/>
                    </a:cubicBezTo>
                    <a:cubicBezTo>
                      <a:pt x="0" y="247"/>
                      <a:pt x="53" y="347"/>
                      <a:pt x="132" y="327"/>
                    </a:cubicBezTo>
                    <a:cubicBezTo>
                      <a:pt x="153" y="321"/>
                      <a:pt x="153" y="321"/>
                      <a:pt x="153" y="321"/>
                    </a:cubicBezTo>
                    <a:cubicBezTo>
                      <a:pt x="235" y="300"/>
                      <a:pt x="322" y="316"/>
                      <a:pt x="391" y="364"/>
                    </a:cubicBezTo>
                    <a:cubicBezTo>
                      <a:pt x="591" y="502"/>
                      <a:pt x="842" y="542"/>
                      <a:pt x="1075" y="474"/>
                    </a:cubicBezTo>
                    <a:cubicBezTo>
                      <a:pt x="1170" y="446"/>
                      <a:pt x="1208" y="331"/>
                      <a:pt x="1148" y="252"/>
                    </a:cubicBezTo>
                    <a:cubicBezTo>
                      <a:pt x="1118" y="211"/>
                      <a:pt x="1074" y="174"/>
                      <a:pt x="1017" y="14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39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2354263" y="6343651"/>
                <a:ext cx="180975" cy="265113"/>
              </a:xfrm>
              <a:custGeom>
                <a:avLst/>
                <a:gdLst>
                  <a:gd name="T0" fmla="*/ 133 w 173"/>
                  <a:gd name="T1" fmla="*/ 87 h 255"/>
                  <a:gd name="T2" fmla="*/ 44 w 173"/>
                  <a:gd name="T3" fmla="*/ 12 h 255"/>
                  <a:gd name="T4" fmla="*/ 21 w 173"/>
                  <a:gd name="T5" fmla="*/ 0 h 255"/>
                  <a:gd name="T6" fmla="*/ 75 w 173"/>
                  <a:gd name="T7" fmla="*/ 63 h 255"/>
                  <a:gd name="T8" fmla="*/ 23 w 173"/>
                  <a:gd name="T9" fmla="*/ 248 h 255"/>
                  <a:gd name="T10" fmla="*/ 0 w 173"/>
                  <a:gd name="T11" fmla="*/ 255 h 255"/>
                  <a:gd name="T12" fmla="*/ 83 w 173"/>
                  <a:gd name="T13" fmla="*/ 238 h 255"/>
                  <a:gd name="T14" fmla="*/ 133 w 173"/>
                  <a:gd name="T15" fmla="*/ 87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255">
                    <a:moveTo>
                      <a:pt x="133" y="87"/>
                    </a:moveTo>
                    <a:cubicBezTo>
                      <a:pt x="112" y="60"/>
                      <a:pt x="82" y="35"/>
                      <a:pt x="44" y="12"/>
                    </a:cubicBezTo>
                    <a:cubicBezTo>
                      <a:pt x="36" y="8"/>
                      <a:pt x="29" y="4"/>
                      <a:pt x="21" y="0"/>
                    </a:cubicBezTo>
                    <a:cubicBezTo>
                      <a:pt x="43" y="19"/>
                      <a:pt x="61" y="41"/>
                      <a:pt x="75" y="63"/>
                    </a:cubicBezTo>
                    <a:cubicBezTo>
                      <a:pt x="117" y="129"/>
                      <a:pt x="90" y="224"/>
                      <a:pt x="23" y="248"/>
                    </a:cubicBezTo>
                    <a:cubicBezTo>
                      <a:pt x="15" y="250"/>
                      <a:pt x="7" y="253"/>
                      <a:pt x="0" y="255"/>
                    </a:cubicBezTo>
                    <a:cubicBezTo>
                      <a:pt x="28" y="252"/>
                      <a:pt x="55" y="246"/>
                      <a:pt x="83" y="238"/>
                    </a:cubicBezTo>
                    <a:cubicBezTo>
                      <a:pt x="147" y="219"/>
                      <a:pt x="173" y="141"/>
                      <a:pt x="133" y="8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1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4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000" tIns="46800" rIns="90000" bIns="46800">
            <a:norm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>
            <p:custDataLst>
              <p:tags r:id="rId2"/>
            </p:custDataLst>
          </p:nvPr>
        </p:nvGrpSpPr>
        <p:grpSpPr>
          <a:xfrm>
            <a:off x="10383289" y="5526523"/>
            <a:ext cx="1583448" cy="905587"/>
            <a:chOff x="4142899" y="4440771"/>
            <a:chExt cx="2836863" cy="1622425"/>
          </a:xfrm>
        </p:grpSpPr>
        <p:grpSp>
          <p:nvGrpSpPr>
            <p:cNvPr id="11" name="组合 10"/>
            <p:cNvGrpSpPr/>
            <p:nvPr/>
          </p:nvGrpSpPr>
          <p:grpSpPr>
            <a:xfrm>
              <a:off x="5009674" y="4440771"/>
              <a:ext cx="1970088" cy="1077913"/>
              <a:chOff x="1774825" y="5948363"/>
              <a:chExt cx="1970088" cy="1077913"/>
            </a:xfrm>
          </p:grpSpPr>
          <p:sp>
            <p:nvSpPr>
              <p:cNvPr id="19" name="Freeform 231"/>
              <p:cNvSpPr/>
              <p:nvPr>
                <p:custDataLst>
                  <p:tags r:id="rId3"/>
                </p:custDataLst>
              </p:nvPr>
            </p:nvSpPr>
            <p:spPr bwMode="auto">
              <a:xfrm>
                <a:off x="3176588" y="6230938"/>
                <a:ext cx="568325" cy="795338"/>
              </a:xfrm>
              <a:custGeom>
                <a:avLst/>
                <a:gdLst>
                  <a:gd name="T0" fmla="*/ 204 w 544"/>
                  <a:gd name="T1" fmla="*/ 692 h 763"/>
                  <a:gd name="T2" fmla="*/ 36 w 544"/>
                  <a:gd name="T3" fmla="*/ 658 h 763"/>
                  <a:gd name="T4" fmla="*/ 29 w 544"/>
                  <a:gd name="T5" fmla="*/ 637 h 763"/>
                  <a:gd name="T6" fmla="*/ 91 w 544"/>
                  <a:gd name="T7" fmla="*/ 346 h 763"/>
                  <a:gd name="T8" fmla="*/ 339 w 544"/>
                  <a:gd name="T9" fmla="*/ 70 h 763"/>
                  <a:gd name="T10" fmla="*/ 508 w 544"/>
                  <a:gd name="T11" fmla="*/ 105 h 763"/>
                  <a:gd name="T12" fmla="*/ 514 w 544"/>
                  <a:gd name="T13" fmla="*/ 125 h 763"/>
                  <a:gd name="T14" fmla="*/ 453 w 544"/>
                  <a:gd name="T15" fmla="*/ 416 h 763"/>
                  <a:gd name="T16" fmla="*/ 204 w 544"/>
                  <a:gd name="T17" fmla="*/ 692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4" h="763">
                    <a:moveTo>
                      <a:pt x="204" y="692"/>
                    </a:moveTo>
                    <a:cubicBezTo>
                      <a:pt x="141" y="763"/>
                      <a:pt x="65" y="747"/>
                      <a:pt x="36" y="658"/>
                    </a:cubicBezTo>
                    <a:cubicBezTo>
                      <a:pt x="29" y="637"/>
                      <a:pt x="29" y="637"/>
                      <a:pt x="29" y="637"/>
                    </a:cubicBezTo>
                    <a:cubicBezTo>
                      <a:pt x="0" y="548"/>
                      <a:pt x="27" y="417"/>
                      <a:pt x="91" y="346"/>
                    </a:cubicBezTo>
                    <a:cubicBezTo>
                      <a:pt x="339" y="70"/>
                      <a:pt x="339" y="70"/>
                      <a:pt x="339" y="70"/>
                    </a:cubicBezTo>
                    <a:cubicBezTo>
                      <a:pt x="402" y="0"/>
                      <a:pt x="478" y="16"/>
                      <a:pt x="508" y="105"/>
                    </a:cubicBezTo>
                    <a:cubicBezTo>
                      <a:pt x="514" y="125"/>
                      <a:pt x="514" y="125"/>
                      <a:pt x="514" y="125"/>
                    </a:cubicBezTo>
                    <a:cubicBezTo>
                      <a:pt x="544" y="215"/>
                      <a:pt x="516" y="346"/>
                      <a:pt x="453" y="416"/>
                    </a:cubicBezTo>
                    <a:lnTo>
                      <a:pt x="204" y="69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232"/>
              <p:cNvSpPr/>
              <p:nvPr>
                <p:custDataLst>
                  <p:tags r:id="rId4"/>
                </p:custDataLst>
              </p:nvPr>
            </p:nvSpPr>
            <p:spPr bwMode="auto">
              <a:xfrm>
                <a:off x="1774825" y="5948363"/>
                <a:ext cx="1857375" cy="1049338"/>
              </a:xfrm>
              <a:custGeom>
                <a:avLst/>
                <a:gdLst>
                  <a:gd name="T0" fmla="*/ 1438 w 1778"/>
                  <a:gd name="T1" fmla="*/ 1003 h 1006"/>
                  <a:gd name="T2" fmla="*/ 1427 w 1778"/>
                  <a:gd name="T3" fmla="*/ 998 h 1006"/>
                  <a:gd name="T4" fmla="*/ 1417 w 1778"/>
                  <a:gd name="T5" fmla="*/ 991 h 1006"/>
                  <a:gd name="T6" fmla="*/ 1407 w 1778"/>
                  <a:gd name="T7" fmla="*/ 982 h 1006"/>
                  <a:gd name="T8" fmla="*/ 1396 w 1778"/>
                  <a:gd name="T9" fmla="*/ 968 h 1006"/>
                  <a:gd name="T10" fmla="*/ 1387 w 1778"/>
                  <a:gd name="T11" fmla="*/ 953 h 1006"/>
                  <a:gd name="T12" fmla="*/ 1380 w 1778"/>
                  <a:gd name="T13" fmla="*/ 938 h 1006"/>
                  <a:gd name="T14" fmla="*/ 1367 w 1778"/>
                  <a:gd name="T15" fmla="*/ 898 h 1006"/>
                  <a:gd name="T16" fmla="*/ 1361 w 1778"/>
                  <a:gd name="T17" fmla="*/ 873 h 1006"/>
                  <a:gd name="T18" fmla="*/ 1359 w 1778"/>
                  <a:gd name="T19" fmla="*/ 852 h 1006"/>
                  <a:gd name="T20" fmla="*/ 1358 w 1778"/>
                  <a:gd name="T21" fmla="*/ 832 h 1006"/>
                  <a:gd name="T22" fmla="*/ 1359 w 1778"/>
                  <a:gd name="T23" fmla="*/ 805 h 1006"/>
                  <a:gd name="T24" fmla="*/ 1361 w 1778"/>
                  <a:gd name="T25" fmla="*/ 782 h 1006"/>
                  <a:gd name="T26" fmla="*/ 1365 w 1778"/>
                  <a:gd name="T27" fmla="*/ 761 h 1006"/>
                  <a:gd name="T28" fmla="*/ 1370 w 1778"/>
                  <a:gd name="T29" fmla="*/ 740 h 1006"/>
                  <a:gd name="T30" fmla="*/ 1377 w 1778"/>
                  <a:gd name="T31" fmla="*/ 717 h 1006"/>
                  <a:gd name="T32" fmla="*/ 1384 w 1778"/>
                  <a:gd name="T33" fmla="*/ 698 h 1006"/>
                  <a:gd name="T34" fmla="*/ 1392 w 1778"/>
                  <a:gd name="T35" fmla="*/ 678 h 1006"/>
                  <a:gd name="T36" fmla="*/ 1404 w 1778"/>
                  <a:gd name="T37" fmla="*/ 656 h 1006"/>
                  <a:gd name="T38" fmla="*/ 1415 w 1778"/>
                  <a:gd name="T39" fmla="*/ 638 h 1006"/>
                  <a:gd name="T40" fmla="*/ 1426 w 1778"/>
                  <a:gd name="T41" fmla="*/ 624 h 1006"/>
                  <a:gd name="T42" fmla="*/ 420 w 1778"/>
                  <a:gd name="T43" fmla="*/ 7 h 1006"/>
                  <a:gd name="T44" fmla="*/ 66 w 1778"/>
                  <a:gd name="T45" fmla="*/ 334 h 1006"/>
                  <a:gd name="T46" fmla="*/ 55 w 1778"/>
                  <a:gd name="T47" fmla="*/ 349 h 1006"/>
                  <a:gd name="T48" fmla="*/ 46 w 1778"/>
                  <a:gd name="T49" fmla="*/ 364 h 1006"/>
                  <a:gd name="T50" fmla="*/ 36 w 1778"/>
                  <a:gd name="T51" fmla="*/ 383 h 1006"/>
                  <a:gd name="T52" fmla="*/ 29 w 1778"/>
                  <a:gd name="T53" fmla="*/ 396 h 1006"/>
                  <a:gd name="T54" fmla="*/ 22 w 1778"/>
                  <a:gd name="T55" fmla="*/ 415 h 1006"/>
                  <a:gd name="T56" fmla="*/ 15 w 1778"/>
                  <a:gd name="T57" fmla="*/ 435 h 1006"/>
                  <a:gd name="T58" fmla="*/ 12 w 1778"/>
                  <a:gd name="T59" fmla="*/ 448 h 1006"/>
                  <a:gd name="T60" fmla="*/ 8 w 1778"/>
                  <a:gd name="T61" fmla="*/ 465 h 1006"/>
                  <a:gd name="T62" fmla="*/ 5 w 1778"/>
                  <a:gd name="T63" fmla="*/ 479 h 1006"/>
                  <a:gd name="T64" fmla="*/ 2 w 1778"/>
                  <a:gd name="T65" fmla="*/ 499 h 1006"/>
                  <a:gd name="T66" fmla="*/ 0 w 1778"/>
                  <a:gd name="T67" fmla="*/ 525 h 1006"/>
                  <a:gd name="T68" fmla="*/ 0 w 1778"/>
                  <a:gd name="T69" fmla="*/ 540 h 1006"/>
                  <a:gd name="T70" fmla="*/ 1 w 1778"/>
                  <a:gd name="T71" fmla="*/ 560 h 1006"/>
                  <a:gd name="T72" fmla="*/ 3 w 1778"/>
                  <a:gd name="T73" fmla="*/ 579 h 1006"/>
                  <a:gd name="T74" fmla="*/ 8 w 1778"/>
                  <a:gd name="T75" fmla="*/ 603 h 1006"/>
                  <a:gd name="T76" fmla="*/ 20 w 1778"/>
                  <a:gd name="T77" fmla="*/ 640 h 1006"/>
                  <a:gd name="T78" fmla="*/ 25 w 1778"/>
                  <a:gd name="T79" fmla="*/ 654 h 1006"/>
                  <a:gd name="T80" fmla="*/ 32 w 1778"/>
                  <a:gd name="T81" fmla="*/ 668 h 1006"/>
                  <a:gd name="T82" fmla="*/ 39 w 1778"/>
                  <a:gd name="T83" fmla="*/ 678 h 1006"/>
                  <a:gd name="T84" fmla="*/ 49 w 1778"/>
                  <a:gd name="T85" fmla="*/ 690 h 1006"/>
                  <a:gd name="T86" fmla="*/ 56 w 1778"/>
                  <a:gd name="T87" fmla="*/ 697 h 1006"/>
                  <a:gd name="T88" fmla="*/ 65 w 1778"/>
                  <a:gd name="T89" fmla="*/ 704 h 1006"/>
                  <a:gd name="T90" fmla="*/ 75 w 1778"/>
                  <a:gd name="T91" fmla="*/ 709 h 1006"/>
                  <a:gd name="T92" fmla="*/ 83 w 1778"/>
                  <a:gd name="T93" fmla="*/ 712 h 1006"/>
                  <a:gd name="T94" fmla="*/ 1448 w 1778"/>
                  <a:gd name="T95" fmla="*/ 1006 h 10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78" h="1006">
                    <a:moveTo>
                      <a:pt x="1448" y="1006"/>
                    </a:moveTo>
                    <a:cubicBezTo>
                      <a:pt x="1446" y="1006"/>
                      <a:pt x="1445" y="1005"/>
                      <a:pt x="1444" y="1005"/>
                    </a:cubicBezTo>
                    <a:cubicBezTo>
                      <a:pt x="1443" y="1005"/>
                      <a:pt x="1442" y="1004"/>
                      <a:pt x="1441" y="1004"/>
                    </a:cubicBezTo>
                    <a:cubicBezTo>
                      <a:pt x="1440" y="1004"/>
                      <a:pt x="1439" y="1004"/>
                      <a:pt x="1438" y="1003"/>
                    </a:cubicBezTo>
                    <a:cubicBezTo>
                      <a:pt x="1437" y="1003"/>
                      <a:pt x="1436" y="1002"/>
                      <a:pt x="1435" y="1002"/>
                    </a:cubicBezTo>
                    <a:cubicBezTo>
                      <a:pt x="1434" y="1002"/>
                      <a:pt x="1434" y="1001"/>
                      <a:pt x="1433" y="1001"/>
                    </a:cubicBezTo>
                    <a:cubicBezTo>
                      <a:pt x="1432" y="1000"/>
                      <a:pt x="1431" y="1000"/>
                      <a:pt x="1430" y="1000"/>
                    </a:cubicBezTo>
                    <a:cubicBezTo>
                      <a:pt x="1429" y="999"/>
                      <a:pt x="1428" y="999"/>
                      <a:pt x="1427" y="998"/>
                    </a:cubicBezTo>
                    <a:cubicBezTo>
                      <a:pt x="1426" y="998"/>
                      <a:pt x="1425" y="997"/>
                      <a:pt x="1425" y="997"/>
                    </a:cubicBezTo>
                    <a:cubicBezTo>
                      <a:pt x="1424" y="996"/>
                      <a:pt x="1423" y="996"/>
                      <a:pt x="1422" y="995"/>
                    </a:cubicBezTo>
                    <a:cubicBezTo>
                      <a:pt x="1421" y="994"/>
                      <a:pt x="1420" y="994"/>
                      <a:pt x="1419" y="993"/>
                    </a:cubicBezTo>
                    <a:cubicBezTo>
                      <a:pt x="1418" y="992"/>
                      <a:pt x="1418" y="992"/>
                      <a:pt x="1417" y="991"/>
                    </a:cubicBezTo>
                    <a:cubicBezTo>
                      <a:pt x="1416" y="991"/>
                      <a:pt x="1415" y="990"/>
                      <a:pt x="1414" y="989"/>
                    </a:cubicBezTo>
                    <a:cubicBezTo>
                      <a:pt x="1413" y="988"/>
                      <a:pt x="1413" y="988"/>
                      <a:pt x="1412" y="987"/>
                    </a:cubicBezTo>
                    <a:cubicBezTo>
                      <a:pt x="1411" y="986"/>
                      <a:pt x="1410" y="985"/>
                      <a:pt x="1409" y="984"/>
                    </a:cubicBezTo>
                    <a:cubicBezTo>
                      <a:pt x="1408" y="983"/>
                      <a:pt x="1407" y="983"/>
                      <a:pt x="1407" y="982"/>
                    </a:cubicBezTo>
                    <a:cubicBezTo>
                      <a:pt x="1406" y="981"/>
                      <a:pt x="1404" y="980"/>
                      <a:pt x="1403" y="978"/>
                    </a:cubicBezTo>
                    <a:cubicBezTo>
                      <a:pt x="1403" y="978"/>
                      <a:pt x="1402" y="977"/>
                      <a:pt x="1402" y="977"/>
                    </a:cubicBezTo>
                    <a:cubicBezTo>
                      <a:pt x="1400" y="975"/>
                      <a:pt x="1399" y="972"/>
                      <a:pt x="1397" y="970"/>
                    </a:cubicBezTo>
                    <a:cubicBezTo>
                      <a:pt x="1396" y="969"/>
                      <a:pt x="1396" y="969"/>
                      <a:pt x="1396" y="968"/>
                    </a:cubicBezTo>
                    <a:cubicBezTo>
                      <a:pt x="1394" y="966"/>
                      <a:pt x="1393" y="964"/>
                      <a:pt x="1392" y="963"/>
                    </a:cubicBezTo>
                    <a:cubicBezTo>
                      <a:pt x="1391" y="962"/>
                      <a:pt x="1391" y="961"/>
                      <a:pt x="1390" y="960"/>
                    </a:cubicBezTo>
                    <a:cubicBezTo>
                      <a:pt x="1390" y="959"/>
                      <a:pt x="1389" y="958"/>
                      <a:pt x="1389" y="956"/>
                    </a:cubicBezTo>
                    <a:cubicBezTo>
                      <a:pt x="1388" y="955"/>
                      <a:pt x="1387" y="954"/>
                      <a:pt x="1387" y="953"/>
                    </a:cubicBezTo>
                    <a:cubicBezTo>
                      <a:pt x="1386" y="952"/>
                      <a:pt x="1386" y="951"/>
                      <a:pt x="1385" y="949"/>
                    </a:cubicBezTo>
                    <a:cubicBezTo>
                      <a:pt x="1384" y="948"/>
                      <a:pt x="1384" y="947"/>
                      <a:pt x="1383" y="946"/>
                    </a:cubicBezTo>
                    <a:cubicBezTo>
                      <a:pt x="1383" y="945"/>
                      <a:pt x="1382" y="943"/>
                      <a:pt x="1382" y="942"/>
                    </a:cubicBezTo>
                    <a:cubicBezTo>
                      <a:pt x="1381" y="941"/>
                      <a:pt x="1381" y="939"/>
                      <a:pt x="1380" y="938"/>
                    </a:cubicBezTo>
                    <a:cubicBezTo>
                      <a:pt x="1380" y="937"/>
                      <a:pt x="1379" y="935"/>
                      <a:pt x="1379" y="934"/>
                    </a:cubicBezTo>
                    <a:cubicBezTo>
                      <a:pt x="1378" y="932"/>
                      <a:pt x="1377" y="930"/>
                      <a:pt x="1377" y="929"/>
                    </a:cubicBezTo>
                    <a:cubicBezTo>
                      <a:pt x="1370" y="908"/>
                      <a:pt x="1370" y="908"/>
                      <a:pt x="1370" y="908"/>
                    </a:cubicBezTo>
                    <a:cubicBezTo>
                      <a:pt x="1369" y="905"/>
                      <a:pt x="1368" y="901"/>
                      <a:pt x="1367" y="898"/>
                    </a:cubicBezTo>
                    <a:cubicBezTo>
                      <a:pt x="1367" y="897"/>
                      <a:pt x="1366" y="896"/>
                      <a:pt x="1366" y="895"/>
                    </a:cubicBezTo>
                    <a:cubicBezTo>
                      <a:pt x="1365" y="892"/>
                      <a:pt x="1365" y="889"/>
                      <a:pt x="1364" y="887"/>
                    </a:cubicBezTo>
                    <a:cubicBezTo>
                      <a:pt x="1364" y="886"/>
                      <a:pt x="1364" y="885"/>
                      <a:pt x="1363" y="884"/>
                    </a:cubicBezTo>
                    <a:cubicBezTo>
                      <a:pt x="1363" y="880"/>
                      <a:pt x="1362" y="876"/>
                      <a:pt x="1361" y="873"/>
                    </a:cubicBezTo>
                    <a:cubicBezTo>
                      <a:pt x="1361" y="872"/>
                      <a:pt x="1361" y="871"/>
                      <a:pt x="1361" y="871"/>
                    </a:cubicBezTo>
                    <a:cubicBezTo>
                      <a:pt x="1361" y="868"/>
                      <a:pt x="1360" y="864"/>
                      <a:pt x="1360" y="861"/>
                    </a:cubicBezTo>
                    <a:cubicBezTo>
                      <a:pt x="1360" y="860"/>
                      <a:pt x="1360" y="858"/>
                      <a:pt x="1360" y="857"/>
                    </a:cubicBezTo>
                    <a:cubicBezTo>
                      <a:pt x="1359" y="855"/>
                      <a:pt x="1359" y="854"/>
                      <a:pt x="1359" y="852"/>
                    </a:cubicBezTo>
                    <a:cubicBezTo>
                      <a:pt x="1359" y="850"/>
                      <a:pt x="1359" y="849"/>
                      <a:pt x="1359" y="847"/>
                    </a:cubicBezTo>
                    <a:cubicBezTo>
                      <a:pt x="1359" y="845"/>
                      <a:pt x="1359" y="844"/>
                      <a:pt x="1359" y="842"/>
                    </a:cubicBezTo>
                    <a:cubicBezTo>
                      <a:pt x="1358" y="840"/>
                      <a:pt x="1358" y="839"/>
                      <a:pt x="1358" y="837"/>
                    </a:cubicBezTo>
                    <a:cubicBezTo>
                      <a:pt x="1358" y="835"/>
                      <a:pt x="1358" y="834"/>
                      <a:pt x="1358" y="832"/>
                    </a:cubicBezTo>
                    <a:cubicBezTo>
                      <a:pt x="1358" y="830"/>
                      <a:pt x="1358" y="829"/>
                      <a:pt x="1358" y="827"/>
                    </a:cubicBezTo>
                    <a:cubicBezTo>
                      <a:pt x="1358" y="825"/>
                      <a:pt x="1358" y="823"/>
                      <a:pt x="1358" y="822"/>
                    </a:cubicBezTo>
                    <a:cubicBezTo>
                      <a:pt x="1358" y="820"/>
                      <a:pt x="1358" y="819"/>
                      <a:pt x="1358" y="817"/>
                    </a:cubicBezTo>
                    <a:cubicBezTo>
                      <a:pt x="1359" y="813"/>
                      <a:pt x="1359" y="809"/>
                      <a:pt x="1359" y="805"/>
                    </a:cubicBezTo>
                    <a:cubicBezTo>
                      <a:pt x="1359" y="805"/>
                      <a:pt x="1359" y="804"/>
                      <a:pt x="1359" y="804"/>
                    </a:cubicBezTo>
                    <a:cubicBezTo>
                      <a:pt x="1359" y="800"/>
                      <a:pt x="1360" y="797"/>
                      <a:pt x="1360" y="793"/>
                    </a:cubicBezTo>
                    <a:cubicBezTo>
                      <a:pt x="1360" y="792"/>
                      <a:pt x="1360" y="790"/>
                      <a:pt x="1361" y="789"/>
                    </a:cubicBezTo>
                    <a:cubicBezTo>
                      <a:pt x="1361" y="787"/>
                      <a:pt x="1361" y="784"/>
                      <a:pt x="1361" y="782"/>
                    </a:cubicBezTo>
                    <a:cubicBezTo>
                      <a:pt x="1362" y="781"/>
                      <a:pt x="1362" y="779"/>
                      <a:pt x="1362" y="778"/>
                    </a:cubicBezTo>
                    <a:cubicBezTo>
                      <a:pt x="1362" y="776"/>
                      <a:pt x="1363" y="773"/>
                      <a:pt x="1363" y="771"/>
                    </a:cubicBezTo>
                    <a:cubicBezTo>
                      <a:pt x="1363" y="770"/>
                      <a:pt x="1364" y="768"/>
                      <a:pt x="1364" y="767"/>
                    </a:cubicBezTo>
                    <a:cubicBezTo>
                      <a:pt x="1364" y="765"/>
                      <a:pt x="1365" y="763"/>
                      <a:pt x="1365" y="761"/>
                    </a:cubicBezTo>
                    <a:cubicBezTo>
                      <a:pt x="1365" y="759"/>
                      <a:pt x="1366" y="758"/>
                      <a:pt x="1366" y="757"/>
                    </a:cubicBezTo>
                    <a:cubicBezTo>
                      <a:pt x="1366" y="754"/>
                      <a:pt x="1367" y="752"/>
                      <a:pt x="1367" y="750"/>
                    </a:cubicBezTo>
                    <a:cubicBezTo>
                      <a:pt x="1368" y="749"/>
                      <a:pt x="1368" y="748"/>
                      <a:pt x="1368" y="746"/>
                    </a:cubicBezTo>
                    <a:cubicBezTo>
                      <a:pt x="1369" y="744"/>
                      <a:pt x="1369" y="742"/>
                      <a:pt x="1370" y="740"/>
                    </a:cubicBezTo>
                    <a:cubicBezTo>
                      <a:pt x="1370" y="739"/>
                      <a:pt x="1370" y="738"/>
                      <a:pt x="1371" y="736"/>
                    </a:cubicBezTo>
                    <a:cubicBezTo>
                      <a:pt x="1371" y="734"/>
                      <a:pt x="1372" y="732"/>
                      <a:pt x="1373" y="729"/>
                    </a:cubicBezTo>
                    <a:cubicBezTo>
                      <a:pt x="1373" y="728"/>
                      <a:pt x="1373" y="727"/>
                      <a:pt x="1373" y="727"/>
                    </a:cubicBezTo>
                    <a:cubicBezTo>
                      <a:pt x="1374" y="723"/>
                      <a:pt x="1375" y="720"/>
                      <a:pt x="1377" y="717"/>
                    </a:cubicBezTo>
                    <a:cubicBezTo>
                      <a:pt x="1377" y="716"/>
                      <a:pt x="1377" y="716"/>
                      <a:pt x="1377" y="715"/>
                    </a:cubicBezTo>
                    <a:cubicBezTo>
                      <a:pt x="1378" y="712"/>
                      <a:pt x="1379" y="710"/>
                      <a:pt x="1380" y="707"/>
                    </a:cubicBezTo>
                    <a:cubicBezTo>
                      <a:pt x="1380" y="706"/>
                      <a:pt x="1381" y="706"/>
                      <a:pt x="1381" y="705"/>
                    </a:cubicBezTo>
                    <a:cubicBezTo>
                      <a:pt x="1382" y="702"/>
                      <a:pt x="1383" y="700"/>
                      <a:pt x="1384" y="698"/>
                    </a:cubicBezTo>
                    <a:cubicBezTo>
                      <a:pt x="1384" y="696"/>
                      <a:pt x="1385" y="695"/>
                      <a:pt x="1385" y="694"/>
                    </a:cubicBezTo>
                    <a:cubicBezTo>
                      <a:pt x="1386" y="692"/>
                      <a:pt x="1387" y="690"/>
                      <a:pt x="1387" y="688"/>
                    </a:cubicBezTo>
                    <a:cubicBezTo>
                      <a:pt x="1388" y="687"/>
                      <a:pt x="1388" y="686"/>
                      <a:pt x="1389" y="685"/>
                    </a:cubicBezTo>
                    <a:cubicBezTo>
                      <a:pt x="1390" y="683"/>
                      <a:pt x="1391" y="680"/>
                      <a:pt x="1392" y="678"/>
                    </a:cubicBezTo>
                    <a:cubicBezTo>
                      <a:pt x="1393" y="677"/>
                      <a:pt x="1393" y="676"/>
                      <a:pt x="1394" y="675"/>
                    </a:cubicBezTo>
                    <a:cubicBezTo>
                      <a:pt x="1395" y="673"/>
                      <a:pt x="1396" y="671"/>
                      <a:pt x="1397" y="669"/>
                    </a:cubicBezTo>
                    <a:cubicBezTo>
                      <a:pt x="1397" y="668"/>
                      <a:pt x="1398" y="667"/>
                      <a:pt x="1398" y="666"/>
                    </a:cubicBezTo>
                    <a:cubicBezTo>
                      <a:pt x="1400" y="662"/>
                      <a:pt x="1402" y="659"/>
                      <a:pt x="1404" y="656"/>
                    </a:cubicBezTo>
                    <a:cubicBezTo>
                      <a:pt x="1404" y="656"/>
                      <a:pt x="1404" y="655"/>
                      <a:pt x="1404" y="655"/>
                    </a:cubicBezTo>
                    <a:cubicBezTo>
                      <a:pt x="1406" y="651"/>
                      <a:pt x="1409" y="648"/>
                      <a:pt x="1411" y="645"/>
                    </a:cubicBezTo>
                    <a:cubicBezTo>
                      <a:pt x="1412" y="644"/>
                      <a:pt x="1412" y="642"/>
                      <a:pt x="1413" y="641"/>
                    </a:cubicBezTo>
                    <a:cubicBezTo>
                      <a:pt x="1414" y="640"/>
                      <a:pt x="1415" y="639"/>
                      <a:pt x="1415" y="638"/>
                    </a:cubicBezTo>
                    <a:cubicBezTo>
                      <a:pt x="1416" y="636"/>
                      <a:pt x="1417" y="635"/>
                      <a:pt x="1419" y="634"/>
                    </a:cubicBezTo>
                    <a:cubicBezTo>
                      <a:pt x="1419" y="633"/>
                      <a:pt x="1420" y="632"/>
                      <a:pt x="1421" y="631"/>
                    </a:cubicBezTo>
                    <a:cubicBezTo>
                      <a:pt x="1422" y="629"/>
                      <a:pt x="1423" y="628"/>
                      <a:pt x="1424" y="626"/>
                    </a:cubicBezTo>
                    <a:cubicBezTo>
                      <a:pt x="1425" y="625"/>
                      <a:pt x="1425" y="625"/>
                      <a:pt x="1426" y="624"/>
                    </a:cubicBezTo>
                    <a:cubicBezTo>
                      <a:pt x="1428" y="622"/>
                      <a:pt x="1430" y="620"/>
                      <a:pt x="1432" y="617"/>
                    </a:cubicBezTo>
                    <a:cubicBezTo>
                      <a:pt x="1680" y="341"/>
                      <a:pt x="1680" y="341"/>
                      <a:pt x="1680" y="341"/>
                    </a:cubicBezTo>
                    <a:cubicBezTo>
                      <a:pt x="1712" y="306"/>
                      <a:pt x="1747" y="292"/>
                      <a:pt x="1778" y="299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6"/>
                      <a:pt x="74" y="326"/>
                      <a:pt x="74" y="326"/>
                    </a:cubicBezTo>
                    <a:cubicBezTo>
                      <a:pt x="72" y="328"/>
                      <a:pt x="70" y="330"/>
                      <a:pt x="68" y="332"/>
                    </a:cubicBezTo>
                    <a:cubicBezTo>
                      <a:pt x="67" y="333"/>
                      <a:pt x="67" y="334"/>
                      <a:pt x="66" y="334"/>
                    </a:cubicBezTo>
                    <a:cubicBezTo>
                      <a:pt x="65" y="336"/>
                      <a:pt x="64" y="337"/>
                      <a:pt x="63" y="339"/>
                    </a:cubicBezTo>
                    <a:cubicBezTo>
                      <a:pt x="62" y="340"/>
                      <a:pt x="61" y="341"/>
                      <a:pt x="61" y="342"/>
                    </a:cubicBezTo>
                    <a:cubicBezTo>
                      <a:pt x="59" y="343"/>
                      <a:pt x="58" y="345"/>
                      <a:pt x="57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8" y="360"/>
                      <a:pt x="46" y="363"/>
                    </a:cubicBezTo>
                    <a:cubicBezTo>
                      <a:pt x="46" y="363"/>
                      <a:pt x="46" y="364"/>
                      <a:pt x="46" y="364"/>
                    </a:cubicBezTo>
                    <a:cubicBezTo>
                      <a:pt x="44" y="367"/>
                      <a:pt x="42" y="370"/>
                      <a:pt x="40" y="374"/>
                    </a:cubicBezTo>
                    <a:cubicBezTo>
                      <a:pt x="40" y="374"/>
                      <a:pt x="40" y="375"/>
                      <a:pt x="40" y="375"/>
                    </a:cubicBezTo>
                    <a:cubicBezTo>
                      <a:pt x="39" y="376"/>
                      <a:pt x="39" y="376"/>
                      <a:pt x="39" y="377"/>
                    </a:cubicBezTo>
                    <a:cubicBezTo>
                      <a:pt x="38" y="379"/>
                      <a:pt x="37" y="381"/>
                      <a:pt x="36" y="383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9"/>
                      <a:pt x="32" y="391"/>
                      <a:pt x="31" y="393"/>
                    </a:cubicBezTo>
                    <a:cubicBezTo>
                      <a:pt x="31" y="394"/>
                      <a:pt x="30" y="395"/>
                      <a:pt x="30" y="395"/>
                    </a:cubicBezTo>
                    <a:cubicBezTo>
                      <a:pt x="29" y="396"/>
                      <a:pt x="29" y="396"/>
                      <a:pt x="29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6"/>
                    </a:cubicBezTo>
                    <a:cubicBezTo>
                      <a:pt x="25" y="408"/>
                      <a:pt x="24" y="410"/>
                      <a:pt x="23" y="413"/>
                    </a:cubicBezTo>
                    <a:cubicBezTo>
                      <a:pt x="23" y="414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1"/>
                      <a:pt x="19" y="423"/>
                    </a:cubicBezTo>
                    <a:cubicBezTo>
                      <a:pt x="19" y="424"/>
                      <a:pt x="19" y="424"/>
                      <a:pt x="19" y="425"/>
                    </a:cubicBezTo>
                    <a:cubicBezTo>
                      <a:pt x="17" y="428"/>
                      <a:pt x="16" y="431"/>
                      <a:pt x="15" y="435"/>
                    </a:cubicBezTo>
                    <a:cubicBezTo>
                      <a:pt x="15" y="435"/>
                      <a:pt x="15" y="435"/>
                      <a:pt x="15" y="435"/>
                    </a:cubicBezTo>
                    <a:cubicBezTo>
                      <a:pt x="15" y="436"/>
                      <a:pt x="15" y="437"/>
                      <a:pt x="15" y="438"/>
                    </a:cubicBezTo>
                    <a:cubicBezTo>
                      <a:pt x="14" y="440"/>
                      <a:pt x="13" y="442"/>
                      <a:pt x="13" y="444"/>
                    </a:cubicBezTo>
                    <a:cubicBezTo>
                      <a:pt x="12" y="446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3"/>
                      <a:pt x="8" y="465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6"/>
                      <a:pt x="6" y="476"/>
                    </a:cubicBezTo>
                    <a:cubicBezTo>
                      <a:pt x="5" y="477"/>
                      <a:pt x="5" y="478"/>
                      <a:pt x="5" y="479"/>
                    </a:cubicBezTo>
                    <a:cubicBezTo>
                      <a:pt x="5" y="481"/>
                      <a:pt x="4" y="484"/>
                      <a:pt x="4" y="486"/>
                    </a:cubicBezTo>
                    <a:cubicBezTo>
                      <a:pt x="4" y="487"/>
                      <a:pt x="4" y="489"/>
                      <a:pt x="3" y="490"/>
                    </a:cubicBezTo>
                    <a:cubicBezTo>
                      <a:pt x="3" y="493"/>
                      <a:pt x="3" y="495"/>
                      <a:pt x="3" y="497"/>
                    </a:cubicBezTo>
                    <a:cubicBezTo>
                      <a:pt x="2" y="498"/>
                      <a:pt x="2" y="499"/>
                      <a:pt x="2" y="499"/>
                    </a:cubicBezTo>
                    <a:cubicBezTo>
                      <a:pt x="2" y="500"/>
                      <a:pt x="2" y="501"/>
                      <a:pt x="2" y="501"/>
                    </a:cubicBezTo>
                    <a:cubicBezTo>
                      <a:pt x="2" y="505"/>
                      <a:pt x="1" y="508"/>
                      <a:pt x="1" y="512"/>
                    </a:cubicBezTo>
                    <a:cubicBezTo>
                      <a:pt x="1" y="512"/>
                      <a:pt x="1" y="513"/>
                      <a:pt x="1" y="513"/>
                    </a:cubicBezTo>
                    <a:cubicBezTo>
                      <a:pt x="1" y="517"/>
                      <a:pt x="1" y="521"/>
                      <a:pt x="0" y="525"/>
                    </a:cubicBezTo>
                    <a:cubicBezTo>
                      <a:pt x="0" y="526"/>
                      <a:pt x="0" y="526"/>
                      <a:pt x="0" y="527"/>
                    </a:cubicBezTo>
                    <a:cubicBezTo>
                      <a:pt x="0" y="528"/>
                      <a:pt x="0" y="529"/>
                      <a:pt x="0" y="530"/>
                    </a:cubicBezTo>
                    <a:cubicBezTo>
                      <a:pt x="0" y="532"/>
                      <a:pt x="0" y="533"/>
                      <a:pt x="0" y="535"/>
                    </a:cubicBezTo>
                    <a:cubicBezTo>
                      <a:pt x="0" y="537"/>
                      <a:pt x="0" y="538"/>
                      <a:pt x="0" y="540"/>
                    </a:cubicBezTo>
                    <a:cubicBezTo>
                      <a:pt x="0" y="542"/>
                      <a:pt x="0" y="543"/>
                      <a:pt x="0" y="545"/>
                    </a:cubicBezTo>
                    <a:cubicBezTo>
                      <a:pt x="0" y="547"/>
                      <a:pt x="0" y="548"/>
                      <a:pt x="0" y="550"/>
                    </a:cubicBezTo>
                    <a:cubicBezTo>
                      <a:pt x="1" y="552"/>
                      <a:pt x="1" y="553"/>
                      <a:pt x="1" y="555"/>
                    </a:cubicBezTo>
                    <a:cubicBezTo>
                      <a:pt x="1" y="557"/>
                      <a:pt x="1" y="558"/>
                      <a:pt x="1" y="560"/>
                    </a:cubicBezTo>
                    <a:cubicBezTo>
                      <a:pt x="1" y="562"/>
                      <a:pt x="1" y="563"/>
                      <a:pt x="2" y="565"/>
                    </a:cubicBezTo>
                    <a:cubicBezTo>
                      <a:pt x="2" y="566"/>
                      <a:pt x="2" y="567"/>
                      <a:pt x="2" y="568"/>
                    </a:cubicBezTo>
                    <a:cubicBezTo>
                      <a:pt x="2" y="568"/>
                      <a:pt x="2" y="569"/>
                      <a:pt x="2" y="569"/>
                    </a:cubicBezTo>
                    <a:cubicBezTo>
                      <a:pt x="2" y="572"/>
                      <a:pt x="3" y="576"/>
                      <a:pt x="3" y="579"/>
                    </a:cubicBezTo>
                    <a:cubicBezTo>
                      <a:pt x="3" y="579"/>
                      <a:pt x="3" y="580"/>
                      <a:pt x="3" y="581"/>
                    </a:cubicBezTo>
                    <a:cubicBezTo>
                      <a:pt x="4" y="584"/>
                      <a:pt x="5" y="588"/>
                      <a:pt x="5" y="592"/>
                    </a:cubicBezTo>
                    <a:cubicBezTo>
                      <a:pt x="6" y="593"/>
                      <a:pt x="6" y="594"/>
                      <a:pt x="6" y="595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10"/>
                      <a:pt x="11" y="613"/>
                      <a:pt x="12" y="616"/>
                    </a:cubicBezTo>
                    <a:cubicBezTo>
                      <a:pt x="19" y="637"/>
                      <a:pt x="19" y="637"/>
                      <a:pt x="19" y="637"/>
                    </a:cubicBezTo>
                    <a:cubicBezTo>
                      <a:pt x="19" y="638"/>
                      <a:pt x="19" y="639"/>
                      <a:pt x="20" y="640"/>
                    </a:cubicBezTo>
                    <a:cubicBezTo>
                      <a:pt x="20" y="640"/>
                      <a:pt x="20" y="641"/>
                      <a:pt x="20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8"/>
                      <a:pt x="23" y="649"/>
                      <a:pt x="24" y="650"/>
                    </a:cubicBezTo>
                    <a:cubicBezTo>
                      <a:pt x="24" y="651"/>
                      <a:pt x="25" y="653"/>
                      <a:pt x="25" y="654"/>
                    </a:cubicBezTo>
                    <a:cubicBezTo>
                      <a:pt x="26" y="655"/>
                      <a:pt x="26" y="656"/>
                      <a:pt x="27" y="658"/>
                    </a:cubicBezTo>
                    <a:cubicBezTo>
                      <a:pt x="27" y="659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0" y="665"/>
                    </a:cubicBezTo>
                    <a:cubicBezTo>
                      <a:pt x="31" y="666"/>
                      <a:pt x="32" y="667"/>
                      <a:pt x="32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3" y="670"/>
                      <a:pt x="34" y="670"/>
                      <a:pt x="34" y="671"/>
                    </a:cubicBezTo>
                    <a:cubicBezTo>
                      <a:pt x="35" y="673"/>
                      <a:pt x="36" y="674"/>
                      <a:pt x="38" y="676"/>
                    </a:cubicBezTo>
                    <a:cubicBezTo>
                      <a:pt x="38" y="677"/>
                      <a:pt x="38" y="678"/>
                      <a:pt x="39" y="678"/>
                    </a:cubicBezTo>
                    <a:cubicBezTo>
                      <a:pt x="41" y="680"/>
                      <a:pt x="42" y="683"/>
                      <a:pt x="44" y="685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6"/>
                      <a:pt x="45" y="686"/>
                    </a:cubicBezTo>
                    <a:cubicBezTo>
                      <a:pt x="46" y="688"/>
                      <a:pt x="48" y="689"/>
                      <a:pt x="49" y="690"/>
                    </a:cubicBezTo>
                    <a:cubicBezTo>
                      <a:pt x="49" y="691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7"/>
                      <a:pt x="56" y="697"/>
                    </a:cubicBezTo>
                    <a:cubicBezTo>
                      <a:pt x="57" y="698"/>
                      <a:pt x="58" y="699"/>
                      <a:pt x="59" y="699"/>
                    </a:cubicBezTo>
                    <a:cubicBezTo>
                      <a:pt x="60" y="700"/>
                      <a:pt x="60" y="700"/>
                      <a:pt x="61" y="701"/>
                    </a:cubicBezTo>
                    <a:cubicBezTo>
                      <a:pt x="62" y="702"/>
                      <a:pt x="63" y="702"/>
                      <a:pt x="64" y="703"/>
                    </a:cubicBezTo>
                    <a:cubicBezTo>
                      <a:pt x="64" y="703"/>
                      <a:pt x="65" y="704"/>
                      <a:pt x="65" y="704"/>
                    </a:cubicBezTo>
                    <a:cubicBezTo>
                      <a:pt x="66" y="704"/>
                      <a:pt x="66" y="704"/>
                      <a:pt x="67" y="705"/>
                    </a:cubicBezTo>
                    <a:cubicBezTo>
                      <a:pt x="67" y="705"/>
                      <a:pt x="68" y="706"/>
                      <a:pt x="69" y="706"/>
                    </a:cubicBezTo>
                    <a:cubicBezTo>
                      <a:pt x="70" y="707"/>
                      <a:pt x="71" y="707"/>
                      <a:pt x="72" y="708"/>
                    </a:cubicBezTo>
                    <a:cubicBezTo>
                      <a:pt x="73" y="708"/>
                      <a:pt x="74" y="709"/>
                      <a:pt x="75" y="709"/>
                    </a:cubicBezTo>
                    <a:cubicBezTo>
                      <a:pt x="75" y="709"/>
                      <a:pt x="76" y="709"/>
                      <a:pt x="76" y="710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1"/>
                      <a:pt x="79" y="711"/>
                      <a:pt x="80" y="711"/>
                    </a:cubicBezTo>
                    <a:cubicBezTo>
                      <a:pt x="81" y="712"/>
                      <a:pt x="82" y="712"/>
                      <a:pt x="83" y="712"/>
                    </a:cubicBezTo>
                    <a:cubicBezTo>
                      <a:pt x="84" y="713"/>
                      <a:pt x="85" y="713"/>
                      <a:pt x="86" y="713"/>
                    </a:cubicBezTo>
                    <a:cubicBezTo>
                      <a:pt x="87" y="713"/>
                      <a:pt x="87" y="713"/>
                      <a:pt x="88" y="714"/>
                    </a:cubicBezTo>
                    <a:cubicBezTo>
                      <a:pt x="88" y="714"/>
                      <a:pt x="89" y="714"/>
                      <a:pt x="90" y="714"/>
                    </a:cubicBezTo>
                    <a:lnTo>
                      <a:pt x="1448" y="1006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33"/>
              <p:cNvSpPr/>
              <p:nvPr>
                <p:custDataLst>
                  <p:tags r:id="rId5"/>
                </p:custDataLst>
              </p:nvPr>
            </p:nvSpPr>
            <p:spPr bwMode="auto">
              <a:xfrm>
                <a:off x="1984375" y="5992813"/>
                <a:ext cx="639763" cy="788988"/>
              </a:xfrm>
              <a:custGeom>
                <a:avLst/>
                <a:gdLst>
                  <a:gd name="T0" fmla="*/ 284 w 612"/>
                  <a:gd name="T1" fmla="*/ 754 h 756"/>
                  <a:gd name="T2" fmla="*/ 275 w 612"/>
                  <a:gd name="T3" fmla="*/ 751 h 756"/>
                  <a:gd name="T4" fmla="*/ 266 w 612"/>
                  <a:gd name="T5" fmla="*/ 746 h 756"/>
                  <a:gd name="T6" fmla="*/ 257 w 612"/>
                  <a:gd name="T7" fmla="*/ 739 h 756"/>
                  <a:gd name="T8" fmla="*/ 250 w 612"/>
                  <a:gd name="T9" fmla="*/ 732 h 756"/>
                  <a:gd name="T10" fmla="*/ 240 w 612"/>
                  <a:gd name="T11" fmla="*/ 720 h 756"/>
                  <a:gd name="T12" fmla="*/ 233 w 612"/>
                  <a:gd name="T13" fmla="*/ 710 h 756"/>
                  <a:gd name="T14" fmla="*/ 226 w 612"/>
                  <a:gd name="T15" fmla="*/ 696 h 756"/>
                  <a:gd name="T16" fmla="*/ 220 w 612"/>
                  <a:gd name="T17" fmla="*/ 682 h 756"/>
                  <a:gd name="T18" fmla="*/ 209 w 612"/>
                  <a:gd name="T19" fmla="*/ 645 h 756"/>
                  <a:gd name="T20" fmla="*/ 204 w 612"/>
                  <a:gd name="T21" fmla="*/ 621 h 756"/>
                  <a:gd name="T22" fmla="*/ 202 w 612"/>
                  <a:gd name="T23" fmla="*/ 602 h 756"/>
                  <a:gd name="T24" fmla="*/ 201 w 612"/>
                  <a:gd name="T25" fmla="*/ 582 h 756"/>
                  <a:gd name="T26" fmla="*/ 201 w 612"/>
                  <a:gd name="T27" fmla="*/ 568 h 756"/>
                  <a:gd name="T28" fmla="*/ 203 w 612"/>
                  <a:gd name="T29" fmla="*/ 542 h 756"/>
                  <a:gd name="T30" fmla="*/ 206 w 612"/>
                  <a:gd name="T31" fmla="*/ 521 h 756"/>
                  <a:gd name="T32" fmla="*/ 209 w 612"/>
                  <a:gd name="T33" fmla="*/ 507 h 756"/>
                  <a:gd name="T34" fmla="*/ 212 w 612"/>
                  <a:gd name="T35" fmla="*/ 490 h 756"/>
                  <a:gd name="T36" fmla="*/ 216 w 612"/>
                  <a:gd name="T37" fmla="*/ 477 h 756"/>
                  <a:gd name="T38" fmla="*/ 223 w 612"/>
                  <a:gd name="T39" fmla="*/ 457 h 756"/>
                  <a:gd name="T40" fmla="*/ 230 w 612"/>
                  <a:gd name="T41" fmla="*/ 438 h 756"/>
                  <a:gd name="T42" fmla="*/ 236 w 612"/>
                  <a:gd name="T43" fmla="*/ 425 h 756"/>
                  <a:gd name="T44" fmla="*/ 246 w 612"/>
                  <a:gd name="T45" fmla="*/ 406 h 756"/>
                  <a:gd name="T46" fmla="*/ 256 w 612"/>
                  <a:gd name="T47" fmla="*/ 391 h 756"/>
                  <a:gd name="T48" fmla="*/ 267 w 612"/>
                  <a:gd name="T49" fmla="*/ 376 h 756"/>
                  <a:gd name="T50" fmla="*/ 612 w 612"/>
                  <a:gd name="T51" fmla="*/ 48 h 756"/>
                  <a:gd name="T52" fmla="*/ 68 w 612"/>
                  <a:gd name="T53" fmla="*/ 332 h 756"/>
                  <a:gd name="T54" fmla="*/ 58 w 612"/>
                  <a:gd name="T55" fmla="*/ 346 h 756"/>
                  <a:gd name="T56" fmla="*/ 46 w 612"/>
                  <a:gd name="T57" fmla="*/ 363 h 756"/>
                  <a:gd name="T58" fmla="*/ 39 w 612"/>
                  <a:gd name="T59" fmla="*/ 377 h 756"/>
                  <a:gd name="T60" fmla="*/ 30 w 612"/>
                  <a:gd name="T61" fmla="*/ 395 h 756"/>
                  <a:gd name="T62" fmla="*/ 23 w 612"/>
                  <a:gd name="T63" fmla="*/ 412 h 756"/>
                  <a:gd name="T64" fmla="*/ 19 w 612"/>
                  <a:gd name="T65" fmla="*/ 425 h 756"/>
                  <a:gd name="T66" fmla="*/ 13 w 612"/>
                  <a:gd name="T67" fmla="*/ 444 h 756"/>
                  <a:gd name="T68" fmla="*/ 9 w 612"/>
                  <a:gd name="T69" fmla="*/ 458 h 756"/>
                  <a:gd name="T70" fmla="*/ 6 w 612"/>
                  <a:gd name="T71" fmla="*/ 476 h 756"/>
                  <a:gd name="T72" fmla="*/ 3 w 612"/>
                  <a:gd name="T73" fmla="*/ 497 h 756"/>
                  <a:gd name="T74" fmla="*/ 1 w 612"/>
                  <a:gd name="T75" fmla="*/ 513 h 756"/>
                  <a:gd name="T76" fmla="*/ 0 w 612"/>
                  <a:gd name="T77" fmla="*/ 535 h 756"/>
                  <a:gd name="T78" fmla="*/ 1 w 612"/>
                  <a:gd name="T79" fmla="*/ 555 h 756"/>
                  <a:gd name="T80" fmla="*/ 2 w 612"/>
                  <a:gd name="T81" fmla="*/ 569 h 756"/>
                  <a:gd name="T82" fmla="*/ 6 w 612"/>
                  <a:gd name="T83" fmla="*/ 594 h 756"/>
                  <a:gd name="T84" fmla="*/ 19 w 612"/>
                  <a:gd name="T85" fmla="*/ 636 h 756"/>
                  <a:gd name="T86" fmla="*/ 24 w 612"/>
                  <a:gd name="T87" fmla="*/ 650 h 756"/>
                  <a:gd name="T88" fmla="*/ 31 w 612"/>
                  <a:gd name="T89" fmla="*/ 664 h 756"/>
                  <a:gd name="T90" fmla="*/ 38 w 612"/>
                  <a:gd name="T91" fmla="*/ 676 h 756"/>
                  <a:gd name="T92" fmla="*/ 45 w 612"/>
                  <a:gd name="T93" fmla="*/ 686 h 756"/>
                  <a:gd name="T94" fmla="*/ 55 w 612"/>
                  <a:gd name="T95" fmla="*/ 696 h 756"/>
                  <a:gd name="T96" fmla="*/ 64 w 612"/>
                  <a:gd name="T97" fmla="*/ 703 h 756"/>
                  <a:gd name="T98" fmla="*/ 72 w 612"/>
                  <a:gd name="T99" fmla="*/ 707 h 756"/>
                  <a:gd name="T100" fmla="*/ 80 w 612"/>
                  <a:gd name="T101" fmla="*/ 711 h 756"/>
                  <a:gd name="T102" fmla="*/ 90 w 612"/>
                  <a:gd name="T103" fmla="*/ 714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2" h="756">
                    <a:moveTo>
                      <a:pt x="290" y="756"/>
                    </a:moveTo>
                    <a:cubicBezTo>
                      <a:pt x="290" y="756"/>
                      <a:pt x="289" y="756"/>
                      <a:pt x="289" y="756"/>
                    </a:cubicBezTo>
                    <a:cubicBezTo>
                      <a:pt x="288" y="756"/>
                      <a:pt x="287" y="755"/>
                      <a:pt x="287" y="755"/>
                    </a:cubicBezTo>
                    <a:cubicBezTo>
                      <a:pt x="286" y="755"/>
                      <a:pt x="285" y="755"/>
                      <a:pt x="284" y="754"/>
                    </a:cubicBezTo>
                    <a:cubicBezTo>
                      <a:pt x="283" y="754"/>
                      <a:pt x="282" y="754"/>
                      <a:pt x="281" y="753"/>
                    </a:cubicBezTo>
                    <a:cubicBezTo>
                      <a:pt x="280" y="753"/>
                      <a:pt x="279" y="753"/>
                      <a:pt x="278" y="752"/>
                    </a:cubicBezTo>
                    <a:cubicBezTo>
                      <a:pt x="278" y="752"/>
                      <a:pt x="277" y="752"/>
                      <a:pt x="277" y="752"/>
                    </a:cubicBezTo>
                    <a:cubicBezTo>
                      <a:pt x="276" y="752"/>
                      <a:pt x="276" y="751"/>
                      <a:pt x="275" y="751"/>
                    </a:cubicBezTo>
                    <a:cubicBezTo>
                      <a:pt x="275" y="751"/>
                      <a:pt x="274" y="750"/>
                      <a:pt x="273" y="750"/>
                    </a:cubicBezTo>
                    <a:cubicBezTo>
                      <a:pt x="272" y="749"/>
                      <a:pt x="271" y="749"/>
                      <a:pt x="270" y="748"/>
                    </a:cubicBezTo>
                    <a:cubicBezTo>
                      <a:pt x="269" y="748"/>
                      <a:pt x="268" y="747"/>
                      <a:pt x="267" y="747"/>
                    </a:cubicBezTo>
                    <a:cubicBezTo>
                      <a:pt x="267" y="747"/>
                      <a:pt x="266" y="746"/>
                      <a:pt x="266" y="746"/>
                    </a:cubicBezTo>
                    <a:cubicBezTo>
                      <a:pt x="266" y="746"/>
                      <a:pt x="265" y="745"/>
                      <a:pt x="265" y="745"/>
                    </a:cubicBezTo>
                    <a:cubicBezTo>
                      <a:pt x="264" y="745"/>
                      <a:pt x="263" y="744"/>
                      <a:pt x="262" y="743"/>
                    </a:cubicBezTo>
                    <a:cubicBezTo>
                      <a:pt x="261" y="743"/>
                      <a:pt x="260" y="742"/>
                      <a:pt x="260" y="741"/>
                    </a:cubicBezTo>
                    <a:cubicBezTo>
                      <a:pt x="259" y="741"/>
                      <a:pt x="258" y="740"/>
                      <a:pt x="257" y="739"/>
                    </a:cubicBezTo>
                    <a:cubicBezTo>
                      <a:pt x="256" y="739"/>
                      <a:pt x="256" y="738"/>
                      <a:pt x="255" y="738"/>
                    </a:cubicBezTo>
                    <a:cubicBezTo>
                      <a:pt x="255" y="737"/>
                      <a:pt x="255" y="737"/>
                      <a:pt x="255" y="737"/>
                    </a:cubicBezTo>
                    <a:cubicBezTo>
                      <a:pt x="254" y="736"/>
                      <a:pt x="253" y="735"/>
                      <a:pt x="251" y="734"/>
                    </a:cubicBezTo>
                    <a:cubicBezTo>
                      <a:pt x="251" y="734"/>
                      <a:pt x="250" y="733"/>
                      <a:pt x="250" y="732"/>
                    </a:cubicBezTo>
                    <a:cubicBezTo>
                      <a:pt x="248" y="731"/>
                      <a:pt x="247" y="730"/>
                      <a:pt x="246" y="728"/>
                    </a:cubicBezTo>
                    <a:cubicBezTo>
                      <a:pt x="246" y="728"/>
                      <a:pt x="245" y="728"/>
                      <a:pt x="245" y="727"/>
                    </a:cubicBezTo>
                    <a:cubicBezTo>
                      <a:pt x="245" y="727"/>
                      <a:pt x="245" y="727"/>
                      <a:pt x="245" y="727"/>
                    </a:cubicBezTo>
                    <a:cubicBezTo>
                      <a:pt x="243" y="725"/>
                      <a:pt x="241" y="723"/>
                      <a:pt x="240" y="720"/>
                    </a:cubicBezTo>
                    <a:cubicBezTo>
                      <a:pt x="239" y="720"/>
                      <a:pt x="239" y="719"/>
                      <a:pt x="238" y="718"/>
                    </a:cubicBezTo>
                    <a:cubicBezTo>
                      <a:pt x="237" y="717"/>
                      <a:pt x="236" y="715"/>
                      <a:pt x="235" y="713"/>
                    </a:cubicBezTo>
                    <a:cubicBezTo>
                      <a:pt x="234" y="712"/>
                      <a:pt x="234" y="712"/>
                      <a:pt x="234" y="712"/>
                    </a:cubicBezTo>
                    <a:cubicBezTo>
                      <a:pt x="234" y="711"/>
                      <a:pt x="233" y="711"/>
                      <a:pt x="233" y="710"/>
                    </a:cubicBezTo>
                    <a:cubicBezTo>
                      <a:pt x="233" y="709"/>
                      <a:pt x="232" y="708"/>
                      <a:pt x="231" y="707"/>
                    </a:cubicBezTo>
                    <a:cubicBezTo>
                      <a:pt x="231" y="706"/>
                      <a:pt x="230" y="705"/>
                      <a:pt x="229" y="703"/>
                    </a:cubicBezTo>
                    <a:cubicBezTo>
                      <a:pt x="229" y="702"/>
                      <a:pt x="228" y="701"/>
                      <a:pt x="228" y="700"/>
                    </a:cubicBezTo>
                    <a:cubicBezTo>
                      <a:pt x="227" y="699"/>
                      <a:pt x="227" y="697"/>
                      <a:pt x="226" y="696"/>
                    </a:cubicBezTo>
                    <a:cubicBezTo>
                      <a:pt x="225" y="695"/>
                      <a:pt x="225" y="694"/>
                      <a:pt x="224" y="692"/>
                    </a:cubicBezTo>
                    <a:cubicBezTo>
                      <a:pt x="224" y="691"/>
                      <a:pt x="223" y="690"/>
                      <a:pt x="223" y="688"/>
                    </a:cubicBezTo>
                    <a:cubicBezTo>
                      <a:pt x="222" y="687"/>
                      <a:pt x="222" y="686"/>
                      <a:pt x="221" y="684"/>
                    </a:cubicBezTo>
                    <a:cubicBezTo>
                      <a:pt x="221" y="683"/>
                      <a:pt x="221" y="683"/>
                      <a:pt x="220" y="682"/>
                    </a:cubicBezTo>
                    <a:cubicBezTo>
                      <a:pt x="220" y="681"/>
                      <a:pt x="220" y="680"/>
                      <a:pt x="219" y="679"/>
                    </a:cubicBezTo>
                    <a:cubicBezTo>
                      <a:pt x="213" y="659"/>
                      <a:pt x="213" y="659"/>
                      <a:pt x="213" y="659"/>
                    </a:cubicBezTo>
                    <a:cubicBezTo>
                      <a:pt x="212" y="655"/>
                      <a:pt x="211" y="652"/>
                      <a:pt x="210" y="648"/>
                    </a:cubicBezTo>
                    <a:cubicBezTo>
                      <a:pt x="209" y="647"/>
                      <a:pt x="209" y="646"/>
                      <a:pt x="209" y="645"/>
                    </a:cubicBezTo>
                    <a:cubicBezTo>
                      <a:pt x="208" y="642"/>
                      <a:pt x="207" y="640"/>
                      <a:pt x="207" y="637"/>
                    </a:cubicBezTo>
                    <a:cubicBezTo>
                      <a:pt x="207" y="636"/>
                      <a:pt x="206" y="635"/>
                      <a:pt x="206" y="634"/>
                    </a:cubicBezTo>
                    <a:cubicBezTo>
                      <a:pt x="205" y="630"/>
                      <a:pt x="205" y="627"/>
                      <a:pt x="204" y="623"/>
                    </a:cubicBezTo>
                    <a:cubicBezTo>
                      <a:pt x="204" y="622"/>
                      <a:pt x="204" y="622"/>
                      <a:pt x="204" y="621"/>
                    </a:cubicBezTo>
                    <a:cubicBezTo>
                      <a:pt x="204" y="618"/>
                      <a:pt x="203" y="615"/>
                      <a:pt x="203" y="611"/>
                    </a:cubicBezTo>
                    <a:cubicBezTo>
                      <a:pt x="203" y="611"/>
                      <a:pt x="203" y="610"/>
                      <a:pt x="203" y="610"/>
                    </a:cubicBezTo>
                    <a:cubicBezTo>
                      <a:pt x="202" y="609"/>
                      <a:pt x="202" y="608"/>
                      <a:pt x="202" y="607"/>
                    </a:cubicBezTo>
                    <a:cubicBezTo>
                      <a:pt x="202" y="606"/>
                      <a:pt x="202" y="604"/>
                      <a:pt x="202" y="602"/>
                    </a:cubicBezTo>
                    <a:cubicBezTo>
                      <a:pt x="202" y="600"/>
                      <a:pt x="202" y="599"/>
                      <a:pt x="202" y="597"/>
                    </a:cubicBezTo>
                    <a:cubicBezTo>
                      <a:pt x="201" y="596"/>
                      <a:pt x="201" y="594"/>
                      <a:pt x="201" y="592"/>
                    </a:cubicBezTo>
                    <a:cubicBezTo>
                      <a:pt x="201" y="591"/>
                      <a:pt x="201" y="589"/>
                      <a:pt x="201" y="587"/>
                    </a:cubicBezTo>
                    <a:cubicBezTo>
                      <a:pt x="201" y="586"/>
                      <a:pt x="201" y="584"/>
                      <a:pt x="201" y="582"/>
                    </a:cubicBezTo>
                    <a:cubicBezTo>
                      <a:pt x="201" y="580"/>
                      <a:pt x="201" y="579"/>
                      <a:pt x="201" y="577"/>
                    </a:cubicBezTo>
                    <a:cubicBezTo>
                      <a:pt x="201" y="576"/>
                      <a:pt x="201" y="574"/>
                      <a:pt x="201" y="572"/>
                    </a:cubicBezTo>
                    <a:cubicBezTo>
                      <a:pt x="201" y="571"/>
                      <a:pt x="201" y="570"/>
                      <a:pt x="201" y="569"/>
                    </a:cubicBezTo>
                    <a:cubicBezTo>
                      <a:pt x="201" y="568"/>
                      <a:pt x="201" y="568"/>
                      <a:pt x="201" y="568"/>
                    </a:cubicBezTo>
                    <a:cubicBezTo>
                      <a:pt x="201" y="564"/>
                      <a:pt x="201" y="559"/>
                      <a:pt x="202" y="555"/>
                    </a:cubicBezTo>
                    <a:cubicBezTo>
                      <a:pt x="202" y="555"/>
                      <a:pt x="202" y="555"/>
                      <a:pt x="202" y="554"/>
                    </a:cubicBezTo>
                    <a:cubicBezTo>
                      <a:pt x="202" y="550"/>
                      <a:pt x="202" y="547"/>
                      <a:pt x="203" y="543"/>
                    </a:cubicBezTo>
                    <a:cubicBezTo>
                      <a:pt x="203" y="543"/>
                      <a:pt x="203" y="542"/>
                      <a:pt x="203" y="542"/>
                    </a:cubicBezTo>
                    <a:cubicBezTo>
                      <a:pt x="203" y="541"/>
                      <a:pt x="203" y="540"/>
                      <a:pt x="203" y="539"/>
                    </a:cubicBezTo>
                    <a:cubicBezTo>
                      <a:pt x="204" y="537"/>
                      <a:pt x="204" y="535"/>
                      <a:pt x="204" y="532"/>
                    </a:cubicBezTo>
                    <a:cubicBezTo>
                      <a:pt x="204" y="531"/>
                      <a:pt x="205" y="530"/>
                      <a:pt x="205" y="528"/>
                    </a:cubicBezTo>
                    <a:cubicBezTo>
                      <a:pt x="205" y="526"/>
                      <a:pt x="205" y="523"/>
                      <a:pt x="206" y="521"/>
                    </a:cubicBezTo>
                    <a:cubicBezTo>
                      <a:pt x="206" y="520"/>
                      <a:pt x="206" y="519"/>
                      <a:pt x="206" y="518"/>
                    </a:cubicBezTo>
                    <a:cubicBezTo>
                      <a:pt x="206" y="518"/>
                      <a:pt x="206" y="518"/>
                      <a:pt x="207" y="517"/>
                    </a:cubicBezTo>
                    <a:cubicBezTo>
                      <a:pt x="207" y="515"/>
                      <a:pt x="207" y="513"/>
                      <a:pt x="208" y="511"/>
                    </a:cubicBezTo>
                    <a:cubicBezTo>
                      <a:pt x="208" y="510"/>
                      <a:pt x="208" y="508"/>
                      <a:pt x="209" y="507"/>
                    </a:cubicBezTo>
                    <a:cubicBezTo>
                      <a:pt x="209" y="505"/>
                      <a:pt x="210" y="503"/>
                      <a:pt x="210" y="500"/>
                    </a:cubicBezTo>
                    <a:cubicBezTo>
                      <a:pt x="210" y="499"/>
                      <a:pt x="210" y="498"/>
                      <a:pt x="211" y="497"/>
                    </a:cubicBezTo>
                    <a:cubicBezTo>
                      <a:pt x="211" y="497"/>
                      <a:pt x="211" y="497"/>
                      <a:pt x="211" y="497"/>
                    </a:cubicBezTo>
                    <a:cubicBezTo>
                      <a:pt x="211" y="495"/>
                      <a:pt x="212" y="493"/>
                      <a:pt x="212" y="490"/>
                    </a:cubicBezTo>
                    <a:cubicBezTo>
                      <a:pt x="213" y="489"/>
                      <a:pt x="213" y="488"/>
                      <a:pt x="213" y="487"/>
                    </a:cubicBezTo>
                    <a:cubicBezTo>
                      <a:pt x="214" y="484"/>
                      <a:pt x="215" y="482"/>
                      <a:pt x="215" y="480"/>
                    </a:cubicBezTo>
                    <a:cubicBezTo>
                      <a:pt x="216" y="479"/>
                      <a:pt x="216" y="478"/>
                      <a:pt x="216" y="477"/>
                    </a:cubicBezTo>
                    <a:cubicBezTo>
                      <a:pt x="216" y="477"/>
                      <a:pt x="216" y="477"/>
                      <a:pt x="216" y="477"/>
                    </a:cubicBezTo>
                    <a:cubicBezTo>
                      <a:pt x="217" y="474"/>
                      <a:pt x="218" y="470"/>
                      <a:pt x="219" y="467"/>
                    </a:cubicBezTo>
                    <a:cubicBezTo>
                      <a:pt x="219" y="467"/>
                      <a:pt x="220" y="466"/>
                      <a:pt x="220" y="465"/>
                    </a:cubicBezTo>
                    <a:cubicBezTo>
                      <a:pt x="221" y="463"/>
                      <a:pt x="222" y="460"/>
                      <a:pt x="223" y="457"/>
                    </a:cubicBezTo>
                    <a:cubicBezTo>
                      <a:pt x="223" y="457"/>
                      <a:pt x="223" y="457"/>
                      <a:pt x="223" y="457"/>
                    </a:cubicBezTo>
                    <a:cubicBezTo>
                      <a:pt x="223" y="456"/>
                      <a:pt x="223" y="456"/>
                      <a:pt x="224" y="455"/>
                    </a:cubicBezTo>
                    <a:cubicBezTo>
                      <a:pt x="224" y="453"/>
                      <a:pt x="225" y="450"/>
                      <a:pt x="226" y="448"/>
                    </a:cubicBezTo>
                    <a:cubicBezTo>
                      <a:pt x="227" y="447"/>
                      <a:pt x="227" y="445"/>
                      <a:pt x="228" y="444"/>
                    </a:cubicBezTo>
                    <a:cubicBezTo>
                      <a:pt x="229" y="442"/>
                      <a:pt x="229" y="440"/>
                      <a:pt x="230" y="438"/>
                    </a:cubicBezTo>
                    <a:cubicBezTo>
                      <a:pt x="231" y="438"/>
                      <a:pt x="231" y="438"/>
                      <a:pt x="231" y="438"/>
                    </a:cubicBezTo>
                    <a:cubicBezTo>
                      <a:pt x="231" y="437"/>
                      <a:pt x="231" y="436"/>
                      <a:pt x="232" y="435"/>
                    </a:cubicBezTo>
                    <a:cubicBezTo>
                      <a:pt x="233" y="433"/>
                      <a:pt x="234" y="431"/>
                      <a:pt x="235" y="429"/>
                    </a:cubicBezTo>
                    <a:cubicBezTo>
                      <a:pt x="235" y="427"/>
                      <a:pt x="236" y="426"/>
                      <a:pt x="236" y="425"/>
                    </a:cubicBezTo>
                    <a:cubicBezTo>
                      <a:pt x="237" y="423"/>
                      <a:pt x="238" y="421"/>
                      <a:pt x="239" y="419"/>
                    </a:cubicBezTo>
                    <a:cubicBezTo>
                      <a:pt x="240" y="418"/>
                      <a:pt x="240" y="418"/>
                      <a:pt x="240" y="417"/>
                    </a:cubicBezTo>
                    <a:cubicBezTo>
                      <a:pt x="241" y="417"/>
                      <a:pt x="241" y="416"/>
                      <a:pt x="241" y="416"/>
                    </a:cubicBezTo>
                    <a:cubicBezTo>
                      <a:pt x="243" y="413"/>
                      <a:pt x="245" y="410"/>
                      <a:pt x="246" y="406"/>
                    </a:cubicBezTo>
                    <a:cubicBezTo>
                      <a:pt x="247" y="406"/>
                      <a:pt x="247" y="406"/>
                      <a:pt x="247" y="405"/>
                    </a:cubicBezTo>
                    <a:cubicBezTo>
                      <a:pt x="249" y="402"/>
                      <a:pt x="251" y="398"/>
                      <a:pt x="253" y="395"/>
                    </a:cubicBezTo>
                    <a:cubicBezTo>
                      <a:pt x="254" y="394"/>
                      <a:pt x="254" y="394"/>
                      <a:pt x="254" y="394"/>
                    </a:cubicBezTo>
                    <a:cubicBezTo>
                      <a:pt x="255" y="393"/>
                      <a:pt x="255" y="392"/>
                      <a:pt x="256" y="391"/>
                    </a:cubicBezTo>
                    <a:cubicBezTo>
                      <a:pt x="257" y="390"/>
                      <a:pt x="257" y="389"/>
                      <a:pt x="258" y="388"/>
                    </a:cubicBezTo>
                    <a:cubicBezTo>
                      <a:pt x="259" y="387"/>
                      <a:pt x="260" y="385"/>
                      <a:pt x="261" y="384"/>
                    </a:cubicBezTo>
                    <a:cubicBezTo>
                      <a:pt x="262" y="383"/>
                      <a:pt x="263" y="382"/>
                      <a:pt x="263" y="381"/>
                    </a:cubicBezTo>
                    <a:cubicBezTo>
                      <a:pt x="265" y="379"/>
                      <a:pt x="266" y="378"/>
                      <a:pt x="267" y="376"/>
                    </a:cubicBezTo>
                    <a:cubicBezTo>
                      <a:pt x="268" y="376"/>
                      <a:pt x="268" y="375"/>
                      <a:pt x="269" y="374"/>
                    </a:cubicBezTo>
                    <a:cubicBezTo>
                      <a:pt x="271" y="372"/>
                      <a:pt x="272" y="370"/>
                      <a:pt x="274" y="368"/>
                    </a:cubicBezTo>
                    <a:cubicBezTo>
                      <a:pt x="523" y="92"/>
                      <a:pt x="523" y="92"/>
                      <a:pt x="523" y="92"/>
                    </a:cubicBezTo>
                    <a:cubicBezTo>
                      <a:pt x="552" y="59"/>
                      <a:pt x="583" y="45"/>
                      <a:pt x="612" y="48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5"/>
                      <a:pt x="74" y="325"/>
                      <a:pt x="74" y="325"/>
                    </a:cubicBezTo>
                    <a:cubicBezTo>
                      <a:pt x="72" y="327"/>
                      <a:pt x="70" y="329"/>
                      <a:pt x="68" y="332"/>
                    </a:cubicBezTo>
                    <a:cubicBezTo>
                      <a:pt x="68" y="332"/>
                      <a:pt x="67" y="333"/>
                      <a:pt x="66" y="334"/>
                    </a:cubicBezTo>
                    <a:cubicBezTo>
                      <a:pt x="65" y="335"/>
                      <a:pt x="64" y="337"/>
                      <a:pt x="63" y="338"/>
                    </a:cubicBezTo>
                    <a:cubicBezTo>
                      <a:pt x="62" y="339"/>
                      <a:pt x="61" y="340"/>
                      <a:pt x="61" y="341"/>
                    </a:cubicBezTo>
                    <a:cubicBezTo>
                      <a:pt x="60" y="343"/>
                      <a:pt x="59" y="344"/>
                      <a:pt x="58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9" y="359"/>
                      <a:pt x="46" y="363"/>
                    </a:cubicBezTo>
                    <a:cubicBezTo>
                      <a:pt x="46" y="363"/>
                      <a:pt x="46" y="363"/>
                      <a:pt x="46" y="364"/>
                    </a:cubicBezTo>
                    <a:cubicBezTo>
                      <a:pt x="44" y="367"/>
                      <a:pt x="42" y="370"/>
                      <a:pt x="41" y="373"/>
                    </a:cubicBezTo>
                    <a:cubicBezTo>
                      <a:pt x="40" y="374"/>
                      <a:pt x="40" y="374"/>
                      <a:pt x="40" y="375"/>
                    </a:cubicBezTo>
                    <a:cubicBezTo>
                      <a:pt x="39" y="375"/>
                      <a:pt x="39" y="376"/>
                      <a:pt x="39" y="377"/>
                    </a:cubicBezTo>
                    <a:cubicBezTo>
                      <a:pt x="38" y="379"/>
                      <a:pt x="37" y="380"/>
                      <a:pt x="36" y="382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8"/>
                      <a:pt x="32" y="390"/>
                      <a:pt x="31" y="393"/>
                    </a:cubicBezTo>
                    <a:cubicBezTo>
                      <a:pt x="31" y="393"/>
                      <a:pt x="30" y="394"/>
                      <a:pt x="30" y="395"/>
                    </a:cubicBezTo>
                    <a:cubicBezTo>
                      <a:pt x="30" y="396"/>
                      <a:pt x="30" y="396"/>
                      <a:pt x="30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5"/>
                    </a:cubicBezTo>
                    <a:cubicBezTo>
                      <a:pt x="25" y="408"/>
                      <a:pt x="24" y="410"/>
                      <a:pt x="23" y="412"/>
                    </a:cubicBezTo>
                    <a:cubicBezTo>
                      <a:pt x="23" y="413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0"/>
                      <a:pt x="19" y="423"/>
                    </a:cubicBezTo>
                    <a:cubicBezTo>
                      <a:pt x="19" y="423"/>
                      <a:pt x="19" y="424"/>
                      <a:pt x="19" y="425"/>
                    </a:cubicBezTo>
                    <a:cubicBezTo>
                      <a:pt x="18" y="428"/>
                      <a:pt x="17" y="431"/>
                      <a:pt x="16" y="434"/>
                    </a:cubicBezTo>
                    <a:cubicBezTo>
                      <a:pt x="16" y="434"/>
                      <a:pt x="16" y="434"/>
                      <a:pt x="16" y="434"/>
                    </a:cubicBezTo>
                    <a:cubicBezTo>
                      <a:pt x="15" y="435"/>
                      <a:pt x="15" y="436"/>
                      <a:pt x="15" y="437"/>
                    </a:cubicBezTo>
                    <a:cubicBezTo>
                      <a:pt x="14" y="439"/>
                      <a:pt x="13" y="442"/>
                      <a:pt x="13" y="444"/>
                    </a:cubicBezTo>
                    <a:cubicBezTo>
                      <a:pt x="12" y="445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2"/>
                      <a:pt x="8" y="464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5"/>
                      <a:pt x="6" y="476"/>
                    </a:cubicBezTo>
                    <a:cubicBezTo>
                      <a:pt x="6" y="477"/>
                      <a:pt x="5" y="478"/>
                      <a:pt x="5" y="479"/>
                    </a:cubicBezTo>
                    <a:cubicBezTo>
                      <a:pt x="5" y="481"/>
                      <a:pt x="4" y="483"/>
                      <a:pt x="4" y="486"/>
                    </a:cubicBezTo>
                    <a:cubicBezTo>
                      <a:pt x="4" y="487"/>
                      <a:pt x="4" y="488"/>
                      <a:pt x="4" y="490"/>
                    </a:cubicBezTo>
                    <a:cubicBezTo>
                      <a:pt x="3" y="492"/>
                      <a:pt x="3" y="494"/>
                      <a:pt x="3" y="497"/>
                    </a:cubicBezTo>
                    <a:cubicBezTo>
                      <a:pt x="3" y="497"/>
                      <a:pt x="2" y="498"/>
                      <a:pt x="2" y="499"/>
                    </a:cubicBezTo>
                    <a:cubicBezTo>
                      <a:pt x="2" y="500"/>
                      <a:pt x="2" y="500"/>
                      <a:pt x="2" y="501"/>
                    </a:cubicBezTo>
                    <a:cubicBezTo>
                      <a:pt x="2" y="504"/>
                      <a:pt x="1" y="508"/>
                      <a:pt x="1" y="512"/>
                    </a:cubicBezTo>
                    <a:cubicBezTo>
                      <a:pt x="1" y="512"/>
                      <a:pt x="1" y="512"/>
                      <a:pt x="1" y="513"/>
                    </a:cubicBezTo>
                    <a:cubicBezTo>
                      <a:pt x="1" y="517"/>
                      <a:pt x="1" y="521"/>
                      <a:pt x="1" y="525"/>
                    </a:cubicBezTo>
                    <a:cubicBezTo>
                      <a:pt x="0" y="525"/>
                      <a:pt x="0" y="526"/>
                      <a:pt x="0" y="526"/>
                    </a:cubicBezTo>
                    <a:cubicBezTo>
                      <a:pt x="0" y="527"/>
                      <a:pt x="0" y="528"/>
                      <a:pt x="0" y="529"/>
                    </a:cubicBezTo>
                    <a:cubicBezTo>
                      <a:pt x="0" y="531"/>
                      <a:pt x="0" y="533"/>
                      <a:pt x="0" y="535"/>
                    </a:cubicBezTo>
                    <a:cubicBezTo>
                      <a:pt x="0" y="536"/>
                      <a:pt x="0" y="538"/>
                      <a:pt x="0" y="539"/>
                    </a:cubicBezTo>
                    <a:cubicBezTo>
                      <a:pt x="0" y="541"/>
                      <a:pt x="0" y="543"/>
                      <a:pt x="0" y="545"/>
                    </a:cubicBezTo>
                    <a:cubicBezTo>
                      <a:pt x="0" y="546"/>
                      <a:pt x="1" y="548"/>
                      <a:pt x="1" y="550"/>
                    </a:cubicBezTo>
                    <a:cubicBezTo>
                      <a:pt x="1" y="551"/>
                      <a:pt x="1" y="553"/>
                      <a:pt x="1" y="555"/>
                    </a:cubicBezTo>
                    <a:cubicBezTo>
                      <a:pt x="1" y="556"/>
                      <a:pt x="1" y="558"/>
                      <a:pt x="1" y="559"/>
                    </a:cubicBezTo>
                    <a:cubicBezTo>
                      <a:pt x="1" y="561"/>
                      <a:pt x="1" y="563"/>
                      <a:pt x="2" y="565"/>
                    </a:cubicBezTo>
                    <a:cubicBezTo>
                      <a:pt x="2" y="566"/>
                      <a:pt x="2" y="566"/>
                      <a:pt x="2" y="567"/>
                    </a:cubicBezTo>
                    <a:cubicBezTo>
                      <a:pt x="2" y="568"/>
                      <a:pt x="2" y="568"/>
                      <a:pt x="2" y="569"/>
                    </a:cubicBezTo>
                    <a:cubicBezTo>
                      <a:pt x="2" y="572"/>
                      <a:pt x="3" y="575"/>
                      <a:pt x="3" y="579"/>
                    </a:cubicBezTo>
                    <a:cubicBezTo>
                      <a:pt x="3" y="579"/>
                      <a:pt x="3" y="580"/>
                      <a:pt x="4" y="580"/>
                    </a:cubicBezTo>
                    <a:cubicBezTo>
                      <a:pt x="4" y="584"/>
                      <a:pt x="5" y="588"/>
                      <a:pt x="6" y="591"/>
                    </a:cubicBezTo>
                    <a:cubicBezTo>
                      <a:pt x="6" y="592"/>
                      <a:pt x="6" y="593"/>
                      <a:pt x="6" y="594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09"/>
                      <a:pt x="11" y="613"/>
                      <a:pt x="12" y="616"/>
                    </a:cubicBezTo>
                    <a:cubicBezTo>
                      <a:pt x="19" y="636"/>
                      <a:pt x="19" y="636"/>
                      <a:pt x="19" y="636"/>
                    </a:cubicBezTo>
                    <a:cubicBezTo>
                      <a:pt x="19" y="637"/>
                      <a:pt x="19" y="638"/>
                      <a:pt x="20" y="639"/>
                    </a:cubicBezTo>
                    <a:cubicBezTo>
                      <a:pt x="20" y="640"/>
                      <a:pt x="20" y="641"/>
                      <a:pt x="21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7"/>
                      <a:pt x="23" y="648"/>
                      <a:pt x="24" y="650"/>
                    </a:cubicBezTo>
                    <a:cubicBezTo>
                      <a:pt x="24" y="651"/>
                      <a:pt x="25" y="652"/>
                      <a:pt x="25" y="654"/>
                    </a:cubicBezTo>
                    <a:cubicBezTo>
                      <a:pt x="26" y="655"/>
                      <a:pt x="26" y="656"/>
                      <a:pt x="27" y="657"/>
                    </a:cubicBezTo>
                    <a:cubicBezTo>
                      <a:pt x="28" y="658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1" y="664"/>
                    </a:cubicBezTo>
                    <a:cubicBezTo>
                      <a:pt x="31" y="665"/>
                      <a:pt x="32" y="667"/>
                      <a:pt x="33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4" y="669"/>
                      <a:pt x="34" y="670"/>
                      <a:pt x="34" y="670"/>
                    </a:cubicBezTo>
                    <a:cubicBezTo>
                      <a:pt x="35" y="672"/>
                      <a:pt x="36" y="674"/>
                      <a:pt x="38" y="676"/>
                    </a:cubicBezTo>
                    <a:cubicBezTo>
                      <a:pt x="38" y="676"/>
                      <a:pt x="39" y="677"/>
                      <a:pt x="39" y="678"/>
                    </a:cubicBezTo>
                    <a:cubicBezTo>
                      <a:pt x="41" y="680"/>
                      <a:pt x="42" y="682"/>
                      <a:pt x="44" y="684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5"/>
                      <a:pt x="45" y="686"/>
                    </a:cubicBezTo>
                    <a:cubicBezTo>
                      <a:pt x="47" y="687"/>
                      <a:pt x="48" y="689"/>
                      <a:pt x="49" y="690"/>
                    </a:cubicBezTo>
                    <a:cubicBezTo>
                      <a:pt x="50" y="690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6"/>
                      <a:pt x="56" y="697"/>
                    </a:cubicBezTo>
                    <a:cubicBezTo>
                      <a:pt x="57" y="697"/>
                      <a:pt x="58" y="698"/>
                      <a:pt x="59" y="699"/>
                    </a:cubicBezTo>
                    <a:cubicBezTo>
                      <a:pt x="60" y="700"/>
                      <a:pt x="61" y="700"/>
                      <a:pt x="61" y="701"/>
                    </a:cubicBezTo>
                    <a:cubicBezTo>
                      <a:pt x="62" y="701"/>
                      <a:pt x="63" y="702"/>
                      <a:pt x="64" y="703"/>
                    </a:cubicBezTo>
                    <a:cubicBezTo>
                      <a:pt x="65" y="703"/>
                      <a:pt x="65" y="703"/>
                      <a:pt x="65" y="704"/>
                    </a:cubicBezTo>
                    <a:cubicBezTo>
                      <a:pt x="66" y="704"/>
                      <a:pt x="66" y="704"/>
                      <a:pt x="67" y="704"/>
                    </a:cubicBezTo>
                    <a:cubicBezTo>
                      <a:pt x="68" y="705"/>
                      <a:pt x="68" y="705"/>
                      <a:pt x="69" y="706"/>
                    </a:cubicBezTo>
                    <a:cubicBezTo>
                      <a:pt x="70" y="706"/>
                      <a:pt x="71" y="707"/>
                      <a:pt x="72" y="707"/>
                    </a:cubicBezTo>
                    <a:cubicBezTo>
                      <a:pt x="73" y="708"/>
                      <a:pt x="74" y="708"/>
                      <a:pt x="75" y="709"/>
                    </a:cubicBezTo>
                    <a:cubicBezTo>
                      <a:pt x="75" y="709"/>
                      <a:pt x="76" y="709"/>
                      <a:pt x="76" y="709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0"/>
                      <a:pt x="79" y="711"/>
                      <a:pt x="80" y="711"/>
                    </a:cubicBezTo>
                    <a:cubicBezTo>
                      <a:pt x="81" y="711"/>
                      <a:pt x="82" y="712"/>
                      <a:pt x="83" y="712"/>
                    </a:cubicBezTo>
                    <a:cubicBezTo>
                      <a:pt x="84" y="712"/>
                      <a:pt x="85" y="712"/>
                      <a:pt x="86" y="713"/>
                    </a:cubicBezTo>
                    <a:cubicBezTo>
                      <a:pt x="87" y="713"/>
                      <a:pt x="87" y="713"/>
                      <a:pt x="88" y="713"/>
                    </a:cubicBezTo>
                    <a:cubicBezTo>
                      <a:pt x="89" y="713"/>
                      <a:pt x="89" y="714"/>
                      <a:pt x="90" y="714"/>
                    </a:cubicBezTo>
                    <a:lnTo>
                      <a:pt x="290" y="756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4142899" y="4447121"/>
              <a:ext cx="2063750" cy="1616075"/>
              <a:chOff x="908050" y="5954713"/>
              <a:chExt cx="2063750" cy="1616075"/>
            </a:xfrm>
          </p:grpSpPr>
          <p:sp>
            <p:nvSpPr>
              <p:cNvPr id="13" name="Freeform 234"/>
              <p:cNvSpPr/>
              <p:nvPr>
                <p:custDataLst>
                  <p:tags r:id="rId6"/>
                </p:custDataLst>
              </p:nvPr>
            </p:nvSpPr>
            <p:spPr bwMode="auto">
              <a:xfrm>
                <a:off x="908050" y="5954713"/>
                <a:ext cx="2063750" cy="1193800"/>
              </a:xfrm>
              <a:custGeom>
                <a:avLst/>
                <a:gdLst>
                  <a:gd name="T0" fmla="*/ 1621 w 1975"/>
                  <a:gd name="T1" fmla="*/ 203 h 1143"/>
                  <a:gd name="T2" fmla="*/ 1625 w 1975"/>
                  <a:gd name="T3" fmla="*/ 939 h 1143"/>
                  <a:gd name="T4" fmla="*/ 354 w 1975"/>
                  <a:gd name="T5" fmla="*/ 939 h 1143"/>
                  <a:gd name="T6" fmla="*/ 350 w 1975"/>
                  <a:gd name="T7" fmla="*/ 203 h 1143"/>
                  <a:gd name="T8" fmla="*/ 1621 w 1975"/>
                  <a:gd name="T9" fmla="*/ 203 h 1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5" h="1143">
                    <a:moveTo>
                      <a:pt x="1621" y="203"/>
                    </a:moveTo>
                    <a:cubicBezTo>
                      <a:pt x="1973" y="406"/>
                      <a:pt x="1975" y="736"/>
                      <a:pt x="1625" y="939"/>
                    </a:cubicBezTo>
                    <a:cubicBezTo>
                      <a:pt x="1276" y="1143"/>
                      <a:pt x="706" y="1143"/>
                      <a:pt x="354" y="939"/>
                    </a:cubicBezTo>
                    <a:cubicBezTo>
                      <a:pt x="2" y="736"/>
                      <a:pt x="0" y="406"/>
                      <a:pt x="350" y="203"/>
                    </a:cubicBezTo>
                    <a:cubicBezTo>
                      <a:pt x="700" y="0"/>
                      <a:pt x="1269" y="0"/>
                      <a:pt x="1621" y="20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235"/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1050925" y="6037263"/>
                <a:ext cx="1779588" cy="1028700"/>
              </a:xfrm>
              <a:custGeom>
                <a:avLst/>
                <a:gdLst>
                  <a:gd name="T0" fmla="*/ 1398 w 1703"/>
                  <a:gd name="T1" fmla="*/ 175 h 985"/>
                  <a:gd name="T2" fmla="*/ 1401 w 1703"/>
                  <a:gd name="T3" fmla="*/ 810 h 985"/>
                  <a:gd name="T4" fmla="*/ 306 w 1703"/>
                  <a:gd name="T5" fmla="*/ 810 h 985"/>
                  <a:gd name="T6" fmla="*/ 302 w 1703"/>
                  <a:gd name="T7" fmla="*/ 175 h 985"/>
                  <a:gd name="T8" fmla="*/ 1398 w 1703"/>
                  <a:gd name="T9" fmla="*/ 17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3" h="985">
                    <a:moveTo>
                      <a:pt x="1398" y="175"/>
                    </a:moveTo>
                    <a:cubicBezTo>
                      <a:pt x="1702" y="350"/>
                      <a:pt x="1703" y="634"/>
                      <a:pt x="1401" y="810"/>
                    </a:cubicBezTo>
                    <a:cubicBezTo>
                      <a:pt x="1100" y="985"/>
                      <a:pt x="609" y="985"/>
                      <a:pt x="306" y="810"/>
                    </a:cubicBezTo>
                    <a:cubicBezTo>
                      <a:pt x="2" y="634"/>
                      <a:pt x="0" y="350"/>
                      <a:pt x="302" y="175"/>
                    </a:cubicBezTo>
                    <a:cubicBezTo>
                      <a:pt x="604" y="0"/>
                      <a:pt x="1094" y="0"/>
                      <a:pt x="1398" y="17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Freeform 236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146175" y="6091238"/>
                <a:ext cx="1590675" cy="920750"/>
              </a:xfrm>
              <a:custGeom>
                <a:avLst/>
                <a:gdLst>
                  <a:gd name="T0" fmla="*/ 1249 w 1522"/>
                  <a:gd name="T1" fmla="*/ 157 h 881"/>
                  <a:gd name="T2" fmla="*/ 1252 w 1522"/>
                  <a:gd name="T3" fmla="*/ 724 h 881"/>
                  <a:gd name="T4" fmla="*/ 273 w 1522"/>
                  <a:gd name="T5" fmla="*/ 724 h 881"/>
                  <a:gd name="T6" fmla="*/ 269 w 1522"/>
                  <a:gd name="T7" fmla="*/ 157 h 881"/>
                  <a:gd name="T8" fmla="*/ 1249 w 1522"/>
                  <a:gd name="T9" fmla="*/ 157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2" h="881">
                    <a:moveTo>
                      <a:pt x="1249" y="157"/>
                    </a:moveTo>
                    <a:cubicBezTo>
                      <a:pt x="1520" y="313"/>
                      <a:pt x="1522" y="567"/>
                      <a:pt x="1252" y="724"/>
                    </a:cubicBezTo>
                    <a:cubicBezTo>
                      <a:pt x="983" y="881"/>
                      <a:pt x="544" y="881"/>
                      <a:pt x="273" y="724"/>
                    </a:cubicBezTo>
                    <a:cubicBezTo>
                      <a:pt x="1" y="567"/>
                      <a:pt x="0" y="313"/>
                      <a:pt x="269" y="157"/>
                    </a:cubicBezTo>
                    <a:cubicBezTo>
                      <a:pt x="539" y="0"/>
                      <a:pt x="978" y="0"/>
                      <a:pt x="1249" y="157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37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998538" y="6548438"/>
                <a:ext cx="1881188" cy="1022350"/>
              </a:xfrm>
              <a:custGeom>
                <a:avLst/>
                <a:gdLst>
                  <a:gd name="T0" fmla="*/ 1796 w 1800"/>
                  <a:gd name="T1" fmla="*/ 47 h 979"/>
                  <a:gd name="T2" fmla="*/ 1789 w 1800"/>
                  <a:gd name="T3" fmla="*/ 85 h 979"/>
                  <a:gd name="T4" fmla="*/ 1775 w 1800"/>
                  <a:gd name="T5" fmla="*/ 126 h 979"/>
                  <a:gd name="T6" fmla="*/ 1756 w 1800"/>
                  <a:gd name="T7" fmla="*/ 165 h 979"/>
                  <a:gd name="T8" fmla="*/ 1734 w 1800"/>
                  <a:gd name="T9" fmla="*/ 199 h 979"/>
                  <a:gd name="T10" fmla="*/ 1707 w 1800"/>
                  <a:gd name="T11" fmla="*/ 234 h 979"/>
                  <a:gd name="T12" fmla="*/ 1674 w 1800"/>
                  <a:gd name="T13" fmla="*/ 269 h 979"/>
                  <a:gd name="T14" fmla="*/ 1639 w 1800"/>
                  <a:gd name="T15" fmla="*/ 301 h 979"/>
                  <a:gd name="T16" fmla="*/ 1598 w 1800"/>
                  <a:gd name="T17" fmla="*/ 332 h 979"/>
                  <a:gd name="T18" fmla="*/ 1552 w 1800"/>
                  <a:gd name="T19" fmla="*/ 362 h 979"/>
                  <a:gd name="T20" fmla="*/ 1469 w 1800"/>
                  <a:gd name="T21" fmla="*/ 407 h 979"/>
                  <a:gd name="T22" fmla="*/ 1395 w 1800"/>
                  <a:gd name="T23" fmla="*/ 438 h 979"/>
                  <a:gd name="T24" fmla="*/ 1321 w 1800"/>
                  <a:gd name="T25" fmla="*/ 463 h 979"/>
                  <a:gd name="T26" fmla="*/ 1260 w 1800"/>
                  <a:gd name="T27" fmla="*/ 480 h 979"/>
                  <a:gd name="T28" fmla="*/ 1197 w 1800"/>
                  <a:gd name="T29" fmla="*/ 494 h 979"/>
                  <a:gd name="T30" fmla="*/ 1116 w 1800"/>
                  <a:gd name="T31" fmla="*/ 508 h 979"/>
                  <a:gd name="T32" fmla="*/ 1032 w 1800"/>
                  <a:gd name="T33" fmla="*/ 518 h 979"/>
                  <a:gd name="T34" fmla="*/ 962 w 1800"/>
                  <a:gd name="T35" fmla="*/ 522 h 979"/>
                  <a:gd name="T36" fmla="*/ 895 w 1800"/>
                  <a:gd name="T37" fmla="*/ 523 h 979"/>
                  <a:gd name="T38" fmla="*/ 829 w 1800"/>
                  <a:gd name="T39" fmla="*/ 521 h 979"/>
                  <a:gd name="T40" fmla="*/ 762 w 1800"/>
                  <a:gd name="T41" fmla="*/ 516 h 979"/>
                  <a:gd name="T42" fmla="*/ 689 w 1800"/>
                  <a:gd name="T43" fmla="*/ 508 h 979"/>
                  <a:gd name="T44" fmla="*/ 624 w 1800"/>
                  <a:gd name="T45" fmla="*/ 497 h 979"/>
                  <a:gd name="T46" fmla="*/ 558 w 1800"/>
                  <a:gd name="T47" fmla="*/ 483 h 979"/>
                  <a:gd name="T48" fmla="*/ 481 w 1800"/>
                  <a:gd name="T49" fmla="*/ 462 h 979"/>
                  <a:gd name="T50" fmla="*/ 401 w 1800"/>
                  <a:gd name="T51" fmla="*/ 434 h 979"/>
                  <a:gd name="T52" fmla="*/ 350 w 1800"/>
                  <a:gd name="T53" fmla="*/ 413 h 979"/>
                  <a:gd name="T54" fmla="*/ 300 w 1800"/>
                  <a:gd name="T55" fmla="*/ 388 h 979"/>
                  <a:gd name="T56" fmla="*/ 1 w 1800"/>
                  <a:gd name="T57" fmla="*/ 456 h 979"/>
                  <a:gd name="T58" fmla="*/ 315 w 1800"/>
                  <a:gd name="T59" fmla="*/ 853 h 979"/>
                  <a:gd name="T60" fmla="*/ 366 w 1800"/>
                  <a:gd name="T61" fmla="*/ 877 h 979"/>
                  <a:gd name="T62" fmla="*/ 419 w 1800"/>
                  <a:gd name="T63" fmla="*/ 897 h 979"/>
                  <a:gd name="T64" fmla="*/ 504 w 1800"/>
                  <a:gd name="T65" fmla="*/ 925 h 979"/>
                  <a:gd name="T66" fmla="*/ 557 w 1800"/>
                  <a:gd name="T67" fmla="*/ 939 h 979"/>
                  <a:gd name="T68" fmla="*/ 614 w 1800"/>
                  <a:gd name="T69" fmla="*/ 952 h 979"/>
                  <a:gd name="T70" fmla="*/ 683 w 1800"/>
                  <a:gd name="T71" fmla="*/ 963 h 979"/>
                  <a:gd name="T72" fmla="*/ 738 w 1800"/>
                  <a:gd name="T73" fmla="*/ 970 h 979"/>
                  <a:gd name="T74" fmla="*/ 796 w 1800"/>
                  <a:gd name="T75" fmla="*/ 975 h 979"/>
                  <a:gd name="T76" fmla="*/ 861 w 1800"/>
                  <a:gd name="T77" fmla="*/ 978 h 979"/>
                  <a:gd name="T78" fmla="*/ 916 w 1800"/>
                  <a:gd name="T79" fmla="*/ 979 h 979"/>
                  <a:gd name="T80" fmla="*/ 975 w 1800"/>
                  <a:gd name="T81" fmla="*/ 977 h 979"/>
                  <a:gd name="T82" fmla="*/ 1054 w 1800"/>
                  <a:gd name="T83" fmla="*/ 972 h 979"/>
                  <a:gd name="T84" fmla="*/ 1114 w 1800"/>
                  <a:gd name="T85" fmla="*/ 964 h 979"/>
                  <a:gd name="T86" fmla="*/ 1186 w 1800"/>
                  <a:gd name="T87" fmla="*/ 952 h 979"/>
                  <a:gd name="T88" fmla="*/ 1249 w 1800"/>
                  <a:gd name="T89" fmla="*/ 939 h 979"/>
                  <a:gd name="T90" fmla="*/ 1315 w 1800"/>
                  <a:gd name="T91" fmla="*/ 921 h 979"/>
                  <a:gd name="T92" fmla="*/ 1370 w 1800"/>
                  <a:gd name="T93" fmla="*/ 903 h 979"/>
                  <a:gd name="T94" fmla="*/ 1446 w 1800"/>
                  <a:gd name="T95" fmla="*/ 873 h 979"/>
                  <a:gd name="T96" fmla="*/ 1517 w 1800"/>
                  <a:gd name="T97" fmla="*/ 838 h 979"/>
                  <a:gd name="T98" fmla="*/ 1574 w 1800"/>
                  <a:gd name="T99" fmla="*/ 803 h 979"/>
                  <a:gd name="T100" fmla="*/ 1618 w 1800"/>
                  <a:gd name="T101" fmla="*/ 772 h 979"/>
                  <a:gd name="T102" fmla="*/ 1657 w 1800"/>
                  <a:gd name="T103" fmla="*/ 740 h 979"/>
                  <a:gd name="T104" fmla="*/ 1685 w 1800"/>
                  <a:gd name="T105" fmla="*/ 713 h 979"/>
                  <a:gd name="T106" fmla="*/ 1714 w 1800"/>
                  <a:gd name="T107" fmla="*/ 680 h 979"/>
                  <a:gd name="T108" fmla="*/ 1733 w 1800"/>
                  <a:gd name="T109" fmla="*/ 655 h 979"/>
                  <a:gd name="T110" fmla="*/ 1754 w 1800"/>
                  <a:gd name="T111" fmla="*/ 621 h 979"/>
                  <a:gd name="T112" fmla="*/ 1773 w 1800"/>
                  <a:gd name="T113" fmla="*/ 582 h 979"/>
                  <a:gd name="T114" fmla="*/ 1786 w 1800"/>
                  <a:gd name="T115" fmla="*/ 547 h 979"/>
                  <a:gd name="T116" fmla="*/ 1793 w 1800"/>
                  <a:gd name="T117" fmla="*/ 516 h 979"/>
                  <a:gd name="T118" fmla="*/ 1798 w 1800"/>
                  <a:gd name="T119" fmla="*/ 478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800" h="979">
                    <a:moveTo>
                      <a:pt x="1799" y="15"/>
                    </a:moveTo>
                    <a:cubicBezTo>
                      <a:pt x="1799" y="17"/>
                      <a:pt x="1799" y="19"/>
                      <a:pt x="1799" y="22"/>
                    </a:cubicBezTo>
                    <a:cubicBezTo>
                      <a:pt x="1799" y="24"/>
                      <a:pt x="1799" y="26"/>
                      <a:pt x="1799" y="28"/>
                    </a:cubicBezTo>
                    <a:cubicBezTo>
                      <a:pt x="1798" y="30"/>
                      <a:pt x="1798" y="32"/>
                      <a:pt x="1798" y="34"/>
                    </a:cubicBezTo>
                    <a:cubicBezTo>
                      <a:pt x="1798" y="36"/>
                      <a:pt x="1798" y="38"/>
                      <a:pt x="1797" y="40"/>
                    </a:cubicBezTo>
                    <a:cubicBezTo>
                      <a:pt x="1797" y="43"/>
                      <a:pt x="1797" y="45"/>
                      <a:pt x="1796" y="47"/>
                    </a:cubicBezTo>
                    <a:cubicBezTo>
                      <a:pt x="1796" y="49"/>
                      <a:pt x="1796" y="51"/>
                      <a:pt x="1796" y="53"/>
                    </a:cubicBezTo>
                    <a:cubicBezTo>
                      <a:pt x="1795" y="55"/>
                      <a:pt x="1795" y="57"/>
                      <a:pt x="1794" y="60"/>
                    </a:cubicBezTo>
                    <a:cubicBezTo>
                      <a:pt x="1794" y="62"/>
                      <a:pt x="1794" y="64"/>
                      <a:pt x="1793" y="65"/>
                    </a:cubicBezTo>
                    <a:cubicBezTo>
                      <a:pt x="1793" y="68"/>
                      <a:pt x="1792" y="70"/>
                      <a:pt x="1792" y="72"/>
                    </a:cubicBezTo>
                    <a:cubicBezTo>
                      <a:pt x="1791" y="74"/>
                      <a:pt x="1791" y="76"/>
                      <a:pt x="1790" y="78"/>
                    </a:cubicBezTo>
                    <a:cubicBezTo>
                      <a:pt x="1790" y="80"/>
                      <a:pt x="1789" y="83"/>
                      <a:pt x="1789" y="85"/>
                    </a:cubicBezTo>
                    <a:cubicBezTo>
                      <a:pt x="1788" y="87"/>
                      <a:pt x="1788" y="89"/>
                      <a:pt x="1787" y="90"/>
                    </a:cubicBezTo>
                    <a:cubicBezTo>
                      <a:pt x="1786" y="93"/>
                      <a:pt x="1786" y="95"/>
                      <a:pt x="1785" y="98"/>
                    </a:cubicBezTo>
                    <a:cubicBezTo>
                      <a:pt x="1784" y="99"/>
                      <a:pt x="1784" y="101"/>
                      <a:pt x="1783" y="103"/>
                    </a:cubicBezTo>
                    <a:cubicBezTo>
                      <a:pt x="1782" y="105"/>
                      <a:pt x="1782" y="108"/>
                      <a:pt x="1781" y="110"/>
                    </a:cubicBezTo>
                    <a:cubicBezTo>
                      <a:pt x="1780" y="112"/>
                      <a:pt x="1779" y="114"/>
                      <a:pt x="1779" y="115"/>
                    </a:cubicBezTo>
                    <a:cubicBezTo>
                      <a:pt x="1778" y="119"/>
                      <a:pt x="1776" y="122"/>
                      <a:pt x="1775" y="126"/>
                    </a:cubicBezTo>
                    <a:cubicBezTo>
                      <a:pt x="1774" y="127"/>
                      <a:pt x="1774" y="127"/>
                      <a:pt x="1774" y="128"/>
                    </a:cubicBezTo>
                    <a:cubicBezTo>
                      <a:pt x="1772" y="132"/>
                      <a:pt x="1770" y="136"/>
                      <a:pt x="1768" y="140"/>
                    </a:cubicBezTo>
                    <a:cubicBezTo>
                      <a:pt x="1768" y="142"/>
                      <a:pt x="1767" y="143"/>
                      <a:pt x="1766" y="144"/>
                    </a:cubicBezTo>
                    <a:cubicBezTo>
                      <a:pt x="1765" y="147"/>
                      <a:pt x="1764" y="150"/>
                      <a:pt x="1762" y="153"/>
                    </a:cubicBezTo>
                    <a:cubicBezTo>
                      <a:pt x="1761" y="154"/>
                      <a:pt x="1761" y="156"/>
                      <a:pt x="1760" y="157"/>
                    </a:cubicBezTo>
                    <a:cubicBezTo>
                      <a:pt x="1758" y="160"/>
                      <a:pt x="1757" y="162"/>
                      <a:pt x="1756" y="165"/>
                    </a:cubicBezTo>
                    <a:cubicBezTo>
                      <a:pt x="1754" y="168"/>
                      <a:pt x="1752" y="172"/>
                      <a:pt x="1750" y="175"/>
                    </a:cubicBezTo>
                    <a:cubicBezTo>
                      <a:pt x="1749" y="176"/>
                      <a:pt x="1749" y="176"/>
                      <a:pt x="1749" y="177"/>
                    </a:cubicBezTo>
                    <a:cubicBezTo>
                      <a:pt x="1747" y="180"/>
                      <a:pt x="1744" y="184"/>
                      <a:pt x="1742" y="187"/>
                    </a:cubicBezTo>
                    <a:cubicBezTo>
                      <a:pt x="1742" y="188"/>
                      <a:pt x="1742" y="188"/>
                      <a:pt x="1741" y="189"/>
                    </a:cubicBezTo>
                    <a:cubicBezTo>
                      <a:pt x="1739" y="192"/>
                      <a:pt x="1737" y="195"/>
                      <a:pt x="1734" y="199"/>
                    </a:cubicBezTo>
                    <a:cubicBezTo>
                      <a:pt x="1734" y="199"/>
                      <a:pt x="1734" y="199"/>
                      <a:pt x="1734" y="199"/>
                    </a:cubicBezTo>
                    <a:cubicBezTo>
                      <a:pt x="1731" y="203"/>
                      <a:pt x="1729" y="206"/>
                      <a:pt x="1726" y="210"/>
                    </a:cubicBezTo>
                    <a:cubicBezTo>
                      <a:pt x="1726" y="210"/>
                      <a:pt x="1726" y="211"/>
                      <a:pt x="1725" y="212"/>
                    </a:cubicBezTo>
                    <a:cubicBezTo>
                      <a:pt x="1723" y="215"/>
                      <a:pt x="1720" y="218"/>
                      <a:pt x="1717" y="221"/>
                    </a:cubicBezTo>
                    <a:cubicBezTo>
                      <a:pt x="1717" y="222"/>
                      <a:pt x="1716" y="223"/>
                      <a:pt x="1715" y="224"/>
                    </a:cubicBezTo>
                    <a:cubicBezTo>
                      <a:pt x="1713" y="227"/>
                      <a:pt x="1711" y="230"/>
                      <a:pt x="1708" y="233"/>
                    </a:cubicBezTo>
                    <a:cubicBezTo>
                      <a:pt x="1708" y="233"/>
                      <a:pt x="1707" y="234"/>
                      <a:pt x="1707" y="234"/>
                    </a:cubicBezTo>
                    <a:cubicBezTo>
                      <a:pt x="1704" y="238"/>
                      <a:pt x="1701" y="241"/>
                      <a:pt x="1698" y="244"/>
                    </a:cubicBezTo>
                    <a:cubicBezTo>
                      <a:pt x="1697" y="245"/>
                      <a:pt x="1697" y="246"/>
                      <a:pt x="1696" y="247"/>
                    </a:cubicBezTo>
                    <a:cubicBezTo>
                      <a:pt x="1693" y="250"/>
                      <a:pt x="1691" y="252"/>
                      <a:pt x="1688" y="255"/>
                    </a:cubicBezTo>
                    <a:cubicBezTo>
                      <a:pt x="1687" y="256"/>
                      <a:pt x="1687" y="256"/>
                      <a:pt x="1686" y="257"/>
                    </a:cubicBezTo>
                    <a:cubicBezTo>
                      <a:pt x="1683" y="260"/>
                      <a:pt x="1680" y="263"/>
                      <a:pt x="1677" y="267"/>
                    </a:cubicBezTo>
                    <a:cubicBezTo>
                      <a:pt x="1676" y="267"/>
                      <a:pt x="1675" y="268"/>
                      <a:pt x="1674" y="269"/>
                    </a:cubicBezTo>
                    <a:cubicBezTo>
                      <a:pt x="1672" y="272"/>
                      <a:pt x="1669" y="274"/>
                      <a:pt x="1666" y="277"/>
                    </a:cubicBezTo>
                    <a:cubicBezTo>
                      <a:pt x="1665" y="278"/>
                      <a:pt x="1665" y="278"/>
                      <a:pt x="1664" y="279"/>
                    </a:cubicBezTo>
                    <a:cubicBezTo>
                      <a:pt x="1662" y="281"/>
                      <a:pt x="1660" y="282"/>
                      <a:pt x="1658" y="284"/>
                    </a:cubicBezTo>
                    <a:cubicBezTo>
                      <a:pt x="1656" y="286"/>
                      <a:pt x="1654" y="288"/>
                      <a:pt x="1652" y="290"/>
                    </a:cubicBezTo>
                    <a:cubicBezTo>
                      <a:pt x="1650" y="292"/>
                      <a:pt x="1648" y="293"/>
                      <a:pt x="1646" y="295"/>
                    </a:cubicBezTo>
                    <a:cubicBezTo>
                      <a:pt x="1644" y="297"/>
                      <a:pt x="1641" y="299"/>
                      <a:pt x="1639" y="301"/>
                    </a:cubicBezTo>
                    <a:cubicBezTo>
                      <a:pt x="1637" y="302"/>
                      <a:pt x="1635" y="304"/>
                      <a:pt x="1633" y="306"/>
                    </a:cubicBezTo>
                    <a:cubicBezTo>
                      <a:pt x="1631" y="308"/>
                      <a:pt x="1628" y="310"/>
                      <a:pt x="1626" y="311"/>
                    </a:cubicBezTo>
                    <a:cubicBezTo>
                      <a:pt x="1624" y="313"/>
                      <a:pt x="1621" y="315"/>
                      <a:pt x="1619" y="316"/>
                    </a:cubicBezTo>
                    <a:cubicBezTo>
                      <a:pt x="1617" y="318"/>
                      <a:pt x="1614" y="320"/>
                      <a:pt x="1612" y="322"/>
                    </a:cubicBezTo>
                    <a:cubicBezTo>
                      <a:pt x="1610" y="324"/>
                      <a:pt x="1608" y="325"/>
                      <a:pt x="1605" y="327"/>
                    </a:cubicBezTo>
                    <a:cubicBezTo>
                      <a:pt x="1603" y="329"/>
                      <a:pt x="1600" y="330"/>
                      <a:pt x="1598" y="332"/>
                    </a:cubicBezTo>
                    <a:cubicBezTo>
                      <a:pt x="1595" y="334"/>
                      <a:pt x="1593" y="336"/>
                      <a:pt x="1591" y="337"/>
                    </a:cubicBezTo>
                    <a:cubicBezTo>
                      <a:pt x="1588" y="339"/>
                      <a:pt x="1586" y="341"/>
                      <a:pt x="1583" y="343"/>
                    </a:cubicBezTo>
                    <a:cubicBezTo>
                      <a:pt x="1581" y="344"/>
                      <a:pt x="1578" y="346"/>
                      <a:pt x="1576" y="347"/>
                    </a:cubicBezTo>
                    <a:cubicBezTo>
                      <a:pt x="1573" y="349"/>
                      <a:pt x="1570" y="351"/>
                      <a:pt x="1568" y="353"/>
                    </a:cubicBezTo>
                    <a:cubicBezTo>
                      <a:pt x="1565" y="354"/>
                      <a:pt x="1563" y="356"/>
                      <a:pt x="1560" y="357"/>
                    </a:cubicBezTo>
                    <a:cubicBezTo>
                      <a:pt x="1557" y="359"/>
                      <a:pt x="1555" y="361"/>
                      <a:pt x="1552" y="362"/>
                    </a:cubicBezTo>
                    <a:cubicBezTo>
                      <a:pt x="1547" y="365"/>
                      <a:pt x="1543" y="368"/>
                      <a:pt x="1538" y="370"/>
                    </a:cubicBezTo>
                    <a:cubicBezTo>
                      <a:pt x="1532" y="374"/>
                      <a:pt x="1525" y="378"/>
                      <a:pt x="1518" y="382"/>
                    </a:cubicBezTo>
                    <a:cubicBezTo>
                      <a:pt x="1516" y="383"/>
                      <a:pt x="1514" y="384"/>
                      <a:pt x="1512" y="385"/>
                    </a:cubicBezTo>
                    <a:cubicBezTo>
                      <a:pt x="1507" y="388"/>
                      <a:pt x="1501" y="391"/>
                      <a:pt x="1496" y="393"/>
                    </a:cubicBezTo>
                    <a:cubicBezTo>
                      <a:pt x="1494" y="394"/>
                      <a:pt x="1492" y="395"/>
                      <a:pt x="1490" y="396"/>
                    </a:cubicBezTo>
                    <a:cubicBezTo>
                      <a:pt x="1483" y="400"/>
                      <a:pt x="1476" y="403"/>
                      <a:pt x="1469" y="407"/>
                    </a:cubicBezTo>
                    <a:cubicBezTo>
                      <a:pt x="1468" y="407"/>
                      <a:pt x="1467" y="408"/>
                      <a:pt x="1465" y="408"/>
                    </a:cubicBezTo>
                    <a:cubicBezTo>
                      <a:pt x="1459" y="411"/>
                      <a:pt x="1453" y="414"/>
                      <a:pt x="1447" y="417"/>
                    </a:cubicBezTo>
                    <a:cubicBezTo>
                      <a:pt x="1445" y="418"/>
                      <a:pt x="1443" y="419"/>
                      <a:pt x="1440" y="420"/>
                    </a:cubicBezTo>
                    <a:cubicBezTo>
                      <a:pt x="1435" y="422"/>
                      <a:pt x="1428" y="425"/>
                      <a:pt x="1422" y="427"/>
                    </a:cubicBezTo>
                    <a:cubicBezTo>
                      <a:pt x="1421" y="428"/>
                      <a:pt x="1419" y="429"/>
                      <a:pt x="1418" y="429"/>
                    </a:cubicBezTo>
                    <a:cubicBezTo>
                      <a:pt x="1410" y="432"/>
                      <a:pt x="1403" y="435"/>
                      <a:pt x="1395" y="438"/>
                    </a:cubicBezTo>
                    <a:cubicBezTo>
                      <a:pt x="1393" y="439"/>
                      <a:pt x="1391" y="439"/>
                      <a:pt x="1390" y="440"/>
                    </a:cubicBezTo>
                    <a:cubicBezTo>
                      <a:pt x="1384" y="442"/>
                      <a:pt x="1378" y="445"/>
                      <a:pt x="1372" y="447"/>
                    </a:cubicBezTo>
                    <a:cubicBezTo>
                      <a:pt x="1369" y="448"/>
                      <a:pt x="1367" y="448"/>
                      <a:pt x="1365" y="449"/>
                    </a:cubicBezTo>
                    <a:cubicBezTo>
                      <a:pt x="1357" y="452"/>
                      <a:pt x="1350" y="454"/>
                      <a:pt x="1343" y="457"/>
                    </a:cubicBezTo>
                    <a:cubicBezTo>
                      <a:pt x="1342" y="457"/>
                      <a:pt x="1342" y="457"/>
                      <a:pt x="1341" y="457"/>
                    </a:cubicBezTo>
                    <a:cubicBezTo>
                      <a:pt x="1334" y="459"/>
                      <a:pt x="1328" y="461"/>
                      <a:pt x="1321" y="463"/>
                    </a:cubicBezTo>
                    <a:cubicBezTo>
                      <a:pt x="1320" y="464"/>
                      <a:pt x="1318" y="464"/>
                      <a:pt x="1317" y="465"/>
                    </a:cubicBezTo>
                    <a:cubicBezTo>
                      <a:pt x="1311" y="466"/>
                      <a:pt x="1306" y="468"/>
                      <a:pt x="1301" y="469"/>
                    </a:cubicBezTo>
                    <a:cubicBezTo>
                      <a:pt x="1298" y="470"/>
                      <a:pt x="1296" y="471"/>
                      <a:pt x="1293" y="471"/>
                    </a:cubicBezTo>
                    <a:cubicBezTo>
                      <a:pt x="1289" y="473"/>
                      <a:pt x="1285" y="474"/>
                      <a:pt x="1280" y="475"/>
                    </a:cubicBezTo>
                    <a:cubicBezTo>
                      <a:pt x="1278" y="476"/>
                      <a:pt x="1275" y="476"/>
                      <a:pt x="1272" y="477"/>
                    </a:cubicBezTo>
                    <a:cubicBezTo>
                      <a:pt x="1268" y="478"/>
                      <a:pt x="1264" y="479"/>
                      <a:pt x="1260" y="480"/>
                    </a:cubicBezTo>
                    <a:cubicBezTo>
                      <a:pt x="1257" y="481"/>
                      <a:pt x="1254" y="482"/>
                      <a:pt x="1251" y="483"/>
                    </a:cubicBezTo>
                    <a:cubicBezTo>
                      <a:pt x="1247" y="483"/>
                      <a:pt x="1243" y="484"/>
                      <a:pt x="1239" y="485"/>
                    </a:cubicBezTo>
                    <a:cubicBezTo>
                      <a:pt x="1236" y="486"/>
                      <a:pt x="1233" y="487"/>
                      <a:pt x="1230" y="487"/>
                    </a:cubicBezTo>
                    <a:cubicBezTo>
                      <a:pt x="1226" y="488"/>
                      <a:pt x="1222" y="489"/>
                      <a:pt x="1218" y="490"/>
                    </a:cubicBezTo>
                    <a:cubicBezTo>
                      <a:pt x="1215" y="491"/>
                      <a:pt x="1212" y="491"/>
                      <a:pt x="1208" y="492"/>
                    </a:cubicBezTo>
                    <a:cubicBezTo>
                      <a:pt x="1205" y="493"/>
                      <a:pt x="1201" y="494"/>
                      <a:pt x="1197" y="494"/>
                    </a:cubicBezTo>
                    <a:cubicBezTo>
                      <a:pt x="1194" y="495"/>
                      <a:pt x="1190" y="496"/>
                      <a:pt x="1187" y="496"/>
                    </a:cubicBezTo>
                    <a:cubicBezTo>
                      <a:pt x="1183" y="497"/>
                      <a:pt x="1179" y="498"/>
                      <a:pt x="1176" y="499"/>
                    </a:cubicBezTo>
                    <a:cubicBezTo>
                      <a:pt x="1173" y="499"/>
                      <a:pt x="1170" y="500"/>
                      <a:pt x="1167" y="500"/>
                    </a:cubicBezTo>
                    <a:cubicBezTo>
                      <a:pt x="1161" y="501"/>
                      <a:pt x="1154" y="502"/>
                      <a:pt x="1147" y="503"/>
                    </a:cubicBezTo>
                    <a:cubicBezTo>
                      <a:pt x="1145" y="504"/>
                      <a:pt x="1143" y="504"/>
                      <a:pt x="1141" y="504"/>
                    </a:cubicBezTo>
                    <a:cubicBezTo>
                      <a:pt x="1133" y="506"/>
                      <a:pt x="1124" y="507"/>
                      <a:pt x="1116" y="508"/>
                    </a:cubicBezTo>
                    <a:cubicBezTo>
                      <a:pt x="1114" y="508"/>
                      <a:pt x="1112" y="509"/>
                      <a:pt x="1110" y="509"/>
                    </a:cubicBezTo>
                    <a:cubicBezTo>
                      <a:pt x="1103" y="510"/>
                      <a:pt x="1096" y="511"/>
                      <a:pt x="1089" y="512"/>
                    </a:cubicBezTo>
                    <a:cubicBezTo>
                      <a:pt x="1087" y="512"/>
                      <a:pt x="1084" y="512"/>
                      <a:pt x="1082" y="513"/>
                    </a:cubicBezTo>
                    <a:cubicBezTo>
                      <a:pt x="1075" y="513"/>
                      <a:pt x="1067" y="514"/>
                      <a:pt x="1060" y="515"/>
                    </a:cubicBezTo>
                    <a:cubicBezTo>
                      <a:pt x="1059" y="515"/>
                      <a:pt x="1057" y="515"/>
                      <a:pt x="1055" y="515"/>
                    </a:cubicBezTo>
                    <a:cubicBezTo>
                      <a:pt x="1048" y="516"/>
                      <a:pt x="1040" y="517"/>
                      <a:pt x="1032" y="518"/>
                    </a:cubicBezTo>
                    <a:cubicBezTo>
                      <a:pt x="1031" y="518"/>
                      <a:pt x="1030" y="518"/>
                      <a:pt x="1028" y="518"/>
                    </a:cubicBezTo>
                    <a:cubicBezTo>
                      <a:pt x="1022" y="518"/>
                      <a:pt x="1015" y="519"/>
                      <a:pt x="1009" y="519"/>
                    </a:cubicBezTo>
                    <a:cubicBezTo>
                      <a:pt x="1006" y="519"/>
                      <a:pt x="1003" y="520"/>
                      <a:pt x="1001" y="520"/>
                    </a:cubicBezTo>
                    <a:cubicBezTo>
                      <a:pt x="996" y="520"/>
                      <a:pt x="991" y="520"/>
                      <a:pt x="985" y="521"/>
                    </a:cubicBezTo>
                    <a:cubicBezTo>
                      <a:pt x="982" y="521"/>
                      <a:pt x="979" y="521"/>
                      <a:pt x="976" y="521"/>
                    </a:cubicBezTo>
                    <a:cubicBezTo>
                      <a:pt x="972" y="521"/>
                      <a:pt x="967" y="522"/>
                      <a:pt x="962" y="522"/>
                    </a:cubicBezTo>
                    <a:cubicBezTo>
                      <a:pt x="959" y="522"/>
                      <a:pt x="955" y="522"/>
                      <a:pt x="952" y="522"/>
                    </a:cubicBezTo>
                    <a:cubicBezTo>
                      <a:pt x="948" y="522"/>
                      <a:pt x="944" y="522"/>
                      <a:pt x="940" y="522"/>
                    </a:cubicBezTo>
                    <a:cubicBezTo>
                      <a:pt x="937" y="522"/>
                      <a:pt x="933" y="523"/>
                      <a:pt x="930" y="523"/>
                    </a:cubicBezTo>
                    <a:cubicBezTo>
                      <a:pt x="926" y="523"/>
                      <a:pt x="922" y="523"/>
                      <a:pt x="917" y="523"/>
                    </a:cubicBezTo>
                    <a:cubicBezTo>
                      <a:pt x="914" y="523"/>
                      <a:pt x="911" y="523"/>
                      <a:pt x="907" y="523"/>
                    </a:cubicBezTo>
                    <a:cubicBezTo>
                      <a:pt x="903" y="523"/>
                      <a:pt x="899" y="523"/>
                      <a:pt x="895" y="523"/>
                    </a:cubicBezTo>
                    <a:cubicBezTo>
                      <a:pt x="892" y="523"/>
                      <a:pt x="888" y="523"/>
                      <a:pt x="885" y="523"/>
                    </a:cubicBezTo>
                    <a:cubicBezTo>
                      <a:pt x="881" y="523"/>
                      <a:pt x="877" y="523"/>
                      <a:pt x="872" y="523"/>
                    </a:cubicBezTo>
                    <a:cubicBezTo>
                      <a:pt x="869" y="522"/>
                      <a:pt x="866" y="522"/>
                      <a:pt x="863" y="522"/>
                    </a:cubicBezTo>
                    <a:cubicBezTo>
                      <a:pt x="859" y="522"/>
                      <a:pt x="855" y="522"/>
                      <a:pt x="851" y="522"/>
                    </a:cubicBezTo>
                    <a:cubicBezTo>
                      <a:pt x="848" y="522"/>
                      <a:pt x="844" y="522"/>
                      <a:pt x="841" y="522"/>
                    </a:cubicBezTo>
                    <a:cubicBezTo>
                      <a:pt x="837" y="521"/>
                      <a:pt x="833" y="521"/>
                      <a:pt x="829" y="521"/>
                    </a:cubicBezTo>
                    <a:cubicBezTo>
                      <a:pt x="826" y="521"/>
                      <a:pt x="822" y="521"/>
                      <a:pt x="819" y="521"/>
                    </a:cubicBezTo>
                    <a:cubicBezTo>
                      <a:pt x="815" y="520"/>
                      <a:pt x="811" y="520"/>
                      <a:pt x="807" y="520"/>
                    </a:cubicBezTo>
                    <a:cubicBezTo>
                      <a:pt x="804" y="520"/>
                      <a:pt x="800" y="519"/>
                      <a:pt x="797" y="519"/>
                    </a:cubicBezTo>
                    <a:cubicBezTo>
                      <a:pt x="793" y="519"/>
                      <a:pt x="789" y="519"/>
                      <a:pt x="785" y="518"/>
                    </a:cubicBezTo>
                    <a:cubicBezTo>
                      <a:pt x="782" y="518"/>
                      <a:pt x="779" y="518"/>
                      <a:pt x="776" y="518"/>
                    </a:cubicBezTo>
                    <a:cubicBezTo>
                      <a:pt x="771" y="517"/>
                      <a:pt x="767" y="517"/>
                      <a:pt x="762" y="516"/>
                    </a:cubicBezTo>
                    <a:cubicBezTo>
                      <a:pt x="760" y="516"/>
                      <a:pt x="757" y="516"/>
                      <a:pt x="754" y="516"/>
                    </a:cubicBezTo>
                    <a:cubicBezTo>
                      <a:pt x="749" y="515"/>
                      <a:pt x="744" y="515"/>
                      <a:pt x="739" y="514"/>
                    </a:cubicBezTo>
                    <a:cubicBezTo>
                      <a:pt x="737" y="514"/>
                      <a:pt x="734" y="514"/>
                      <a:pt x="732" y="513"/>
                    </a:cubicBezTo>
                    <a:cubicBezTo>
                      <a:pt x="725" y="513"/>
                      <a:pt x="718" y="512"/>
                      <a:pt x="711" y="511"/>
                    </a:cubicBezTo>
                    <a:cubicBezTo>
                      <a:pt x="710" y="511"/>
                      <a:pt x="709" y="511"/>
                      <a:pt x="708" y="510"/>
                    </a:cubicBezTo>
                    <a:cubicBezTo>
                      <a:pt x="702" y="510"/>
                      <a:pt x="696" y="509"/>
                      <a:pt x="689" y="508"/>
                    </a:cubicBezTo>
                    <a:cubicBezTo>
                      <a:pt x="688" y="508"/>
                      <a:pt x="686" y="507"/>
                      <a:pt x="684" y="507"/>
                    </a:cubicBezTo>
                    <a:cubicBezTo>
                      <a:pt x="678" y="506"/>
                      <a:pt x="673" y="506"/>
                      <a:pt x="668" y="505"/>
                    </a:cubicBezTo>
                    <a:cubicBezTo>
                      <a:pt x="665" y="504"/>
                      <a:pt x="662" y="504"/>
                      <a:pt x="659" y="503"/>
                    </a:cubicBezTo>
                    <a:cubicBezTo>
                      <a:pt x="655" y="503"/>
                      <a:pt x="650" y="502"/>
                      <a:pt x="646" y="501"/>
                    </a:cubicBezTo>
                    <a:cubicBezTo>
                      <a:pt x="643" y="501"/>
                      <a:pt x="640" y="500"/>
                      <a:pt x="637" y="500"/>
                    </a:cubicBezTo>
                    <a:cubicBezTo>
                      <a:pt x="633" y="499"/>
                      <a:pt x="629" y="498"/>
                      <a:pt x="624" y="497"/>
                    </a:cubicBezTo>
                    <a:cubicBezTo>
                      <a:pt x="621" y="497"/>
                      <a:pt x="618" y="496"/>
                      <a:pt x="615" y="495"/>
                    </a:cubicBezTo>
                    <a:cubicBezTo>
                      <a:pt x="611" y="495"/>
                      <a:pt x="607" y="494"/>
                      <a:pt x="603" y="493"/>
                    </a:cubicBezTo>
                    <a:cubicBezTo>
                      <a:pt x="600" y="492"/>
                      <a:pt x="597" y="492"/>
                      <a:pt x="594" y="491"/>
                    </a:cubicBezTo>
                    <a:cubicBezTo>
                      <a:pt x="590" y="490"/>
                      <a:pt x="585" y="489"/>
                      <a:pt x="580" y="488"/>
                    </a:cubicBezTo>
                    <a:cubicBezTo>
                      <a:pt x="577" y="487"/>
                      <a:pt x="574" y="487"/>
                      <a:pt x="571" y="486"/>
                    </a:cubicBezTo>
                    <a:cubicBezTo>
                      <a:pt x="567" y="485"/>
                      <a:pt x="562" y="484"/>
                      <a:pt x="558" y="483"/>
                    </a:cubicBezTo>
                    <a:cubicBezTo>
                      <a:pt x="555" y="482"/>
                      <a:pt x="552" y="482"/>
                      <a:pt x="549" y="481"/>
                    </a:cubicBezTo>
                    <a:cubicBezTo>
                      <a:pt x="544" y="480"/>
                      <a:pt x="540" y="478"/>
                      <a:pt x="535" y="477"/>
                    </a:cubicBezTo>
                    <a:cubicBezTo>
                      <a:pt x="532" y="477"/>
                      <a:pt x="530" y="476"/>
                      <a:pt x="527" y="475"/>
                    </a:cubicBezTo>
                    <a:cubicBezTo>
                      <a:pt x="521" y="474"/>
                      <a:pt x="516" y="472"/>
                      <a:pt x="510" y="470"/>
                    </a:cubicBezTo>
                    <a:cubicBezTo>
                      <a:pt x="508" y="470"/>
                      <a:pt x="507" y="470"/>
                      <a:pt x="506" y="469"/>
                    </a:cubicBezTo>
                    <a:cubicBezTo>
                      <a:pt x="497" y="467"/>
                      <a:pt x="489" y="464"/>
                      <a:pt x="481" y="462"/>
                    </a:cubicBezTo>
                    <a:cubicBezTo>
                      <a:pt x="479" y="461"/>
                      <a:pt x="476" y="461"/>
                      <a:pt x="474" y="460"/>
                    </a:cubicBezTo>
                    <a:cubicBezTo>
                      <a:pt x="468" y="458"/>
                      <a:pt x="461" y="456"/>
                      <a:pt x="454" y="453"/>
                    </a:cubicBezTo>
                    <a:cubicBezTo>
                      <a:pt x="453" y="453"/>
                      <a:pt x="451" y="452"/>
                      <a:pt x="449" y="452"/>
                    </a:cubicBezTo>
                    <a:cubicBezTo>
                      <a:pt x="441" y="449"/>
                      <a:pt x="433" y="446"/>
                      <a:pt x="425" y="443"/>
                    </a:cubicBezTo>
                    <a:cubicBezTo>
                      <a:pt x="423" y="443"/>
                      <a:pt x="422" y="442"/>
                      <a:pt x="420" y="441"/>
                    </a:cubicBezTo>
                    <a:cubicBezTo>
                      <a:pt x="413" y="439"/>
                      <a:pt x="407" y="436"/>
                      <a:pt x="401" y="434"/>
                    </a:cubicBezTo>
                    <a:cubicBezTo>
                      <a:pt x="398" y="433"/>
                      <a:pt x="396" y="432"/>
                      <a:pt x="393" y="431"/>
                    </a:cubicBezTo>
                    <a:cubicBezTo>
                      <a:pt x="391" y="430"/>
                      <a:pt x="388" y="429"/>
                      <a:pt x="386" y="428"/>
                    </a:cubicBezTo>
                    <a:cubicBezTo>
                      <a:pt x="382" y="427"/>
                      <a:pt x="379" y="425"/>
                      <a:pt x="376" y="424"/>
                    </a:cubicBezTo>
                    <a:cubicBezTo>
                      <a:pt x="373" y="423"/>
                      <a:pt x="370" y="422"/>
                      <a:pt x="368" y="420"/>
                    </a:cubicBezTo>
                    <a:cubicBezTo>
                      <a:pt x="364" y="419"/>
                      <a:pt x="361" y="418"/>
                      <a:pt x="358" y="416"/>
                    </a:cubicBezTo>
                    <a:cubicBezTo>
                      <a:pt x="355" y="415"/>
                      <a:pt x="353" y="414"/>
                      <a:pt x="350" y="413"/>
                    </a:cubicBezTo>
                    <a:cubicBezTo>
                      <a:pt x="347" y="411"/>
                      <a:pt x="344" y="410"/>
                      <a:pt x="341" y="408"/>
                    </a:cubicBezTo>
                    <a:cubicBezTo>
                      <a:pt x="338" y="407"/>
                      <a:pt x="336" y="406"/>
                      <a:pt x="333" y="405"/>
                    </a:cubicBezTo>
                    <a:cubicBezTo>
                      <a:pt x="330" y="403"/>
                      <a:pt x="327" y="402"/>
                      <a:pt x="323" y="400"/>
                    </a:cubicBezTo>
                    <a:cubicBezTo>
                      <a:pt x="321" y="399"/>
                      <a:pt x="319" y="398"/>
                      <a:pt x="316" y="397"/>
                    </a:cubicBezTo>
                    <a:cubicBezTo>
                      <a:pt x="313" y="395"/>
                      <a:pt x="310" y="393"/>
                      <a:pt x="306" y="392"/>
                    </a:cubicBezTo>
                    <a:cubicBezTo>
                      <a:pt x="304" y="390"/>
                      <a:pt x="302" y="389"/>
                      <a:pt x="300" y="388"/>
                    </a:cubicBezTo>
                    <a:cubicBezTo>
                      <a:pt x="296" y="386"/>
                      <a:pt x="292" y="384"/>
                      <a:pt x="289" y="382"/>
                    </a:cubicBezTo>
                    <a:cubicBezTo>
                      <a:pt x="287" y="381"/>
                      <a:pt x="285" y="380"/>
                      <a:pt x="283" y="379"/>
                    </a:cubicBezTo>
                    <a:cubicBezTo>
                      <a:pt x="278" y="376"/>
                      <a:pt x="273" y="373"/>
                      <a:pt x="267" y="370"/>
                    </a:cubicBezTo>
                    <a:cubicBezTo>
                      <a:pt x="134" y="294"/>
                      <a:pt x="51" y="199"/>
                      <a:pt x="18" y="100"/>
                    </a:cubicBezTo>
                    <a:cubicBezTo>
                      <a:pt x="7" y="67"/>
                      <a:pt x="2" y="33"/>
                      <a:pt x="2" y="0"/>
                    </a:cubicBezTo>
                    <a:cubicBezTo>
                      <a:pt x="1" y="456"/>
                      <a:pt x="1" y="456"/>
                      <a:pt x="1" y="456"/>
                    </a:cubicBezTo>
                    <a:cubicBezTo>
                      <a:pt x="0" y="590"/>
                      <a:pt x="89" y="724"/>
                      <a:pt x="266" y="827"/>
                    </a:cubicBezTo>
                    <a:cubicBezTo>
                      <a:pt x="271" y="830"/>
                      <a:pt x="277" y="833"/>
                      <a:pt x="282" y="836"/>
                    </a:cubicBezTo>
                    <a:cubicBezTo>
                      <a:pt x="284" y="837"/>
                      <a:pt x="286" y="837"/>
                      <a:pt x="287" y="838"/>
                    </a:cubicBezTo>
                    <a:cubicBezTo>
                      <a:pt x="291" y="840"/>
                      <a:pt x="295" y="842"/>
                      <a:pt x="298" y="844"/>
                    </a:cubicBezTo>
                    <a:cubicBezTo>
                      <a:pt x="301" y="845"/>
                      <a:pt x="303" y="847"/>
                      <a:pt x="305" y="848"/>
                    </a:cubicBezTo>
                    <a:cubicBezTo>
                      <a:pt x="308" y="849"/>
                      <a:pt x="312" y="851"/>
                      <a:pt x="315" y="853"/>
                    </a:cubicBezTo>
                    <a:cubicBezTo>
                      <a:pt x="317" y="854"/>
                      <a:pt x="320" y="855"/>
                      <a:pt x="322" y="856"/>
                    </a:cubicBezTo>
                    <a:cubicBezTo>
                      <a:pt x="325" y="858"/>
                      <a:pt x="329" y="859"/>
                      <a:pt x="332" y="861"/>
                    </a:cubicBezTo>
                    <a:cubicBezTo>
                      <a:pt x="334" y="862"/>
                      <a:pt x="337" y="863"/>
                      <a:pt x="339" y="864"/>
                    </a:cubicBezTo>
                    <a:cubicBezTo>
                      <a:pt x="343" y="866"/>
                      <a:pt x="346" y="867"/>
                      <a:pt x="349" y="869"/>
                    </a:cubicBezTo>
                    <a:cubicBezTo>
                      <a:pt x="352" y="870"/>
                      <a:pt x="354" y="871"/>
                      <a:pt x="357" y="872"/>
                    </a:cubicBezTo>
                    <a:cubicBezTo>
                      <a:pt x="360" y="874"/>
                      <a:pt x="363" y="875"/>
                      <a:pt x="366" y="877"/>
                    </a:cubicBezTo>
                    <a:cubicBezTo>
                      <a:pt x="369" y="878"/>
                      <a:pt x="372" y="879"/>
                      <a:pt x="374" y="880"/>
                    </a:cubicBezTo>
                    <a:cubicBezTo>
                      <a:pt x="378" y="881"/>
                      <a:pt x="381" y="883"/>
                      <a:pt x="384" y="884"/>
                    </a:cubicBezTo>
                    <a:cubicBezTo>
                      <a:pt x="387" y="885"/>
                      <a:pt x="389" y="886"/>
                      <a:pt x="392" y="887"/>
                    </a:cubicBezTo>
                    <a:cubicBezTo>
                      <a:pt x="393" y="888"/>
                      <a:pt x="394" y="888"/>
                      <a:pt x="396" y="889"/>
                    </a:cubicBezTo>
                    <a:cubicBezTo>
                      <a:pt x="397" y="889"/>
                      <a:pt x="398" y="890"/>
                      <a:pt x="399" y="890"/>
                    </a:cubicBezTo>
                    <a:cubicBezTo>
                      <a:pt x="406" y="893"/>
                      <a:pt x="412" y="895"/>
                      <a:pt x="419" y="897"/>
                    </a:cubicBezTo>
                    <a:cubicBezTo>
                      <a:pt x="420" y="898"/>
                      <a:pt x="422" y="899"/>
                      <a:pt x="424" y="899"/>
                    </a:cubicBezTo>
                    <a:cubicBezTo>
                      <a:pt x="432" y="902"/>
                      <a:pt x="440" y="905"/>
                      <a:pt x="448" y="908"/>
                    </a:cubicBezTo>
                    <a:cubicBezTo>
                      <a:pt x="450" y="908"/>
                      <a:pt x="451" y="909"/>
                      <a:pt x="453" y="910"/>
                    </a:cubicBezTo>
                    <a:cubicBezTo>
                      <a:pt x="460" y="912"/>
                      <a:pt x="466" y="914"/>
                      <a:pt x="473" y="916"/>
                    </a:cubicBezTo>
                    <a:cubicBezTo>
                      <a:pt x="475" y="917"/>
                      <a:pt x="477" y="917"/>
                      <a:pt x="480" y="918"/>
                    </a:cubicBezTo>
                    <a:cubicBezTo>
                      <a:pt x="488" y="921"/>
                      <a:pt x="496" y="923"/>
                      <a:pt x="504" y="925"/>
                    </a:cubicBezTo>
                    <a:cubicBezTo>
                      <a:pt x="505" y="926"/>
                      <a:pt x="505" y="926"/>
                      <a:pt x="505" y="926"/>
                    </a:cubicBezTo>
                    <a:cubicBezTo>
                      <a:pt x="506" y="926"/>
                      <a:pt x="507" y="926"/>
                      <a:pt x="509" y="927"/>
                    </a:cubicBezTo>
                    <a:cubicBezTo>
                      <a:pt x="514" y="928"/>
                      <a:pt x="520" y="930"/>
                      <a:pt x="526" y="931"/>
                    </a:cubicBezTo>
                    <a:cubicBezTo>
                      <a:pt x="529" y="932"/>
                      <a:pt x="531" y="933"/>
                      <a:pt x="534" y="933"/>
                    </a:cubicBezTo>
                    <a:cubicBezTo>
                      <a:pt x="538" y="935"/>
                      <a:pt x="543" y="936"/>
                      <a:pt x="548" y="937"/>
                    </a:cubicBezTo>
                    <a:cubicBezTo>
                      <a:pt x="551" y="938"/>
                      <a:pt x="554" y="938"/>
                      <a:pt x="557" y="939"/>
                    </a:cubicBezTo>
                    <a:cubicBezTo>
                      <a:pt x="561" y="940"/>
                      <a:pt x="566" y="941"/>
                      <a:pt x="570" y="942"/>
                    </a:cubicBezTo>
                    <a:cubicBezTo>
                      <a:pt x="573" y="943"/>
                      <a:pt x="576" y="944"/>
                      <a:pt x="579" y="944"/>
                    </a:cubicBezTo>
                    <a:cubicBezTo>
                      <a:pt x="584" y="945"/>
                      <a:pt x="588" y="946"/>
                      <a:pt x="593" y="947"/>
                    </a:cubicBezTo>
                    <a:cubicBezTo>
                      <a:pt x="595" y="948"/>
                      <a:pt x="597" y="948"/>
                      <a:pt x="599" y="948"/>
                    </a:cubicBezTo>
                    <a:cubicBezTo>
                      <a:pt x="600" y="949"/>
                      <a:pt x="601" y="949"/>
                      <a:pt x="602" y="949"/>
                    </a:cubicBezTo>
                    <a:cubicBezTo>
                      <a:pt x="606" y="950"/>
                      <a:pt x="610" y="951"/>
                      <a:pt x="614" y="952"/>
                    </a:cubicBezTo>
                    <a:cubicBezTo>
                      <a:pt x="617" y="952"/>
                      <a:pt x="620" y="953"/>
                      <a:pt x="623" y="953"/>
                    </a:cubicBezTo>
                    <a:cubicBezTo>
                      <a:pt x="627" y="954"/>
                      <a:pt x="631" y="955"/>
                      <a:pt x="636" y="956"/>
                    </a:cubicBezTo>
                    <a:cubicBezTo>
                      <a:pt x="639" y="956"/>
                      <a:pt x="642" y="957"/>
                      <a:pt x="645" y="957"/>
                    </a:cubicBezTo>
                    <a:cubicBezTo>
                      <a:pt x="649" y="958"/>
                      <a:pt x="654" y="959"/>
                      <a:pt x="658" y="959"/>
                    </a:cubicBezTo>
                    <a:cubicBezTo>
                      <a:pt x="661" y="960"/>
                      <a:pt x="664" y="960"/>
                      <a:pt x="666" y="961"/>
                    </a:cubicBezTo>
                    <a:cubicBezTo>
                      <a:pt x="672" y="962"/>
                      <a:pt x="677" y="962"/>
                      <a:pt x="683" y="963"/>
                    </a:cubicBezTo>
                    <a:cubicBezTo>
                      <a:pt x="684" y="963"/>
                      <a:pt x="686" y="964"/>
                      <a:pt x="688" y="964"/>
                    </a:cubicBezTo>
                    <a:cubicBezTo>
                      <a:pt x="688" y="964"/>
                      <a:pt x="688" y="964"/>
                      <a:pt x="688" y="964"/>
                    </a:cubicBezTo>
                    <a:cubicBezTo>
                      <a:pt x="694" y="965"/>
                      <a:pt x="701" y="966"/>
                      <a:pt x="707" y="967"/>
                    </a:cubicBezTo>
                    <a:cubicBezTo>
                      <a:pt x="708" y="967"/>
                      <a:pt x="709" y="967"/>
                      <a:pt x="709" y="967"/>
                    </a:cubicBezTo>
                    <a:cubicBezTo>
                      <a:pt x="717" y="968"/>
                      <a:pt x="724" y="969"/>
                      <a:pt x="731" y="969"/>
                    </a:cubicBezTo>
                    <a:cubicBezTo>
                      <a:pt x="733" y="970"/>
                      <a:pt x="735" y="970"/>
                      <a:pt x="738" y="970"/>
                    </a:cubicBezTo>
                    <a:cubicBezTo>
                      <a:pt x="743" y="971"/>
                      <a:pt x="748" y="971"/>
                      <a:pt x="753" y="972"/>
                    </a:cubicBezTo>
                    <a:cubicBezTo>
                      <a:pt x="755" y="972"/>
                      <a:pt x="758" y="972"/>
                      <a:pt x="761" y="973"/>
                    </a:cubicBezTo>
                    <a:cubicBezTo>
                      <a:pt x="765" y="973"/>
                      <a:pt x="770" y="973"/>
                      <a:pt x="774" y="974"/>
                    </a:cubicBezTo>
                    <a:cubicBezTo>
                      <a:pt x="775" y="974"/>
                      <a:pt x="775" y="974"/>
                      <a:pt x="775" y="974"/>
                    </a:cubicBezTo>
                    <a:cubicBezTo>
                      <a:pt x="778" y="974"/>
                      <a:pt x="781" y="974"/>
                      <a:pt x="783" y="974"/>
                    </a:cubicBezTo>
                    <a:cubicBezTo>
                      <a:pt x="788" y="975"/>
                      <a:pt x="792" y="975"/>
                      <a:pt x="796" y="975"/>
                    </a:cubicBezTo>
                    <a:cubicBezTo>
                      <a:pt x="799" y="976"/>
                      <a:pt x="802" y="976"/>
                      <a:pt x="806" y="976"/>
                    </a:cubicBezTo>
                    <a:cubicBezTo>
                      <a:pt x="810" y="976"/>
                      <a:pt x="814" y="976"/>
                      <a:pt x="818" y="977"/>
                    </a:cubicBezTo>
                    <a:cubicBezTo>
                      <a:pt x="821" y="977"/>
                      <a:pt x="824" y="977"/>
                      <a:pt x="828" y="977"/>
                    </a:cubicBezTo>
                    <a:cubicBezTo>
                      <a:pt x="832" y="977"/>
                      <a:pt x="836" y="978"/>
                      <a:pt x="840" y="978"/>
                    </a:cubicBezTo>
                    <a:cubicBezTo>
                      <a:pt x="843" y="978"/>
                      <a:pt x="846" y="978"/>
                      <a:pt x="850" y="978"/>
                    </a:cubicBezTo>
                    <a:cubicBezTo>
                      <a:pt x="854" y="978"/>
                      <a:pt x="858" y="978"/>
                      <a:pt x="861" y="978"/>
                    </a:cubicBezTo>
                    <a:cubicBezTo>
                      <a:pt x="862" y="978"/>
                      <a:pt x="863" y="978"/>
                      <a:pt x="864" y="978"/>
                    </a:cubicBezTo>
                    <a:cubicBezTo>
                      <a:pt x="866" y="979"/>
                      <a:pt x="868" y="979"/>
                      <a:pt x="871" y="979"/>
                    </a:cubicBezTo>
                    <a:cubicBezTo>
                      <a:pt x="875" y="979"/>
                      <a:pt x="880" y="979"/>
                      <a:pt x="884" y="979"/>
                    </a:cubicBezTo>
                    <a:cubicBezTo>
                      <a:pt x="887" y="979"/>
                      <a:pt x="890" y="979"/>
                      <a:pt x="894" y="979"/>
                    </a:cubicBezTo>
                    <a:cubicBezTo>
                      <a:pt x="898" y="979"/>
                      <a:pt x="902" y="979"/>
                      <a:pt x="906" y="979"/>
                    </a:cubicBezTo>
                    <a:cubicBezTo>
                      <a:pt x="910" y="979"/>
                      <a:pt x="913" y="979"/>
                      <a:pt x="916" y="979"/>
                    </a:cubicBezTo>
                    <a:cubicBezTo>
                      <a:pt x="920" y="979"/>
                      <a:pt x="924" y="979"/>
                      <a:pt x="929" y="979"/>
                    </a:cubicBezTo>
                    <a:cubicBezTo>
                      <a:pt x="932" y="979"/>
                      <a:pt x="935" y="979"/>
                      <a:pt x="939" y="979"/>
                    </a:cubicBezTo>
                    <a:cubicBezTo>
                      <a:pt x="943" y="978"/>
                      <a:pt x="947" y="978"/>
                      <a:pt x="951" y="978"/>
                    </a:cubicBezTo>
                    <a:cubicBezTo>
                      <a:pt x="952" y="978"/>
                      <a:pt x="954" y="978"/>
                      <a:pt x="956" y="978"/>
                    </a:cubicBezTo>
                    <a:cubicBezTo>
                      <a:pt x="957" y="978"/>
                      <a:pt x="959" y="978"/>
                      <a:pt x="960" y="978"/>
                    </a:cubicBezTo>
                    <a:cubicBezTo>
                      <a:pt x="965" y="978"/>
                      <a:pt x="970" y="977"/>
                      <a:pt x="975" y="977"/>
                    </a:cubicBezTo>
                    <a:cubicBezTo>
                      <a:pt x="978" y="977"/>
                      <a:pt x="981" y="977"/>
                      <a:pt x="984" y="977"/>
                    </a:cubicBezTo>
                    <a:cubicBezTo>
                      <a:pt x="989" y="977"/>
                      <a:pt x="994" y="976"/>
                      <a:pt x="999" y="976"/>
                    </a:cubicBezTo>
                    <a:cubicBezTo>
                      <a:pt x="1002" y="976"/>
                      <a:pt x="1005" y="976"/>
                      <a:pt x="1008" y="975"/>
                    </a:cubicBezTo>
                    <a:cubicBezTo>
                      <a:pt x="1014" y="975"/>
                      <a:pt x="1021" y="974"/>
                      <a:pt x="1027" y="974"/>
                    </a:cubicBezTo>
                    <a:cubicBezTo>
                      <a:pt x="1028" y="974"/>
                      <a:pt x="1030" y="974"/>
                      <a:pt x="1031" y="974"/>
                    </a:cubicBezTo>
                    <a:cubicBezTo>
                      <a:pt x="1039" y="973"/>
                      <a:pt x="1046" y="972"/>
                      <a:pt x="1054" y="972"/>
                    </a:cubicBezTo>
                    <a:cubicBezTo>
                      <a:pt x="1055" y="971"/>
                      <a:pt x="1055" y="971"/>
                      <a:pt x="1055" y="971"/>
                    </a:cubicBezTo>
                    <a:cubicBezTo>
                      <a:pt x="1057" y="971"/>
                      <a:pt x="1058" y="971"/>
                      <a:pt x="1059" y="971"/>
                    </a:cubicBezTo>
                    <a:cubicBezTo>
                      <a:pt x="1066" y="970"/>
                      <a:pt x="1073" y="970"/>
                      <a:pt x="1080" y="969"/>
                    </a:cubicBezTo>
                    <a:cubicBezTo>
                      <a:pt x="1083" y="968"/>
                      <a:pt x="1086" y="968"/>
                      <a:pt x="1088" y="968"/>
                    </a:cubicBezTo>
                    <a:cubicBezTo>
                      <a:pt x="1095" y="967"/>
                      <a:pt x="1102" y="966"/>
                      <a:pt x="1109" y="965"/>
                    </a:cubicBezTo>
                    <a:cubicBezTo>
                      <a:pt x="1111" y="965"/>
                      <a:pt x="1113" y="965"/>
                      <a:pt x="1114" y="964"/>
                    </a:cubicBezTo>
                    <a:cubicBezTo>
                      <a:pt x="1123" y="963"/>
                      <a:pt x="1131" y="962"/>
                      <a:pt x="1140" y="961"/>
                    </a:cubicBezTo>
                    <a:cubicBezTo>
                      <a:pt x="1142" y="960"/>
                      <a:pt x="1144" y="960"/>
                      <a:pt x="1146" y="960"/>
                    </a:cubicBezTo>
                    <a:cubicBezTo>
                      <a:pt x="1153" y="958"/>
                      <a:pt x="1159" y="957"/>
                      <a:pt x="1166" y="956"/>
                    </a:cubicBezTo>
                    <a:cubicBezTo>
                      <a:pt x="1167" y="956"/>
                      <a:pt x="1169" y="956"/>
                      <a:pt x="1170" y="955"/>
                    </a:cubicBezTo>
                    <a:cubicBezTo>
                      <a:pt x="1171" y="955"/>
                      <a:pt x="1173" y="955"/>
                      <a:pt x="1174" y="955"/>
                    </a:cubicBezTo>
                    <a:cubicBezTo>
                      <a:pt x="1178" y="954"/>
                      <a:pt x="1182" y="953"/>
                      <a:pt x="1186" y="952"/>
                    </a:cubicBezTo>
                    <a:cubicBezTo>
                      <a:pt x="1189" y="952"/>
                      <a:pt x="1192" y="951"/>
                      <a:pt x="1196" y="951"/>
                    </a:cubicBezTo>
                    <a:cubicBezTo>
                      <a:pt x="1199" y="950"/>
                      <a:pt x="1203" y="949"/>
                      <a:pt x="1207" y="948"/>
                    </a:cubicBezTo>
                    <a:cubicBezTo>
                      <a:pt x="1210" y="948"/>
                      <a:pt x="1214" y="947"/>
                      <a:pt x="1217" y="946"/>
                    </a:cubicBezTo>
                    <a:cubicBezTo>
                      <a:pt x="1221" y="945"/>
                      <a:pt x="1224" y="944"/>
                      <a:pt x="1228" y="944"/>
                    </a:cubicBezTo>
                    <a:cubicBezTo>
                      <a:pt x="1231" y="943"/>
                      <a:pt x="1235" y="942"/>
                      <a:pt x="1238" y="941"/>
                    </a:cubicBezTo>
                    <a:cubicBezTo>
                      <a:pt x="1242" y="941"/>
                      <a:pt x="1246" y="940"/>
                      <a:pt x="1249" y="939"/>
                    </a:cubicBezTo>
                    <a:cubicBezTo>
                      <a:pt x="1252" y="938"/>
                      <a:pt x="1256" y="937"/>
                      <a:pt x="1259" y="936"/>
                    </a:cubicBezTo>
                    <a:cubicBezTo>
                      <a:pt x="1263" y="935"/>
                      <a:pt x="1267" y="934"/>
                      <a:pt x="1271" y="933"/>
                    </a:cubicBezTo>
                    <a:cubicBezTo>
                      <a:pt x="1273" y="933"/>
                      <a:pt x="1276" y="932"/>
                      <a:pt x="1279" y="931"/>
                    </a:cubicBezTo>
                    <a:cubicBezTo>
                      <a:pt x="1283" y="930"/>
                      <a:pt x="1288" y="929"/>
                      <a:pt x="1292" y="928"/>
                    </a:cubicBezTo>
                    <a:cubicBezTo>
                      <a:pt x="1295" y="927"/>
                      <a:pt x="1297" y="926"/>
                      <a:pt x="1300" y="925"/>
                    </a:cubicBezTo>
                    <a:cubicBezTo>
                      <a:pt x="1305" y="924"/>
                      <a:pt x="1310" y="922"/>
                      <a:pt x="1315" y="921"/>
                    </a:cubicBezTo>
                    <a:cubicBezTo>
                      <a:pt x="1317" y="920"/>
                      <a:pt x="1318" y="920"/>
                      <a:pt x="1320" y="919"/>
                    </a:cubicBezTo>
                    <a:cubicBezTo>
                      <a:pt x="1327" y="917"/>
                      <a:pt x="1333" y="915"/>
                      <a:pt x="1340" y="913"/>
                    </a:cubicBezTo>
                    <a:cubicBezTo>
                      <a:pt x="1340" y="913"/>
                      <a:pt x="1340" y="913"/>
                      <a:pt x="1340" y="913"/>
                    </a:cubicBezTo>
                    <a:cubicBezTo>
                      <a:pt x="1341" y="913"/>
                      <a:pt x="1341" y="913"/>
                      <a:pt x="1342" y="913"/>
                    </a:cubicBezTo>
                    <a:cubicBezTo>
                      <a:pt x="1349" y="910"/>
                      <a:pt x="1356" y="908"/>
                      <a:pt x="1363" y="905"/>
                    </a:cubicBezTo>
                    <a:cubicBezTo>
                      <a:pt x="1366" y="904"/>
                      <a:pt x="1368" y="904"/>
                      <a:pt x="1370" y="903"/>
                    </a:cubicBezTo>
                    <a:cubicBezTo>
                      <a:pt x="1376" y="901"/>
                      <a:pt x="1382" y="899"/>
                      <a:pt x="1388" y="896"/>
                    </a:cubicBezTo>
                    <a:cubicBezTo>
                      <a:pt x="1390" y="896"/>
                      <a:pt x="1392" y="895"/>
                      <a:pt x="1394" y="894"/>
                    </a:cubicBezTo>
                    <a:cubicBezTo>
                      <a:pt x="1402" y="891"/>
                      <a:pt x="1409" y="888"/>
                      <a:pt x="1417" y="885"/>
                    </a:cubicBezTo>
                    <a:cubicBezTo>
                      <a:pt x="1418" y="885"/>
                      <a:pt x="1420" y="884"/>
                      <a:pt x="1421" y="883"/>
                    </a:cubicBezTo>
                    <a:cubicBezTo>
                      <a:pt x="1427" y="881"/>
                      <a:pt x="1433" y="878"/>
                      <a:pt x="1439" y="876"/>
                    </a:cubicBezTo>
                    <a:cubicBezTo>
                      <a:pt x="1441" y="875"/>
                      <a:pt x="1444" y="874"/>
                      <a:pt x="1446" y="873"/>
                    </a:cubicBezTo>
                    <a:cubicBezTo>
                      <a:pt x="1452" y="870"/>
                      <a:pt x="1458" y="867"/>
                      <a:pt x="1464" y="865"/>
                    </a:cubicBezTo>
                    <a:cubicBezTo>
                      <a:pt x="1465" y="864"/>
                      <a:pt x="1467" y="863"/>
                      <a:pt x="1468" y="863"/>
                    </a:cubicBezTo>
                    <a:cubicBezTo>
                      <a:pt x="1475" y="859"/>
                      <a:pt x="1482" y="856"/>
                      <a:pt x="1489" y="852"/>
                    </a:cubicBezTo>
                    <a:cubicBezTo>
                      <a:pt x="1491" y="851"/>
                      <a:pt x="1493" y="851"/>
                      <a:pt x="1495" y="850"/>
                    </a:cubicBezTo>
                    <a:cubicBezTo>
                      <a:pt x="1500" y="847"/>
                      <a:pt x="1505" y="844"/>
                      <a:pt x="1511" y="841"/>
                    </a:cubicBezTo>
                    <a:cubicBezTo>
                      <a:pt x="1513" y="840"/>
                      <a:pt x="1515" y="839"/>
                      <a:pt x="1517" y="838"/>
                    </a:cubicBezTo>
                    <a:cubicBezTo>
                      <a:pt x="1524" y="834"/>
                      <a:pt x="1530" y="830"/>
                      <a:pt x="1537" y="826"/>
                    </a:cubicBezTo>
                    <a:cubicBezTo>
                      <a:pt x="1541" y="824"/>
                      <a:pt x="1544" y="822"/>
                      <a:pt x="1548" y="820"/>
                    </a:cubicBezTo>
                    <a:cubicBezTo>
                      <a:pt x="1549" y="819"/>
                      <a:pt x="1550" y="819"/>
                      <a:pt x="1551" y="818"/>
                    </a:cubicBezTo>
                    <a:cubicBezTo>
                      <a:pt x="1553" y="817"/>
                      <a:pt x="1556" y="815"/>
                      <a:pt x="1559" y="813"/>
                    </a:cubicBezTo>
                    <a:cubicBezTo>
                      <a:pt x="1561" y="812"/>
                      <a:pt x="1564" y="810"/>
                      <a:pt x="1566" y="809"/>
                    </a:cubicBezTo>
                    <a:cubicBezTo>
                      <a:pt x="1569" y="807"/>
                      <a:pt x="1572" y="805"/>
                      <a:pt x="1574" y="803"/>
                    </a:cubicBezTo>
                    <a:cubicBezTo>
                      <a:pt x="1577" y="802"/>
                      <a:pt x="1579" y="800"/>
                      <a:pt x="1582" y="799"/>
                    </a:cubicBezTo>
                    <a:cubicBezTo>
                      <a:pt x="1584" y="797"/>
                      <a:pt x="1587" y="795"/>
                      <a:pt x="1590" y="793"/>
                    </a:cubicBezTo>
                    <a:cubicBezTo>
                      <a:pt x="1592" y="792"/>
                      <a:pt x="1594" y="790"/>
                      <a:pt x="1596" y="788"/>
                    </a:cubicBezTo>
                    <a:cubicBezTo>
                      <a:pt x="1599" y="787"/>
                      <a:pt x="1602" y="785"/>
                      <a:pt x="1604" y="783"/>
                    </a:cubicBezTo>
                    <a:cubicBezTo>
                      <a:pt x="1606" y="781"/>
                      <a:pt x="1609" y="780"/>
                      <a:pt x="1611" y="778"/>
                    </a:cubicBezTo>
                    <a:cubicBezTo>
                      <a:pt x="1613" y="776"/>
                      <a:pt x="1616" y="774"/>
                      <a:pt x="1618" y="772"/>
                    </a:cubicBezTo>
                    <a:cubicBezTo>
                      <a:pt x="1620" y="771"/>
                      <a:pt x="1622" y="769"/>
                      <a:pt x="1624" y="768"/>
                    </a:cubicBezTo>
                    <a:cubicBezTo>
                      <a:pt x="1627" y="766"/>
                      <a:pt x="1629" y="764"/>
                      <a:pt x="1632" y="762"/>
                    </a:cubicBezTo>
                    <a:cubicBezTo>
                      <a:pt x="1634" y="760"/>
                      <a:pt x="1636" y="759"/>
                      <a:pt x="1638" y="757"/>
                    </a:cubicBezTo>
                    <a:cubicBezTo>
                      <a:pt x="1640" y="755"/>
                      <a:pt x="1642" y="753"/>
                      <a:pt x="1645" y="751"/>
                    </a:cubicBezTo>
                    <a:cubicBezTo>
                      <a:pt x="1647" y="749"/>
                      <a:pt x="1648" y="748"/>
                      <a:pt x="1650" y="746"/>
                    </a:cubicBezTo>
                    <a:cubicBezTo>
                      <a:pt x="1653" y="744"/>
                      <a:pt x="1655" y="742"/>
                      <a:pt x="1657" y="740"/>
                    </a:cubicBezTo>
                    <a:cubicBezTo>
                      <a:pt x="1659" y="739"/>
                      <a:pt x="1660" y="737"/>
                      <a:pt x="1662" y="736"/>
                    </a:cubicBezTo>
                    <a:cubicBezTo>
                      <a:pt x="1663" y="735"/>
                      <a:pt x="1663" y="735"/>
                      <a:pt x="1663" y="735"/>
                    </a:cubicBezTo>
                    <a:cubicBezTo>
                      <a:pt x="1663" y="734"/>
                      <a:pt x="1664" y="734"/>
                      <a:pt x="1664" y="733"/>
                    </a:cubicBezTo>
                    <a:cubicBezTo>
                      <a:pt x="1667" y="731"/>
                      <a:pt x="1670" y="728"/>
                      <a:pt x="1673" y="725"/>
                    </a:cubicBezTo>
                    <a:cubicBezTo>
                      <a:pt x="1674" y="724"/>
                      <a:pt x="1675" y="723"/>
                      <a:pt x="1676" y="723"/>
                    </a:cubicBezTo>
                    <a:cubicBezTo>
                      <a:pt x="1679" y="719"/>
                      <a:pt x="1682" y="716"/>
                      <a:pt x="1685" y="713"/>
                    </a:cubicBezTo>
                    <a:cubicBezTo>
                      <a:pt x="1686" y="712"/>
                      <a:pt x="1686" y="712"/>
                      <a:pt x="1687" y="711"/>
                    </a:cubicBezTo>
                    <a:cubicBezTo>
                      <a:pt x="1689" y="708"/>
                      <a:pt x="1692" y="706"/>
                      <a:pt x="1695" y="703"/>
                    </a:cubicBezTo>
                    <a:cubicBezTo>
                      <a:pt x="1695" y="702"/>
                      <a:pt x="1696" y="701"/>
                      <a:pt x="1697" y="700"/>
                    </a:cubicBezTo>
                    <a:cubicBezTo>
                      <a:pt x="1700" y="697"/>
                      <a:pt x="1703" y="694"/>
                      <a:pt x="1706" y="690"/>
                    </a:cubicBezTo>
                    <a:cubicBezTo>
                      <a:pt x="1706" y="690"/>
                      <a:pt x="1706" y="689"/>
                      <a:pt x="1707" y="689"/>
                    </a:cubicBezTo>
                    <a:cubicBezTo>
                      <a:pt x="1709" y="686"/>
                      <a:pt x="1712" y="683"/>
                      <a:pt x="1714" y="680"/>
                    </a:cubicBezTo>
                    <a:cubicBezTo>
                      <a:pt x="1715" y="679"/>
                      <a:pt x="1716" y="678"/>
                      <a:pt x="1716" y="678"/>
                    </a:cubicBezTo>
                    <a:cubicBezTo>
                      <a:pt x="1717" y="677"/>
                      <a:pt x="1717" y="676"/>
                      <a:pt x="1718" y="676"/>
                    </a:cubicBezTo>
                    <a:cubicBezTo>
                      <a:pt x="1720" y="673"/>
                      <a:pt x="1722" y="670"/>
                      <a:pt x="1724" y="668"/>
                    </a:cubicBezTo>
                    <a:cubicBezTo>
                      <a:pt x="1724" y="667"/>
                      <a:pt x="1725" y="667"/>
                      <a:pt x="1725" y="666"/>
                    </a:cubicBezTo>
                    <a:cubicBezTo>
                      <a:pt x="1728" y="663"/>
                      <a:pt x="1730" y="659"/>
                      <a:pt x="1733" y="656"/>
                    </a:cubicBezTo>
                    <a:cubicBezTo>
                      <a:pt x="1733" y="655"/>
                      <a:pt x="1733" y="655"/>
                      <a:pt x="1733" y="655"/>
                    </a:cubicBezTo>
                    <a:cubicBezTo>
                      <a:pt x="1735" y="652"/>
                      <a:pt x="1738" y="648"/>
                      <a:pt x="1740" y="645"/>
                    </a:cubicBezTo>
                    <a:cubicBezTo>
                      <a:pt x="1740" y="644"/>
                      <a:pt x="1741" y="644"/>
                      <a:pt x="1741" y="643"/>
                    </a:cubicBezTo>
                    <a:cubicBezTo>
                      <a:pt x="1743" y="640"/>
                      <a:pt x="1745" y="636"/>
                      <a:pt x="1747" y="633"/>
                    </a:cubicBezTo>
                    <a:cubicBezTo>
                      <a:pt x="1748" y="632"/>
                      <a:pt x="1748" y="632"/>
                      <a:pt x="1749" y="631"/>
                    </a:cubicBezTo>
                    <a:cubicBezTo>
                      <a:pt x="1750" y="628"/>
                      <a:pt x="1752" y="625"/>
                      <a:pt x="1754" y="622"/>
                    </a:cubicBezTo>
                    <a:cubicBezTo>
                      <a:pt x="1754" y="621"/>
                      <a:pt x="1754" y="621"/>
                      <a:pt x="1754" y="621"/>
                    </a:cubicBezTo>
                    <a:cubicBezTo>
                      <a:pt x="1756" y="619"/>
                      <a:pt x="1757" y="616"/>
                      <a:pt x="1758" y="614"/>
                    </a:cubicBezTo>
                    <a:cubicBezTo>
                      <a:pt x="1759" y="612"/>
                      <a:pt x="1760" y="610"/>
                      <a:pt x="1761" y="609"/>
                    </a:cubicBezTo>
                    <a:cubicBezTo>
                      <a:pt x="1762" y="606"/>
                      <a:pt x="1764" y="603"/>
                      <a:pt x="1765" y="600"/>
                    </a:cubicBezTo>
                    <a:cubicBezTo>
                      <a:pt x="1766" y="599"/>
                      <a:pt x="1766" y="598"/>
                      <a:pt x="1767" y="596"/>
                    </a:cubicBezTo>
                    <a:cubicBezTo>
                      <a:pt x="1769" y="592"/>
                      <a:pt x="1771" y="588"/>
                      <a:pt x="1773" y="584"/>
                    </a:cubicBezTo>
                    <a:cubicBezTo>
                      <a:pt x="1773" y="583"/>
                      <a:pt x="1773" y="583"/>
                      <a:pt x="1773" y="582"/>
                    </a:cubicBezTo>
                    <a:cubicBezTo>
                      <a:pt x="1775" y="579"/>
                      <a:pt x="1776" y="575"/>
                      <a:pt x="1778" y="571"/>
                    </a:cubicBezTo>
                    <a:cubicBezTo>
                      <a:pt x="1778" y="571"/>
                      <a:pt x="1778" y="571"/>
                      <a:pt x="1778" y="571"/>
                    </a:cubicBezTo>
                    <a:cubicBezTo>
                      <a:pt x="1778" y="569"/>
                      <a:pt x="1779" y="568"/>
                      <a:pt x="1779" y="566"/>
                    </a:cubicBezTo>
                    <a:cubicBezTo>
                      <a:pt x="1780" y="564"/>
                      <a:pt x="1781" y="561"/>
                      <a:pt x="1782" y="559"/>
                    </a:cubicBezTo>
                    <a:cubicBezTo>
                      <a:pt x="1783" y="557"/>
                      <a:pt x="1783" y="555"/>
                      <a:pt x="1784" y="554"/>
                    </a:cubicBezTo>
                    <a:cubicBezTo>
                      <a:pt x="1784" y="551"/>
                      <a:pt x="1785" y="549"/>
                      <a:pt x="1786" y="547"/>
                    </a:cubicBezTo>
                    <a:cubicBezTo>
                      <a:pt x="1786" y="545"/>
                      <a:pt x="1787" y="543"/>
                      <a:pt x="1787" y="541"/>
                    </a:cubicBezTo>
                    <a:cubicBezTo>
                      <a:pt x="1788" y="539"/>
                      <a:pt x="1789" y="536"/>
                      <a:pt x="1789" y="534"/>
                    </a:cubicBezTo>
                    <a:cubicBezTo>
                      <a:pt x="1790" y="532"/>
                      <a:pt x="1790" y="530"/>
                      <a:pt x="1790" y="528"/>
                    </a:cubicBezTo>
                    <a:cubicBezTo>
                      <a:pt x="1791" y="526"/>
                      <a:pt x="1792" y="524"/>
                      <a:pt x="1792" y="522"/>
                    </a:cubicBezTo>
                    <a:cubicBezTo>
                      <a:pt x="1792" y="521"/>
                      <a:pt x="1792" y="521"/>
                      <a:pt x="1792" y="520"/>
                    </a:cubicBezTo>
                    <a:cubicBezTo>
                      <a:pt x="1793" y="519"/>
                      <a:pt x="1793" y="517"/>
                      <a:pt x="1793" y="516"/>
                    </a:cubicBezTo>
                    <a:cubicBezTo>
                      <a:pt x="1793" y="514"/>
                      <a:pt x="1794" y="511"/>
                      <a:pt x="1794" y="509"/>
                    </a:cubicBezTo>
                    <a:cubicBezTo>
                      <a:pt x="1795" y="507"/>
                      <a:pt x="1795" y="505"/>
                      <a:pt x="1795" y="503"/>
                    </a:cubicBezTo>
                    <a:cubicBezTo>
                      <a:pt x="1795" y="501"/>
                      <a:pt x="1796" y="499"/>
                      <a:pt x="1796" y="496"/>
                    </a:cubicBezTo>
                    <a:cubicBezTo>
                      <a:pt x="1796" y="494"/>
                      <a:pt x="1796" y="492"/>
                      <a:pt x="1797" y="490"/>
                    </a:cubicBezTo>
                    <a:cubicBezTo>
                      <a:pt x="1797" y="488"/>
                      <a:pt x="1797" y="486"/>
                      <a:pt x="1797" y="484"/>
                    </a:cubicBezTo>
                    <a:cubicBezTo>
                      <a:pt x="1797" y="482"/>
                      <a:pt x="1798" y="480"/>
                      <a:pt x="1798" y="478"/>
                    </a:cubicBezTo>
                    <a:cubicBezTo>
                      <a:pt x="1798" y="476"/>
                      <a:pt x="1798" y="473"/>
                      <a:pt x="1798" y="471"/>
                    </a:cubicBezTo>
                    <a:cubicBezTo>
                      <a:pt x="1798" y="470"/>
                      <a:pt x="1798" y="470"/>
                      <a:pt x="1798" y="469"/>
                    </a:cubicBezTo>
                    <a:cubicBezTo>
                      <a:pt x="1798" y="466"/>
                      <a:pt x="1798" y="464"/>
                      <a:pt x="1798" y="461"/>
                    </a:cubicBezTo>
                    <a:cubicBezTo>
                      <a:pt x="1800" y="5"/>
                      <a:pt x="1800" y="5"/>
                      <a:pt x="1800" y="5"/>
                    </a:cubicBezTo>
                    <a:cubicBezTo>
                      <a:pt x="1800" y="8"/>
                      <a:pt x="1799" y="12"/>
                      <a:pt x="1799" y="1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  <p:sp>
            <p:nvSpPr>
              <p:cNvPr id="17" name="Freeform 238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1335088" y="6138863"/>
                <a:ext cx="1263650" cy="565150"/>
              </a:xfrm>
              <a:custGeom>
                <a:avLst/>
                <a:gdLst>
                  <a:gd name="T0" fmla="*/ 1017 w 1208"/>
                  <a:gd name="T1" fmla="*/ 141 h 542"/>
                  <a:gd name="T2" fmla="*/ 138 w 1208"/>
                  <a:gd name="T3" fmla="*/ 141 h 542"/>
                  <a:gd name="T4" fmla="*/ 62 w 1208"/>
                  <a:gd name="T5" fmla="*/ 194 h 542"/>
                  <a:gd name="T6" fmla="*/ 132 w 1208"/>
                  <a:gd name="T7" fmla="*/ 327 h 542"/>
                  <a:gd name="T8" fmla="*/ 153 w 1208"/>
                  <a:gd name="T9" fmla="*/ 321 h 542"/>
                  <a:gd name="T10" fmla="*/ 391 w 1208"/>
                  <a:gd name="T11" fmla="*/ 364 h 542"/>
                  <a:gd name="T12" fmla="*/ 1075 w 1208"/>
                  <a:gd name="T13" fmla="*/ 474 h 542"/>
                  <a:gd name="T14" fmla="*/ 1148 w 1208"/>
                  <a:gd name="T15" fmla="*/ 252 h 542"/>
                  <a:gd name="T16" fmla="*/ 1017 w 1208"/>
                  <a:gd name="T17" fmla="*/ 141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8" h="542">
                    <a:moveTo>
                      <a:pt x="1017" y="141"/>
                    </a:moveTo>
                    <a:cubicBezTo>
                      <a:pt x="773" y="0"/>
                      <a:pt x="380" y="0"/>
                      <a:pt x="138" y="141"/>
                    </a:cubicBezTo>
                    <a:cubicBezTo>
                      <a:pt x="109" y="157"/>
                      <a:pt x="84" y="175"/>
                      <a:pt x="62" y="194"/>
                    </a:cubicBezTo>
                    <a:cubicBezTo>
                      <a:pt x="0" y="247"/>
                      <a:pt x="53" y="347"/>
                      <a:pt x="132" y="327"/>
                    </a:cubicBezTo>
                    <a:cubicBezTo>
                      <a:pt x="153" y="321"/>
                      <a:pt x="153" y="321"/>
                      <a:pt x="153" y="321"/>
                    </a:cubicBezTo>
                    <a:cubicBezTo>
                      <a:pt x="235" y="300"/>
                      <a:pt x="322" y="316"/>
                      <a:pt x="391" y="364"/>
                    </a:cubicBezTo>
                    <a:cubicBezTo>
                      <a:pt x="591" y="502"/>
                      <a:pt x="842" y="542"/>
                      <a:pt x="1075" y="474"/>
                    </a:cubicBezTo>
                    <a:cubicBezTo>
                      <a:pt x="1170" y="446"/>
                      <a:pt x="1208" y="331"/>
                      <a:pt x="1148" y="252"/>
                    </a:cubicBezTo>
                    <a:cubicBezTo>
                      <a:pt x="1118" y="211"/>
                      <a:pt x="1074" y="174"/>
                      <a:pt x="1017" y="14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39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2354263" y="6343651"/>
                <a:ext cx="180975" cy="265113"/>
              </a:xfrm>
              <a:custGeom>
                <a:avLst/>
                <a:gdLst>
                  <a:gd name="T0" fmla="*/ 133 w 173"/>
                  <a:gd name="T1" fmla="*/ 87 h 255"/>
                  <a:gd name="T2" fmla="*/ 44 w 173"/>
                  <a:gd name="T3" fmla="*/ 12 h 255"/>
                  <a:gd name="T4" fmla="*/ 21 w 173"/>
                  <a:gd name="T5" fmla="*/ 0 h 255"/>
                  <a:gd name="T6" fmla="*/ 75 w 173"/>
                  <a:gd name="T7" fmla="*/ 63 h 255"/>
                  <a:gd name="T8" fmla="*/ 23 w 173"/>
                  <a:gd name="T9" fmla="*/ 248 h 255"/>
                  <a:gd name="T10" fmla="*/ 0 w 173"/>
                  <a:gd name="T11" fmla="*/ 255 h 255"/>
                  <a:gd name="T12" fmla="*/ 83 w 173"/>
                  <a:gd name="T13" fmla="*/ 238 h 255"/>
                  <a:gd name="T14" fmla="*/ 133 w 173"/>
                  <a:gd name="T15" fmla="*/ 87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255">
                    <a:moveTo>
                      <a:pt x="133" y="87"/>
                    </a:moveTo>
                    <a:cubicBezTo>
                      <a:pt x="112" y="60"/>
                      <a:pt x="82" y="35"/>
                      <a:pt x="44" y="12"/>
                    </a:cubicBezTo>
                    <a:cubicBezTo>
                      <a:pt x="36" y="8"/>
                      <a:pt x="29" y="4"/>
                      <a:pt x="21" y="0"/>
                    </a:cubicBezTo>
                    <a:cubicBezTo>
                      <a:pt x="43" y="19"/>
                      <a:pt x="61" y="41"/>
                      <a:pt x="75" y="63"/>
                    </a:cubicBezTo>
                    <a:cubicBezTo>
                      <a:pt x="117" y="129"/>
                      <a:pt x="90" y="224"/>
                      <a:pt x="23" y="248"/>
                    </a:cubicBezTo>
                    <a:cubicBezTo>
                      <a:pt x="15" y="250"/>
                      <a:pt x="7" y="253"/>
                      <a:pt x="0" y="255"/>
                    </a:cubicBezTo>
                    <a:cubicBezTo>
                      <a:pt x="28" y="252"/>
                      <a:pt x="55" y="246"/>
                      <a:pt x="83" y="238"/>
                    </a:cubicBezTo>
                    <a:cubicBezTo>
                      <a:pt x="147" y="219"/>
                      <a:pt x="173" y="141"/>
                      <a:pt x="133" y="8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13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000" tIns="46800" rIns="90000" bIns="468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4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5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6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63162" y="5025993"/>
            <a:ext cx="3596952" cy="183200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10383289" y="5526523"/>
            <a:ext cx="1583448" cy="905587"/>
            <a:chOff x="4142899" y="4440771"/>
            <a:chExt cx="2836863" cy="1622425"/>
          </a:xfrm>
        </p:grpSpPr>
        <p:grpSp>
          <p:nvGrpSpPr>
            <p:cNvPr id="9" name="组合 8"/>
            <p:cNvGrpSpPr/>
            <p:nvPr/>
          </p:nvGrpSpPr>
          <p:grpSpPr>
            <a:xfrm>
              <a:off x="5009674" y="4440771"/>
              <a:ext cx="1970088" cy="1077913"/>
              <a:chOff x="1774825" y="5948363"/>
              <a:chExt cx="1970088" cy="1077913"/>
            </a:xfrm>
          </p:grpSpPr>
          <p:sp>
            <p:nvSpPr>
              <p:cNvPr id="17" name="Freeform 231"/>
              <p:cNvSpPr/>
              <p:nvPr>
                <p:custDataLst>
                  <p:tags r:id="rId3"/>
                </p:custDataLst>
              </p:nvPr>
            </p:nvSpPr>
            <p:spPr bwMode="auto">
              <a:xfrm>
                <a:off x="3176588" y="6230938"/>
                <a:ext cx="568325" cy="795338"/>
              </a:xfrm>
              <a:custGeom>
                <a:avLst/>
                <a:gdLst>
                  <a:gd name="T0" fmla="*/ 204 w 544"/>
                  <a:gd name="T1" fmla="*/ 692 h 763"/>
                  <a:gd name="T2" fmla="*/ 36 w 544"/>
                  <a:gd name="T3" fmla="*/ 658 h 763"/>
                  <a:gd name="T4" fmla="*/ 29 w 544"/>
                  <a:gd name="T5" fmla="*/ 637 h 763"/>
                  <a:gd name="T6" fmla="*/ 91 w 544"/>
                  <a:gd name="T7" fmla="*/ 346 h 763"/>
                  <a:gd name="T8" fmla="*/ 339 w 544"/>
                  <a:gd name="T9" fmla="*/ 70 h 763"/>
                  <a:gd name="T10" fmla="*/ 508 w 544"/>
                  <a:gd name="T11" fmla="*/ 105 h 763"/>
                  <a:gd name="T12" fmla="*/ 514 w 544"/>
                  <a:gd name="T13" fmla="*/ 125 h 763"/>
                  <a:gd name="T14" fmla="*/ 453 w 544"/>
                  <a:gd name="T15" fmla="*/ 416 h 763"/>
                  <a:gd name="T16" fmla="*/ 204 w 544"/>
                  <a:gd name="T17" fmla="*/ 692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4" h="763">
                    <a:moveTo>
                      <a:pt x="204" y="692"/>
                    </a:moveTo>
                    <a:cubicBezTo>
                      <a:pt x="141" y="763"/>
                      <a:pt x="65" y="747"/>
                      <a:pt x="36" y="658"/>
                    </a:cubicBezTo>
                    <a:cubicBezTo>
                      <a:pt x="29" y="637"/>
                      <a:pt x="29" y="637"/>
                      <a:pt x="29" y="637"/>
                    </a:cubicBezTo>
                    <a:cubicBezTo>
                      <a:pt x="0" y="548"/>
                      <a:pt x="27" y="417"/>
                      <a:pt x="91" y="346"/>
                    </a:cubicBezTo>
                    <a:cubicBezTo>
                      <a:pt x="339" y="70"/>
                      <a:pt x="339" y="70"/>
                      <a:pt x="339" y="70"/>
                    </a:cubicBezTo>
                    <a:cubicBezTo>
                      <a:pt x="402" y="0"/>
                      <a:pt x="478" y="16"/>
                      <a:pt x="508" y="105"/>
                    </a:cubicBezTo>
                    <a:cubicBezTo>
                      <a:pt x="514" y="125"/>
                      <a:pt x="514" y="125"/>
                      <a:pt x="514" y="125"/>
                    </a:cubicBezTo>
                    <a:cubicBezTo>
                      <a:pt x="544" y="215"/>
                      <a:pt x="516" y="346"/>
                      <a:pt x="453" y="416"/>
                    </a:cubicBezTo>
                    <a:lnTo>
                      <a:pt x="204" y="69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32"/>
              <p:cNvSpPr/>
              <p:nvPr>
                <p:custDataLst>
                  <p:tags r:id="rId4"/>
                </p:custDataLst>
              </p:nvPr>
            </p:nvSpPr>
            <p:spPr bwMode="auto">
              <a:xfrm>
                <a:off x="1774825" y="5948363"/>
                <a:ext cx="1857375" cy="1049338"/>
              </a:xfrm>
              <a:custGeom>
                <a:avLst/>
                <a:gdLst>
                  <a:gd name="T0" fmla="*/ 1438 w 1778"/>
                  <a:gd name="T1" fmla="*/ 1003 h 1006"/>
                  <a:gd name="T2" fmla="*/ 1427 w 1778"/>
                  <a:gd name="T3" fmla="*/ 998 h 1006"/>
                  <a:gd name="T4" fmla="*/ 1417 w 1778"/>
                  <a:gd name="T5" fmla="*/ 991 h 1006"/>
                  <a:gd name="T6" fmla="*/ 1407 w 1778"/>
                  <a:gd name="T7" fmla="*/ 982 h 1006"/>
                  <a:gd name="T8" fmla="*/ 1396 w 1778"/>
                  <a:gd name="T9" fmla="*/ 968 h 1006"/>
                  <a:gd name="T10" fmla="*/ 1387 w 1778"/>
                  <a:gd name="T11" fmla="*/ 953 h 1006"/>
                  <a:gd name="T12" fmla="*/ 1380 w 1778"/>
                  <a:gd name="T13" fmla="*/ 938 h 1006"/>
                  <a:gd name="T14" fmla="*/ 1367 w 1778"/>
                  <a:gd name="T15" fmla="*/ 898 h 1006"/>
                  <a:gd name="T16" fmla="*/ 1361 w 1778"/>
                  <a:gd name="T17" fmla="*/ 873 h 1006"/>
                  <a:gd name="T18" fmla="*/ 1359 w 1778"/>
                  <a:gd name="T19" fmla="*/ 852 h 1006"/>
                  <a:gd name="T20" fmla="*/ 1358 w 1778"/>
                  <a:gd name="T21" fmla="*/ 832 h 1006"/>
                  <a:gd name="T22" fmla="*/ 1359 w 1778"/>
                  <a:gd name="T23" fmla="*/ 805 h 1006"/>
                  <a:gd name="T24" fmla="*/ 1361 w 1778"/>
                  <a:gd name="T25" fmla="*/ 782 h 1006"/>
                  <a:gd name="T26" fmla="*/ 1365 w 1778"/>
                  <a:gd name="T27" fmla="*/ 761 h 1006"/>
                  <a:gd name="T28" fmla="*/ 1370 w 1778"/>
                  <a:gd name="T29" fmla="*/ 740 h 1006"/>
                  <a:gd name="T30" fmla="*/ 1377 w 1778"/>
                  <a:gd name="T31" fmla="*/ 717 h 1006"/>
                  <a:gd name="T32" fmla="*/ 1384 w 1778"/>
                  <a:gd name="T33" fmla="*/ 698 h 1006"/>
                  <a:gd name="T34" fmla="*/ 1392 w 1778"/>
                  <a:gd name="T35" fmla="*/ 678 h 1006"/>
                  <a:gd name="T36" fmla="*/ 1404 w 1778"/>
                  <a:gd name="T37" fmla="*/ 656 h 1006"/>
                  <a:gd name="T38" fmla="*/ 1415 w 1778"/>
                  <a:gd name="T39" fmla="*/ 638 h 1006"/>
                  <a:gd name="T40" fmla="*/ 1426 w 1778"/>
                  <a:gd name="T41" fmla="*/ 624 h 1006"/>
                  <a:gd name="T42" fmla="*/ 420 w 1778"/>
                  <a:gd name="T43" fmla="*/ 7 h 1006"/>
                  <a:gd name="T44" fmla="*/ 66 w 1778"/>
                  <a:gd name="T45" fmla="*/ 334 h 1006"/>
                  <a:gd name="T46" fmla="*/ 55 w 1778"/>
                  <a:gd name="T47" fmla="*/ 349 h 1006"/>
                  <a:gd name="T48" fmla="*/ 46 w 1778"/>
                  <a:gd name="T49" fmla="*/ 364 h 1006"/>
                  <a:gd name="T50" fmla="*/ 36 w 1778"/>
                  <a:gd name="T51" fmla="*/ 383 h 1006"/>
                  <a:gd name="T52" fmla="*/ 29 w 1778"/>
                  <a:gd name="T53" fmla="*/ 396 h 1006"/>
                  <a:gd name="T54" fmla="*/ 22 w 1778"/>
                  <a:gd name="T55" fmla="*/ 415 h 1006"/>
                  <a:gd name="T56" fmla="*/ 15 w 1778"/>
                  <a:gd name="T57" fmla="*/ 435 h 1006"/>
                  <a:gd name="T58" fmla="*/ 12 w 1778"/>
                  <a:gd name="T59" fmla="*/ 448 h 1006"/>
                  <a:gd name="T60" fmla="*/ 8 w 1778"/>
                  <a:gd name="T61" fmla="*/ 465 h 1006"/>
                  <a:gd name="T62" fmla="*/ 5 w 1778"/>
                  <a:gd name="T63" fmla="*/ 479 h 1006"/>
                  <a:gd name="T64" fmla="*/ 2 w 1778"/>
                  <a:gd name="T65" fmla="*/ 499 h 1006"/>
                  <a:gd name="T66" fmla="*/ 0 w 1778"/>
                  <a:gd name="T67" fmla="*/ 525 h 1006"/>
                  <a:gd name="T68" fmla="*/ 0 w 1778"/>
                  <a:gd name="T69" fmla="*/ 540 h 1006"/>
                  <a:gd name="T70" fmla="*/ 1 w 1778"/>
                  <a:gd name="T71" fmla="*/ 560 h 1006"/>
                  <a:gd name="T72" fmla="*/ 3 w 1778"/>
                  <a:gd name="T73" fmla="*/ 579 h 1006"/>
                  <a:gd name="T74" fmla="*/ 8 w 1778"/>
                  <a:gd name="T75" fmla="*/ 603 h 1006"/>
                  <a:gd name="T76" fmla="*/ 20 w 1778"/>
                  <a:gd name="T77" fmla="*/ 640 h 1006"/>
                  <a:gd name="T78" fmla="*/ 25 w 1778"/>
                  <a:gd name="T79" fmla="*/ 654 h 1006"/>
                  <a:gd name="T80" fmla="*/ 32 w 1778"/>
                  <a:gd name="T81" fmla="*/ 668 h 1006"/>
                  <a:gd name="T82" fmla="*/ 39 w 1778"/>
                  <a:gd name="T83" fmla="*/ 678 h 1006"/>
                  <a:gd name="T84" fmla="*/ 49 w 1778"/>
                  <a:gd name="T85" fmla="*/ 690 h 1006"/>
                  <a:gd name="T86" fmla="*/ 56 w 1778"/>
                  <a:gd name="T87" fmla="*/ 697 h 1006"/>
                  <a:gd name="T88" fmla="*/ 65 w 1778"/>
                  <a:gd name="T89" fmla="*/ 704 h 1006"/>
                  <a:gd name="T90" fmla="*/ 75 w 1778"/>
                  <a:gd name="T91" fmla="*/ 709 h 1006"/>
                  <a:gd name="T92" fmla="*/ 83 w 1778"/>
                  <a:gd name="T93" fmla="*/ 712 h 1006"/>
                  <a:gd name="T94" fmla="*/ 1448 w 1778"/>
                  <a:gd name="T95" fmla="*/ 1006 h 10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78" h="1006">
                    <a:moveTo>
                      <a:pt x="1448" y="1006"/>
                    </a:moveTo>
                    <a:cubicBezTo>
                      <a:pt x="1446" y="1006"/>
                      <a:pt x="1445" y="1005"/>
                      <a:pt x="1444" y="1005"/>
                    </a:cubicBezTo>
                    <a:cubicBezTo>
                      <a:pt x="1443" y="1005"/>
                      <a:pt x="1442" y="1004"/>
                      <a:pt x="1441" y="1004"/>
                    </a:cubicBezTo>
                    <a:cubicBezTo>
                      <a:pt x="1440" y="1004"/>
                      <a:pt x="1439" y="1004"/>
                      <a:pt x="1438" y="1003"/>
                    </a:cubicBezTo>
                    <a:cubicBezTo>
                      <a:pt x="1437" y="1003"/>
                      <a:pt x="1436" y="1002"/>
                      <a:pt x="1435" y="1002"/>
                    </a:cubicBezTo>
                    <a:cubicBezTo>
                      <a:pt x="1434" y="1002"/>
                      <a:pt x="1434" y="1001"/>
                      <a:pt x="1433" y="1001"/>
                    </a:cubicBezTo>
                    <a:cubicBezTo>
                      <a:pt x="1432" y="1000"/>
                      <a:pt x="1431" y="1000"/>
                      <a:pt x="1430" y="1000"/>
                    </a:cubicBezTo>
                    <a:cubicBezTo>
                      <a:pt x="1429" y="999"/>
                      <a:pt x="1428" y="999"/>
                      <a:pt x="1427" y="998"/>
                    </a:cubicBezTo>
                    <a:cubicBezTo>
                      <a:pt x="1426" y="998"/>
                      <a:pt x="1425" y="997"/>
                      <a:pt x="1425" y="997"/>
                    </a:cubicBezTo>
                    <a:cubicBezTo>
                      <a:pt x="1424" y="996"/>
                      <a:pt x="1423" y="996"/>
                      <a:pt x="1422" y="995"/>
                    </a:cubicBezTo>
                    <a:cubicBezTo>
                      <a:pt x="1421" y="994"/>
                      <a:pt x="1420" y="994"/>
                      <a:pt x="1419" y="993"/>
                    </a:cubicBezTo>
                    <a:cubicBezTo>
                      <a:pt x="1418" y="992"/>
                      <a:pt x="1418" y="992"/>
                      <a:pt x="1417" y="991"/>
                    </a:cubicBezTo>
                    <a:cubicBezTo>
                      <a:pt x="1416" y="991"/>
                      <a:pt x="1415" y="990"/>
                      <a:pt x="1414" y="989"/>
                    </a:cubicBezTo>
                    <a:cubicBezTo>
                      <a:pt x="1413" y="988"/>
                      <a:pt x="1413" y="988"/>
                      <a:pt x="1412" y="987"/>
                    </a:cubicBezTo>
                    <a:cubicBezTo>
                      <a:pt x="1411" y="986"/>
                      <a:pt x="1410" y="985"/>
                      <a:pt x="1409" y="984"/>
                    </a:cubicBezTo>
                    <a:cubicBezTo>
                      <a:pt x="1408" y="983"/>
                      <a:pt x="1407" y="983"/>
                      <a:pt x="1407" y="982"/>
                    </a:cubicBezTo>
                    <a:cubicBezTo>
                      <a:pt x="1406" y="981"/>
                      <a:pt x="1404" y="980"/>
                      <a:pt x="1403" y="978"/>
                    </a:cubicBezTo>
                    <a:cubicBezTo>
                      <a:pt x="1403" y="978"/>
                      <a:pt x="1402" y="977"/>
                      <a:pt x="1402" y="977"/>
                    </a:cubicBezTo>
                    <a:cubicBezTo>
                      <a:pt x="1400" y="975"/>
                      <a:pt x="1399" y="972"/>
                      <a:pt x="1397" y="970"/>
                    </a:cubicBezTo>
                    <a:cubicBezTo>
                      <a:pt x="1396" y="969"/>
                      <a:pt x="1396" y="969"/>
                      <a:pt x="1396" y="968"/>
                    </a:cubicBezTo>
                    <a:cubicBezTo>
                      <a:pt x="1394" y="966"/>
                      <a:pt x="1393" y="964"/>
                      <a:pt x="1392" y="963"/>
                    </a:cubicBezTo>
                    <a:cubicBezTo>
                      <a:pt x="1391" y="962"/>
                      <a:pt x="1391" y="961"/>
                      <a:pt x="1390" y="960"/>
                    </a:cubicBezTo>
                    <a:cubicBezTo>
                      <a:pt x="1390" y="959"/>
                      <a:pt x="1389" y="958"/>
                      <a:pt x="1389" y="956"/>
                    </a:cubicBezTo>
                    <a:cubicBezTo>
                      <a:pt x="1388" y="955"/>
                      <a:pt x="1387" y="954"/>
                      <a:pt x="1387" y="953"/>
                    </a:cubicBezTo>
                    <a:cubicBezTo>
                      <a:pt x="1386" y="952"/>
                      <a:pt x="1386" y="951"/>
                      <a:pt x="1385" y="949"/>
                    </a:cubicBezTo>
                    <a:cubicBezTo>
                      <a:pt x="1384" y="948"/>
                      <a:pt x="1384" y="947"/>
                      <a:pt x="1383" y="946"/>
                    </a:cubicBezTo>
                    <a:cubicBezTo>
                      <a:pt x="1383" y="945"/>
                      <a:pt x="1382" y="943"/>
                      <a:pt x="1382" y="942"/>
                    </a:cubicBezTo>
                    <a:cubicBezTo>
                      <a:pt x="1381" y="941"/>
                      <a:pt x="1381" y="939"/>
                      <a:pt x="1380" y="938"/>
                    </a:cubicBezTo>
                    <a:cubicBezTo>
                      <a:pt x="1380" y="937"/>
                      <a:pt x="1379" y="935"/>
                      <a:pt x="1379" y="934"/>
                    </a:cubicBezTo>
                    <a:cubicBezTo>
                      <a:pt x="1378" y="932"/>
                      <a:pt x="1377" y="930"/>
                      <a:pt x="1377" y="929"/>
                    </a:cubicBezTo>
                    <a:cubicBezTo>
                      <a:pt x="1370" y="908"/>
                      <a:pt x="1370" y="908"/>
                      <a:pt x="1370" y="908"/>
                    </a:cubicBezTo>
                    <a:cubicBezTo>
                      <a:pt x="1369" y="905"/>
                      <a:pt x="1368" y="901"/>
                      <a:pt x="1367" y="898"/>
                    </a:cubicBezTo>
                    <a:cubicBezTo>
                      <a:pt x="1367" y="897"/>
                      <a:pt x="1366" y="896"/>
                      <a:pt x="1366" y="895"/>
                    </a:cubicBezTo>
                    <a:cubicBezTo>
                      <a:pt x="1365" y="892"/>
                      <a:pt x="1365" y="889"/>
                      <a:pt x="1364" y="887"/>
                    </a:cubicBezTo>
                    <a:cubicBezTo>
                      <a:pt x="1364" y="886"/>
                      <a:pt x="1364" y="885"/>
                      <a:pt x="1363" y="884"/>
                    </a:cubicBezTo>
                    <a:cubicBezTo>
                      <a:pt x="1363" y="880"/>
                      <a:pt x="1362" y="876"/>
                      <a:pt x="1361" y="873"/>
                    </a:cubicBezTo>
                    <a:cubicBezTo>
                      <a:pt x="1361" y="872"/>
                      <a:pt x="1361" y="871"/>
                      <a:pt x="1361" y="871"/>
                    </a:cubicBezTo>
                    <a:cubicBezTo>
                      <a:pt x="1361" y="868"/>
                      <a:pt x="1360" y="864"/>
                      <a:pt x="1360" y="861"/>
                    </a:cubicBezTo>
                    <a:cubicBezTo>
                      <a:pt x="1360" y="860"/>
                      <a:pt x="1360" y="858"/>
                      <a:pt x="1360" y="857"/>
                    </a:cubicBezTo>
                    <a:cubicBezTo>
                      <a:pt x="1359" y="855"/>
                      <a:pt x="1359" y="854"/>
                      <a:pt x="1359" y="852"/>
                    </a:cubicBezTo>
                    <a:cubicBezTo>
                      <a:pt x="1359" y="850"/>
                      <a:pt x="1359" y="849"/>
                      <a:pt x="1359" y="847"/>
                    </a:cubicBezTo>
                    <a:cubicBezTo>
                      <a:pt x="1359" y="845"/>
                      <a:pt x="1359" y="844"/>
                      <a:pt x="1359" y="842"/>
                    </a:cubicBezTo>
                    <a:cubicBezTo>
                      <a:pt x="1358" y="840"/>
                      <a:pt x="1358" y="839"/>
                      <a:pt x="1358" y="837"/>
                    </a:cubicBezTo>
                    <a:cubicBezTo>
                      <a:pt x="1358" y="835"/>
                      <a:pt x="1358" y="834"/>
                      <a:pt x="1358" y="832"/>
                    </a:cubicBezTo>
                    <a:cubicBezTo>
                      <a:pt x="1358" y="830"/>
                      <a:pt x="1358" y="829"/>
                      <a:pt x="1358" y="827"/>
                    </a:cubicBezTo>
                    <a:cubicBezTo>
                      <a:pt x="1358" y="825"/>
                      <a:pt x="1358" y="823"/>
                      <a:pt x="1358" y="822"/>
                    </a:cubicBezTo>
                    <a:cubicBezTo>
                      <a:pt x="1358" y="820"/>
                      <a:pt x="1358" y="819"/>
                      <a:pt x="1358" y="817"/>
                    </a:cubicBezTo>
                    <a:cubicBezTo>
                      <a:pt x="1359" y="813"/>
                      <a:pt x="1359" y="809"/>
                      <a:pt x="1359" y="805"/>
                    </a:cubicBezTo>
                    <a:cubicBezTo>
                      <a:pt x="1359" y="805"/>
                      <a:pt x="1359" y="804"/>
                      <a:pt x="1359" y="804"/>
                    </a:cubicBezTo>
                    <a:cubicBezTo>
                      <a:pt x="1359" y="800"/>
                      <a:pt x="1360" y="797"/>
                      <a:pt x="1360" y="793"/>
                    </a:cubicBezTo>
                    <a:cubicBezTo>
                      <a:pt x="1360" y="792"/>
                      <a:pt x="1360" y="790"/>
                      <a:pt x="1361" y="789"/>
                    </a:cubicBezTo>
                    <a:cubicBezTo>
                      <a:pt x="1361" y="787"/>
                      <a:pt x="1361" y="784"/>
                      <a:pt x="1361" y="782"/>
                    </a:cubicBezTo>
                    <a:cubicBezTo>
                      <a:pt x="1362" y="781"/>
                      <a:pt x="1362" y="779"/>
                      <a:pt x="1362" y="778"/>
                    </a:cubicBezTo>
                    <a:cubicBezTo>
                      <a:pt x="1362" y="776"/>
                      <a:pt x="1363" y="773"/>
                      <a:pt x="1363" y="771"/>
                    </a:cubicBezTo>
                    <a:cubicBezTo>
                      <a:pt x="1363" y="770"/>
                      <a:pt x="1364" y="768"/>
                      <a:pt x="1364" y="767"/>
                    </a:cubicBezTo>
                    <a:cubicBezTo>
                      <a:pt x="1364" y="765"/>
                      <a:pt x="1365" y="763"/>
                      <a:pt x="1365" y="761"/>
                    </a:cubicBezTo>
                    <a:cubicBezTo>
                      <a:pt x="1365" y="759"/>
                      <a:pt x="1366" y="758"/>
                      <a:pt x="1366" y="757"/>
                    </a:cubicBezTo>
                    <a:cubicBezTo>
                      <a:pt x="1366" y="754"/>
                      <a:pt x="1367" y="752"/>
                      <a:pt x="1367" y="750"/>
                    </a:cubicBezTo>
                    <a:cubicBezTo>
                      <a:pt x="1368" y="749"/>
                      <a:pt x="1368" y="748"/>
                      <a:pt x="1368" y="746"/>
                    </a:cubicBezTo>
                    <a:cubicBezTo>
                      <a:pt x="1369" y="744"/>
                      <a:pt x="1369" y="742"/>
                      <a:pt x="1370" y="740"/>
                    </a:cubicBezTo>
                    <a:cubicBezTo>
                      <a:pt x="1370" y="739"/>
                      <a:pt x="1370" y="738"/>
                      <a:pt x="1371" y="736"/>
                    </a:cubicBezTo>
                    <a:cubicBezTo>
                      <a:pt x="1371" y="734"/>
                      <a:pt x="1372" y="732"/>
                      <a:pt x="1373" y="729"/>
                    </a:cubicBezTo>
                    <a:cubicBezTo>
                      <a:pt x="1373" y="728"/>
                      <a:pt x="1373" y="727"/>
                      <a:pt x="1373" y="727"/>
                    </a:cubicBezTo>
                    <a:cubicBezTo>
                      <a:pt x="1374" y="723"/>
                      <a:pt x="1375" y="720"/>
                      <a:pt x="1377" y="717"/>
                    </a:cubicBezTo>
                    <a:cubicBezTo>
                      <a:pt x="1377" y="716"/>
                      <a:pt x="1377" y="716"/>
                      <a:pt x="1377" y="715"/>
                    </a:cubicBezTo>
                    <a:cubicBezTo>
                      <a:pt x="1378" y="712"/>
                      <a:pt x="1379" y="710"/>
                      <a:pt x="1380" y="707"/>
                    </a:cubicBezTo>
                    <a:cubicBezTo>
                      <a:pt x="1380" y="706"/>
                      <a:pt x="1381" y="706"/>
                      <a:pt x="1381" y="705"/>
                    </a:cubicBezTo>
                    <a:cubicBezTo>
                      <a:pt x="1382" y="702"/>
                      <a:pt x="1383" y="700"/>
                      <a:pt x="1384" y="698"/>
                    </a:cubicBezTo>
                    <a:cubicBezTo>
                      <a:pt x="1384" y="696"/>
                      <a:pt x="1385" y="695"/>
                      <a:pt x="1385" y="694"/>
                    </a:cubicBezTo>
                    <a:cubicBezTo>
                      <a:pt x="1386" y="692"/>
                      <a:pt x="1387" y="690"/>
                      <a:pt x="1387" y="688"/>
                    </a:cubicBezTo>
                    <a:cubicBezTo>
                      <a:pt x="1388" y="687"/>
                      <a:pt x="1388" y="686"/>
                      <a:pt x="1389" y="685"/>
                    </a:cubicBezTo>
                    <a:cubicBezTo>
                      <a:pt x="1390" y="683"/>
                      <a:pt x="1391" y="680"/>
                      <a:pt x="1392" y="678"/>
                    </a:cubicBezTo>
                    <a:cubicBezTo>
                      <a:pt x="1393" y="677"/>
                      <a:pt x="1393" y="676"/>
                      <a:pt x="1394" y="675"/>
                    </a:cubicBezTo>
                    <a:cubicBezTo>
                      <a:pt x="1395" y="673"/>
                      <a:pt x="1396" y="671"/>
                      <a:pt x="1397" y="669"/>
                    </a:cubicBezTo>
                    <a:cubicBezTo>
                      <a:pt x="1397" y="668"/>
                      <a:pt x="1398" y="667"/>
                      <a:pt x="1398" y="666"/>
                    </a:cubicBezTo>
                    <a:cubicBezTo>
                      <a:pt x="1400" y="662"/>
                      <a:pt x="1402" y="659"/>
                      <a:pt x="1404" y="656"/>
                    </a:cubicBezTo>
                    <a:cubicBezTo>
                      <a:pt x="1404" y="656"/>
                      <a:pt x="1404" y="655"/>
                      <a:pt x="1404" y="655"/>
                    </a:cubicBezTo>
                    <a:cubicBezTo>
                      <a:pt x="1406" y="651"/>
                      <a:pt x="1409" y="648"/>
                      <a:pt x="1411" y="645"/>
                    </a:cubicBezTo>
                    <a:cubicBezTo>
                      <a:pt x="1412" y="644"/>
                      <a:pt x="1412" y="642"/>
                      <a:pt x="1413" y="641"/>
                    </a:cubicBezTo>
                    <a:cubicBezTo>
                      <a:pt x="1414" y="640"/>
                      <a:pt x="1415" y="639"/>
                      <a:pt x="1415" y="638"/>
                    </a:cubicBezTo>
                    <a:cubicBezTo>
                      <a:pt x="1416" y="636"/>
                      <a:pt x="1417" y="635"/>
                      <a:pt x="1419" y="634"/>
                    </a:cubicBezTo>
                    <a:cubicBezTo>
                      <a:pt x="1419" y="633"/>
                      <a:pt x="1420" y="632"/>
                      <a:pt x="1421" y="631"/>
                    </a:cubicBezTo>
                    <a:cubicBezTo>
                      <a:pt x="1422" y="629"/>
                      <a:pt x="1423" y="628"/>
                      <a:pt x="1424" y="626"/>
                    </a:cubicBezTo>
                    <a:cubicBezTo>
                      <a:pt x="1425" y="625"/>
                      <a:pt x="1425" y="625"/>
                      <a:pt x="1426" y="624"/>
                    </a:cubicBezTo>
                    <a:cubicBezTo>
                      <a:pt x="1428" y="622"/>
                      <a:pt x="1430" y="620"/>
                      <a:pt x="1432" y="617"/>
                    </a:cubicBezTo>
                    <a:cubicBezTo>
                      <a:pt x="1680" y="341"/>
                      <a:pt x="1680" y="341"/>
                      <a:pt x="1680" y="341"/>
                    </a:cubicBezTo>
                    <a:cubicBezTo>
                      <a:pt x="1712" y="306"/>
                      <a:pt x="1747" y="292"/>
                      <a:pt x="1778" y="299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6"/>
                      <a:pt x="74" y="326"/>
                      <a:pt x="74" y="326"/>
                    </a:cubicBezTo>
                    <a:cubicBezTo>
                      <a:pt x="72" y="328"/>
                      <a:pt x="70" y="330"/>
                      <a:pt x="68" y="332"/>
                    </a:cubicBezTo>
                    <a:cubicBezTo>
                      <a:pt x="67" y="333"/>
                      <a:pt x="67" y="334"/>
                      <a:pt x="66" y="334"/>
                    </a:cubicBezTo>
                    <a:cubicBezTo>
                      <a:pt x="65" y="336"/>
                      <a:pt x="64" y="337"/>
                      <a:pt x="63" y="339"/>
                    </a:cubicBezTo>
                    <a:cubicBezTo>
                      <a:pt x="62" y="340"/>
                      <a:pt x="61" y="341"/>
                      <a:pt x="61" y="342"/>
                    </a:cubicBezTo>
                    <a:cubicBezTo>
                      <a:pt x="59" y="343"/>
                      <a:pt x="58" y="345"/>
                      <a:pt x="57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8" y="360"/>
                      <a:pt x="46" y="363"/>
                    </a:cubicBezTo>
                    <a:cubicBezTo>
                      <a:pt x="46" y="363"/>
                      <a:pt x="46" y="364"/>
                      <a:pt x="46" y="364"/>
                    </a:cubicBezTo>
                    <a:cubicBezTo>
                      <a:pt x="44" y="367"/>
                      <a:pt x="42" y="370"/>
                      <a:pt x="40" y="374"/>
                    </a:cubicBezTo>
                    <a:cubicBezTo>
                      <a:pt x="40" y="374"/>
                      <a:pt x="40" y="375"/>
                      <a:pt x="40" y="375"/>
                    </a:cubicBezTo>
                    <a:cubicBezTo>
                      <a:pt x="39" y="376"/>
                      <a:pt x="39" y="376"/>
                      <a:pt x="39" y="377"/>
                    </a:cubicBezTo>
                    <a:cubicBezTo>
                      <a:pt x="38" y="379"/>
                      <a:pt x="37" y="381"/>
                      <a:pt x="36" y="383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9"/>
                      <a:pt x="32" y="391"/>
                      <a:pt x="31" y="393"/>
                    </a:cubicBezTo>
                    <a:cubicBezTo>
                      <a:pt x="31" y="394"/>
                      <a:pt x="30" y="395"/>
                      <a:pt x="30" y="395"/>
                    </a:cubicBezTo>
                    <a:cubicBezTo>
                      <a:pt x="29" y="396"/>
                      <a:pt x="29" y="396"/>
                      <a:pt x="29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6"/>
                    </a:cubicBezTo>
                    <a:cubicBezTo>
                      <a:pt x="25" y="408"/>
                      <a:pt x="24" y="410"/>
                      <a:pt x="23" y="413"/>
                    </a:cubicBezTo>
                    <a:cubicBezTo>
                      <a:pt x="23" y="414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1"/>
                      <a:pt x="19" y="423"/>
                    </a:cubicBezTo>
                    <a:cubicBezTo>
                      <a:pt x="19" y="424"/>
                      <a:pt x="19" y="424"/>
                      <a:pt x="19" y="425"/>
                    </a:cubicBezTo>
                    <a:cubicBezTo>
                      <a:pt x="17" y="428"/>
                      <a:pt x="16" y="431"/>
                      <a:pt x="15" y="435"/>
                    </a:cubicBezTo>
                    <a:cubicBezTo>
                      <a:pt x="15" y="435"/>
                      <a:pt x="15" y="435"/>
                      <a:pt x="15" y="435"/>
                    </a:cubicBezTo>
                    <a:cubicBezTo>
                      <a:pt x="15" y="436"/>
                      <a:pt x="15" y="437"/>
                      <a:pt x="15" y="438"/>
                    </a:cubicBezTo>
                    <a:cubicBezTo>
                      <a:pt x="14" y="440"/>
                      <a:pt x="13" y="442"/>
                      <a:pt x="13" y="444"/>
                    </a:cubicBezTo>
                    <a:cubicBezTo>
                      <a:pt x="12" y="446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3"/>
                      <a:pt x="8" y="465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6"/>
                      <a:pt x="6" y="476"/>
                    </a:cubicBezTo>
                    <a:cubicBezTo>
                      <a:pt x="5" y="477"/>
                      <a:pt x="5" y="478"/>
                      <a:pt x="5" y="479"/>
                    </a:cubicBezTo>
                    <a:cubicBezTo>
                      <a:pt x="5" y="481"/>
                      <a:pt x="4" y="484"/>
                      <a:pt x="4" y="486"/>
                    </a:cubicBezTo>
                    <a:cubicBezTo>
                      <a:pt x="4" y="487"/>
                      <a:pt x="4" y="489"/>
                      <a:pt x="3" y="490"/>
                    </a:cubicBezTo>
                    <a:cubicBezTo>
                      <a:pt x="3" y="493"/>
                      <a:pt x="3" y="495"/>
                      <a:pt x="3" y="497"/>
                    </a:cubicBezTo>
                    <a:cubicBezTo>
                      <a:pt x="2" y="498"/>
                      <a:pt x="2" y="499"/>
                      <a:pt x="2" y="499"/>
                    </a:cubicBezTo>
                    <a:cubicBezTo>
                      <a:pt x="2" y="500"/>
                      <a:pt x="2" y="501"/>
                      <a:pt x="2" y="501"/>
                    </a:cubicBezTo>
                    <a:cubicBezTo>
                      <a:pt x="2" y="505"/>
                      <a:pt x="1" y="508"/>
                      <a:pt x="1" y="512"/>
                    </a:cubicBezTo>
                    <a:cubicBezTo>
                      <a:pt x="1" y="512"/>
                      <a:pt x="1" y="513"/>
                      <a:pt x="1" y="513"/>
                    </a:cubicBezTo>
                    <a:cubicBezTo>
                      <a:pt x="1" y="517"/>
                      <a:pt x="1" y="521"/>
                      <a:pt x="0" y="525"/>
                    </a:cubicBezTo>
                    <a:cubicBezTo>
                      <a:pt x="0" y="526"/>
                      <a:pt x="0" y="526"/>
                      <a:pt x="0" y="527"/>
                    </a:cubicBezTo>
                    <a:cubicBezTo>
                      <a:pt x="0" y="528"/>
                      <a:pt x="0" y="529"/>
                      <a:pt x="0" y="530"/>
                    </a:cubicBezTo>
                    <a:cubicBezTo>
                      <a:pt x="0" y="532"/>
                      <a:pt x="0" y="533"/>
                      <a:pt x="0" y="535"/>
                    </a:cubicBezTo>
                    <a:cubicBezTo>
                      <a:pt x="0" y="537"/>
                      <a:pt x="0" y="538"/>
                      <a:pt x="0" y="540"/>
                    </a:cubicBezTo>
                    <a:cubicBezTo>
                      <a:pt x="0" y="542"/>
                      <a:pt x="0" y="543"/>
                      <a:pt x="0" y="545"/>
                    </a:cubicBezTo>
                    <a:cubicBezTo>
                      <a:pt x="0" y="547"/>
                      <a:pt x="0" y="548"/>
                      <a:pt x="0" y="550"/>
                    </a:cubicBezTo>
                    <a:cubicBezTo>
                      <a:pt x="1" y="552"/>
                      <a:pt x="1" y="553"/>
                      <a:pt x="1" y="555"/>
                    </a:cubicBezTo>
                    <a:cubicBezTo>
                      <a:pt x="1" y="557"/>
                      <a:pt x="1" y="558"/>
                      <a:pt x="1" y="560"/>
                    </a:cubicBezTo>
                    <a:cubicBezTo>
                      <a:pt x="1" y="562"/>
                      <a:pt x="1" y="563"/>
                      <a:pt x="2" y="565"/>
                    </a:cubicBezTo>
                    <a:cubicBezTo>
                      <a:pt x="2" y="566"/>
                      <a:pt x="2" y="567"/>
                      <a:pt x="2" y="568"/>
                    </a:cubicBezTo>
                    <a:cubicBezTo>
                      <a:pt x="2" y="568"/>
                      <a:pt x="2" y="569"/>
                      <a:pt x="2" y="569"/>
                    </a:cubicBezTo>
                    <a:cubicBezTo>
                      <a:pt x="2" y="572"/>
                      <a:pt x="3" y="576"/>
                      <a:pt x="3" y="579"/>
                    </a:cubicBezTo>
                    <a:cubicBezTo>
                      <a:pt x="3" y="579"/>
                      <a:pt x="3" y="580"/>
                      <a:pt x="3" y="581"/>
                    </a:cubicBezTo>
                    <a:cubicBezTo>
                      <a:pt x="4" y="584"/>
                      <a:pt x="5" y="588"/>
                      <a:pt x="5" y="592"/>
                    </a:cubicBezTo>
                    <a:cubicBezTo>
                      <a:pt x="6" y="593"/>
                      <a:pt x="6" y="594"/>
                      <a:pt x="6" y="595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10"/>
                      <a:pt x="11" y="613"/>
                      <a:pt x="12" y="616"/>
                    </a:cubicBezTo>
                    <a:cubicBezTo>
                      <a:pt x="19" y="637"/>
                      <a:pt x="19" y="637"/>
                      <a:pt x="19" y="637"/>
                    </a:cubicBezTo>
                    <a:cubicBezTo>
                      <a:pt x="19" y="638"/>
                      <a:pt x="19" y="639"/>
                      <a:pt x="20" y="640"/>
                    </a:cubicBezTo>
                    <a:cubicBezTo>
                      <a:pt x="20" y="640"/>
                      <a:pt x="20" y="641"/>
                      <a:pt x="20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8"/>
                      <a:pt x="23" y="649"/>
                      <a:pt x="24" y="650"/>
                    </a:cubicBezTo>
                    <a:cubicBezTo>
                      <a:pt x="24" y="651"/>
                      <a:pt x="25" y="653"/>
                      <a:pt x="25" y="654"/>
                    </a:cubicBezTo>
                    <a:cubicBezTo>
                      <a:pt x="26" y="655"/>
                      <a:pt x="26" y="656"/>
                      <a:pt x="27" y="658"/>
                    </a:cubicBezTo>
                    <a:cubicBezTo>
                      <a:pt x="27" y="659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0" y="665"/>
                    </a:cubicBezTo>
                    <a:cubicBezTo>
                      <a:pt x="31" y="666"/>
                      <a:pt x="32" y="667"/>
                      <a:pt x="32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3" y="670"/>
                      <a:pt x="34" y="670"/>
                      <a:pt x="34" y="671"/>
                    </a:cubicBezTo>
                    <a:cubicBezTo>
                      <a:pt x="35" y="673"/>
                      <a:pt x="36" y="674"/>
                      <a:pt x="38" y="676"/>
                    </a:cubicBezTo>
                    <a:cubicBezTo>
                      <a:pt x="38" y="677"/>
                      <a:pt x="38" y="678"/>
                      <a:pt x="39" y="678"/>
                    </a:cubicBezTo>
                    <a:cubicBezTo>
                      <a:pt x="41" y="680"/>
                      <a:pt x="42" y="683"/>
                      <a:pt x="44" y="685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6"/>
                      <a:pt x="45" y="686"/>
                    </a:cubicBezTo>
                    <a:cubicBezTo>
                      <a:pt x="46" y="688"/>
                      <a:pt x="48" y="689"/>
                      <a:pt x="49" y="690"/>
                    </a:cubicBezTo>
                    <a:cubicBezTo>
                      <a:pt x="49" y="691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7"/>
                      <a:pt x="56" y="697"/>
                    </a:cubicBezTo>
                    <a:cubicBezTo>
                      <a:pt x="57" y="698"/>
                      <a:pt x="58" y="699"/>
                      <a:pt x="59" y="699"/>
                    </a:cubicBezTo>
                    <a:cubicBezTo>
                      <a:pt x="60" y="700"/>
                      <a:pt x="60" y="700"/>
                      <a:pt x="61" y="701"/>
                    </a:cubicBezTo>
                    <a:cubicBezTo>
                      <a:pt x="62" y="702"/>
                      <a:pt x="63" y="702"/>
                      <a:pt x="64" y="703"/>
                    </a:cubicBezTo>
                    <a:cubicBezTo>
                      <a:pt x="64" y="703"/>
                      <a:pt x="65" y="704"/>
                      <a:pt x="65" y="704"/>
                    </a:cubicBezTo>
                    <a:cubicBezTo>
                      <a:pt x="66" y="704"/>
                      <a:pt x="66" y="704"/>
                      <a:pt x="67" y="705"/>
                    </a:cubicBezTo>
                    <a:cubicBezTo>
                      <a:pt x="67" y="705"/>
                      <a:pt x="68" y="706"/>
                      <a:pt x="69" y="706"/>
                    </a:cubicBezTo>
                    <a:cubicBezTo>
                      <a:pt x="70" y="707"/>
                      <a:pt x="71" y="707"/>
                      <a:pt x="72" y="708"/>
                    </a:cubicBezTo>
                    <a:cubicBezTo>
                      <a:pt x="73" y="708"/>
                      <a:pt x="74" y="709"/>
                      <a:pt x="75" y="709"/>
                    </a:cubicBezTo>
                    <a:cubicBezTo>
                      <a:pt x="75" y="709"/>
                      <a:pt x="76" y="709"/>
                      <a:pt x="76" y="710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1"/>
                      <a:pt x="79" y="711"/>
                      <a:pt x="80" y="711"/>
                    </a:cubicBezTo>
                    <a:cubicBezTo>
                      <a:pt x="81" y="712"/>
                      <a:pt x="82" y="712"/>
                      <a:pt x="83" y="712"/>
                    </a:cubicBezTo>
                    <a:cubicBezTo>
                      <a:pt x="84" y="713"/>
                      <a:pt x="85" y="713"/>
                      <a:pt x="86" y="713"/>
                    </a:cubicBezTo>
                    <a:cubicBezTo>
                      <a:pt x="87" y="713"/>
                      <a:pt x="87" y="713"/>
                      <a:pt x="88" y="714"/>
                    </a:cubicBezTo>
                    <a:cubicBezTo>
                      <a:pt x="88" y="714"/>
                      <a:pt x="89" y="714"/>
                      <a:pt x="90" y="714"/>
                    </a:cubicBezTo>
                    <a:lnTo>
                      <a:pt x="1448" y="1006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233"/>
              <p:cNvSpPr/>
              <p:nvPr>
                <p:custDataLst>
                  <p:tags r:id="rId5"/>
                </p:custDataLst>
              </p:nvPr>
            </p:nvSpPr>
            <p:spPr bwMode="auto">
              <a:xfrm>
                <a:off x="1984375" y="5992813"/>
                <a:ext cx="639763" cy="788988"/>
              </a:xfrm>
              <a:custGeom>
                <a:avLst/>
                <a:gdLst>
                  <a:gd name="T0" fmla="*/ 284 w 612"/>
                  <a:gd name="T1" fmla="*/ 754 h 756"/>
                  <a:gd name="T2" fmla="*/ 275 w 612"/>
                  <a:gd name="T3" fmla="*/ 751 h 756"/>
                  <a:gd name="T4" fmla="*/ 266 w 612"/>
                  <a:gd name="T5" fmla="*/ 746 h 756"/>
                  <a:gd name="T6" fmla="*/ 257 w 612"/>
                  <a:gd name="T7" fmla="*/ 739 h 756"/>
                  <a:gd name="T8" fmla="*/ 250 w 612"/>
                  <a:gd name="T9" fmla="*/ 732 h 756"/>
                  <a:gd name="T10" fmla="*/ 240 w 612"/>
                  <a:gd name="T11" fmla="*/ 720 h 756"/>
                  <a:gd name="T12" fmla="*/ 233 w 612"/>
                  <a:gd name="T13" fmla="*/ 710 h 756"/>
                  <a:gd name="T14" fmla="*/ 226 w 612"/>
                  <a:gd name="T15" fmla="*/ 696 h 756"/>
                  <a:gd name="T16" fmla="*/ 220 w 612"/>
                  <a:gd name="T17" fmla="*/ 682 h 756"/>
                  <a:gd name="T18" fmla="*/ 209 w 612"/>
                  <a:gd name="T19" fmla="*/ 645 h 756"/>
                  <a:gd name="T20" fmla="*/ 204 w 612"/>
                  <a:gd name="T21" fmla="*/ 621 h 756"/>
                  <a:gd name="T22" fmla="*/ 202 w 612"/>
                  <a:gd name="T23" fmla="*/ 602 h 756"/>
                  <a:gd name="T24" fmla="*/ 201 w 612"/>
                  <a:gd name="T25" fmla="*/ 582 h 756"/>
                  <a:gd name="T26" fmla="*/ 201 w 612"/>
                  <a:gd name="T27" fmla="*/ 568 h 756"/>
                  <a:gd name="T28" fmla="*/ 203 w 612"/>
                  <a:gd name="T29" fmla="*/ 542 h 756"/>
                  <a:gd name="T30" fmla="*/ 206 w 612"/>
                  <a:gd name="T31" fmla="*/ 521 h 756"/>
                  <a:gd name="T32" fmla="*/ 209 w 612"/>
                  <a:gd name="T33" fmla="*/ 507 h 756"/>
                  <a:gd name="T34" fmla="*/ 212 w 612"/>
                  <a:gd name="T35" fmla="*/ 490 h 756"/>
                  <a:gd name="T36" fmla="*/ 216 w 612"/>
                  <a:gd name="T37" fmla="*/ 477 h 756"/>
                  <a:gd name="T38" fmla="*/ 223 w 612"/>
                  <a:gd name="T39" fmla="*/ 457 h 756"/>
                  <a:gd name="T40" fmla="*/ 230 w 612"/>
                  <a:gd name="T41" fmla="*/ 438 h 756"/>
                  <a:gd name="T42" fmla="*/ 236 w 612"/>
                  <a:gd name="T43" fmla="*/ 425 h 756"/>
                  <a:gd name="T44" fmla="*/ 246 w 612"/>
                  <a:gd name="T45" fmla="*/ 406 h 756"/>
                  <a:gd name="T46" fmla="*/ 256 w 612"/>
                  <a:gd name="T47" fmla="*/ 391 h 756"/>
                  <a:gd name="T48" fmla="*/ 267 w 612"/>
                  <a:gd name="T49" fmla="*/ 376 h 756"/>
                  <a:gd name="T50" fmla="*/ 612 w 612"/>
                  <a:gd name="T51" fmla="*/ 48 h 756"/>
                  <a:gd name="T52" fmla="*/ 68 w 612"/>
                  <a:gd name="T53" fmla="*/ 332 h 756"/>
                  <a:gd name="T54" fmla="*/ 58 w 612"/>
                  <a:gd name="T55" fmla="*/ 346 h 756"/>
                  <a:gd name="T56" fmla="*/ 46 w 612"/>
                  <a:gd name="T57" fmla="*/ 363 h 756"/>
                  <a:gd name="T58" fmla="*/ 39 w 612"/>
                  <a:gd name="T59" fmla="*/ 377 h 756"/>
                  <a:gd name="T60" fmla="*/ 30 w 612"/>
                  <a:gd name="T61" fmla="*/ 395 h 756"/>
                  <a:gd name="T62" fmla="*/ 23 w 612"/>
                  <a:gd name="T63" fmla="*/ 412 h 756"/>
                  <a:gd name="T64" fmla="*/ 19 w 612"/>
                  <a:gd name="T65" fmla="*/ 425 h 756"/>
                  <a:gd name="T66" fmla="*/ 13 w 612"/>
                  <a:gd name="T67" fmla="*/ 444 h 756"/>
                  <a:gd name="T68" fmla="*/ 9 w 612"/>
                  <a:gd name="T69" fmla="*/ 458 h 756"/>
                  <a:gd name="T70" fmla="*/ 6 w 612"/>
                  <a:gd name="T71" fmla="*/ 476 h 756"/>
                  <a:gd name="T72" fmla="*/ 3 w 612"/>
                  <a:gd name="T73" fmla="*/ 497 h 756"/>
                  <a:gd name="T74" fmla="*/ 1 w 612"/>
                  <a:gd name="T75" fmla="*/ 513 h 756"/>
                  <a:gd name="T76" fmla="*/ 0 w 612"/>
                  <a:gd name="T77" fmla="*/ 535 h 756"/>
                  <a:gd name="T78" fmla="*/ 1 w 612"/>
                  <a:gd name="T79" fmla="*/ 555 h 756"/>
                  <a:gd name="T80" fmla="*/ 2 w 612"/>
                  <a:gd name="T81" fmla="*/ 569 h 756"/>
                  <a:gd name="T82" fmla="*/ 6 w 612"/>
                  <a:gd name="T83" fmla="*/ 594 h 756"/>
                  <a:gd name="T84" fmla="*/ 19 w 612"/>
                  <a:gd name="T85" fmla="*/ 636 h 756"/>
                  <a:gd name="T86" fmla="*/ 24 w 612"/>
                  <a:gd name="T87" fmla="*/ 650 h 756"/>
                  <a:gd name="T88" fmla="*/ 31 w 612"/>
                  <a:gd name="T89" fmla="*/ 664 h 756"/>
                  <a:gd name="T90" fmla="*/ 38 w 612"/>
                  <a:gd name="T91" fmla="*/ 676 h 756"/>
                  <a:gd name="T92" fmla="*/ 45 w 612"/>
                  <a:gd name="T93" fmla="*/ 686 h 756"/>
                  <a:gd name="T94" fmla="*/ 55 w 612"/>
                  <a:gd name="T95" fmla="*/ 696 h 756"/>
                  <a:gd name="T96" fmla="*/ 64 w 612"/>
                  <a:gd name="T97" fmla="*/ 703 h 756"/>
                  <a:gd name="T98" fmla="*/ 72 w 612"/>
                  <a:gd name="T99" fmla="*/ 707 h 756"/>
                  <a:gd name="T100" fmla="*/ 80 w 612"/>
                  <a:gd name="T101" fmla="*/ 711 h 756"/>
                  <a:gd name="T102" fmla="*/ 90 w 612"/>
                  <a:gd name="T103" fmla="*/ 714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2" h="756">
                    <a:moveTo>
                      <a:pt x="290" y="756"/>
                    </a:moveTo>
                    <a:cubicBezTo>
                      <a:pt x="290" y="756"/>
                      <a:pt x="289" y="756"/>
                      <a:pt x="289" y="756"/>
                    </a:cubicBezTo>
                    <a:cubicBezTo>
                      <a:pt x="288" y="756"/>
                      <a:pt x="287" y="755"/>
                      <a:pt x="287" y="755"/>
                    </a:cubicBezTo>
                    <a:cubicBezTo>
                      <a:pt x="286" y="755"/>
                      <a:pt x="285" y="755"/>
                      <a:pt x="284" y="754"/>
                    </a:cubicBezTo>
                    <a:cubicBezTo>
                      <a:pt x="283" y="754"/>
                      <a:pt x="282" y="754"/>
                      <a:pt x="281" y="753"/>
                    </a:cubicBezTo>
                    <a:cubicBezTo>
                      <a:pt x="280" y="753"/>
                      <a:pt x="279" y="753"/>
                      <a:pt x="278" y="752"/>
                    </a:cubicBezTo>
                    <a:cubicBezTo>
                      <a:pt x="278" y="752"/>
                      <a:pt x="277" y="752"/>
                      <a:pt x="277" y="752"/>
                    </a:cubicBezTo>
                    <a:cubicBezTo>
                      <a:pt x="276" y="752"/>
                      <a:pt x="276" y="751"/>
                      <a:pt x="275" y="751"/>
                    </a:cubicBezTo>
                    <a:cubicBezTo>
                      <a:pt x="275" y="751"/>
                      <a:pt x="274" y="750"/>
                      <a:pt x="273" y="750"/>
                    </a:cubicBezTo>
                    <a:cubicBezTo>
                      <a:pt x="272" y="749"/>
                      <a:pt x="271" y="749"/>
                      <a:pt x="270" y="748"/>
                    </a:cubicBezTo>
                    <a:cubicBezTo>
                      <a:pt x="269" y="748"/>
                      <a:pt x="268" y="747"/>
                      <a:pt x="267" y="747"/>
                    </a:cubicBezTo>
                    <a:cubicBezTo>
                      <a:pt x="267" y="747"/>
                      <a:pt x="266" y="746"/>
                      <a:pt x="266" y="746"/>
                    </a:cubicBezTo>
                    <a:cubicBezTo>
                      <a:pt x="266" y="746"/>
                      <a:pt x="265" y="745"/>
                      <a:pt x="265" y="745"/>
                    </a:cubicBezTo>
                    <a:cubicBezTo>
                      <a:pt x="264" y="745"/>
                      <a:pt x="263" y="744"/>
                      <a:pt x="262" y="743"/>
                    </a:cubicBezTo>
                    <a:cubicBezTo>
                      <a:pt x="261" y="743"/>
                      <a:pt x="260" y="742"/>
                      <a:pt x="260" y="741"/>
                    </a:cubicBezTo>
                    <a:cubicBezTo>
                      <a:pt x="259" y="741"/>
                      <a:pt x="258" y="740"/>
                      <a:pt x="257" y="739"/>
                    </a:cubicBezTo>
                    <a:cubicBezTo>
                      <a:pt x="256" y="739"/>
                      <a:pt x="256" y="738"/>
                      <a:pt x="255" y="738"/>
                    </a:cubicBezTo>
                    <a:cubicBezTo>
                      <a:pt x="255" y="737"/>
                      <a:pt x="255" y="737"/>
                      <a:pt x="255" y="737"/>
                    </a:cubicBezTo>
                    <a:cubicBezTo>
                      <a:pt x="254" y="736"/>
                      <a:pt x="253" y="735"/>
                      <a:pt x="251" y="734"/>
                    </a:cubicBezTo>
                    <a:cubicBezTo>
                      <a:pt x="251" y="734"/>
                      <a:pt x="250" y="733"/>
                      <a:pt x="250" y="732"/>
                    </a:cubicBezTo>
                    <a:cubicBezTo>
                      <a:pt x="248" y="731"/>
                      <a:pt x="247" y="730"/>
                      <a:pt x="246" y="728"/>
                    </a:cubicBezTo>
                    <a:cubicBezTo>
                      <a:pt x="246" y="728"/>
                      <a:pt x="245" y="728"/>
                      <a:pt x="245" y="727"/>
                    </a:cubicBezTo>
                    <a:cubicBezTo>
                      <a:pt x="245" y="727"/>
                      <a:pt x="245" y="727"/>
                      <a:pt x="245" y="727"/>
                    </a:cubicBezTo>
                    <a:cubicBezTo>
                      <a:pt x="243" y="725"/>
                      <a:pt x="241" y="723"/>
                      <a:pt x="240" y="720"/>
                    </a:cubicBezTo>
                    <a:cubicBezTo>
                      <a:pt x="239" y="720"/>
                      <a:pt x="239" y="719"/>
                      <a:pt x="238" y="718"/>
                    </a:cubicBezTo>
                    <a:cubicBezTo>
                      <a:pt x="237" y="717"/>
                      <a:pt x="236" y="715"/>
                      <a:pt x="235" y="713"/>
                    </a:cubicBezTo>
                    <a:cubicBezTo>
                      <a:pt x="234" y="712"/>
                      <a:pt x="234" y="712"/>
                      <a:pt x="234" y="712"/>
                    </a:cubicBezTo>
                    <a:cubicBezTo>
                      <a:pt x="234" y="711"/>
                      <a:pt x="233" y="711"/>
                      <a:pt x="233" y="710"/>
                    </a:cubicBezTo>
                    <a:cubicBezTo>
                      <a:pt x="233" y="709"/>
                      <a:pt x="232" y="708"/>
                      <a:pt x="231" y="707"/>
                    </a:cubicBezTo>
                    <a:cubicBezTo>
                      <a:pt x="231" y="706"/>
                      <a:pt x="230" y="705"/>
                      <a:pt x="229" y="703"/>
                    </a:cubicBezTo>
                    <a:cubicBezTo>
                      <a:pt x="229" y="702"/>
                      <a:pt x="228" y="701"/>
                      <a:pt x="228" y="700"/>
                    </a:cubicBezTo>
                    <a:cubicBezTo>
                      <a:pt x="227" y="699"/>
                      <a:pt x="227" y="697"/>
                      <a:pt x="226" y="696"/>
                    </a:cubicBezTo>
                    <a:cubicBezTo>
                      <a:pt x="225" y="695"/>
                      <a:pt x="225" y="694"/>
                      <a:pt x="224" y="692"/>
                    </a:cubicBezTo>
                    <a:cubicBezTo>
                      <a:pt x="224" y="691"/>
                      <a:pt x="223" y="690"/>
                      <a:pt x="223" y="688"/>
                    </a:cubicBezTo>
                    <a:cubicBezTo>
                      <a:pt x="222" y="687"/>
                      <a:pt x="222" y="686"/>
                      <a:pt x="221" y="684"/>
                    </a:cubicBezTo>
                    <a:cubicBezTo>
                      <a:pt x="221" y="683"/>
                      <a:pt x="221" y="683"/>
                      <a:pt x="220" y="682"/>
                    </a:cubicBezTo>
                    <a:cubicBezTo>
                      <a:pt x="220" y="681"/>
                      <a:pt x="220" y="680"/>
                      <a:pt x="219" y="679"/>
                    </a:cubicBezTo>
                    <a:cubicBezTo>
                      <a:pt x="213" y="659"/>
                      <a:pt x="213" y="659"/>
                      <a:pt x="213" y="659"/>
                    </a:cubicBezTo>
                    <a:cubicBezTo>
                      <a:pt x="212" y="655"/>
                      <a:pt x="211" y="652"/>
                      <a:pt x="210" y="648"/>
                    </a:cubicBezTo>
                    <a:cubicBezTo>
                      <a:pt x="209" y="647"/>
                      <a:pt x="209" y="646"/>
                      <a:pt x="209" y="645"/>
                    </a:cubicBezTo>
                    <a:cubicBezTo>
                      <a:pt x="208" y="642"/>
                      <a:pt x="207" y="640"/>
                      <a:pt x="207" y="637"/>
                    </a:cubicBezTo>
                    <a:cubicBezTo>
                      <a:pt x="207" y="636"/>
                      <a:pt x="206" y="635"/>
                      <a:pt x="206" y="634"/>
                    </a:cubicBezTo>
                    <a:cubicBezTo>
                      <a:pt x="205" y="630"/>
                      <a:pt x="205" y="627"/>
                      <a:pt x="204" y="623"/>
                    </a:cubicBezTo>
                    <a:cubicBezTo>
                      <a:pt x="204" y="622"/>
                      <a:pt x="204" y="622"/>
                      <a:pt x="204" y="621"/>
                    </a:cubicBezTo>
                    <a:cubicBezTo>
                      <a:pt x="204" y="618"/>
                      <a:pt x="203" y="615"/>
                      <a:pt x="203" y="611"/>
                    </a:cubicBezTo>
                    <a:cubicBezTo>
                      <a:pt x="203" y="611"/>
                      <a:pt x="203" y="610"/>
                      <a:pt x="203" y="610"/>
                    </a:cubicBezTo>
                    <a:cubicBezTo>
                      <a:pt x="202" y="609"/>
                      <a:pt x="202" y="608"/>
                      <a:pt x="202" y="607"/>
                    </a:cubicBezTo>
                    <a:cubicBezTo>
                      <a:pt x="202" y="606"/>
                      <a:pt x="202" y="604"/>
                      <a:pt x="202" y="602"/>
                    </a:cubicBezTo>
                    <a:cubicBezTo>
                      <a:pt x="202" y="600"/>
                      <a:pt x="202" y="599"/>
                      <a:pt x="202" y="597"/>
                    </a:cubicBezTo>
                    <a:cubicBezTo>
                      <a:pt x="201" y="596"/>
                      <a:pt x="201" y="594"/>
                      <a:pt x="201" y="592"/>
                    </a:cubicBezTo>
                    <a:cubicBezTo>
                      <a:pt x="201" y="591"/>
                      <a:pt x="201" y="589"/>
                      <a:pt x="201" y="587"/>
                    </a:cubicBezTo>
                    <a:cubicBezTo>
                      <a:pt x="201" y="586"/>
                      <a:pt x="201" y="584"/>
                      <a:pt x="201" y="582"/>
                    </a:cubicBezTo>
                    <a:cubicBezTo>
                      <a:pt x="201" y="580"/>
                      <a:pt x="201" y="579"/>
                      <a:pt x="201" y="577"/>
                    </a:cubicBezTo>
                    <a:cubicBezTo>
                      <a:pt x="201" y="576"/>
                      <a:pt x="201" y="574"/>
                      <a:pt x="201" y="572"/>
                    </a:cubicBezTo>
                    <a:cubicBezTo>
                      <a:pt x="201" y="571"/>
                      <a:pt x="201" y="570"/>
                      <a:pt x="201" y="569"/>
                    </a:cubicBezTo>
                    <a:cubicBezTo>
                      <a:pt x="201" y="568"/>
                      <a:pt x="201" y="568"/>
                      <a:pt x="201" y="568"/>
                    </a:cubicBezTo>
                    <a:cubicBezTo>
                      <a:pt x="201" y="564"/>
                      <a:pt x="201" y="559"/>
                      <a:pt x="202" y="555"/>
                    </a:cubicBezTo>
                    <a:cubicBezTo>
                      <a:pt x="202" y="555"/>
                      <a:pt x="202" y="555"/>
                      <a:pt x="202" y="554"/>
                    </a:cubicBezTo>
                    <a:cubicBezTo>
                      <a:pt x="202" y="550"/>
                      <a:pt x="202" y="547"/>
                      <a:pt x="203" y="543"/>
                    </a:cubicBezTo>
                    <a:cubicBezTo>
                      <a:pt x="203" y="543"/>
                      <a:pt x="203" y="542"/>
                      <a:pt x="203" y="542"/>
                    </a:cubicBezTo>
                    <a:cubicBezTo>
                      <a:pt x="203" y="541"/>
                      <a:pt x="203" y="540"/>
                      <a:pt x="203" y="539"/>
                    </a:cubicBezTo>
                    <a:cubicBezTo>
                      <a:pt x="204" y="537"/>
                      <a:pt x="204" y="535"/>
                      <a:pt x="204" y="532"/>
                    </a:cubicBezTo>
                    <a:cubicBezTo>
                      <a:pt x="204" y="531"/>
                      <a:pt x="205" y="530"/>
                      <a:pt x="205" y="528"/>
                    </a:cubicBezTo>
                    <a:cubicBezTo>
                      <a:pt x="205" y="526"/>
                      <a:pt x="205" y="523"/>
                      <a:pt x="206" y="521"/>
                    </a:cubicBezTo>
                    <a:cubicBezTo>
                      <a:pt x="206" y="520"/>
                      <a:pt x="206" y="519"/>
                      <a:pt x="206" y="518"/>
                    </a:cubicBezTo>
                    <a:cubicBezTo>
                      <a:pt x="206" y="518"/>
                      <a:pt x="206" y="518"/>
                      <a:pt x="207" y="517"/>
                    </a:cubicBezTo>
                    <a:cubicBezTo>
                      <a:pt x="207" y="515"/>
                      <a:pt x="207" y="513"/>
                      <a:pt x="208" y="511"/>
                    </a:cubicBezTo>
                    <a:cubicBezTo>
                      <a:pt x="208" y="510"/>
                      <a:pt x="208" y="508"/>
                      <a:pt x="209" y="507"/>
                    </a:cubicBezTo>
                    <a:cubicBezTo>
                      <a:pt x="209" y="505"/>
                      <a:pt x="210" y="503"/>
                      <a:pt x="210" y="500"/>
                    </a:cubicBezTo>
                    <a:cubicBezTo>
                      <a:pt x="210" y="499"/>
                      <a:pt x="210" y="498"/>
                      <a:pt x="211" y="497"/>
                    </a:cubicBezTo>
                    <a:cubicBezTo>
                      <a:pt x="211" y="497"/>
                      <a:pt x="211" y="497"/>
                      <a:pt x="211" y="497"/>
                    </a:cubicBezTo>
                    <a:cubicBezTo>
                      <a:pt x="211" y="495"/>
                      <a:pt x="212" y="493"/>
                      <a:pt x="212" y="490"/>
                    </a:cubicBezTo>
                    <a:cubicBezTo>
                      <a:pt x="213" y="489"/>
                      <a:pt x="213" y="488"/>
                      <a:pt x="213" y="487"/>
                    </a:cubicBezTo>
                    <a:cubicBezTo>
                      <a:pt x="214" y="484"/>
                      <a:pt x="215" y="482"/>
                      <a:pt x="215" y="480"/>
                    </a:cubicBezTo>
                    <a:cubicBezTo>
                      <a:pt x="216" y="479"/>
                      <a:pt x="216" y="478"/>
                      <a:pt x="216" y="477"/>
                    </a:cubicBezTo>
                    <a:cubicBezTo>
                      <a:pt x="216" y="477"/>
                      <a:pt x="216" y="477"/>
                      <a:pt x="216" y="477"/>
                    </a:cubicBezTo>
                    <a:cubicBezTo>
                      <a:pt x="217" y="474"/>
                      <a:pt x="218" y="470"/>
                      <a:pt x="219" y="467"/>
                    </a:cubicBezTo>
                    <a:cubicBezTo>
                      <a:pt x="219" y="467"/>
                      <a:pt x="220" y="466"/>
                      <a:pt x="220" y="465"/>
                    </a:cubicBezTo>
                    <a:cubicBezTo>
                      <a:pt x="221" y="463"/>
                      <a:pt x="222" y="460"/>
                      <a:pt x="223" y="457"/>
                    </a:cubicBezTo>
                    <a:cubicBezTo>
                      <a:pt x="223" y="457"/>
                      <a:pt x="223" y="457"/>
                      <a:pt x="223" y="457"/>
                    </a:cubicBezTo>
                    <a:cubicBezTo>
                      <a:pt x="223" y="456"/>
                      <a:pt x="223" y="456"/>
                      <a:pt x="224" y="455"/>
                    </a:cubicBezTo>
                    <a:cubicBezTo>
                      <a:pt x="224" y="453"/>
                      <a:pt x="225" y="450"/>
                      <a:pt x="226" y="448"/>
                    </a:cubicBezTo>
                    <a:cubicBezTo>
                      <a:pt x="227" y="447"/>
                      <a:pt x="227" y="445"/>
                      <a:pt x="228" y="444"/>
                    </a:cubicBezTo>
                    <a:cubicBezTo>
                      <a:pt x="229" y="442"/>
                      <a:pt x="229" y="440"/>
                      <a:pt x="230" y="438"/>
                    </a:cubicBezTo>
                    <a:cubicBezTo>
                      <a:pt x="231" y="438"/>
                      <a:pt x="231" y="438"/>
                      <a:pt x="231" y="438"/>
                    </a:cubicBezTo>
                    <a:cubicBezTo>
                      <a:pt x="231" y="437"/>
                      <a:pt x="231" y="436"/>
                      <a:pt x="232" y="435"/>
                    </a:cubicBezTo>
                    <a:cubicBezTo>
                      <a:pt x="233" y="433"/>
                      <a:pt x="234" y="431"/>
                      <a:pt x="235" y="429"/>
                    </a:cubicBezTo>
                    <a:cubicBezTo>
                      <a:pt x="235" y="427"/>
                      <a:pt x="236" y="426"/>
                      <a:pt x="236" y="425"/>
                    </a:cubicBezTo>
                    <a:cubicBezTo>
                      <a:pt x="237" y="423"/>
                      <a:pt x="238" y="421"/>
                      <a:pt x="239" y="419"/>
                    </a:cubicBezTo>
                    <a:cubicBezTo>
                      <a:pt x="240" y="418"/>
                      <a:pt x="240" y="418"/>
                      <a:pt x="240" y="417"/>
                    </a:cubicBezTo>
                    <a:cubicBezTo>
                      <a:pt x="241" y="417"/>
                      <a:pt x="241" y="416"/>
                      <a:pt x="241" y="416"/>
                    </a:cubicBezTo>
                    <a:cubicBezTo>
                      <a:pt x="243" y="413"/>
                      <a:pt x="245" y="410"/>
                      <a:pt x="246" y="406"/>
                    </a:cubicBezTo>
                    <a:cubicBezTo>
                      <a:pt x="247" y="406"/>
                      <a:pt x="247" y="406"/>
                      <a:pt x="247" y="405"/>
                    </a:cubicBezTo>
                    <a:cubicBezTo>
                      <a:pt x="249" y="402"/>
                      <a:pt x="251" y="398"/>
                      <a:pt x="253" y="395"/>
                    </a:cubicBezTo>
                    <a:cubicBezTo>
                      <a:pt x="254" y="394"/>
                      <a:pt x="254" y="394"/>
                      <a:pt x="254" y="394"/>
                    </a:cubicBezTo>
                    <a:cubicBezTo>
                      <a:pt x="255" y="393"/>
                      <a:pt x="255" y="392"/>
                      <a:pt x="256" y="391"/>
                    </a:cubicBezTo>
                    <a:cubicBezTo>
                      <a:pt x="257" y="390"/>
                      <a:pt x="257" y="389"/>
                      <a:pt x="258" y="388"/>
                    </a:cubicBezTo>
                    <a:cubicBezTo>
                      <a:pt x="259" y="387"/>
                      <a:pt x="260" y="385"/>
                      <a:pt x="261" y="384"/>
                    </a:cubicBezTo>
                    <a:cubicBezTo>
                      <a:pt x="262" y="383"/>
                      <a:pt x="263" y="382"/>
                      <a:pt x="263" y="381"/>
                    </a:cubicBezTo>
                    <a:cubicBezTo>
                      <a:pt x="265" y="379"/>
                      <a:pt x="266" y="378"/>
                      <a:pt x="267" y="376"/>
                    </a:cubicBezTo>
                    <a:cubicBezTo>
                      <a:pt x="268" y="376"/>
                      <a:pt x="268" y="375"/>
                      <a:pt x="269" y="374"/>
                    </a:cubicBezTo>
                    <a:cubicBezTo>
                      <a:pt x="271" y="372"/>
                      <a:pt x="272" y="370"/>
                      <a:pt x="274" y="368"/>
                    </a:cubicBezTo>
                    <a:cubicBezTo>
                      <a:pt x="523" y="92"/>
                      <a:pt x="523" y="92"/>
                      <a:pt x="523" y="92"/>
                    </a:cubicBezTo>
                    <a:cubicBezTo>
                      <a:pt x="552" y="59"/>
                      <a:pt x="583" y="45"/>
                      <a:pt x="612" y="48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5"/>
                      <a:pt x="74" y="325"/>
                      <a:pt x="74" y="325"/>
                    </a:cubicBezTo>
                    <a:cubicBezTo>
                      <a:pt x="72" y="327"/>
                      <a:pt x="70" y="329"/>
                      <a:pt x="68" y="332"/>
                    </a:cubicBezTo>
                    <a:cubicBezTo>
                      <a:pt x="68" y="332"/>
                      <a:pt x="67" y="333"/>
                      <a:pt x="66" y="334"/>
                    </a:cubicBezTo>
                    <a:cubicBezTo>
                      <a:pt x="65" y="335"/>
                      <a:pt x="64" y="337"/>
                      <a:pt x="63" y="338"/>
                    </a:cubicBezTo>
                    <a:cubicBezTo>
                      <a:pt x="62" y="339"/>
                      <a:pt x="61" y="340"/>
                      <a:pt x="61" y="341"/>
                    </a:cubicBezTo>
                    <a:cubicBezTo>
                      <a:pt x="60" y="343"/>
                      <a:pt x="59" y="344"/>
                      <a:pt x="58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9" y="359"/>
                      <a:pt x="46" y="363"/>
                    </a:cubicBezTo>
                    <a:cubicBezTo>
                      <a:pt x="46" y="363"/>
                      <a:pt x="46" y="363"/>
                      <a:pt x="46" y="364"/>
                    </a:cubicBezTo>
                    <a:cubicBezTo>
                      <a:pt x="44" y="367"/>
                      <a:pt x="42" y="370"/>
                      <a:pt x="41" y="373"/>
                    </a:cubicBezTo>
                    <a:cubicBezTo>
                      <a:pt x="40" y="374"/>
                      <a:pt x="40" y="374"/>
                      <a:pt x="40" y="375"/>
                    </a:cubicBezTo>
                    <a:cubicBezTo>
                      <a:pt x="39" y="375"/>
                      <a:pt x="39" y="376"/>
                      <a:pt x="39" y="377"/>
                    </a:cubicBezTo>
                    <a:cubicBezTo>
                      <a:pt x="38" y="379"/>
                      <a:pt x="37" y="380"/>
                      <a:pt x="36" y="382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8"/>
                      <a:pt x="32" y="390"/>
                      <a:pt x="31" y="393"/>
                    </a:cubicBezTo>
                    <a:cubicBezTo>
                      <a:pt x="31" y="393"/>
                      <a:pt x="30" y="394"/>
                      <a:pt x="30" y="395"/>
                    </a:cubicBezTo>
                    <a:cubicBezTo>
                      <a:pt x="30" y="396"/>
                      <a:pt x="30" y="396"/>
                      <a:pt x="30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5"/>
                    </a:cubicBezTo>
                    <a:cubicBezTo>
                      <a:pt x="25" y="408"/>
                      <a:pt x="24" y="410"/>
                      <a:pt x="23" y="412"/>
                    </a:cubicBezTo>
                    <a:cubicBezTo>
                      <a:pt x="23" y="413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0"/>
                      <a:pt x="19" y="423"/>
                    </a:cubicBezTo>
                    <a:cubicBezTo>
                      <a:pt x="19" y="423"/>
                      <a:pt x="19" y="424"/>
                      <a:pt x="19" y="425"/>
                    </a:cubicBezTo>
                    <a:cubicBezTo>
                      <a:pt x="18" y="428"/>
                      <a:pt x="17" y="431"/>
                      <a:pt x="16" y="434"/>
                    </a:cubicBezTo>
                    <a:cubicBezTo>
                      <a:pt x="16" y="434"/>
                      <a:pt x="16" y="434"/>
                      <a:pt x="16" y="434"/>
                    </a:cubicBezTo>
                    <a:cubicBezTo>
                      <a:pt x="15" y="435"/>
                      <a:pt x="15" y="436"/>
                      <a:pt x="15" y="437"/>
                    </a:cubicBezTo>
                    <a:cubicBezTo>
                      <a:pt x="14" y="439"/>
                      <a:pt x="13" y="442"/>
                      <a:pt x="13" y="444"/>
                    </a:cubicBezTo>
                    <a:cubicBezTo>
                      <a:pt x="12" y="445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2"/>
                      <a:pt x="8" y="464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5"/>
                      <a:pt x="6" y="476"/>
                    </a:cubicBezTo>
                    <a:cubicBezTo>
                      <a:pt x="6" y="477"/>
                      <a:pt x="5" y="478"/>
                      <a:pt x="5" y="479"/>
                    </a:cubicBezTo>
                    <a:cubicBezTo>
                      <a:pt x="5" y="481"/>
                      <a:pt x="4" y="483"/>
                      <a:pt x="4" y="486"/>
                    </a:cubicBezTo>
                    <a:cubicBezTo>
                      <a:pt x="4" y="487"/>
                      <a:pt x="4" y="488"/>
                      <a:pt x="4" y="490"/>
                    </a:cubicBezTo>
                    <a:cubicBezTo>
                      <a:pt x="3" y="492"/>
                      <a:pt x="3" y="494"/>
                      <a:pt x="3" y="497"/>
                    </a:cubicBezTo>
                    <a:cubicBezTo>
                      <a:pt x="3" y="497"/>
                      <a:pt x="2" y="498"/>
                      <a:pt x="2" y="499"/>
                    </a:cubicBezTo>
                    <a:cubicBezTo>
                      <a:pt x="2" y="500"/>
                      <a:pt x="2" y="500"/>
                      <a:pt x="2" y="501"/>
                    </a:cubicBezTo>
                    <a:cubicBezTo>
                      <a:pt x="2" y="504"/>
                      <a:pt x="1" y="508"/>
                      <a:pt x="1" y="512"/>
                    </a:cubicBezTo>
                    <a:cubicBezTo>
                      <a:pt x="1" y="512"/>
                      <a:pt x="1" y="512"/>
                      <a:pt x="1" y="513"/>
                    </a:cubicBezTo>
                    <a:cubicBezTo>
                      <a:pt x="1" y="517"/>
                      <a:pt x="1" y="521"/>
                      <a:pt x="1" y="525"/>
                    </a:cubicBezTo>
                    <a:cubicBezTo>
                      <a:pt x="0" y="525"/>
                      <a:pt x="0" y="526"/>
                      <a:pt x="0" y="526"/>
                    </a:cubicBezTo>
                    <a:cubicBezTo>
                      <a:pt x="0" y="527"/>
                      <a:pt x="0" y="528"/>
                      <a:pt x="0" y="529"/>
                    </a:cubicBezTo>
                    <a:cubicBezTo>
                      <a:pt x="0" y="531"/>
                      <a:pt x="0" y="533"/>
                      <a:pt x="0" y="535"/>
                    </a:cubicBezTo>
                    <a:cubicBezTo>
                      <a:pt x="0" y="536"/>
                      <a:pt x="0" y="538"/>
                      <a:pt x="0" y="539"/>
                    </a:cubicBezTo>
                    <a:cubicBezTo>
                      <a:pt x="0" y="541"/>
                      <a:pt x="0" y="543"/>
                      <a:pt x="0" y="545"/>
                    </a:cubicBezTo>
                    <a:cubicBezTo>
                      <a:pt x="0" y="546"/>
                      <a:pt x="1" y="548"/>
                      <a:pt x="1" y="550"/>
                    </a:cubicBezTo>
                    <a:cubicBezTo>
                      <a:pt x="1" y="551"/>
                      <a:pt x="1" y="553"/>
                      <a:pt x="1" y="555"/>
                    </a:cubicBezTo>
                    <a:cubicBezTo>
                      <a:pt x="1" y="556"/>
                      <a:pt x="1" y="558"/>
                      <a:pt x="1" y="559"/>
                    </a:cubicBezTo>
                    <a:cubicBezTo>
                      <a:pt x="1" y="561"/>
                      <a:pt x="1" y="563"/>
                      <a:pt x="2" y="565"/>
                    </a:cubicBezTo>
                    <a:cubicBezTo>
                      <a:pt x="2" y="566"/>
                      <a:pt x="2" y="566"/>
                      <a:pt x="2" y="567"/>
                    </a:cubicBezTo>
                    <a:cubicBezTo>
                      <a:pt x="2" y="568"/>
                      <a:pt x="2" y="568"/>
                      <a:pt x="2" y="569"/>
                    </a:cubicBezTo>
                    <a:cubicBezTo>
                      <a:pt x="2" y="572"/>
                      <a:pt x="3" y="575"/>
                      <a:pt x="3" y="579"/>
                    </a:cubicBezTo>
                    <a:cubicBezTo>
                      <a:pt x="3" y="579"/>
                      <a:pt x="3" y="580"/>
                      <a:pt x="4" y="580"/>
                    </a:cubicBezTo>
                    <a:cubicBezTo>
                      <a:pt x="4" y="584"/>
                      <a:pt x="5" y="588"/>
                      <a:pt x="6" y="591"/>
                    </a:cubicBezTo>
                    <a:cubicBezTo>
                      <a:pt x="6" y="592"/>
                      <a:pt x="6" y="593"/>
                      <a:pt x="6" y="594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09"/>
                      <a:pt x="11" y="613"/>
                      <a:pt x="12" y="616"/>
                    </a:cubicBezTo>
                    <a:cubicBezTo>
                      <a:pt x="19" y="636"/>
                      <a:pt x="19" y="636"/>
                      <a:pt x="19" y="636"/>
                    </a:cubicBezTo>
                    <a:cubicBezTo>
                      <a:pt x="19" y="637"/>
                      <a:pt x="19" y="638"/>
                      <a:pt x="20" y="639"/>
                    </a:cubicBezTo>
                    <a:cubicBezTo>
                      <a:pt x="20" y="640"/>
                      <a:pt x="20" y="641"/>
                      <a:pt x="21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7"/>
                      <a:pt x="23" y="648"/>
                      <a:pt x="24" y="650"/>
                    </a:cubicBezTo>
                    <a:cubicBezTo>
                      <a:pt x="24" y="651"/>
                      <a:pt x="25" y="652"/>
                      <a:pt x="25" y="654"/>
                    </a:cubicBezTo>
                    <a:cubicBezTo>
                      <a:pt x="26" y="655"/>
                      <a:pt x="26" y="656"/>
                      <a:pt x="27" y="657"/>
                    </a:cubicBezTo>
                    <a:cubicBezTo>
                      <a:pt x="28" y="658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1" y="664"/>
                    </a:cubicBezTo>
                    <a:cubicBezTo>
                      <a:pt x="31" y="665"/>
                      <a:pt x="32" y="667"/>
                      <a:pt x="33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4" y="669"/>
                      <a:pt x="34" y="670"/>
                      <a:pt x="34" y="670"/>
                    </a:cubicBezTo>
                    <a:cubicBezTo>
                      <a:pt x="35" y="672"/>
                      <a:pt x="36" y="674"/>
                      <a:pt x="38" y="676"/>
                    </a:cubicBezTo>
                    <a:cubicBezTo>
                      <a:pt x="38" y="676"/>
                      <a:pt x="39" y="677"/>
                      <a:pt x="39" y="678"/>
                    </a:cubicBezTo>
                    <a:cubicBezTo>
                      <a:pt x="41" y="680"/>
                      <a:pt x="42" y="682"/>
                      <a:pt x="44" y="684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5"/>
                      <a:pt x="45" y="686"/>
                    </a:cubicBezTo>
                    <a:cubicBezTo>
                      <a:pt x="47" y="687"/>
                      <a:pt x="48" y="689"/>
                      <a:pt x="49" y="690"/>
                    </a:cubicBezTo>
                    <a:cubicBezTo>
                      <a:pt x="50" y="690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6"/>
                      <a:pt x="56" y="697"/>
                    </a:cubicBezTo>
                    <a:cubicBezTo>
                      <a:pt x="57" y="697"/>
                      <a:pt x="58" y="698"/>
                      <a:pt x="59" y="699"/>
                    </a:cubicBezTo>
                    <a:cubicBezTo>
                      <a:pt x="60" y="700"/>
                      <a:pt x="61" y="700"/>
                      <a:pt x="61" y="701"/>
                    </a:cubicBezTo>
                    <a:cubicBezTo>
                      <a:pt x="62" y="701"/>
                      <a:pt x="63" y="702"/>
                      <a:pt x="64" y="703"/>
                    </a:cubicBezTo>
                    <a:cubicBezTo>
                      <a:pt x="65" y="703"/>
                      <a:pt x="65" y="703"/>
                      <a:pt x="65" y="704"/>
                    </a:cubicBezTo>
                    <a:cubicBezTo>
                      <a:pt x="66" y="704"/>
                      <a:pt x="66" y="704"/>
                      <a:pt x="67" y="704"/>
                    </a:cubicBezTo>
                    <a:cubicBezTo>
                      <a:pt x="68" y="705"/>
                      <a:pt x="68" y="705"/>
                      <a:pt x="69" y="706"/>
                    </a:cubicBezTo>
                    <a:cubicBezTo>
                      <a:pt x="70" y="706"/>
                      <a:pt x="71" y="707"/>
                      <a:pt x="72" y="707"/>
                    </a:cubicBezTo>
                    <a:cubicBezTo>
                      <a:pt x="73" y="708"/>
                      <a:pt x="74" y="708"/>
                      <a:pt x="75" y="709"/>
                    </a:cubicBezTo>
                    <a:cubicBezTo>
                      <a:pt x="75" y="709"/>
                      <a:pt x="76" y="709"/>
                      <a:pt x="76" y="709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0"/>
                      <a:pt x="79" y="711"/>
                      <a:pt x="80" y="711"/>
                    </a:cubicBezTo>
                    <a:cubicBezTo>
                      <a:pt x="81" y="711"/>
                      <a:pt x="82" y="712"/>
                      <a:pt x="83" y="712"/>
                    </a:cubicBezTo>
                    <a:cubicBezTo>
                      <a:pt x="84" y="712"/>
                      <a:pt x="85" y="712"/>
                      <a:pt x="86" y="713"/>
                    </a:cubicBezTo>
                    <a:cubicBezTo>
                      <a:pt x="87" y="713"/>
                      <a:pt x="87" y="713"/>
                      <a:pt x="88" y="713"/>
                    </a:cubicBezTo>
                    <a:cubicBezTo>
                      <a:pt x="89" y="713"/>
                      <a:pt x="89" y="714"/>
                      <a:pt x="90" y="714"/>
                    </a:cubicBezTo>
                    <a:lnTo>
                      <a:pt x="290" y="756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142899" y="4447121"/>
              <a:ext cx="2063750" cy="1616075"/>
              <a:chOff x="908050" y="5954713"/>
              <a:chExt cx="2063750" cy="1616075"/>
            </a:xfrm>
          </p:grpSpPr>
          <p:sp>
            <p:nvSpPr>
              <p:cNvPr id="11" name="Freeform 234"/>
              <p:cNvSpPr/>
              <p:nvPr>
                <p:custDataLst>
                  <p:tags r:id="rId6"/>
                </p:custDataLst>
              </p:nvPr>
            </p:nvSpPr>
            <p:spPr bwMode="auto">
              <a:xfrm>
                <a:off x="908050" y="5954713"/>
                <a:ext cx="2063750" cy="1193800"/>
              </a:xfrm>
              <a:custGeom>
                <a:avLst/>
                <a:gdLst>
                  <a:gd name="T0" fmla="*/ 1621 w 1975"/>
                  <a:gd name="T1" fmla="*/ 203 h 1143"/>
                  <a:gd name="T2" fmla="*/ 1625 w 1975"/>
                  <a:gd name="T3" fmla="*/ 939 h 1143"/>
                  <a:gd name="T4" fmla="*/ 354 w 1975"/>
                  <a:gd name="T5" fmla="*/ 939 h 1143"/>
                  <a:gd name="T6" fmla="*/ 350 w 1975"/>
                  <a:gd name="T7" fmla="*/ 203 h 1143"/>
                  <a:gd name="T8" fmla="*/ 1621 w 1975"/>
                  <a:gd name="T9" fmla="*/ 203 h 1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5" h="1143">
                    <a:moveTo>
                      <a:pt x="1621" y="203"/>
                    </a:moveTo>
                    <a:cubicBezTo>
                      <a:pt x="1973" y="406"/>
                      <a:pt x="1975" y="736"/>
                      <a:pt x="1625" y="939"/>
                    </a:cubicBezTo>
                    <a:cubicBezTo>
                      <a:pt x="1276" y="1143"/>
                      <a:pt x="706" y="1143"/>
                      <a:pt x="354" y="939"/>
                    </a:cubicBezTo>
                    <a:cubicBezTo>
                      <a:pt x="2" y="736"/>
                      <a:pt x="0" y="406"/>
                      <a:pt x="350" y="203"/>
                    </a:cubicBezTo>
                    <a:cubicBezTo>
                      <a:pt x="700" y="0"/>
                      <a:pt x="1269" y="0"/>
                      <a:pt x="1621" y="20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35"/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1050925" y="6037263"/>
                <a:ext cx="1779588" cy="1028700"/>
              </a:xfrm>
              <a:custGeom>
                <a:avLst/>
                <a:gdLst>
                  <a:gd name="T0" fmla="*/ 1398 w 1703"/>
                  <a:gd name="T1" fmla="*/ 175 h 985"/>
                  <a:gd name="T2" fmla="*/ 1401 w 1703"/>
                  <a:gd name="T3" fmla="*/ 810 h 985"/>
                  <a:gd name="T4" fmla="*/ 306 w 1703"/>
                  <a:gd name="T5" fmla="*/ 810 h 985"/>
                  <a:gd name="T6" fmla="*/ 302 w 1703"/>
                  <a:gd name="T7" fmla="*/ 175 h 985"/>
                  <a:gd name="T8" fmla="*/ 1398 w 1703"/>
                  <a:gd name="T9" fmla="*/ 17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3" h="985">
                    <a:moveTo>
                      <a:pt x="1398" y="175"/>
                    </a:moveTo>
                    <a:cubicBezTo>
                      <a:pt x="1702" y="350"/>
                      <a:pt x="1703" y="634"/>
                      <a:pt x="1401" y="810"/>
                    </a:cubicBezTo>
                    <a:cubicBezTo>
                      <a:pt x="1100" y="985"/>
                      <a:pt x="609" y="985"/>
                      <a:pt x="306" y="810"/>
                    </a:cubicBezTo>
                    <a:cubicBezTo>
                      <a:pt x="2" y="634"/>
                      <a:pt x="0" y="350"/>
                      <a:pt x="302" y="175"/>
                    </a:cubicBezTo>
                    <a:cubicBezTo>
                      <a:pt x="604" y="0"/>
                      <a:pt x="1094" y="0"/>
                      <a:pt x="1398" y="17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36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146175" y="6091238"/>
                <a:ext cx="1590675" cy="920750"/>
              </a:xfrm>
              <a:custGeom>
                <a:avLst/>
                <a:gdLst>
                  <a:gd name="T0" fmla="*/ 1249 w 1522"/>
                  <a:gd name="T1" fmla="*/ 157 h 881"/>
                  <a:gd name="T2" fmla="*/ 1252 w 1522"/>
                  <a:gd name="T3" fmla="*/ 724 h 881"/>
                  <a:gd name="T4" fmla="*/ 273 w 1522"/>
                  <a:gd name="T5" fmla="*/ 724 h 881"/>
                  <a:gd name="T6" fmla="*/ 269 w 1522"/>
                  <a:gd name="T7" fmla="*/ 157 h 881"/>
                  <a:gd name="T8" fmla="*/ 1249 w 1522"/>
                  <a:gd name="T9" fmla="*/ 157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2" h="881">
                    <a:moveTo>
                      <a:pt x="1249" y="157"/>
                    </a:moveTo>
                    <a:cubicBezTo>
                      <a:pt x="1520" y="313"/>
                      <a:pt x="1522" y="567"/>
                      <a:pt x="1252" y="724"/>
                    </a:cubicBezTo>
                    <a:cubicBezTo>
                      <a:pt x="983" y="881"/>
                      <a:pt x="544" y="881"/>
                      <a:pt x="273" y="724"/>
                    </a:cubicBezTo>
                    <a:cubicBezTo>
                      <a:pt x="1" y="567"/>
                      <a:pt x="0" y="313"/>
                      <a:pt x="269" y="157"/>
                    </a:cubicBezTo>
                    <a:cubicBezTo>
                      <a:pt x="539" y="0"/>
                      <a:pt x="978" y="0"/>
                      <a:pt x="1249" y="157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237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998538" y="6548438"/>
                <a:ext cx="1881188" cy="1022350"/>
              </a:xfrm>
              <a:custGeom>
                <a:avLst/>
                <a:gdLst>
                  <a:gd name="T0" fmla="*/ 1796 w 1800"/>
                  <a:gd name="T1" fmla="*/ 47 h 979"/>
                  <a:gd name="T2" fmla="*/ 1789 w 1800"/>
                  <a:gd name="T3" fmla="*/ 85 h 979"/>
                  <a:gd name="T4" fmla="*/ 1775 w 1800"/>
                  <a:gd name="T5" fmla="*/ 126 h 979"/>
                  <a:gd name="T6" fmla="*/ 1756 w 1800"/>
                  <a:gd name="T7" fmla="*/ 165 h 979"/>
                  <a:gd name="T8" fmla="*/ 1734 w 1800"/>
                  <a:gd name="T9" fmla="*/ 199 h 979"/>
                  <a:gd name="T10" fmla="*/ 1707 w 1800"/>
                  <a:gd name="T11" fmla="*/ 234 h 979"/>
                  <a:gd name="T12" fmla="*/ 1674 w 1800"/>
                  <a:gd name="T13" fmla="*/ 269 h 979"/>
                  <a:gd name="T14" fmla="*/ 1639 w 1800"/>
                  <a:gd name="T15" fmla="*/ 301 h 979"/>
                  <a:gd name="T16" fmla="*/ 1598 w 1800"/>
                  <a:gd name="T17" fmla="*/ 332 h 979"/>
                  <a:gd name="T18" fmla="*/ 1552 w 1800"/>
                  <a:gd name="T19" fmla="*/ 362 h 979"/>
                  <a:gd name="T20" fmla="*/ 1469 w 1800"/>
                  <a:gd name="T21" fmla="*/ 407 h 979"/>
                  <a:gd name="T22" fmla="*/ 1395 w 1800"/>
                  <a:gd name="T23" fmla="*/ 438 h 979"/>
                  <a:gd name="T24" fmla="*/ 1321 w 1800"/>
                  <a:gd name="T25" fmla="*/ 463 h 979"/>
                  <a:gd name="T26" fmla="*/ 1260 w 1800"/>
                  <a:gd name="T27" fmla="*/ 480 h 979"/>
                  <a:gd name="T28" fmla="*/ 1197 w 1800"/>
                  <a:gd name="T29" fmla="*/ 494 h 979"/>
                  <a:gd name="T30" fmla="*/ 1116 w 1800"/>
                  <a:gd name="T31" fmla="*/ 508 h 979"/>
                  <a:gd name="T32" fmla="*/ 1032 w 1800"/>
                  <a:gd name="T33" fmla="*/ 518 h 979"/>
                  <a:gd name="T34" fmla="*/ 962 w 1800"/>
                  <a:gd name="T35" fmla="*/ 522 h 979"/>
                  <a:gd name="T36" fmla="*/ 895 w 1800"/>
                  <a:gd name="T37" fmla="*/ 523 h 979"/>
                  <a:gd name="T38" fmla="*/ 829 w 1800"/>
                  <a:gd name="T39" fmla="*/ 521 h 979"/>
                  <a:gd name="T40" fmla="*/ 762 w 1800"/>
                  <a:gd name="T41" fmla="*/ 516 h 979"/>
                  <a:gd name="T42" fmla="*/ 689 w 1800"/>
                  <a:gd name="T43" fmla="*/ 508 h 979"/>
                  <a:gd name="T44" fmla="*/ 624 w 1800"/>
                  <a:gd name="T45" fmla="*/ 497 h 979"/>
                  <a:gd name="T46" fmla="*/ 558 w 1800"/>
                  <a:gd name="T47" fmla="*/ 483 h 979"/>
                  <a:gd name="T48" fmla="*/ 481 w 1800"/>
                  <a:gd name="T49" fmla="*/ 462 h 979"/>
                  <a:gd name="T50" fmla="*/ 401 w 1800"/>
                  <a:gd name="T51" fmla="*/ 434 h 979"/>
                  <a:gd name="T52" fmla="*/ 350 w 1800"/>
                  <a:gd name="T53" fmla="*/ 413 h 979"/>
                  <a:gd name="T54" fmla="*/ 300 w 1800"/>
                  <a:gd name="T55" fmla="*/ 388 h 979"/>
                  <a:gd name="T56" fmla="*/ 1 w 1800"/>
                  <a:gd name="T57" fmla="*/ 456 h 979"/>
                  <a:gd name="T58" fmla="*/ 315 w 1800"/>
                  <a:gd name="T59" fmla="*/ 853 h 979"/>
                  <a:gd name="T60" fmla="*/ 366 w 1800"/>
                  <a:gd name="T61" fmla="*/ 877 h 979"/>
                  <a:gd name="T62" fmla="*/ 419 w 1800"/>
                  <a:gd name="T63" fmla="*/ 897 h 979"/>
                  <a:gd name="T64" fmla="*/ 504 w 1800"/>
                  <a:gd name="T65" fmla="*/ 925 h 979"/>
                  <a:gd name="T66" fmla="*/ 557 w 1800"/>
                  <a:gd name="T67" fmla="*/ 939 h 979"/>
                  <a:gd name="T68" fmla="*/ 614 w 1800"/>
                  <a:gd name="T69" fmla="*/ 952 h 979"/>
                  <a:gd name="T70" fmla="*/ 683 w 1800"/>
                  <a:gd name="T71" fmla="*/ 963 h 979"/>
                  <a:gd name="T72" fmla="*/ 738 w 1800"/>
                  <a:gd name="T73" fmla="*/ 970 h 979"/>
                  <a:gd name="T74" fmla="*/ 796 w 1800"/>
                  <a:gd name="T75" fmla="*/ 975 h 979"/>
                  <a:gd name="T76" fmla="*/ 861 w 1800"/>
                  <a:gd name="T77" fmla="*/ 978 h 979"/>
                  <a:gd name="T78" fmla="*/ 916 w 1800"/>
                  <a:gd name="T79" fmla="*/ 979 h 979"/>
                  <a:gd name="T80" fmla="*/ 975 w 1800"/>
                  <a:gd name="T81" fmla="*/ 977 h 979"/>
                  <a:gd name="T82" fmla="*/ 1054 w 1800"/>
                  <a:gd name="T83" fmla="*/ 972 h 979"/>
                  <a:gd name="T84" fmla="*/ 1114 w 1800"/>
                  <a:gd name="T85" fmla="*/ 964 h 979"/>
                  <a:gd name="T86" fmla="*/ 1186 w 1800"/>
                  <a:gd name="T87" fmla="*/ 952 h 979"/>
                  <a:gd name="T88" fmla="*/ 1249 w 1800"/>
                  <a:gd name="T89" fmla="*/ 939 h 979"/>
                  <a:gd name="T90" fmla="*/ 1315 w 1800"/>
                  <a:gd name="T91" fmla="*/ 921 h 979"/>
                  <a:gd name="T92" fmla="*/ 1370 w 1800"/>
                  <a:gd name="T93" fmla="*/ 903 h 979"/>
                  <a:gd name="T94" fmla="*/ 1446 w 1800"/>
                  <a:gd name="T95" fmla="*/ 873 h 979"/>
                  <a:gd name="T96" fmla="*/ 1517 w 1800"/>
                  <a:gd name="T97" fmla="*/ 838 h 979"/>
                  <a:gd name="T98" fmla="*/ 1574 w 1800"/>
                  <a:gd name="T99" fmla="*/ 803 h 979"/>
                  <a:gd name="T100" fmla="*/ 1618 w 1800"/>
                  <a:gd name="T101" fmla="*/ 772 h 979"/>
                  <a:gd name="T102" fmla="*/ 1657 w 1800"/>
                  <a:gd name="T103" fmla="*/ 740 h 979"/>
                  <a:gd name="T104" fmla="*/ 1685 w 1800"/>
                  <a:gd name="T105" fmla="*/ 713 h 979"/>
                  <a:gd name="T106" fmla="*/ 1714 w 1800"/>
                  <a:gd name="T107" fmla="*/ 680 h 979"/>
                  <a:gd name="T108" fmla="*/ 1733 w 1800"/>
                  <a:gd name="T109" fmla="*/ 655 h 979"/>
                  <a:gd name="T110" fmla="*/ 1754 w 1800"/>
                  <a:gd name="T111" fmla="*/ 621 h 979"/>
                  <a:gd name="T112" fmla="*/ 1773 w 1800"/>
                  <a:gd name="T113" fmla="*/ 582 h 979"/>
                  <a:gd name="T114" fmla="*/ 1786 w 1800"/>
                  <a:gd name="T115" fmla="*/ 547 h 979"/>
                  <a:gd name="T116" fmla="*/ 1793 w 1800"/>
                  <a:gd name="T117" fmla="*/ 516 h 979"/>
                  <a:gd name="T118" fmla="*/ 1798 w 1800"/>
                  <a:gd name="T119" fmla="*/ 478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800" h="979">
                    <a:moveTo>
                      <a:pt x="1799" y="15"/>
                    </a:moveTo>
                    <a:cubicBezTo>
                      <a:pt x="1799" y="17"/>
                      <a:pt x="1799" y="19"/>
                      <a:pt x="1799" y="22"/>
                    </a:cubicBezTo>
                    <a:cubicBezTo>
                      <a:pt x="1799" y="24"/>
                      <a:pt x="1799" y="26"/>
                      <a:pt x="1799" y="28"/>
                    </a:cubicBezTo>
                    <a:cubicBezTo>
                      <a:pt x="1798" y="30"/>
                      <a:pt x="1798" y="32"/>
                      <a:pt x="1798" y="34"/>
                    </a:cubicBezTo>
                    <a:cubicBezTo>
                      <a:pt x="1798" y="36"/>
                      <a:pt x="1798" y="38"/>
                      <a:pt x="1797" y="40"/>
                    </a:cubicBezTo>
                    <a:cubicBezTo>
                      <a:pt x="1797" y="43"/>
                      <a:pt x="1797" y="45"/>
                      <a:pt x="1796" y="47"/>
                    </a:cubicBezTo>
                    <a:cubicBezTo>
                      <a:pt x="1796" y="49"/>
                      <a:pt x="1796" y="51"/>
                      <a:pt x="1796" y="53"/>
                    </a:cubicBezTo>
                    <a:cubicBezTo>
                      <a:pt x="1795" y="55"/>
                      <a:pt x="1795" y="57"/>
                      <a:pt x="1794" y="60"/>
                    </a:cubicBezTo>
                    <a:cubicBezTo>
                      <a:pt x="1794" y="62"/>
                      <a:pt x="1794" y="64"/>
                      <a:pt x="1793" y="65"/>
                    </a:cubicBezTo>
                    <a:cubicBezTo>
                      <a:pt x="1793" y="68"/>
                      <a:pt x="1792" y="70"/>
                      <a:pt x="1792" y="72"/>
                    </a:cubicBezTo>
                    <a:cubicBezTo>
                      <a:pt x="1791" y="74"/>
                      <a:pt x="1791" y="76"/>
                      <a:pt x="1790" y="78"/>
                    </a:cubicBezTo>
                    <a:cubicBezTo>
                      <a:pt x="1790" y="80"/>
                      <a:pt x="1789" y="83"/>
                      <a:pt x="1789" y="85"/>
                    </a:cubicBezTo>
                    <a:cubicBezTo>
                      <a:pt x="1788" y="87"/>
                      <a:pt x="1788" y="89"/>
                      <a:pt x="1787" y="90"/>
                    </a:cubicBezTo>
                    <a:cubicBezTo>
                      <a:pt x="1786" y="93"/>
                      <a:pt x="1786" y="95"/>
                      <a:pt x="1785" y="98"/>
                    </a:cubicBezTo>
                    <a:cubicBezTo>
                      <a:pt x="1784" y="99"/>
                      <a:pt x="1784" y="101"/>
                      <a:pt x="1783" y="103"/>
                    </a:cubicBezTo>
                    <a:cubicBezTo>
                      <a:pt x="1782" y="105"/>
                      <a:pt x="1782" y="108"/>
                      <a:pt x="1781" y="110"/>
                    </a:cubicBezTo>
                    <a:cubicBezTo>
                      <a:pt x="1780" y="112"/>
                      <a:pt x="1779" y="114"/>
                      <a:pt x="1779" y="115"/>
                    </a:cubicBezTo>
                    <a:cubicBezTo>
                      <a:pt x="1778" y="119"/>
                      <a:pt x="1776" y="122"/>
                      <a:pt x="1775" y="126"/>
                    </a:cubicBezTo>
                    <a:cubicBezTo>
                      <a:pt x="1774" y="127"/>
                      <a:pt x="1774" y="127"/>
                      <a:pt x="1774" y="128"/>
                    </a:cubicBezTo>
                    <a:cubicBezTo>
                      <a:pt x="1772" y="132"/>
                      <a:pt x="1770" y="136"/>
                      <a:pt x="1768" y="140"/>
                    </a:cubicBezTo>
                    <a:cubicBezTo>
                      <a:pt x="1768" y="142"/>
                      <a:pt x="1767" y="143"/>
                      <a:pt x="1766" y="144"/>
                    </a:cubicBezTo>
                    <a:cubicBezTo>
                      <a:pt x="1765" y="147"/>
                      <a:pt x="1764" y="150"/>
                      <a:pt x="1762" y="153"/>
                    </a:cubicBezTo>
                    <a:cubicBezTo>
                      <a:pt x="1761" y="154"/>
                      <a:pt x="1761" y="156"/>
                      <a:pt x="1760" y="157"/>
                    </a:cubicBezTo>
                    <a:cubicBezTo>
                      <a:pt x="1758" y="160"/>
                      <a:pt x="1757" y="162"/>
                      <a:pt x="1756" y="165"/>
                    </a:cubicBezTo>
                    <a:cubicBezTo>
                      <a:pt x="1754" y="168"/>
                      <a:pt x="1752" y="172"/>
                      <a:pt x="1750" y="175"/>
                    </a:cubicBezTo>
                    <a:cubicBezTo>
                      <a:pt x="1749" y="176"/>
                      <a:pt x="1749" y="176"/>
                      <a:pt x="1749" y="177"/>
                    </a:cubicBezTo>
                    <a:cubicBezTo>
                      <a:pt x="1747" y="180"/>
                      <a:pt x="1744" y="184"/>
                      <a:pt x="1742" y="187"/>
                    </a:cubicBezTo>
                    <a:cubicBezTo>
                      <a:pt x="1742" y="188"/>
                      <a:pt x="1742" y="188"/>
                      <a:pt x="1741" y="189"/>
                    </a:cubicBezTo>
                    <a:cubicBezTo>
                      <a:pt x="1739" y="192"/>
                      <a:pt x="1737" y="195"/>
                      <a:pt x="1734" y="199"/>
                    </a:cubicBezTo>
                    <a:cubicBezTo>
                      <a:pt x="1734" y="199"/>
                      <a:pt x="1734" y="199"/>
                      <a:pt x="1734" y="199"/>
                    </a:cubicBezTo>
                    <a:cubicBezTo>
                      <a:pt x="1731" y="203"/>
                      <a:pt x="1729" y="206"/>
                      <a:pt x="1726" y="210"/>
                    </a:cubicBezTo>
                    <a:cubicBezTo>
                      <a:pt x="1726" y="210"/>
                      <a:pt x="1726" y="211"/>
                      <a:pt x="1725" y="212"/>
                    </a:cubicBezTo>
                    <a:cubicBezTo>
                      <a:pt x="1723" y="215"/>
                      <a:pt x="1720" y="218"/>
                      <a:pt x="1717" y="221"/>
                    </a:cubicBezTo>
                    <a:cubicBezTo>
                      <a:pt x="1717" y="222"/>
                      <a:pt x="1716" y="223"/>
                      <a:pt x="1715" y="224"/>
                    </a:cubicBezTo>
                    <a:cubicBezTo>
                      <a:pt x="1713" y="227"/>
                      <a:pt x="1711" y="230"/>
                      <a:pt x="1708" y="233"/>
                    </a:cubicBezTo>
                    <a:cubicBezTo>
                      <a:pt x="1708" y="233"/>
                      <a:pt x="1707" y="234"/>
                      <a:pt x="1707" y="234"/>
                    </a:cubicBezTo>
                    <a:cubicBezTo>
                      <a:pt x="1704" y="238"/>
                      <a:pt x="1701" y="241"/>
                      <a:pt x="1698" y="244"/>
                    </a:cubicBezTo>
                    <a:cubicBezTo>
                      <a:pt x="1697" y="245"/>
                      <a:pt x="1697" y="246"/>
                      <a:pt x="1696" y="247"/>
                    </a:cubicBezTo>
                    <a:cubicBezTo>
                      <a:pt x="1693" y="250"/>
                      <a:pt x="1691" y="252"/>
                      <a:pt x="1688" y="255"/>
                    </a:cubicBezTo>
                    <a:cubicBezTo>
                      <a:pt x="1687" y="256"/>
                      <a:pt x="1687" y="256"/>
                      <a:pt x="1686" y="257"/>
                    </a:cubicBezTo>
                    <a:cubicBezTo>
                      <a:pt x="1683" y="260"/>
                      <a:pt x="1680" y="263"/>
                      <a:pt x="1677" y="267"/>
                    </a:cubicBezTo>
                    <a:cubicBezTo>
                      <a:pt x="1676" y="267"/>
                      <a:pt x="1675" y="268"/>
                      <a:pt x="1674" y="269"/>
                    </a:cubicBezTo>
                    <a:cubicBezTo>
                      <a:pt x="1672" y="272"/>
                      <a:pt x="1669" y="274"/>
                      <a:pt x="1666" y="277"/>
                    </a:cubicBezTo>
                    <a:cubicBezTo>
                      <a:pt x="1665" y="278"/>
                      <a:pt x="1665" y="278"/>
                      <a:pt x="1664" y="279"/>
                    </a:cubicBezTo>
                    <a:cubicBezTo>
                      <a:pt x="1662" y="281"/>
                      <a:pt x="1660" y="282"/>
                      <a:pt x="1658" y="284"/>
                    </a:cubicBezTo>
                    <a:cubicBezTo>
                      <a:pt x="1656" y="286"/>
                      <a:pt x="1654" y="288"/>
                      <a:pt x="1652" y="290"/>
                    </a:cubicBezTo>
                    <a:cubicBezTo>
                      <a:pt x="1650" y="292"/>
                      <a:pt x="1648" y="293"/>
                      <a:pt x="1646" y="295"/>
                    </a:cubicBezTo>
                    <a:cubicBezTo>
                      <a:pt x="1644" y="297"/>
                      <a:pt x="1641" y="299"/>
                      <a:pt x="1639" y="301"/>
                    </a:cubicBezTo>
                    <a:cubicBezTo>
                      <a:pt x="1637" y="302"/>
                      <a:pt x="1635" y="304"/>
                      <a:pt x="1633" y="306"/>
                    </a:cubicBezTo>
                    <a:cubicBezTo>
                      <a:pt x="1631" y="308"/>
                      <a:pt x="1628" y="310"/>
                      <a:pt x="1626" y="311"/>
                    </a:cubicBezTo>
                    <a:cubicBezTo>
                      <a:pt x="1624" y="313"/>
                      <a:pt x="1621" y="315"/>
                      <a:pt x="1619" y="316"/>
                    </a:cubicBezTo>
                    <a:cubicBezTo>
                      <a:pt x="1617" y="318"/>
                      <a:pt x="1614" y="320"/>
                      <a:pt x="1612" y="322"/>
                    </a:cubicBezTo>
                    <a:cubicBezTo>
                      <a:pt x="1610" y="324"/>
                      <a:pt x="1608" y="325"/>
                      <a:pt x="1605" y="327"/>
                    </a:cubicBezTo>
                    <a:cubicBezTo>
                      <a:pt x="1603" y="329"/>
                      <a:pt x="1600" y="330"/>
                      <a:pt x="1598" y="332"/>
                    </a:cubicBezTo>
                    <a:cubicBezTo>
                      <a:pt x="1595" y="334"/>
                      <a:pt x="1593" y="336"/>
                      <a:pt x="1591" y="337"/>
                    </a:cubicBezTo>
                    <a:cubicBezTo>
                      <a:pt x="1588" y="339"/>
                      <a:pt x="1586" y="341"/>
                      <a:pt x="1583" y="343"/>
                    </a:cubicBezTo>
                    <a:cubicBezTo>
                      <a:pt x="1581" y="344"/>
                      <a:pt x="1578" y="346"/>
                      <a:pt x="1576" y="347"/>
                    </a:cubicBezTo>
                    <a:cubicBezTo>
                      <a:pt x="1573" y="349"/>
                      <a:pt x="1570" y="351"/>
                      <a:pt x="1568" y="353"/>
                    </a:cubicBezTo>
                    <a:cubicBezTo>
                      <a:pt x="1565" y="354"/>
                      <a:pt x="1563" y="356"/>
                      <a:pt x="1560" y="357"/>
                    </a:cubicBezTo>
                    <a:cubicBezTo>
                      <a:pt x="1557" y="359"/>
                      <a:pt x="1555" y="361"/>
                      <a:pt x="1552" y="362"/>
                    </a:cubicBezTo>
                    <a:cubicBezTo>
                      <a:pt x="1547" y="365"/>
                      <a:pt x="1543" y="368"/>
                      <a:pt x="1538" y="370"/>
                    </a:cubicBezTo>
                    <a:cubicBezTo>
                      <a:pt x="1532" y="374"/>
                      <a:pt x="1525" y="378"/>
                      <a:pt x="1518" y="382"/>
                    </a:cubicBezTo>
                    <a:cubicBezTo>
                      <a:pt x="1516" y="383"/>
                      <a:pt x="1514" y="384"/>
                      <a:pt x="1512" y="385"/>
                    </a:cubicBezTo>
                    <a:cubicBezTo>
                      <a:pt x="1507" y="388"/>
                      <a:pt x="1501" y="391"/>
                      <a:pt x="1496" y="393"/>
                    </a:cubicBezTo>
                    <a:cubicBezTo>
                      <a:pt x="1494" y="394"/>
                      <a:pt x="1492" y="395"/>
                      <a:pt x="1490" y="396"/>
                    </a:cubicBezTo>
                    <a:cubicBezTo>
                      <a:pt x="1483" y="400"/>
                      <a:pt x="1476" y="403"/>
                      <a:pt x="1469" y="407"/>
                    </a:cubicBezTo>
                    <a:cubicBezTo>
                      <a:pt x="1468" y="407"/>
                      <a:pt x="1467" y="408"/>
                      <a:pt x="1465" y="408"/>
                    </a:cubicBezTo>
                    <a:cubicBezTo>
                      <a:pt x="1459" y="411"/>
                      <a:pt x="1453" y="414"/>
                      <a:pt x="1447" y="417"/>
                    </a:cubicBezTo>
                    <a:cubicBezTo>
                      <a:pt x="1445" y="418"/>
                      <a:pt x="1443" y="419"/>
                      <a:pt x="1440" y="420"/>
                    </a:cubicBezTo>
                    <a:cubicBezTo>
                      <a:pt x="1435" y="422"/>
                      <a:pt x="1428" y="425"/>
                      <a:pt x="1422" y="427"/>
                    </a:cubicBezTo>
                    <a:cubicBezTo>
                      <a:pt x="1421" y="428"/>
                      <a:pt x="1419" y="429"/>
                      <a:pt x="1418" y="429"/>
                    </a:cubicBezTo>
                    <a:cubicBezTo>
                      <a:pt x="1410" y="432"/>
                      <a:pt x="1403" y="435"/>
                      <a:pt x="1395" y="438"/>
                    </a:cubicBezTo>
                    <a:cubicBezTo>
                      <a:pt x="1393" y="439"/>
                      <a:pt x="1391" y="439"/>
                      <a:pt x="1390" y="440"/>
                    </a:cubicBezTo>
                    <a:cubicBezTo>
                      <a:pt x="1384" y="442"/>
                      <a:pt x="1378" y="445"/>
                      <a:pt x="1372" y="447"/>
                    </a:cubicBezTo>
                    <a:cubicBezTo>
                      <a:pt x="1369" y="448"/>
                      <a:pt x="1367" y="448"/>
                      <a:pt x="1365" y="449"/>
                    </a:cubicBezTo>
                    <a:cubicBezTo>
                      <a:pt x="1357" y="452"/>
                      <a:pt x="1350" y="454"/>
                      <a:pt x="1343" y="457"/>
                    </a:cubicBezTo>
                    <a:cubicBezTo>
                      <a:pt x="1342" y="457"/>
                      <a:pt x="1342" y="457"/>
                      <a:pt x="1341" y="457"/>
                    </a:cubicBezTo>
                    <a:cubicBezTo>
                      <a:pt x="1334" y="459"/>
                      <a:pt x="1328" y="461"/>
                      <a:pt x="1321" y="463"/>
                    </a:cubicBezTo>
                    <a:cubicBezTo>
                      <a:pt x="1320" y="464"/>
                      <a:pt x="1318" y="464"/>
                      <a:pt x="1317" y="465"/>
                    </a:cubicBezTo>
                    <a:cubicBezTo>
                      <a:pt x="1311" y="466"/>
                      <a:pt x="1306" y="468"/>
                      <a:pt x="1301" y="469"/>
                    </a:cubicBezTo>
                    <a:cubicBezTo>
                      <a:pt x="1298" y="470"/>
                      <a:pt x="1296" y="471"/>
                      <a:pt x="1293" y="471"/>
                    </a:cubicBezTo>
                    <a:cubicBezTo>
                      <a:pt x="1289" y="473"/>
                      <a:pt x="1285" y="474"/>
                      <a:pt x="1280" y="475"/>
                    </a:cubicBezTo>
                    <a:cubicBezTo>
                      <a:pt x="1278" y="476"/>
                      <a:pt x="1275" y="476"/>
                      <a:pt x="1272" y="477"/>
                    </a:cubicBezTo>
                    <a:cubicBezTo>
                      <a:pt x="1268" y="478"/>
                      <a:pt x="1264" y="479"/>
                      <a:pt x="1260" y="480"/>
                    </a:cubicBezTo>
                    <a:cubicBezTo>
                      <a:pt x="1257" y="481"/>
                      <a:pt x="1254" y="482"/>
                      <a:pt x="1251" y="483"/>
                    </a:cubicBezTo>
                    <a:cubicBezTo>
                      <a:pt x="1247" y="483"/>
                      <a:pt x="1243" y="484"/>
                      <a:pt x="1239" y="485"/>
                    </a:cubicBezTo>
                    <a:cubicBezTo>
                      <a:pt x="1236" y="486"/>
                      <a:pt x="1233" y="487"/>
                      <a:pt x="1230" y="487"/>
                    </a:cubicBezTo>
                    <a:cubicBezTo>
                      <a:pt x="1226" y="488"/>
                      <a:pt x="1222" y="489"/>
                      <a:pt x="1218" y="490"/>
                    </a:cubicBezTo>
                    <a:cubicBezTo>
                      <a:pt x="1215" y="491"/>
                      <a:pt x="1212" y="491"/>
                      <a:pt x="1208" y="492"/>
                    </a:cubicBezTo>
                    <a:cubicBezTo>
                      <a:pt x="1205" y="493"/>
                      <a:pt x="1201" y="494"/>
                      <a:pt x="1197" y="494"/>
                    </a:cubicBezTo>
                    <a:cubicBezTo>
                      <a:pt x="1194" y="495"/>
                      <a:pt x="1190" y="496"/>
                      <a:pt x="1187" y="496"/>
                    </a:cubicBezTo>
                    <a:cubicBezTo>
                      <a:pt x="1183" y="497"/>
                      <a:pt x="1179" y="498"/>
                      <a:pt x="1176" y="499"/>
                    </a:cubicBezTo>
                    <a:cubicBezTo>
                      <a:pt x="1173" y="499"/>
                      <a:pt x="1170" y="500"/>
                      <a:pt x="1167" y="500"/>
                    </a:cubicBezTo>
                    <a:cubicBezTo>
                      <a:pt x="1161" y="501"/>
                      <a:pt x="1154" y="502"/>
                      <a:pt x="1147" y="503"/>
                    </a:cubicBezTo>
                    <a:cubicBezTo>
                      <a:pt x="1145" y="504"/>
                      <a:pt x="1143" y="504"/>
                      <a:pt x="1141" y="504"/>
                    </a:cubicBezTo>
                    <a:cubicBezTo>
                      <a:pt x="1133" y="506"/>
                      <a:pt x="1124" y="507"/>
                      <a:pt x="1116" y="508"/>
                    </a:cubicBezTo>
                    <a:cubicBezTo>
                      <a:pt x="1114" y="508"/>
                      <a:pt x="1112" y="509"/>
                      <a:pt x="1110" y="509"/>
                    </a:cubicBezTo>
                    <a:cubicBezTo>
                      <a:pt x="1103" y="510"/>
                      <a:pt x="1096" y="511"/>
                      <a:pt x="1089" y="512"/>
                    </a:cubicBezTo>
                    <a:cubicBezTo>
                      <a:pt x="1087" y="512"/>
                      <a:pt x="1084" y="512"/>
                      <a:pt x="1082" y="513"/>
                    </a:cubicBezTo>
                    <a:cubicBezTo>
                      <a:pt x="1075" y="513"/>
                      <a:pt x="1067" y="514"/>
                      <a:pt x="1060" y="515"/>
                    </a:cubicBezTo>
                    <a:cubicBezTo>
                      <a:pt x="1059" y="515"/>
                      <a:pt x="1057" y="515"/>
                      <a:pt x="1055" y="515"/>
                    </a:cubicBezTo>
                    <a:cubicBezTo>
                      <a:pt x="1048" y="516"/>
                      <a:pt x="1040" y="517"/>
                      <a:pt x="1032" y="518"/>
                    </a:cubicBezTo>
                    <a:cubicBezTo>
                      <a:pt x="1031" y="518"/>
                      <a:pt x="1030" y="518"/>
                      <a:pt x="1028" y="518"/>
                    </a:cubicBezTo>
                    <a:cubicBezTo>
                      <a:pt x="1022" y="518"/>
                      <a:pt x="1015" y="519"/>
                      <a:pt x="1009" y="519"/>
                    </a:cubicBezTo>
                    <a:cubicBezTo>
                      <a:pt x="1006" y="519"/>
                      <a:pt x="1003" y="520"/>
                      <a:pt x="1001" y="520"/>
                    </a:cubicBezTo>
                    <a:cubicBezTo>
                      <a:pt x="996" y="520"/>
                      <a:pt x="991" y="520"/>
                      <a:pt x="985" y="521"/>
                    </a:cubicBezTo>
                    <a:cubicBezTo>
                      <a:pt x="982" y="521"/>
                      <a:pt x="979" y="521"/>
                      <a:pt x="976" y="521"/>
                    </a:cubicBezTo>
                    <a:cubicBezTo>
                      <a:pt x="972" y="521"/>
                      <a:pt x="967" y="522"/>
                      <a:pt x="962" y="522"/>
                    </a:cubicBezTo>
                    <a:cubicBezTo>
                      <a:pt x="959" y="522"/>
                      <a:pt x="955" y="522"/>
                      <a:pt x="952" y="522"/>
                    </a:cubicBezTo>
                    <a:cubicBezTo>
                      <a:pt x="948" y="522"/>
                      <a:pt x="944" y="522"/>
                      <a:pt x="940" y="522"/>
                    </a:cubicBezTo>
                    <a:cubicBezTo>
                      <a:pt x="937" y="522"/>
                      <a:pt x="933" y="523"/>
                      <a:pt x="930" y="523"/>
                    </a:cubicBezTo>
                    <a:cubicBezTo>
                      <a:pt x="926" y="523"/>
                      <a:pt x="922" y="523"/>
                      <a:pt x="917" y="523"/>
                    </a:cubicBezTo>
                    <a:cubicBezTo>
                      <a:pt x="914" y="523"/>
                      <a:pt x="911" y="523"/>
                      <a:pt x="907" y="523"/>
                    </a:cubicBezTo>
                    <a:cubicBezTo>
                      <a:pt x="903" y="523"/>
                      <a:pt x="899" y="523"/>
                      <a:pt x="895" y="523"/>
                    </a:cubicBezTo>
                    <a:cubicBezTo>
                      <a:pt x="892" y="523"/>
                      <a:pt x="888" y="523"/>
                      <a:pt x="885" y="523"/>
                    </a:cubicBezTo>
                    <a:cubicBezTo>
                      <a:pt x="881" y="523"/>
                      <a:pt x="877" y="523"/>
                      <a:pt x="872" y="523"/>
                    </a:cubicBezTo>
                    <a:cubicBezTo>
                      <a:pt x="869" y="522"/>
                      <a:pt x="866" y="522"/>
                      <a:pt x="863" y="522"/>
                    </a:cubicBezTo>
                    <a:cubicBezTo>
                      <a:pt x="859" y="522"/>
                      <a:pt x="855" y="522"/>
                      <a:pt x="851" y="522"/>
                    </a:cubicBezTo>
                    <a:cubicBezTo>
                      <a:pt x="848" y="522"/>
                      <a:pt x="844" y="522"/>
                      <a:pt x="841" y="522"/>
                    </a:cubicBezTo>
                    <a:cubicBezTo>
                      <a:pt x="837" y="521"/>
                      <a:pt x="833" y="521"/>
                      <a:pt x="829" y="521"/>
                    </a:cubicBezTo>
                    <a:cubicBezTo>
                      <a:pt x="826" y="521"/>
                      <a:pt x="822" y="521"/>
                      <a:pt x="819" y="521"/>
                    </a:cubicBezTo>
                    <a:cubicBezTo>
                      <a:pt x="815" y="520"/>
                      <a:pt x="811" y="520"/>
                      <a:pt x="807" y="520"/>
                    </a:cubicBezTo>
                    <a:cubicBezTo>
                      <a:pt x="804" y="520"/>
                      <a:pt x="800" y="519"/>
                      <a:pt x="797" y="519"/>
                    </a:cubicBezTo>
                    <a:cubicBezTo>
                      <a:pt x="793" y="519"/>
                      <a:pt x="789" y="519"/>
                      <a:pt x="785" y="518"/>
                    </a:cubicBezTo>
                    <a:cubicBezTo>
                      <a:pt x="782" y="518"/>
                      <a:pt x="779" y="518"/>
                      <a:pt x="776" y="518"/>
                    </a:cubicBezTo>
                    <a:cubicBezTo>
                      <a:pt x="771" y="517"/>
                      <a:pt x="767" y="517"/>
                      <a:pt x="762" y="516"/>
                    </a:cubicBezTo>
                    <a:cubicBezTo>
                      <a:pt x="760" y="516"/>
                      <a:pt x="757" y="516"/>
                      <a:pt x="754" y="516"/>
                    </a:cubicBezTo>
                    <a:cubicBezTo>
                      <a:pt x="749" y="515"/>
                      <a:pt x="744" y="515"/>
                      <a:pt x="739" y="514"/>
                    </a:cubicBezTo>
                    <a:cubicBezTo>
                      <a:pt x="737" y="514"/>
                      <a:pt x="734" y="514"/>
                      <a:pt x="732" y="513"/>
                    </a:cubicBezTo>
                    <a:cubicBezTo>
                      <a:pt x="725" y="513"/>
                      <a:pt x="718" y="512"/>
                      <a:pt x="711" y="511"/>
                    </a:cubicBezTo>
                    <a:cubicBezTo>
                      <a:pt x="710" y="511"/>
                      <a:pt x="709" y="511"/>
                      <a:pt x="708" y="510"/>
                    </a:cubicBezTo>
                    <a:cubicBezTo>
                      <a:pt x="702" y="510"/>
                      <a:pt x="696" y="509"/>
                      <a:pt x="689" y="508"/>
                    </a:cubicBezTo>
                    <a:cubicBezTo>
                      <a:pt x="688" y="508"/>
                      <a:pt x="686" y="507"/>
                      <a:pt x="684" y="507"/>
                    </a:cubicBezTo>
                    <a:cubicBezTo>
                      <a:pt x="678" y="506"/>
                      <a:pt x="673" y="506"/>
                      <a:pt x="668" y="505"/>
                    </a:cubicBezTo>
                    <a:cubicBezTo>
                      <a:pt x="665" y="504"/>
                      <a:pt x="662" y="504"/>
                      <a:pt x="659" y="503"/>
                    </a:cubicBezTo>
                    <a:cubicBezTo>
                      <a:pt x="655" y="503"/>
                      <a:pt x="650" y="502"/>
                      <a:pt x="646" y="501"/>
                    </a:cubicBezTo>
                    <a:cubicBezTo>
                      <a:pt x="643" y="501"/>
                      <a:pt x="640" y="500"/>
                      <a:pt x="637" y="500"/>
                    </a:cubicBezTo>
                    <a:cubicBezTo>
                      <a:pt x="633" y="499"/>
                      <a:pt x="629" y="498"/>
                      <a:pt x="624" y="497"/>
                    </a:cubicBezTo>
                    <a:cubicBezTo>
                      <a:pt x="621" y="497"/>
                      <a:pt x="618" y="496"/>
                      <a:pt x="615" y="495"/>
                    </a:cubicBezTo>
                    <a:cubicBezTo>
                      <a:pt x="611" y="495"/>
                      <a:pt x="607" y="494"/>
                      <a:pt x="603" y="493"/>
                    </a:cubicBezTo>
                    <a:cubicBezTo>
                      <a:pt x="600" y="492"/>
                      <a:pt x="597" y="492"/>
                      <a:pt x="594" y="491"/>
                    </a:cubicBezTo>
                    <a:cubicBezTo>
                      <a:pt x="590" y="490"/>
                      <a:pt x="585" y="489"/>
                      <a:pt x="580" y="488"/>
                    </a:cubicBezTo>
                    <a:cubicBezTo>
                      <a:pt x="577" y="487"/>
                      <a:pt x="574" y="487"/>
                      <a:pt x="571" y="486"/>
                    </a:cubicBezTo>
                    <a:cubicBezTo>
                      <a:pt x="567" y="485"/>
                      <a:pt x="562" y="484"/>
                      <a:pt x="558" y="483"/>
                    </a:cubicBezTo>
                    <a:cubicBezTo>
                      <a:pt x="555" y="482"/>
                      <a:pt x="552" y="482"/>
                      <a:pt x="549" y="481"/>
                    </a:cubicBezTo>
                    <a:cubicBezTo>
                      <a:pt x="544" y="480"/>
                      <a:pt x="540" y="478"/>
                      <a:pt x="535" y="477"/>
                    </a:cubicBezTo>
                    <a:cubicBezTo>
                      <a:pt x="532" y="477"/>
                      <a:pt x="530" y="476"/>
                      <a:pt x="527" y="475"/>
                    </a:cubicBezTo>
                    <a:cubicBezTo>
                      <a:pt x="521" y="474"/>
                      <a:pt x="516" y="472"/>
                      <a:pt x="510" y="470"/>
                    </a:cubicBezTo>
                    <a:cubicBezTo>
                      <a:pt x="508" y="470"/>
                      <a:pt x="507" y="470"/>
                      <a:pt x="506" y="469"/>
                    </a:cubicBezTo>
                    <a:cubicBezTo>
                      <a:pt x="497" y="467"/>
                      <a:pt x="489" y="464"/>
                      <a:pt x="481" y="462"/>
                    </a:cubicBezTo>
                    <a:cubicBezTo>
                      <a:pt x="479" y="461"/>
                      <a:pt x="476" y="461"/>
                      <a:pt x="474" y="460"/>
                    </a:cubicBezTo>
                    <a:cubicBezTo>
                      <a:pt x="468" y="458"/>
                      <a:pt x="461" y="456"/>
                      <a:pt x="454" y="453"/>
                    </a:cubicBezTo>
                    <a:cubicBezTo>
                      <a:pt x="453" y="453"/>
                      <a:pt x="451" y="452"/>
                      <a:pt x="449" y="452"/>
                    </a:cubicBezTo>
                    <a:cubicBezTo>
                      <a:pt x="441" y="449"/>
                      <a:pt x="433" y="446"/>
                      <a:pt x="425" y="443"/>
                    </a:cubicBezTo>
                    <a:cubicBezTo>
                      <a:pt x="423" y="443"/>
                      <a:pt x="422" y="442"/>
                      <a:pt x="420" y="441"/>
                    </a:cubicBezTo>
                    <a:cubicBezTo>
                      <a:pt x="413" y="439"/>
                      <a:pt x="407" y="436"/>
                      <a:pt x="401" y="434"/>
                    </a:cubicBezTo>
                    <a:cubicBezTo>
                      <a:pt x="398" y="433"/>
                      <a:pt x="396" y="432"/>
                      <a:pt x="393" y="431"/>
                    </a:cubicBezTo>
                    <a:cubicBezTo>
                      <a:pt x="391" y="430"/>
                      <a:pt x="388" y="429"/>
                      <a:pt x="386" y="428"/>
                    </a:cubicBezTo>
                    <a:cubicBezTo>
                      <a:pt x="382" y="427"/>
                      <a:pt x="379" y="425"/>
                      <a:pt x="376" y="424"/>
                    </a:cubicBezTo>
                    <a:cubicBezTo>
                      <a:pt x="373" y="423"/>
                      <a:pt x="370" y="422"/>
                      <a:pt x="368" y="420"/>
                    </a:cubicBezTo>
                    <a:cubicBezTo>
                      <a:pt x="364" y="419"/>
                      <a:pt x="361" y="418"/>
                      <a:pt x="358" y="416"/>
                    </a:cubicBezTo>
                    <a:cubicBezTo>
                      <a:pt x="355" y="415"/>
                      <a:pt x="353" y="414"/>
                      <a:pt x="350" y="413"/>
                    </a:cubicBezTo>
                    <a:cubicBezTo>
                      <a:pt x="347" y="411"/>
                      <a:pt x="344" y="410"/>
                      <a:pt x="341" y="408"/>
                    </a:cubicBezTo>
                    <a:cubicBezTo>
                      <a:pt x="338" y="407"/>
                      <a:pt x="336" y="406"/>
                      <a:pt x="333" y="405"/>
                    </a:cubicBezTo>
                    <a:cubicBezTo>
                      <a:pt x="330" y="403"/>
                      <a:pt x="327" y="402"/>
                      <a:pt x="323" y="400"/>
                    </a:cubicBezTo>
                    <a:cubicBezTo>
                      <a:pt x="321" y="399"/>
                      <a:pt x="319" y="398"/>
                      <a:pt x="316" y="397"/>
                    </a:cubicBezTo>
                    <a:cubicBezTo>
                      <a:pt x="313" y="395"/>
                      <a:pt x="310" y="393"/>
                      <a:pt x="306" y="392"/>
                    </a:cubicBezTo>
                    <a:cubicBezTo>
                      <a:pt x="304" y="390"/>
                      <a:pt x="302" y="389"/>
                      <a:pt x="300" y="388"/>
                    </a:cubicBezTo>
                    <a:cubicBezTo>
                      <a:pt x="296" y="386"/>
                      <a:pt x="292" y="384"/>
                      <a:pt x="289" y="382"/>
                    </a:cubicBezTo>
                    <a:cubicBezTo>
                      <a:pt x="287" y="381"/>
                      <a:pt x="285" y="380"/>
                      <a:pt x="283" y="379"/>
                    </a:cubicBezTo>
                    <a:cubicBezTo>
                      <a:pt x="278" y="376"/>
                      <a:pt x="273" y="373"/>
                      <a:pt x="267" y="370"/>
                    </a:cubicBezTo>
                    <a:cubicBezTo>
                      <a:pt x="134" y="294"/>
                      <a:pt x="51" y="199"/>
                      <a:pt x="18" y="100"/>
                    </a:cubicBezTo>
                    <a:cubicBezTo>
                      <a:pt x="7" y="67"/>
                      <a:pt x="2" y="33"/>
                      <a:pt x="2" y="0"/>
                    </a:cubicBezTo>
                    <a:cubicBezTo>
                      <a:pt x="1" y="456"/>
                      <a:pt x="1" y="456"/>
                      <a:pt x="1" y="456"/>
                    </a:cubicBezTo>
                    <a:cubicBezTo>
                      <a:pt x="0" y="590"/>
                      <a:pt x="89" y="724"/>
                      <a:pt x="266" y="827"/>
                    </a:cubicBezTo>
                    <a:cubicBezTo>
                      <a:pt x="271" y="830"/>
                      <a:pt x="277" y="833"/>
                      <a:pt x="282" y="836"/>
                    </a:cubicBezTo>
                    <a:cubicBezTo>
                      <a:pt x="284" y="837"/>
                      <a:pt x="286" y="837"/>
                      <a:pt x="287" y="838"/>
                    </a:cubicBezTo>
                    <a:cubicBezTo>
                      <a:pt x="291" y="840"/>
                      <a:pt x="295" y="842"/>
                      <a:pt x="298" y="844"/>
                    </a:cubicBezTo>
                    <a:cubicBezTo>
                      <a:pt x="301" y="845"/>
                      <a:pt x="303" y="847"/>
                      <a:pt x="305" y="848"/>
                    </a:cubicBezTo>
                    <a:cubicBezTo>
                      <a:pt x="308" y="849"/>
                      <a:pt x="312" y="851"/>
                      <a:pt x="315" y="853"/>
                    </a:cubicBezTo>
                    <a:cubicBezTo>
                      <a:pt x="317" y="854"/>
                      <a:pt x="320" y="855"/>
                      <a:pt x="322" y="856"/>
                    </a:cubicBezTo>
                    <a:cubicBezTo>
                      <a:pt x="325" y="858"/>
                      <a:pt x="329" y="859"/>
                      <a:pt x="332" y="861"/>
                    </a:cubicBezTo>
                    <a:cubicBezTo>
                      <a:pt x="334" y="862"/>
                      <a:pt x="337" y="863"/>
                      <a:pt x="339" y="864"/>
                    </a:cubicBezTo>
                    <a:cubicBezTo>
                      <a:pt x="343" y="866"/>
                      <a:pt x="346" y="867"/>
                      <a:pt x="349" y="869"/>
                    </a:cubicBezTo>
                    <a:cubicBezTo>
                      <a:pt x="352" y="870"/>
                      <a:pt x="354" y="871"/>
                      <a:pt x="357" y="872"/>
                    </a:cubicBezTo>
                    <a:cubicBezTo>
                      <a:pt x="360" y="874"/>
                      <a:pt x="363" y="875"/>
                      <a:pt x="366" y="877"/>
                    </a:cubicBezTo>
                    <a:cubicBezTo>
                      <a:pt x="369" y="878"/>
                      <a:pt x="372" y="879"/>
                      <a:pt x="374" y="880"/>
                    </a:cubicBezTo>
                    <a:cubicBezTo>
                      <a:pt x="378" y="881"/>
                      <a:pt x="381" y="883"/>
                      <a:pt x="384" y="884"/>
                    </a:cubicBezTo>
                    <a:cubicBezTo>
                      <a:pt x="387" y="885"/>
                      <a:pt x="389" y="886"/>
                      <a:pt x="392" y="887"/>
                    </a:cubicBezTo>
                    <a:cubicBezTo>
                      <a:pt x="393" y="888"/>
                      <a:pt x="394" y="888"/>
                      <a:pt x="396" y="889"/>
                    </a:cubicBezTo>
                    <a:cubicBezTo>
                      <a:pt x="397" y="889"/>
                      <a:pt x="398" y="890"/>
                      <a:pt x="399" y="890"/>
                    </a:cubicBezTo>
                    <a:cubicBezTo>
                      <a:pt x="406" y="893"/>
                      <a:pt x="412" y="895"/>
                      <a:pt x="419" y="897"/>
                    </a:cubicBezTo>
                    <a:cubicBezTo>
                      <a:pt x="420" y="898"/>
                      <a:pt x="422" y="899"/>
                      <a:pt x="424" y="899"/>
                    </a:cubicBezTo>
                    <a:cubicBezTo>
                      <a:pt x="432" y="902"/>
                      <a:pt x="440" y="905"/>
                      <a:pt x="448" y="908"/>
                    </a:cubicBezTo>
                    <a:cubicBezTo>
                      <a:pt x="450" y="908"/>
                      <a:pt x="451" y="909"/>
                      <a:pt x="453" y="910"/>
                    </a:cubicBezTo>
                    <a:cubicBezTo>
                      <a:pt x="460" y="912"/>
                      <a:pt x="466" y="914"/>
                      <a:pt x="473" y="916"/>
                    </a:cubicBezTo>
                    <a:cubicBezTo>
                      <a:pt x="475" y="917"/>
                      <a:pt x="477" y="917"/>
                      <a:pt x="480" y="918"/>
                    </a:cubicBezTo>
                    <a:cubicBezTo>
                      <a:pt x="488" y="921"/>
                      <a:pt x="496" y="923"/>
                      <a:pt x="504" y="925"/>
                    </a:cubicBezTo>
                    <a:cubicBezTo>
                      <a:pt x="505" y="926"/>
                      <a:pt x="505" y="926"/>
                      <a:pt x="505" y="926"/>
                    </a:cubicBezTo>
                    <a:cubicBezTo>
                      <a:pt x="506" y="926"/>
                      <a:pt x="507" y="926"/>
                      <a:pt x="509" y="927"/>
                    </a:cubicBezTo>
                    <a:cubicBezTo>
                      <a:pt x="514" y="928"/>
                      <a:pt x="520" y="930"/>
                      <a:pt x="526" y="931"/>
                    </a:cubicBezTo>
                    <a:cubicBezTo>
                      <a:pt x="529" y="932"/>
                      <a:pt x="531" y="933"/>
                      <a:pt x="534" y="933"/>
                    </a:cubicBezTo>
                    <a:cubicBezTo>
                      <a:pt x="538" y="935"/>
                      <a:pt x="543" y="936"/>
                      <a:pt x="548" y="937"/>
                    </a:cubicBezTo>
                    <a:cubicBezTo>
                      <a:pt x="551" y="938"/>
                      <a:pt x="554" y="938"/>
                      <a:pt x="557" y="939"/>
                    </a:cubicBezTo>
                    <a:cubicBezTo>
                      <a:pt x="561" y="940"/>
                      <a:pt x="566" y="941"/>
                      <a:pt x="570" y="942"/>
                    </a:cubicBezTo>
                    <a:cubicBezTo>
                      <a:pt x="573" y="943"/>
                      <a:pt x="576" y="944"/>
                      <a:pt x="579" y="944"/>
                    </a:cubicBezTo>
                    <a:cubicBezTo>
                      <a:pt x="584" y="945"/>
                      <a:pt x="588" y="946"/>
                      <a:pt x="593" y="947"/>
                    </a:cubicBezTo>
                    <a:cubicBezTo>
                      <a:pt x="595" y="948"/>
                      <a:pt x="597" y="948"/>
                      <a:pt x="599" y="948"/>
                    </a:cubicBezTo>
                    <a:cubicBezTo>
                      <a:pt x="600" y="949"/>
                      <a:pt x="601" y="949"/>
                      <a:pt x="602" y="949"/>
                    </a:cubicBezTo>
                    <a:cubicBezTo>
                      <a:pt x="606" y="950"/>
                      <a:pt x="610" y="951"/>
                      <a:pt x="614" y="952"/>
                    </a:cubicBezTo>
                    <a:cubicBezTo>
                      <a:pt x="617" y="952"/>
                      <a:pt x="620" y="953"/>
                      <a:pt x="623" y="953"/>
                    </a:cubicBezTo>
                    <a:cubicBezTo>
                      <a:pt x="627" y="954"/>
                      <a:pt x="631" y="955"/>
                      <a:pt x="636" y="956"/>
                    </a:cubicBezTo>
                    <a:cubicBezTo>
                      <a:pt x="639" y="956"/>
                      <a:pt x="642" y="957"/>
                      <a:pt x="645" y="957"/>
                    </a:cubicBezTo>
                    <a:cubicBezTo>
                      <a:pt x="649" y="958"/>
                      <a:pt x="654" y="959"/>
                      <a:pt x="658" y="959"/>
                    </a:cubicBezTo>
                    <a:cubicBezTo>
                      <a:pt x="661" y="960"/>
                      <a:pt x="664" y="960"/>
                      <a:pt x="666" y="961"/>
                    </a:cubicBezTo>
                    <a:cubicBezTo>
                      <a:pt x="672" y="962"/>
                      <a:pt x="677" y="962"/>
                      <a:pt x="683" y="963"/>
                    </a:cubicBezTo>
                    <a:cubicBezTo>
                      <a:pt x="684" y="963"/>
                      <a:pt x="686" y="964"/>
                      <a:pt x="688" y="964"/>
                    </a:cubicBezTo>
                    <a:cubicBezTo>
                      <a:pt x="688" y="964"/>
                      <a:pt x="688" y="964"/>
                      <a:pt x="688" y="964"/>
                    </a:cubicBezTo>
                    <a:cubicBezTo>
                      <a:pt x="694" y="965"/>
                      <a:pt x="701" y="966"/>
                      <a:pt x="707" y="967"/>
                    </a:cubicBezTo>
                    <a:cubicBezTo>
                      <a:pt x="708" y="967"/>
                      <a:pt x="709" y="967"/>
                      <a:pt x="709" y="967"/>
                    </a:cubicBezTo>
                    <a:cubicBezTo>
                      <a:pt x="717" y="968"/>
                      <a:pt x="724" y="969"/>
                      <a:pt x="731" y="969"/>
                    </a:cubicBezTo>
                    <a:cubicBezTo>
                      <a:pt x="733" y="970"/>
                      <a:pt x="735" y="970"/>
                      <a:pt x="738" y="970"/>
                    </a:cubicBezTo>
                    <a:cubicBezTo>
                      <a:pt x="743" y="971"/>
                      <a:pt x="748" y="971"/>
                      <a:pt x="753" y="972"/>
                    </a:cubicBezTo>
                    <a:cubicBezTo>
                      <a:pt x="755" y="972"/>
                      <a:pt x="758" y="972"/>
                      <a:pt x="761" y="973"/>
                    </a:cubicBezTo>
                    <a:cubicBezTo>
                      <a:pt x="765" y="973"/>
                      <a:pt x="770" y="973"/>
                      <a:pt x="774" y="974"/>
                    </a:cubicBezTo>
                    <a:cubicBezTo>
                      <a:pt x="775" y="974"/>
                      <a:pt x="775" y="974"/>
                      <a:pt x="775" y="974"/>
                    </a:cubicBezTo>
                    <a:cubicBezTo>
                      <a:pt x="778" y="974"/>
                      <a:pt x="781" y="974"/>
                      <a:pt x="783" y="974"/>
                    </a:cubicBezTo>
                    <a:cubicBezTo>
                      <a:pt x="788" y="975"/>
                      <a:pt x="792" y="975"/>
                      <a:pt x="796" y="975"/>
                    </a:cubicBezTo>
                    <a:cubicBezTo>
                      <a:pt x="799" y="976"/>
                      <a:pt x="802" y="976"/>
                      <a:pt x="806" y="976"/>
                    </a:cubicBezTo>
                    <a:cubicBezTo>
                      <a:pt x="810" y="976"/>
                      <a:pt x="814" y="976"/>
                      <a:pt x="818" y="977"/>
                    </a:cubicBezTo>
                    <a:cubicBezTo>
                      <a:pt x="821" y="977"/>
                      <a:pt x="824" y="977"/>
                      <a:pt x="828" y="977"/>
                    </a:cubicBezTo>
                    <a:cubicBezTo>
                      <a:pt x="832" y="977"/>
                      <a:pt x="836" y="978"/>
                      <a:pt x="840" y="978"/>
                    </a:cubicBezTo>
                    <a:cubicBezTo>
                      <a:pt x="843" y="978"/>
                      <a:pt x="846" y="978"/>
                      <a:pt x="850" y="978"/>
                    </a:cubicBezTo>
                    <a:cubicBezTo>
                      <a:pt x="854" y="978"/>
                      <a:pt x="858" y="978"/>
                      <a:pt x="861" y="978"/>
                    </a:cubicBezTo>
                    <a:cubicBezTo>
                      <a:pt x="862" y="978"/>
                      <a:pt x="863" y="978"/>
                      <a:pt x="864" y="978"/>
                    </a:cubicBezTo>
                    <a:cubicBezTo>
                      <a:pt x="866" y="979"/>
                      <a:pt x="868" y="979"/>
                      <a:pt x="871" y="979"/>
                    </a:cubicBezTo>
                    <a:cubicBezTo>
                      <a:pt x="875" y="979"/>
                      <a:pt x="880" y="979"/>
                      <a:pt x="884" y="979"/>
                    </a:cubicBezTo>
                    <a:cubicBezTo>
                      <a:pt x="887" y="979"/>
                      <a:pt x="890" y="979"/>
                      <a:pt x="894" y="979"/>
                    </a:cubicBezTo>
                    <a:cubicBezTo>
                      <a:pt x="898" y="979"/>
                      <a:pt x="902" y="979"/>
                      <a:pt x="906" y="979"/>
                    </a:cubicBezTo>
                    <a:cubicBezTo>
                      <a:pt x="910" y="979"/>
                      <a:pt x="913" y="979"/>
                      <a:pt x="916" y="979"/>
                    </a:cubicBezTo>
                    <a:cubicBezTo>
                      <a:pt x="920" y="979"/>
                      <a:pt x="924" y="979"/>
                      <a:pt x="929" y="979"/>
                    </a:cubicBezTo>
                    <a:cubicBezTo>
                      <a:pt x="932" y="979"/>
                      <a:pt x="935" y="979"/>
                      <a:pt x="939" y="979"/>
                    </a:cubicBezTo>
                    <a:cubicBezTo>
                      <a:pt x="943" y="978"/>
                      <a:pt x="947" y="978"/>
                      <a:pt x="951" y="978"/>
                    </a:cubicBezTo>
                    <a:cubicBezTo>
                      <a:pt x="952" y="978"/>
                      <a:pt x="954" y="978"/>
                      <a:pt x="956" y="978"/>
                    </a:cubicBezTo>
                    <a:cubicBezTo>
                      <a:pt x="957" y="978"/>
                      <a:pt x="959" y="978"/>
                      <a:pt x="960" y="978"/>
                    </a:cubicBezTo>
                    <a:cubicBezTo>
                      <a:pt x="965" y="978"/>
                      <a:pt x="970" y="977"/>
                      <a:pt x="975" y="977"/>
                    </a:cubicBezTo>
                    <a:cubicBezTo>
                      <a:pt x="978" y="977"/>
                      <a:pt x="981" y="977"/>
                      <a:pt x="984" y="977"/>
                    </a:cubicBezTo>
                    <a:cubicBezTo>
                      <a:pt x="989" y="977"/>
                      <a:pt x="994" y="976"/>
                      <a:pt x="999" y="976"/>
                    </a:cubicBezTo>
                    <a:cubicBezTo>
                      <a:pt x="1002" y="976"/>
                      <a:pt x="1005" y="976"/>
                      <a:pt x="1008" y="975"/>
                    </a:cubicBezTo>
                    <a:cubicBezTo>
                      <a:pt x="1014" y="975"/>
                      <a:pt x="1021" y="974"/>
                      <a:pt x="1027" y="974"/>
                    </a:cubicBezTo>
                    <a:cubicBezTo>
                      <a:pt x="1028" y="974"/>
                      <a:pt x="1030" y="974"/>
                      <a:pt x="1031" y="974"/>
                    </a:cubicBezTo>
                    <a:cubicBezTo>
                      <a:pt x="1039" y="973"/>
                      <a:pt x="1046" y="972"/>
                      <a:pt x="1054" y="972"/>
                    </a:cubicBezTo>
                    <a:cubicBezTo>
                      <a:pt x="1055" y="971"/>
                      <a:pt x="1055" y="971"/>
                      <a:pt x="1055" y="971"/>
                    </a:cubicBezTo>
                    <a:cubicBezTo>
                      <a:pt x="1057" y="971"/>
                      <a:pt x="1058" y="971"/>
                      <a:pt x="1059" y="971"/>
                    </a:cubicBezTo>
                    <a:cubicBezTo>
                      <a:pt x="1066" y="970"/>
                      <a:pt x="1073" y="970"/>
                      <a:pt x="1080" y="969"/>
                    </a:cubicBezTo>
                    <a:cubicBezTo>
                      <a:pt x="1083" y="968"/>
                      <a:pt x="1086" y="968"/>
                      <a:pt x="1088" y="968"/>
                    </a:cubicBezTo>
                    <a:cubicBezTo>
                      <a:pt x="1095" y="967"/>
                      <a:pt x="1102" y="966"/>
                      <a:pt x="1109" y="965"/>
                    </a:cubicBezTo>
                    <a:cubicBezTo>
                      <a:pt x="1111" y="965"/>
                      <a:pt x="1113" y="965"/>
                      <a:pt x="1114" y="964"/>
                    </a:cubicBezTo>
                    <a:cubicBezTo>
                      <a:pt x="1123" y="963"/>
                      <a:pt x="1131" y="962"/>
                      <a:pt x="1140" y="961"/>
                    </a:cubicBezTo>
                    <a:cubicBezTo>
                      <a:pt x="1142" y="960"/>
                      <a:pt x="1144" y="960"/>
                      <a:pt x="1146" y="960"/>
                    </a:cubicBezTo>
                    <a:cubicBezTo>
                      <a:pt x="1153" y="958"/>
                      <a:pt x="1159" y="957"/>
                      <a:pt x="1166" y="956"/>
                    </a:cubicBezTo>
                    <a:cubicBezTo>
                      <a:pt x="1167" y="956"/>
                      <a:pt x="1169" y="956"/>
                      <a:pt x="1170" y="955"/>
                    </a:cubicBezTo>
                    <a:cubicBezTo>
                      <a:pt x="1171" y="955"/>
                      <a:pt x="1173" y="955"/>
                      <a:pt x="1174" y="955"/>
                    </a:cubicBezTo>
                    <a:cubicBezTo>
                      <a:pt x="1178" y="954"/>
                      <a:pt x="1182" y="953"/>
                      <a:pt x="1186" y="952"/>
                    </a:cubicBezTo>
                    <a:cubicBezTo>
                      <a:pt x="1189" y="952"/>
                      <a:pt x="1192" y="951"/>
                      <a:pt x="1196" y="951"/>
                    </a:cubicBezTo>
                    <a:cubicBezTo>
                      <a:pt x="1199" y="950"/>
                      <a:pt x="1203" y="949"/>
                      <a:pt x="1207" y="948"/>
                    </a:cubicBezTo>
                    <a:cubicBezTo>
                      <a:pt x="1210" y="948"/>
                      <a:pt x="1214" y="947"/>
                      <a:pt x="1217" y="946"/>
                    </a:cubicBezTo>
                    <a:cubicBezTo>
                      <a:pt x="1221" y="945"/>
                      <a:pt x="1224" y="944"/>
                      <a:pt x="1228" y="944"/>
                    </a:cubicBezTo>
                    <a:cubicBezTo>
                      <a:pt x="1231" y="943"/>
                      <a:pt x="1235" y="942"/>
                      <a:pt x="1238" y="941"/>
                    </a:cubicBezTo>
                    <a:cubicBezTo>
                      <a:pt x="1242" y="941"/>
                      <a:pt x="1246" y="940"/>
                      <a:pt x="1249" y="939"/>
                    </a:cubicBezTo>
                    <a:cubicBezTo>
                      <a:pt x="1252" y="938"/>
                      <a:pt x="1256" y="937"/>
                      <a:pt x="1259" y="936"/>
                    </a:cubicBezTo>
                    <a:cubicBezTo>
                      <a:pt x="1263" y="935"/>
                      <a:pt x="1267" y="934"/>
                      <a:pt x="1271" y="933"/>
                    </a:cubicBezTo>
                    <a:cubicBezTo>
                      <a:pt x="1273" y="933"/>
                      <a:pt x="1276" y="932"/>
                      <a:pt x="1279" y="931"/>
                    </a:cubicBezTo>
                    <a:cubicBezTo>
                      <a:pt x="1283" y="930"/>
                      <a:pt x="1288" y="929"/>
                      <a:pt x="1292" y="928"/>
                    </a:cubicBezTo>
                    <a:cubicBezTo>
                      <a:pt x="1295" y="927"/>
                      <a:pt x="1297" y="926"/>
                      <a:pt x="1300" y="925"/>
                    </a:cubicBezTo>
                    <a:cubicBezTo>
                      <a:pt x="1305" y="924"/>
                      <a:pt x="1310" y="922"/>
                      <a:pt x="1315" y="921"/>
                    </a:cubicBezTo>
                    <a:cubicBezTo>
                      <a:pt x="1317" y="920"/>
                      <a:pt x="1318" y="920"/>
                      <a:pt x="1320" y="919"/>
                    </a:cubicBezTo>
                    <a:cubicBezTo>
                      <a:pt x="1327" y="917"/>
                      <a:pt x="1333" y="915"/>
                      <a:pt x="1340" y="913"/>
                    </a:cubicBezTo>
                    <a:cubicBezTo>
                      <a:pt x="1340" y="913"/>
                      <a:pt x="1340" y="913"/>
                      <a:pt x="1340" y="913"/>
                    </a:cubicBezTo>
                    <a:cubicBezTo>
                      <a:pt x="1341" y="913"/>
                      <a:pt x="1341" y="913"/>
                      <a:pt x="1342" y="913"/>
                    </a:cubicBezTo>
                    <a:cubicBezTo>
                      <a:pt x="1349" y="910"/>
                      <a:pt x="1356" y="908"/>
                      <a:pt x="1363" y="905"/>
                    </a:cubicBezTo>
                    <a:cubicBezTo>
                      <a:pt x="1366" y="904"/>
                      <a:pt x="1368" y="904"/>
                      <a:pt x="1370" y="903"/>
                    </a:cubicBezTo>
                    <a:cubicBezTo>
                      <a:pt x="1376" y="901"/>
                      <a:pt x="1382" y="899"/>
                      <a:pt x="1388" y="896"/>
                    </a:cubicBezTo>
                    <a:cubicBezTo>
                      <a:pt x="1390" y="896"/>
                      <a:pt x="1392" y="895"/>
                      <a:pt x="1394" y="894"/>
                    </a:cubicBezTo>
                    <a:cubicBezTo>
                      <a:pt x="1402" y="891"/>
                      <a:pt x="1409" y="888"/>
                      <a:pt x="1417" y="885"/>
                    </a:cubicBezTo>
                    <a:cubicBezTo>
                      <a:pt x="1418" y="885"/>
                      <a:pt x="1420" y="884"/>
                      <a:pt x="1421" y="883"/>
                    </a:cubicBezTo>
                    <a:cubicBezTo>
                      <a:pt x="1427" y="881"/>
                      <a:pt x="1433" y="878"/>
                      <a:pt x="1439" y="876"/>
                    </a:cubicBezTo>
                    <a:cubicBezTo>
                      <a:pt x="1441" y="875"/>
                      <a:pt x="1444" y="874"/>
                      <a:pt x="1446" y="873"/>
                    </a:cubicBezTo>
                    <a:cubicBezTo>
                      <a:pt x="1452" y="870"/>
                      <a:pt x="1458" y="867"/>
                      <a:pt x="1464" y="865"/>
                    </a:cubicBezTo>
                    <a:cubicBezTo>
                      <a:pt x="1465" y="864"/>
                      <a:pt x="1467" y="863"/>
                      <a:pt x="1468" y="863"/>
                    </a:cubicBezTo>
                    <a:cubicBezTo>
                      <a:pt x="1475" y="859"/>
                      <a:pt x="1482" y="856"/>
                      <a:pt x="1489" y="852"/>
                    </a:cubicBezTo>
                    <a:cubicBezTo>
                      <a:pt x="1491" y="851"/>
                      <a:pt x="1493" y="851"/>
                      <a:pt x="1495" y="850"/>
                    </a:cubicBezTo>
                    <a:cubicBezTo>
                      <a:pt x="1500" y="847"/>
                      <a:pt x="1505" y="844"/>
                      <a:pt x="1511" y="841"/>
                    </a:cubicBezTo>
                    <a:cubicBezTo>
                      <a:pt x="1513" y="840"/>
                      <a:pt x="1515" y="839"/>
                      <a:pt x="1517" y="838"/>
                    </a:cubicBezTo>
                    <a:cubicBezTo>
                      <a:pt x="1524" y="834"/>
                      <a:pt x="1530" y="830"/>
                      <a:pt x="1537" y="826"/>
                    </a:cubicBezTo>
                    <a:cubicBezTo>
                      <a:pt x="1541" y="824"/>
                      <a:pt x="1544" y="822"/>
                      <a:pt x="1548" y="820"/>
                    </a:cubicBezTo>
                    <a:cubicBezTo>
                      <a:pt x="1549" y="819"/>
                      <a:pt x="1550" y="819"/>
                      <a:pt x="1551" y="818"/>
                    </a:cubicBezTo>
                    <a:cubicBezTo>
                      <a:pt x="1553" y="817"/>
                      <a:pt x="1556" y="815"/>
                      <a:pt x="1559" y="813"/>
                    </a:cubicBezTo>
                    <a:cubicBezTo>
                      <a:pt x="1561" y="812"/>
                      <a:pt x="1564" y="810"/>
                      <a:pt x="1566" y="809"/>
                    </a:cubicBezTo>
                    <a:cubicBezTo>
                      <a:pt x="1569" y="807"/>
                      <a:pt x="1572" y="805"/>
                      <a:pt x="1574" y="803"/>
                    </a:cubicBezTo>
                    <a:cubicBezTo>
                      <a:pt x="1577" y="802"/>
                      <a:pt x="1579" y="800"/>
                      <a:pt x="1582" y="799"/>
                    </a:cubicBezTo>
                    <a:cubicBezTo>
                      <a:pt x="1584" y="797"/>
                      <a:pt x="1587" y="795"/>
                      <a:pt x="1590" y="793"/>
                    </a:cubicBezTo>
                    <a:cubicBezTo>
                      <a:pt x="1592" y="792"/>
                      <a:pt x="1594" y="790"/>
                      <a:pt x="1596" y="788"/>
                    </a:cubicBezTo>
                    <a:cubicBezTo>
                      <a:pt x="1599" y="787"/>
                      <a:pt x="1602" y="785"/>
                      <a:pt x="1604" y="783"/>
                    </a:cubicBezTo>
                    <a:cubicBezTo>
                      <a:pt x="1606" y="781"/>
                      <a:pt x="1609" y="780"/>
                      <a:pt x="1611" y="778"/>
                    </a:cubicBezTo>
                    <a:cubicBezTo>
                      <a:pt x="1613" y="776"/>
                      <a:pt x="1616" y="774"/>
                      <a:pt x="1618" y="772"/>
                    </a:cubicBezTo>
                    <a:cubicBezTo>
                      <a:pt x="1620" y="771"/>
                      <a:pt x="1622" y="769"/>
                      <a:pt x="1624" y="768"/>
                    </a:cubicBezTo>
                    <a:cubicBezTo>
                      <a:pt x="1627" y="766"/>
                      <a:pt x="1629" y="764"/>
                      <a:pt x="1632" y="762"/>
                    </a:cubicBezTo>
                    <a:cubicBezTo>
                      <a:pt x="1634" y="760"/>
                      <a:pt x="1636" y="759"/>
                      <a:pt x="1638" y="757"/>
                    </a:cubicBezTo>
                    <a:cubicBezTo>
                      <a:pt x="1640" y="755"/>
                      <a:pt x="1642" y="753"/>
                      <a:pt x="1645" y="751"/>
                    </a:cubicBezTo>
                    <a:cubicBezTo>
                      <a:pt x="1647" y="749"/>
                      <a:pt x="1648" y="748"/>
                      <a:pt x="1650" y="746"/>
                    </a:cubicBezTo>
                    <a:cubicBezTo>
                      <a:pt x="1653" y="744"/>
                      <a:pt x="1655" y="742"/>
                      <a:pt x="1657" y="740"/>
                    </a:cubicBezTo>
                    <a:cubicBezTo>
                      <a:pt x="1659" y="739"/>
                      <a:pt x="1660" y="737"/>
                      <a:pt x="1662" y="736"/>
                    </a:cubicBezTo>
                    <a:cubicBezTo>
                      <a:pt x="1663" y="735"/>
                      <a:pt x="1663" y="735"/>
                      <a:pt x="1663" y="735"/>
                    </a:cubicBezTo>
                    <a:cubicBezTo>
                      <a:pt x="1663" y="734"/>
                      <a:pt x="1664" y="734"/>
                      <a:pt x="1664" y="733"/>
                    </a:cubicBezTo>
                    <a:cubicBezTo>
                      <a:pt x="1667" y="731"/>
                      <a:pt x="1670" y="728"/>
                      <a:pt x="1673" y="725"/>
                    </a:cubicBezTo>
                    <a:cubicBezTo>
                      <a:pt x="1674" y="724"/>
                      <a:pt x="1675" y="723"/>
                      <a:pt x="1676" y="723"/>
                    </a:cubicBezTo>
                    <a:cubicBezTo>
                      <a:pt x="1679" y="719"/>
                      <a:pt x="1682" y="716"/>
                      <a:pt x="1685" y="713"/>
                    </a:cubicBezTo>
                    <a:cubicBezTo>
                      <a:pt x="1686" y="712"/>
                      <a:pt x="1686" y="712"/>
                      <a:pt x="1687" y="711"/>
                    </a:cubicBezTo>
                    <a:cubicBezTo>
                      <a:pt x="1689" y="708"/>
                      <a:pt x="1692" y="706"/>
                      <a:pt x="1695" y="703"/>
                    </a:cubicBezTo>
                    <a:cubicBezTo>
                      <a:pt x="1695" y="702"/>
                      <a:pt x="1696" y="701"/>
                      <a:pt x="1697" y="700"/>
                    </a:cubicBezTo>
                    <a:cubicBezTo>
                      <a:pt x="1700" y="697"/>
                      <a:pt x="1703" y="694"/>
                      <a:pt x="1706" y="690"/>
                    </a:cubicBezTo>
                    <a:cubicBezTo>
                      <a:pt x="1706" y="690"/>
                      <a:pt x="1706" y="689"/>
                      <a:pt x="1707" y="689"/>
                    </a:cubicBezTo>
                    <a:cubicBezTo>
                      <a:pt x="1709" y="686"/>
                      <a:pt x="1712" y="683"/>
                      <a:pt x="1714" y="680"/>
                    </a:cubicBezTo>
                    <a:cubicBezTo>
                      <a:pt x="1715" y="679"/>
                      <a:pt x="1716" y="678"/>
                      <a:pt x="1716" y="678"/>
                    </a:cubicBezTo>
                    <a:cubicBezTo>
                      <a:pt x="1717" y="677"/>
                      <a:pt x="1717" y="676"/>
                      <a:pt x="1718" y="676"/>
                    </a:cubicBezTo>
                    <a:cubicBezTo>
                      <a:pt x="1720" y="673"/>
                      <a:pt x="1722" y="670"/>
                      <a:pt x="1724" y="668"/>
                    </a:cubicBezTo>
                    <a:cubicBezTo>
                      <a:pt x="1724" y="667"/>
                      <a:pt x="1725" y="667"/>
                      <a:pt x="1725" y="666"/>
                    </a:cubicBezTo>
                    <a:cubicBezTo>
                      <a:pt x="1728" y="663"/>
                      <a:pt x="1730" y="659"/>
                      <a:pt x="1733" y="656"/>
                    </a:cubicBezTo>
                    <a:cubicBezTo>
                      <a:pt x="1733" y="655"/>
                      <a:pt x="1733" y="655"/>
                      <a:pt x="1733" y="655"/>
                    </a:cubicBezTo>
                    <a:cubicBezTo>
                      <a:pt x="1735" y="652"/>
                      <a:pt x="1738" y="648"/>
                      <a:pt x="1740" y="645"/>
                    </a:cubicBezTo>
                    <a:cubicBezTo>
                      <a:pt x="1740" y="644"/>
                      <a:pt x="1741" y="644"/>
                      <a:pt x="1741" y="643"/>
                    </a:cubicBezTo>
                    <a:cubicBezTo>
                      <a:pt x="1743" y="640"/>
                      <a:pt x="1745" y="636"/>
                      <a:pt x="1747" y="633"/>
                    </a:cubicBezTo>
                    <a:cubicBezTo>
                      <a:pt x="1748" y="632"/>
                      <a:pt x="1748" y="632"/>
                      <a:pt x="1749" y="631"/>
                    </a:cubicBezTo>
                    <a:cubicBezTo>
                      <a:pt x="1750" y="628"/>
                      <a:pt x="1752" y="625"/>
                      <a:pt x="1754" y="622"/>
                    </a:cubicBezTo>
                    <a:cubicBezTo>
                      <a:pt x="1754" y="621"/>
                      <a:pt x="1754" y="621"/>
                      <a:pt x="1754" y="621"/>
                    </a:cubicBezTo>
                    <a:cubicBezTo>
                      <a:pt x="1756" y="619"/>
                      <a:pt x="1757" y="616"/>
                      <a:pt x="1758" y="614"/>
                    </a:cubicBezTo>
                    <a:cubicBezTo>
                      <a:pt x="1759" y="612"/>
                      <a:pt x="1760" y="610"/>
                      <a:pt x="1761" y="609"/>
                    </a:cubicBezTo>
                    <a:cubicBezTo>
                      <a:pt x="1762" y="606"/>
                      <a:pt x="1764" y="603"/>
                      <a:pt x="1765" y="600"/>
                    </a:cubicBezTo>
                    <a:cubicBezTo>
                      <a:pt x="1766" y="599"/>
                      <a:pt x="1766" y="598"/>
                      <a:pt x="1767" y="596"/>
                    </a:cubicBezTo>
                    <a:cubicBezTo>
                      <a:pt x="1769" y="592"/>
                      <a:pt x="1771" y="588"/>
                      <a:pt x="1773" y="584"/>
                    </a:cubicBezTo>
                    <a:cubicBezTo>
                      <a:pt x="1773" y="583"/>
                      <a:pt x="1773" y="583"/>
                      <a:pt x="1773" y="582"/>
                    </a:cubicBezTo>
                    <a:cubicBezTo>
                      <a:pt x="1775" y="579"/>
                      <a:pt x="1776" y="575"/>
                      <a:pt x="1778" y="571"/>
                    </a:cubicBezTo>
                    <a:cubicBezTo>
                      <a:pt x="1778" y="571"/>
                      <a:pt x="1778" y="571"/>
                      <a:pt x="1778" y="571"/>
                    </a:cubicBezTo>
                    <a:cubicBezTo>
                      <a:pt x="1778" y="569"/>
                      <a:pt x="1779" y="568"/>
                      <a:pt x="1779" y="566"/>
                    </a:cubicBezTo>
                    <a:cubicBezTo>
                      <a:pt x="1780" y="564"/>
                      <a:pt x="1781" y="561"/>
                      <a:pt x="1782" y="559"/>
                    </a:cubicBezTo>
                    <a:cubicBezTo>
                      <a:pt x="1783" y="557"/>
                      <a:pt x="1783" y="555"/>
                      <a:pt x="1784" y="554"/>
                    </a:cubicBezTo>
                    <a:cubicBezTo>
                      <a:pt x="1784" y="551"/>
                      <a:pt x="1785" y="549"/>
                      <a:pt x="1786" y="547"/>
                    </a:cubicBezTo>
                    <a:cubicBezTo>
                      <a:pt x="1786" y="545"/>
                      <a:pt x="1787" y="543"/>
                      <a:pt x="1787" y="541"/>
                    </a:cubicBezTo>
                    <a:cubicBezTo>
                      <a:pt x="1788" y="539"/>
                      <a:pt x="1789" y="536"/>
                      <a:pt x="1789" y="534"/>
                    </a:cubicBezTo>
                    <a:cubicBezTo>
                      <a:pt x="1790" y="532"/>
                      <a:pt x="1790" y="530"/>
                      <a:pt x="1790" y="528"/>
                    </a:cubicBezTo>
                    <a:cubicBezTo>
                      <a:pt x="1791" y="526"/>
                      <a:pt x="1792" y="524"/>
                      <a:pt x="1792" y="522"/>
                    </a:cubicBezTo>
                    <a:cubicBezTo>
                      <a:pt x="1792" y="521"/>
                      <a:pt x="1792" y="521"/>
                      <a:pt x="1792" y="520"/>
                    </a:cubicBezTo>
                    <a:cubicBezTo>
                      <a:pt x="1793" y="519"/>
                      <a:pt x="1793" y="517"/>
                      <a:pt x="1793" y="516"/>
                    </a:cubicBezTo>
                    <a:cubicBezTo>
                      <a:pt x="1793" y="514"/>
                      <a:pt x="1794" y="511"/>
                      <a:pt x="1794" y="509"/>
                    </a:cubicBezTo>
                    <a:cubicBezTo>
                      <a:pt x="1795" y="507"/>
                      <a:pt x="1795" y="505"/>
                      <a:pt x="1795" y="503"/>
                    </a:cubicBezTo>
                    <a:cubicBezTo>
                      <a:pt x="1795" y="501"/>
                      <a:pt x="1796" y="499"/>
                      <a:pt x="1796" y="496"/>
                    </a:cubicBezTo>
                    <a:cubicBezTo>
                      <a:pt x="1796" y="494"/>
                      <a:pt x="1796" y="492"/>
                      <a:pt x="1797" y="490"/>
                    </a:cubicBezTo>
                    <a:cubicBezTo>
                      <a:pt x="1797" y="488"/>
                      <a:pt x="1797" y="486"/>
                      <a:pt x="1797" y="484"/>
                    </a:cubicBezTo>
                    <a:cubicBezTo>
                      <a:pt x="1797" y="482"/>
                      <a:pt x="1798" y="480"/>
                      <a:pt x="1798" y="478"/>
                    </a:cubicBezTo>
                    <a:cubicBezTo>
                      <a:pt x="1798" y="476"/>
                      <a:pt x="1798" y="473"/>
                      <a:pt x="1798" y="471"/>
                    </a:cubicBezTo>
                    <a:cubicBezTo>
                      <a:pt x="1798" y="470"/>
                      <a:pt x="1798" y="470"/>
                      <a:pt x="1798" y="469"/>
                    </a:cubicBezTo>
                    <a:cubicBezTo>
                      <a:pt x="1798" y="466"/>
                      <a:pt x="1798" y="464"/>
                      <a:pt x="1798" y="461"/>
                    </a:cubicBezTo>
                    <a:cubicBezTo>
                      <a:pt x="1800" y="5"/>
                      <a:pt x="1800" y="5"/>
                      <a:pt x="1800" y="5"/>
                    </a:cubicBezTo>
                    <a:cubicBezTo>
                      <a:pt x="1800" y="8"/>
                      <a:pt x="1799" y="12"/>
                      <a:pt x="1799" y="1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  <p:sp>
            <p:nvSpPr>
              <p:cNvPr id="15" name="Freeform 238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1335088" y="6138863"/>
                <a:ext cx="1263650" cy="565150"/>
              </a:xfrm>
              <a:custGeom>
                <a:avLst/>
                <a:gdLst>
                  <a:gd name="T0" fmla="*/ 1017 w 1208"/>
                  <a:gd name="T1" fmla="*/ 141 h 542"/>
                  <a:gd name="T2" fmla="*/ 138 w 1208"/>
                  <a:gd name="T3" fmla="*/ 141 h 542"/>
                  <a:gd name="T4" fmla="*/ 62 w 1208"/>
                  <a:gd name="T5" fmla="*/ 194 h 542"/>
                  <a:gd name="T6" fmla="*/ 132 w 1208"/>
                  <a:gd name="T7" fmla="*/ 327 h 542"/>
                  <a:gd name="T8" fmla="*/ 153 w 1208"/>
                  <a:gd name="T9" fmla="*/ 321 h 542"/>
                  <a:gd name="T10" fmla="*/ 391 w 1208"/>
                  <a:gd name="T11" fmla="*/ 364 h 542"/>
                  <a:gd name="T12" fmla="*/ 1075 w 1208"/>
                  <a:gd name="T13" fmla="*/ 474 h 542"/>
                  <a:gd name="T14" fmla="*/ 1148 w 1208"/>
                  <a:gd name="T15" fmla="*/ 252 h 542"/>
                  <a:gd name="T16" fmla="*/ 1017 w 1208"/>
                  <a:gd name="T17" fmla="*/ 141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8" h="542">
                    <a:moveTo>
                      <a:pt x="1017" y="141"/>
                    </a:moveTo>
                    <a:cubicBezTo>
                      <a:pt x="773" y="0"/>
                      <a:pt x="380" y="0"/>
                      <a:pt x="138" y="141"/>
                    </a:cubicBezTo>
                    <a:cubicBezTo>
                      <a:pt x="109" y="157"/>
                      <a:pt x="84" y="175"/>
                      <a:pt x="62" y="194"/>
                    </a:cubicBezTo>
                    <a:cubicBezTo>
                      <a:pt x="0" y="247"/>
                      <a:pt x="53" y="347"/>
                      <a:pt x="132" y="327"/>
                    </a:cubicBezTo>
                    <a:cubicBezTo>
                      <a:pt x="153" y="321"/>
                      <a:pt x="153" y="321"/>
                      <a:pt x="153" y="321"/>
                    </a:cubicBezTo>
                    <a:cubicBezTo>
                      <a:pt x="235" y="300"/>
                      <a:pt x="322" y="316"/>
                      <a:pt x="391" y="364"/>
                    </a:cubicBezTo>
                    <a:cubicBezTo>
                      <a:pt x="591" y="502"/>
                      <a:pt x="842" y="542"/>
                      <a:pt x="1075" y="474"/>
                    </a:cubicBezTo>
                    <a:cubicBezTo>
                      <a:pt x="1170" y="446"/>
                      <a:pt x="1208" y="331"/>
                      <a:pt x="1148" y="252"/>
                    </a:cubicBezTo>
                    <a:cubicBezTo>
                      <a:pt x="1118" y="211"/>
                      <a:pt x="1074" y="174"/>
                      <a:pt x="1017" y="14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39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2354263" y="6343651"/>
                <a:ext cx="180975" cy="265113"/>
              </a:xfrm>
              <a:custGeom>
                <a:avLst/>
                <a:gdLst>
                  <a:gd name="T0" fmla="*/ 133 w 173"/>
                  <a:gd name="T1" fmla="*/ 87 h 255"/>
                  <a:gd name="T2" fmla="*/ 44 w 173"/>
                  <a:gd name="T3" fmla="*/ 12 h 255"/>
                  <a:gd name="T4" fmla="*/ 21 w 173"/>
                  <a:gd name="T5" fmla="*/ 0 h 255"/>
                  <a:gd name="T6" fmla="*/ 75 w 173"/>
                  <a:gd name="T7" fmla="*/ 63 h 255"/>
                  <a:gd name="T8" fmla="*/ 23 w 173"/>
                  <a:gd name="T9" fmla="*/ 248 h 255"/>
                  <a:gd name="T10" fmla="*/ 0 w 173"/>
                  <a:gd name="T11" fmla="*/ 255 h 255"/>
                  <a:gd name="T12" fmla="*/ 83 w 173"/>
                  <a:gd name="T13" fmla="*/ 238 h 255"/>
                  <a:gd name="T14" fmla="*/ 133 w 173"/>
                  <a:gd name="T15" fmla="*/ 87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255">
                    <a:moveTo>
                      <a:pt x="133" y="87"/>
                    </a:moveTo>
                    <a:cubicBezTo>
                      <a:pt x="112" y="60"/>
                      <a:pt x="82" y="35"/>
                      <a:pt x="44" y="12"/>
                    </a:cubicBezTo>
                    <a:cubicBezTo>
                      <a:pt x="36" y="8"/>
                      <a:pt x="29" y="4"/>
                      <a:pt x="21" y="0"/>
                    </a:cubicBezTo>
                    <a:cubicBezTo>
                      <a:pt x="43" y="19"/>
                      <a:pt x="61" y="41"/>
                      <a:pt x="75" y="63"/>
                    </a:cubicBezTo>
                    <a:cubicBezTo>
                      <a:pt x="117" y="129"/>
                      <a:pt x="90" y="224"/>
                      <a:pt x="23" y="248"/>
                    </a:cubicBezTo>
                    <a:cubicBezTo>
                      <a:pt x="15" y="250"/>
                      <a:pt x="7" y="253"/>
                      <a:pt x="0" y="255"/>
                    </a:cubicBezTo>
                    <a:cubicBezTo>
                      <a:pt x="28" y="252"/>
                      <a:pt x="55" y="246"/>
                      <a:pt x="83" y="238"/>
                    </a:cubicBezTo>
                    <a:cubicBezTo>
                      <a:pt x="147" y="219"/>
                      <a:pt x="173" y="141"/>
                      <a:pt x="133" y="8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>
            <p:custDataLst>
              <p:tags r:id="rId2"/>
            </p:custDataLst>
          </p:nvPr>
        </p:nvGrpSpPr>
        <p:grpSpPr>
          <a:xfrm>
            <a:off x="10383289" y="5526523"/>
            <a:ext cx="1583448" cy="905587"/>
            <a:chOff x="4142899" y="4440771"/>
            <a:chExt cx="2836863" cy="1622425"/>
          </a:xfrm>
        </p:grpSpPr>
        <p:grpSp>
          <p:nvGrpSpPr>
            <p:cNvPr id="8" name="组合 7"/>
            <p:cNvGrpSpPr/>
            <p:nvPr/>
          </p:nvGrpSpPr>
          <p:grpSpPr>
            <a:xfrm>
              <a:off x="5009674" y="4440771"/>
              <a:ext cx="1970088" cy="1077913"/>
              <a:chOff x="1774825" y="5948363"/>
              <a:chExt cx="1970088" cy="1077913"/>
            </a:xfrm>
          </p:grpSpPr>
          <p:sp>
            <p:nvSpPr>
              <p:cNvPr id="16" name="Freeform 231"/>
              <p:cNvSpPr/>
              <p:nvPr>
                <p:custDataLst>
                  <p:tags r:id="rId3"/>
                </p:custDataLst>
              </p:nvPr>
            </p:nvSpPr>
            <p:spPr bwMode="auto">
              <a:xfrm>
                <a:off x="3176588" y="6230938"/>
                <a:ext cx="568325" cy="795338"/>
              </a:xfrm>
              <a:custGeom>
                <a:avLst/>
                <a:gdLst>
                  <a:gd name="T0" fmla="*/ 204 w 544"/>
                  <a:gd name="T1" fmla="*/ 692 h 763"/>
                  <a:gd name="T2" fmla="*/ 36 w 544"/>
                  <a:gd name="T3" fmla="*/ 658 h 763"/>
                  <a:gd name="T4" fmla="*/ 29 w 544"/>
                  <a:gd name="T5" fmla="*/ 637 h 763"/>
                  <a:gd name="T6" fmla="*/ 91 w 544"/>
                  <a:gd name="T7" fmla="*/ 346 h 763"/>
                  <a:gd name="T8" fmla="*/ 339 w 544"/>
                  <a:gd name="T9" fmla="*/ 70 h 763"/>
                  <a:gd name="T10" fmla="*/ 508 w 544"/>
                  <a:gd name="T11" fmla="*/ 105 h 763"/>
                  <a:gd name="T12" fmla="*/ 514 w 544"/>
                  <a:gd name="T13" fmla="*/ 125 h 763"/>
                  <a:gd name="T14" fmla="*/ 453 w 544"/>
                  <a:gd name="T15" fmla="*/ 416 h 763"/>
                  <a:gd name="T16" fmla="*/ 204 w 544"/>
                  <a:gd name="T17" fmla="*/ 692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4" h="763">
                    <a:moveTo>
                      <a:pt x="204" y="692"/>
                    </a:moveTo>
                    <a:cubicBezTo>
                      <a:pt x="141" y="763"/>
                      <a:pt x="65" y="747"/>
                      <a:pt x="36" y="658"/>
                    </a:cubicBezTo>
                    <a:cubicBezTo>
                      <a:pt x="29" y="637"/>
                      <a:pt x="29" y="637"/>
                      <a:pt x="29" y="637"/>
                    </a:cubicBezTo>
                    <a:cubicBezTo>
                      <a:pt x="0" y="548"/>
                      <a:pt x="27" y="417"/>
                      <a:pt x="91" y="346"/>
                    </a:cubicBezTo>
                    <a:cubicBezTo>
                      <a:pt x="339" y="70"/>
                      <a:pt x="339" y="70"/>
                      <a:pt x="339" y="70"/>
                    </a:cubicBezTo>
                    <a:cubicBezTo>
                      <a:pt x="402" y="0"/>
                      <a:pt x="478" y="16"/>
                      <a:pt x="508" y="105"/>
                    </a:cubicBezTo>
                    <a:cubicBezTo>
                      <a:pt x="514" y="125"/>
                      <a:pt x="514" y="125"/>
                      <a:pt x="514" y="125"/>
                    </a:cubicBezTo>
                    <a:cubicBezTo>
                      <a:pt x="544" y="215"/>
                      <a:pt x="516" y="346"/>
                      <a:pt x="453" y="416"/>
                    </a:cubicBezTo>
                    <a:lnTo>
                      <a:pt x="204" y="69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232"/>
              <p:cNvSpPr/>
              <p:nvPr>
                <p:custDataLst>
                  <p:tags r:id="rId4"/>
                </p:custDataLst>
              </p:nvPr>
            </p:nvSpPr>
            <p:spPr bwMode="auto">
              <a:xfrm>
                <a:off x="1774825" y="5948363"/>
                <a:ext cx="1857375" cy="1049338"/>
              </a:xfrm>
              <a:custGeom>
                <a:avLst/>
                <a:gdLst>
                  <a:gd name="T0" fmla="*/ 1438 w 1778"/>
                  <a:gd name="T1" fmla="*/ 1003 h 1006"/>
                  <a:gd name="T2" fmla="*/ 1427 w 1778"/>
                  <a:gd name="T3" fmla="*/ 998 h 1006"/>
                  <a:gd name="T4" fmla="*/ 1417 w 1778"/>
                  <a:gd name="T5" fmla="*/ 991 h 1006"/>
                  <a:gd name="T6" fmla="*/ 1407 w 1778"/>
                  <a:gd name="T7" fmla="*/ 982 h 1006"/>
                  <a:gd name="T8" fmla="*/ 1396 w 1778"/>
                  <a:gd name="T9" fmla="*/ 968 h 1006"/>
                  <a:gd name="T10" fmla="*/ 1387 w 1778"/>
                  <a:gd name="T11" fmla="*/ 953 h 1006"/>
                  <a:gd name="T12" fmla="*/ 1380 w 1778"/>
                  <a:gd name="T13" fmla="*/ 938 h 1006"/>
                  <a:gd name="T14" fmla="*/ 1367 w 1778"/>
                  <a:gd name="T15" fmla="*/ 898 h 1006"/>
                  <a:gd name="T16" fmla="*/ 1361 w 1778"/>
                  <a:gd name="T17" fmla="*/ 873 h 1006"/>
                  <a:gd name="T18" fmla="*/ 1359 w 1778"/>
                  <a:gd name="T19" fmla="*/ 852 h 1006"/>
                  <a:gd name="T20" fmla="*/ 1358 w 1778"/>
                  <a:gd name="T21" fmla="*/ 832 h 1006"/>
                  <a:gd name="T22" fmla="*/ 1359 w 1778"/>
                  <a:gd name="T23" fmla="*/ 805 h 1006"/>
                  <a:gd name="T24" fmla="*/ 1361 w 1778"/>
                  <a:gd name="T25" fmla="*/ 782 h 1006"/>
                  <a:gd name="T26" fmla="*/ 1365 w 1778"/>
                  <a:gd name="T27" fmla="*/ 761 h 1006"/>
                  <a:gd name="T28" fmla="*/ 1370 w 1778"/>
                  <a:gd name="T29" fmla="*/ 740 h 1006"/>
                  <a:gd name="T30" fmla="*/ 1377 w 1778"/>
                  <a:gd name="T31" fmla="*/ 717 h 1006"/>
                  <a:gd name="T32" fmla="*/ 1384 w 1778"/>
                  <a:gd name="T33" fmla="*/ 698 h 1006"/>
                  <a:gd name="T34" fmla="*/ 1392 w 1778"/>
                  <a:gd name="T35" fmla="*/ 678 h 1006"/>
                  <a:gd name="T36" fmla="*/ 1404 w 1778"/>
                  <a:gd name="T37" fmla="*/ 656 h 1006"/>
                  <a:gd name="T38" fmla="*/ 1415 w 1778"/>
                  <a:gd name="T39" fmla="*/ 638 h 1006"/>
                  <a:gd name="T40" fmla="*/ 1426 w 1778"/>
                  <a:gd name="T41" fmla="*/ 624 h 1006"/>
                  <a:gd name="T42" fmla="*/ 420 w 1778"/>
                  <a:gd name="T43" fmla="*/ 7 h 1006"/>
                  <a:gd name="T44" fmla="*/ 66 w 1778"/>
                  <a:gd name="T45" fmla="*/ 334 h 1006"/>
                  <a:gd name="T46" fmla="*/ 55 w 1778"/>
                  <a:gd name="T47" fmla="*/ 349 h 1006"/>
                  <a:gd name="T48" fmla="*/ 46 w 1778"/>
                  <a:gd name="T49" fmla="*/ 364 h 1006"/>
                  <a:gd name="T50" fmla="*/ 36 w 1778"/>
                  <a:gd name="T51" fmla="*/ 383 h 1006"/>
                  <a:gd name="T52" fmla="*/ 29 w 1778"/>
                  <a:gd name="T53" fmla="*/ 396 h 1006"/>
                  <a:gd name="T54" fmla="*/ 22 w 1778"/>
                  <a:gd name="T55" fmla="*/ 415 h 1006"/>
                  <a:gd name="T56" fmla="*/ 15 w 1778"/>
                  <a:gd name="T57" fmla="*/ 435 h 1006"/>
                  <a:gd name="T58" fmla="*/ 12 w 1778"/>
                  <a:gd name="T59" fmla="*/ 448 h 1006"/>
                  <a:gd name="T60" fmla="*/ 8 w 1778"/>
                  <a:gd name="T61" fmla="*/ 465 h 1006"/>
                  <a:gd name="T62" fmla="*/ 5 w 1778"/>
                  <a:gd name="T63" fmla="*/ 479 h 1006"/>
                  <a:gd name="T64" fmla="*/ 2 w 1778"/>
                  <a:gd name="T65" fmla="*/ 499 h 1006"/>
                  <a:gd name="T66" fmla="*/ 0 w 1778"/>
                  <a:gd name="T67" fmla="*/ 525 h 1006"/>
                  <a:gd name="T68" fmla="*/ 0 w 1778"/>
                  <a:gd name="T69" fmla="*/ 540 h 1006"/>
                  <a:gd name="T70" fmla="*/ 1 w 1778"/>
                  <a:gd name="T71" fmla="*/ 560 h 1006"/>
                  <a:gd name="T72" fmla="*/ 3 w 1778"/>
                  <a:gd name="T73" fmla="*/ 579 h 1006"/>
                  <a:gd name="T74" fmla="*/ 8 w 1778"/>
                  <a:gd name="T75" fmla="*/ 603 h 1006"/>
                  <a:gd name="T76" fmla="*/ 20 w 1778"/>
                  <a:gd name="T77" fmla="*/ 640 h 1006"/>
                  <a:gd name="T78" fmla="*/ 25 w 1778"/>
                  <a:gd name="T79" fmla="*/ 654 h 1006"/>
                  <a:gd name="T80" fmla="*/ 32 w 1778"/>
                  <a:gd name="T81" fmla="*/ 668 h 1006"/>
                  <a:gd name="T82" fmla="*/ 39 w 1778"/>
                  <a:gd name="T83" fmla="*/ 678 h 1006"/>
                  <a:gd name="T84" fmla="*/ 49 w 1778"/>
                  <a:gd name="T85" fmla="*/ 690 h 1006"/>
                  <a:gd name="T86" fmla="*/ 56 w 1778"/>
                  <a:gd name="T87" fmla="*/ 697 h 1006"/>
                  <a:gd name="T88" fmla="*/ 65 w 1778"/>
                  <a:gd name="T89" fmla="*/ 704 h 1006"/>
                  <a:gd name="T90" fmla="*/ 75 w 1778"/>
                  <a:gd name="T91" fmla="*/ 709 h 1006"/>
                  <a:gd name="T92" fmla="*/ 83 w 1778"/>
                  <a:gd name="T93" fmla="*/ 712 h 1006"/>
                  <a:gd name="T94" fmla="*/ 1448 w 1778"/>
                  <a:gd name="T95" fmla="*/ 1006 h 10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78" h="1006">
                    <a:moveTo>
                      <a:pt x="1448" y="1006"/>
                    </a:moveTo>
                    <a:cubicBezTo>
                      <a:pt x="1446" y="1006"/>
                      <a:pt x="1445" y="1005"/>
                      <a:pt x="1444" y="1005"/>
                    </a:cubicBezTo>
                    <a:cubicBezTo>
                      <a:pt x="1443" y="1005"/>
                      <a:pt x="1442" y="1004"/>
                      <a:pt x="1441" y="1004"/>
                    </a:cubicBezTo>
                    <a:cubicBezTo>
                      <a:pt x="1440" y="1004"/>
                      <a:pt x="1439" y="1004"/>
                      <a:pt x="1438" y="1003"/>
                    </a:cubicBezTo>
                    <a:cubicBezTo>
                      <a:pt x="1437" y="1003"/>
                      <a:pt x="1436" y="1002"/>
                      <a:pt x="1435" y="1002"/>
                    </a:cubicBezTo>
                    <a:cubicBezTo>
                      <a:pt x="1434" y="1002"/>
                      <a:pt x="1434" y="1001"/>
                      <a:pt x="1433" y="1001"/>
                    </a:cubicBezTo>
                    <a:cubicBezTo>
                      <a:pt x="1432" y="1000"/>
                      <a:pt x="1431" y="1000"/>
                      <a:pt x="1430" y="1000"/>
                    </a:cubicBezTo>
                    <a:cubicBezTo>
                      <a:pt x="1429" y="999"/>
                      <a:pt x="1428" y="999"/>
                      <a:pt x="1427" y="998"/>
                    </a:cubicBezTo>
                    <a:cubicBezTo>
                      <a:pt x="1426" y="998"/>
                      <a:pt x="1425" y="997"/>
                      <a:pt x="1425" y="997"/>
                    </a:cubicBezTo>
                    <a:cubicBezTo>
                      <a:pt x="1424" y="996"/>
                      <a:pt x="1423" y="996"/>
                      <a:pt x="1422" y="995"/>
                    </a:cubicBezTo>
                    <a:cubicBezTo>
                      <a:pt x="1421" y="994"/>
                      <a:pt x="1420" y="994"/>
                      <a:pt x="1419" y="993"/>
                    </a:cubicBezTo>
                    <a:cubicBezTo>
                      <a:pt x="1418" y="992"/>
                      <a:pt x="1418" y="992"/>
                      <a:pt x="1417" y="991"/>
                    </a:cubicBezTo>
                    <a:cubicBezTo>
                      <a:pt x="1416" y="991"/>
                      <a:pt x="1415" y="990"/>
                      <a:pt x="1414" y="989"/>
                    </a:cubicBezTo>
                    <a:cubicBezTo>
                      <a:pt x="1413" y="988"/>
                      <a:pt x="1413" y="988"/>
                      <a:pt x="1412" y="987"/>
                    </a:cubicBezTo>
                    <a:cubicBezTo>
                      <a:pt x="1411" y="986"/>
                      <a:pt x="1410" y="985"/>
                      <a:pt x="1409" y="984"/>
                    </a:cubicBezTo>
                    <a:cubicBezTo>
                      <a:pt x="1408" y="983"/>
                      <a:pt x="1407" y="983"/>
                      <a:pt x="1407" y="982"/>
                    </a:cubicBezTo>
                    <a:cubicBezTo>
                      <a:pt x="1406" y="981"/>
                      <a:pt x="1404" y="980"/>
                      <a:pt x="1403" y="978"/>
                    </a:cubicBezTo>
                    <a:cubicBezTo>
                      <a:pt x="1403" y="978"/>
                      <a:pt x="1402" y="977"/>
                      <a:pt x="1402" y="977"/>
                    </a:cubicBezTo>
                    <a:cubicBezTo>
                      <a:pt x="1400" y="975"/>
                      <a:pt x="1399" y="972"/>
                      <a:pt x="1397" y="970"/>
                    </a:cubicBezTo>
                    <a:cubicBezTo>
                      <a:pt x="1396" y="969"/>
                      <a:pt x="1396" y="969"/>
                      <a:pt x="1396" y="968"/>
                    </a:cubicBezTo>
                    <a:cubicBezTo>
                      <a:pt x="1394" y="966"/>
                      <a:pt x="1393" y="964"/>
                      <a:pt x="1392" y="963"/>
                    </a:cubicBezTo>
                    <a:cubicBezTo>
                      <a:pt x="1391" y="962"/>
                      <a:pt x="1391" y="961"/>
                      <a:pt x="1390" y="960"/>
                    </a:cubicBezTo>
                    <a:cubicBezTo>
                      <a:pt x="1390" y="959"/>
                      <a:pt x="1389" y="958"/>
                      <a:pt x="1389" y="956"/>
                    </a:cubicBezTo>
                    <a:cubicBezTo>
                      <a:pt x="1388" y="955"/>
                      <a:pt x="1387" y="954"/>
                      <a:pt x="1387" y="953"/>
                    </a:cubicBezTo>
                    <a:cubicBezTo>
                      <a:pt x="1386" y="952"/>
                      <a:pt x="1386" y="951"/>
                      <a:pt x="1385" y="949"/>
                    </a:cubicBezTo>
                    <a:cubicBezTo>
                      <a:pt x="1384" y="948"/>
                      <a:pt x="1384" y="947"/>
                      <a:pt x="1383" y="946"/>
                    </a:cubicBezTo>
                    <a:cubicBezTo>
                      <a:pt x="1383" y="945"/>
                      <a:pt x="1382" y="943"/>
                      <a:pt x="1382" y="942"/>
                    </a:cubicBezTo>
                    <a:cubicBezTo>
                      <a:pt x="1381" y="941"/>
                      <a:pt x="1381" y="939"/>
                      <a:pt x="1380" y="938"/>
                    </a:cubicBezTo>
                    <a:cubicBezTo>
                      <a:pt x="1380" y="937"/>
                      <a:pt x="1379" y="935"/>
                      <a:pt x="1379" y="934"/>
                    </a:cubicBezTo>
                    <a:cubicBezTo>
                      <a:pt x="1378" y="932"/>
                      <a:pt x="1377" y="930"/>
                      <a:pt x="1377" y="929"/>
                    </a:cubicBezTo>
                    <a:cubicBezTo>
                      <a:pt x="1370" y="908"/>
                      <a:pt x="1370" y="908"/>
                      <a:pt x="1370" y="908"/>
                    </a:cubicBezTo>
                    <a:cubicBezTo>
                      <a:pt x="1369" y="905"/>
                      <a:pt x="1368" y="901"/>
                      <a:pt x="1367" y="898"/>
                    </a:cubicBezTo>
                    <a:cubicBezTo>
                      <a:pt x="1367" y="897"/>
                      <a:pt x="1366" y="896"/>
                      <a:pt x="1366" y="895"/>
                    </a:cubicBezTo>
                    <a:cubicBezTo>
                      <a:pt x="1365" y="892"/>
                      <a:pt x="1365" y="889"/>
                      <a:pt x="1364" y="887"/>
                    </a:cubicBezTo>
                    <a:cubicBezTo>
                      <a:pt x="1364" y="886"/>
                      <a:pt x="1364" y="885"/>
                      <a:pt x="1363" y="884"/>
                    </a:cubicBezTo>
                    <a:cubicBezTo>
                      <a:pt x="1363" y="880"/>
                      <a:pt x="1362" y="876"/>
                      <a:pt x="1361" y="873"/>
                    </a:cubicBezTo>
                    <a:cubicBezTo>
                      <a:pt x="1361" y="872"/>
                      <a:pt x="1361" y="871"/>
                      <a:pt x="1361" y="871"/>
                    </a:cubicBezTo>
                    <a:cubicBezTo>
                      <a:pt x="1361" y="868"/>
                      <a:pt x="1360" y="864"/>
                      <a:pt x="1360" y="861"/>
                    </a:cubicBezTo>
                    <a:cubicBezTo>
                      <a:pt x="1360" y="860"/>
                      <a:pt x="1360" y="858"/>
                      <a:pt x="1360" y="857"/>
                    </a:cubicBezTo>
                    <a:cubicBezTo>
                      <a:pt x="1359" y="855"/>
                      <a:pt x="1359" y="854"/>
                      <a:pt x="1359" y="852"/>
                    </a:cubicBezTo>
                    <a:cubicBezTo>
                      <a:pt x="1359" y="850"/>
                      <a:pt x="1359" y="849"/>
                      <a:pt x="1359" y="847"/>
                    </a:cubicBezTo>
                    <a:cubicBezTo>
                      <a:pt x="1359" y="845"/>
                      <a:pt x="1359" y="844"/>
                      <a:pt x="1359" y="842"/>
                    </a:cubicBezTo>
                    <a:cubicBezTo>
                      <a:pt x="1358" y="840"/>
                      <a:pt x="1358" y="839"/>
                      <a:pt x="1358" y="837"/>
                    </a:cubicBezTo>
                    <a:cubicBezTo>
                      <a:pt x="1358" y="835"/>
                      <a:pt x="1358" y="834"/>
                      <a:pt x="1358" y="832"/>
                    </a:cubicBezTo>
                    <a:cubicBezTo>
                      <a:pt x="1358" y="830"/>
                      <a:pt x="1358" y="829"/>
                      <a:pt x="1358" y="827"/>
                    </a:cubicBezTo>
                    <a:cubicBezTo>
                      <a:pt x="1358" y="825"/>
                      <a:pt x="1358" y="823"/>
                      <a:pt x="1358" y="822"/>
                    </a:cubicBezTo>
                    <a:cubicBezTo>
                      <a:pt x="1358" y="820"/>
                      <a:pt x="1358" y="819"/>
                      <a:pt x="1358" y="817"/>
                    </a:cubicBezTo>
                    <a:cubicBezTo>
                      <a:pt x="1359" y="813"/>
                      <a:pt x="1359" y="809"/>
                      <a:pt x="1359" y="805"/>
                    </a:cubicBezTo>
                    <a:cubicBezTo>
                      <a:pt x="1359" y="805"/>
                      <a:pt x="1359" y="804"/>
                      <a:pt x="1359" y="804"/>
                    </a:cubicBezTo>
                    <a:cubicBezTo>
                      <a:pt x="1359" y="800"/>
                      <a:pt x="1360" y="797"/>
                      <a:pt x="1360" y="793"/>
                    </a:cubicBezTo>
                    <a:cubicBezTo>
                      <a:pt x="1360" y="792"/>
                      <a:pt x="1360" y="790"/>
                      <a:pt x="1361" y="789"/>
                    </a:cubicBezTo>
                    <a:cubicBezTo>
                      <a:pt x="1361" y="787"/>
                      <a:pt x="1361" y="784"/>
                      <a:pt x="1361" y="782"/>
                    </a:cubicBezTo>
                    <a:cubicBezTo>
                      <a:pt x="1362" y="781"/>
                      <a:pt x="1362" y="779"/>
                      <a:pt x="1362" y="778"/>
                    </a:cubicBezTo>
                    <a:cubicBezTo>
                      <a:pt x="1362" y="776"/>
                      <a:pt x="1363" y="773"/>
                      <a:pt x="1363" y="771"/>
                    </a:cubicBezTo>
                    <a:cubicBezTo>
                      <a:pt x="1363" y="770"/>
                      <a:pt x="1364" y="768"/>
                      <a:pt x="1364" y="767"/>
                    </a:cubicBezTo>
                    <a:cubicBezTo>
                      <a:pt x="1364" y="765"/>
                      <a:pt x="1365" y="763"/>
                      <a:pt x="1365" y="761"/>
                    </a:cubicBezTo>
                    <a:cubicBezTo>
                      <a:pt x="1365" y="759"/>
                      <a:pt x="1366" y="758"/>
                      <a:pt x="1366" y="757"/>
                    </a:cubicBezTo>
                    <a:cubicBezTo>
                      <a:pt x="1366" y="754"/>
                      <a:pt x="1367" y="752"/>
                      <a:pt x="1367" y="750"/>
                    </a:cubicBezTo>
                    <a:cubicBezTo>
                      <a:pt x="1368" y="749"/>
                      <a:pt x="1368" y="748"/>
                      <a:pt x="1368" y="746"/>
                    </a:cubicBezTo>
                    <a:cubicBezTo>
                      <a:pt x="1369" y="744"/>
                      <a:pt x="1369" y="742"/>
                      <a:pt x="1370" y="740"/>
                    </a:cubicBezTo>
                    <a:cubicBezTo>
                      <a:pt x="1370" y="739"/>
                      <a:pt x="1370" y="738"/>
                      <a:pt x="1371" y="736"/>
                    </a:cubicBezTo>
                    <a:cubicBezTo>
                      <a:pt x="1371" y="734"/>
                      <a:pt x="1372" y="732"/>
                      <a:pt x="1373" y="729"/>
                    </a:cubicBezTo>
                    <a:cubicBezTo>
                      <a:pt x="1373" y="728"/>
                      <a:pt x="1373" y="727"/>
                      <a:pt x="1373" y="727"/>
                    </a:cubicBezTo>
                    <a:cubicBezTo>
                      <a:pt x="1374" y="723"/>
                      <a:pt x="1375" y="720"/>
                      <a:pt x="1377" y="717"/>
                    </a:cubicBezTo>
                    <a:cubicBezTo>
                      <a:pt x="1377" y="716"/>
                      <a:pt x="1377" y="716"/>
                      <a:pt x="1377" y="715"/>
                    </a:cubicBezTo>
                    <a:cubicBezTo>
                      <a:pt x="1378" y="712"/>
                      <a:pt x="1379" y="710"/>
                      <a:pt x="1380" y="707"/>
                    </a:cubicBezTo>
                    <a:cubicBezTo>
                      <a:pt x="1380" y="706"/>
                      <a:pt x="1381" y="706"/>
                      <a:pt x="1381" y="705"/>
                    </a:cubicBezTo>
                    <a:cubicBezTo>
                      <a:pt x="1382" y="702"/>
                      <a:pt x="1383" y="700"/>
                      <a:pt x="1384" y="698"/>
                    </a:cubicBezTo>
                    <a:cubicBezTo>
                      <a:pt x="1384" y="696"/>
                      <a:pt x="1385" y="695"/>
                      <a:pt x="1385" y="694"/>
                    </a:cubicBezTo>
                    <a:cubicBezTo>
                      <a:pt x="1386" y="692"/>
                      <a:pt x="1387" y="690"/>
                      <a:pt x="1387" y="688"/>
                    </a:cubicBezTo>
                    <a:cubicBezTo>
                      <a:pt x="1388" y="687"/>
                      <a:pt x="1388" y="686"/>
                      <a:pt x="1389" y="685"/>
                    </a:cubicBezTo>
                    <a:cubicBezTo>
                      <a:pt x="1390" y="683"/>
                      <a:pt x="1391" y="680"/>
                      <a:pt x="1392" y="678"/>
                    </a:cubicBezTo>
                    <a:cubicBezTo>
                      <a:pt x="1393" y="677"/>
                      <a:pt x="1393" y="676"/>
                      <a:pt x="1394" y="675"/>
                    </a:cubicBezTo>
                    <a:cubicBezTo>
                      <a:pt x="1395" y="673"/>
                      <a:pt x="1396" y="671"/>
                      <a:pt x="1397" y="669"/>
                    </a:cubicBezTo>
                    <a:cubicBezTo>
                      <a:pt x="1397" y="668"/>
                      <a:pt x="1398" y="667"/>
                      <a:pt x="1398" y="666"/>
                    </a:cubicBezTo>
                    <a:cubicBezTo>
                      <a:pt x="1400" y="662"/>
                      <a:pt x="1402" y="659"/>
                      <a:pt x="1404" y="656"/>
                    </a:cubicBezTo>
                    <a:cubicBezTo>
                      <a:pt x="1404" y="656"/>
                      <a:pt x="1404" y="655"/>
                      <a:pt x="1404" y="655"/>
                    </a:cubicBezTo>
                    <a:cubicBezTo>
                      <a:pt x="1406" y="651"/>
                      <a:pt x="1409" y="648"/>
                      <a:pt x="1411" y="645"/>
                    </a:cubicBezTo>
                    <a:cubicBezTo>
                      <a:pt x="1412" y="644"/>
                      <a:pt x="1412" y="642"/>
                      <a:pt x="1413" y="641"/>
                    </a:cubicBezTo>
                    <a:cubicBezTo>
                      <a:pt x="1414" y="640"/>
                      <a:pt x="1415" y="639"/>
                      <a:pt x="1415" y="638"/>
                    </a:cubicBezTo>
                    <a:cubicBezTo>
                      <a:pt x="1416" y="636"/>
                      <a:pt x="1417" y="635"/>
                      <a:pt x="1419" y="634"/>
                    </a:cubicBezTo>
                    <a:cubicBezTo>
                      <a:pt x="1419" y="633"/>
                      <a:pt x="1420" y="632"/>
                      <a:pt x="1421" y="631"/>
                    </a:cubicBezTo>
                    <a:cubicBezTo>
                      <a:pt x="1422" y="629"/>
                      <a:pt x="1423" y="628"/>
                      <a:pt x="1424" y="626"/>
                    </a:cubicBezTo>
                    <a:cubicBezTo>
                      <a:pt x="1425" y="625"/>
                      <a:pt x="1425" y="625"/>
                      <a:pt x="1426" y="624"/>
                    </a:cubicBezTo>
                    <a:cubicBezTo>
                      <a:pt x="1428" y="622"/>
                      <a:pt x="1430" y="620"/>
                      <a:pt x="1432" y="617"/>
                    </a:cubicBezTo>
                    <a:cubicBezTo>
                      <a:pt x="1680" y="341"/>
                      <a:pt x="1680" y="341"/>
                      <a:pt x="1680" y="341"/>
                    </a:cubicBezTo>
                    <a:cubicBezTo>
                      <a:pt x="1712" y="306"/>
                      <a:pt x="1747" y="292"/>
                      <a:pt x="1778" y="299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6"/>
                      <a:pt x="74" y="326"/>
                      <a:pt x="74" y="326"/>
                    </a:cubicBezTo>
                    <a:cubicBezTo>
                      <a:pt x="72" y="328"/>
                      <a:pt x="70" y="330"/>
                      <a:pt x="68" y="332"/>
                    </a:cubicBezTo>
                    <a:cubicBezTo>
                      <a:pt x="67" y="333"/>
                      <a:pt x="67" y="334"/>
                      <a:pt x="66" y="334"/>
                    </a:cubicBezTo>
                    <a:cubicBezTo>
                      <a:pt x="65" y="336"/>
                      <a:pt x="64" y="337"/>
                      <a:pt x="63" y="339"/>
                    </a:cubicBezTo>
                    <a:cubicBezTo>
                      <a:pt x="62" y="340"/>
                      <a:pt x="61" y="341"/>
                      <a:pt x="61" y="342"/>
                    </a:cubicBezTo>
                    <a:cubicBezTo>
                      <a:pt x="59" y="343"/>
                      <a:pt x="58" y="345"/>
                      <a:pt x="57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8" y="360"/>
                      <a:pt x="46" y="363"/>
                    </a:cubicBezTo>
                    <a:cubicBezTo>
                      <a:pt x="46" y="363"/>
                      <a:pt x="46" y="364"/>
                      <a:pt x="46" y="364"/>
                    </a:cubicBezTo>
                    <a:cubicBezTo>
                      <a:pt x="44" y="367"/>
                      <a:pt x="42" y="370"/>
                      <a:pt x="40" y="374"/>
                    </a:cubicBezTo>
                    <a:cubicBezTo>
                      <a:pt x="40" y="374"/>
                      <a:pt x="40" y="375"/>
                      <a:pt x="40" y="375"/>
                    </a:cubicBezTo>
                    <a:cubicBezTo>
                      <a:pt x="39" y="376"/>
                      <a:pt x="39" y="376"/>
                      <a:pt x="39" y="377"/>
                    </a:cubicBezTo>
                    <a:cubicBezTo>
                      <a:pt x="38" y="379"/>
                      <a:pt x="37" y="381"/>
                      <a:pt x="36" y="383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9"/>
                      <a:pt x="32" y="391"/>
                      <a:pt x="31" y="393"/>
                    </a:cubicBezTo>
                    <a:cubicBezTo>
                      <a:pt x="31" y="394"/>
                      <a:pt x="30" y="395"/>
                      <a:pt x="30" y="395"/>
                    </a:cubicBezTo>
                    <a:cubicBezTo>
                      <a:pt x="29" y="396"/>
                      <a:pt x="29" y="396"/>
                      <a:pt x="29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6"/>
                    </a:cubicBezTo>
                    <a:cubicBezTo>
                      <a:pt x="25" y="408"/>
                      <a:pt x="24" y="410"/>
                      <a:pt x="23" y="413"/>
                    </a:cubicBezTo>
                    <a:cubicBezTo>
                      <a:pt x="23" y="414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1"/>
                      <a:pt x="19" y="423"/>
                    </a:cubicBezTo>
                    <a:cubicBezTo>
                      <a:pt x="19" y="424"/>
                      <a:pt x="19" y="424"/>
                      <a:pt x="19" y="425"/>
                    </a:cubicBezTo>
                    <a:cubicBezTo>
                      <a:pt x="17" y="428"/>
                      <a:pt x="16" y="431"/>
                      <a:pt x="15" y="435"/>
                    </a:cubicBezTo>
                    <a:cubicBezTo>
                      <a:pt x="15" y="435"/>
                      <a:pt x="15" y="435"/>
                      <a:pt x="15" y="435"/>
                    </a:cubicBezTo>
                    <a:cubicBezTo>
                      <a:pt x="15" y="436"/>
                      <a:pt x="15" y="437"/>
                      <a:pt x="15" y="438"/>
                    </a:cubicBezTo>
                    <a:cubicBezTo>
                      <a:pt x="14" y="440"/>
                      <a:pt x="13" y="442"/>
                      <a:pt x="13" y="444"/>
                    </a:cubicBezTo>
                    <a:cubicBezTo>
                      <a:pt x="12" y="446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3"/>
                      <a:pt x="8" y="465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6"/>
                      <a:pt x="6" y="476"/>
                    </a:cubicBezTo>
                    <a:cubicBezTo>
                      <a:pt x="5" y="477"/>
                      <a:pt x="5" y="478"/>
                      <a:pt x="5" y="479"/>
                    </a:cubicBezTo>
                    <a:cubicBezTo>
                      <a:pt x="5" y="481"/>
                      <a:pt x="4" y="484"/>
                      <a:pt x="4" y="486"/>
                    </a:cubicBezTo>
                    <a:cubicBezTo>
                      <a:pt x="4" y="487"/>
                      <a:pt x="4" y="489"/>
                      <a:pt x="3" y="490"/>
                    </a:cubicBezTo>
                    <a:cubicBezTo>
                      <a:pt x="3" y="493"/>
                      <a:pt x="3" y="495"/>
                      <a:pt x="3" y="497"/>
                    </a:cubicBezTo>
                    <a:cubicBezTo>
                      <a:pt x="2" y="498"/>
                      <a:pt x="2" y="499"/>
                      <a:pt x="2" y="499"/>
                    </a:cubicBezTo>
                    <a:cubicBezTo>
                      <a:pt x="2" y="500"/>
                      <a:pt x="2" y="501"/>
                      <a:pt x="2" y="501"/>
                    </a:cubicBezTo>
                    <a:cubicBezTo>
                      <a:pt x="2" y="505"/>
                      <a:pt x="1" y="508"/>
                      <a:pt x="1" y="512"/>
                    </a:cubicBezTo>
                    <a:cubicBezTo>
                      <a:pt x="1" y="512"/>
                      <a:pt x="1" y="513"/>
                      <a:pt x="1" y="513"/>
                    </a:cubicBezTo>
                    <a:cubicBezTo>
                      <a:pt x="1" y="517"/>
                      <a:pt x="1" y="521"/>
                      <a:pt x="0" y="525"/>
                    </a:cubicBezTo>
                    <a:cubicBezTo>
                      <a:pt x="0" y="526"/>
                      <a:pt x="0" y="526"/>
                      <a:pt x="0" y="527"/>
                    </a:cubicBezTo>
                    <a:cubicBezTo>
                      <a:pt x="0" y="528"/>
                      <a:pt x="0" y="529"/>
                      <a:pt x="0" y="530"/>
                    </a:cubicBezTo>
                    <a:cubicBezTo>
                      <a:pt x="0" y="532"/>
                      <a:pt x="0" y="533"/>
                      <a:pt x="0" y="535"/>
                    </a:cubicBezTo>
                    <a:cubicBezTo>
                      <a:pt x="0" y="537"/>
                      <a:pt x="0" y="538"/>
                      <a:pt x="0" y="540"/>
                    </a:cubicBezTo>
                    <a:cubicBezTo>
                      <a:pt x="0" y="542"/>
                      <a:pt x="0" y="543"/>
                      <a:pt x="0" y="545"/>
                    </a:cubicBezTo>
                    <a:cubicBezTo>
                      <a:pt x="0" y="547"/>
                      <a:pt x="0" y="548"/>
                      <a:pt x="0" y="550"/>
                    </a:cubicBezTo>
                    <a:cubicBezTo>
                      <a:pt x="1" y="552"/>
                      <a:pt x="1" y="553"/>
                      <a:pt x="1" y="555"/>
                    </a:cubicBezTo>
                    <a:cubicBezTo>
                      <a:pt x="1" y="557"/>
                      <a:pt x="1" y="558"/>
                      <a:pt x="1" y="560"/>
                    </a:cubicBezTo>
                    <a:cubicBezTo>
                      <a:pt x="1" y="562"/>
                      <a:pt x="1" y="563"/>
                      <a:pt x="2" y="565"/>
                    </a:cubicBezTo>
                    <a:cubicBezTo>
                      <a:pt x="2" y="566"/>
                      <a:pt x="2" y="567"/>
                      <a:pt x="2" y="568"/>
                    </a:cubicBezTo>
                    <a:cubicBezTo>
                      <a:pt x="2" y="568"/>
                      <a:pt x="2" y="569"/>
                      <a:pt x="2" y="569"/>
                    </a:cubicBezTo>
                    <a:cubicBezTo>
                      <a:pt x="2" y="572"/>
                      <a:pt x="3" y="576"/>
                      <a:pt x="3" y="579"/>
                    </a:cubicBezTo>
                    <a:cubicBezTo>
                      <a:pt x="3" y="579"/>
                      <a:pt x="3" y="580"/>
                      <a:pt x="3" y="581"/>
                    </a:cubicBezTo>
                    <a:cubicBezTo>
                      <a:pt x="4" y="584"/>
                      <a:pt x="5" y="588"/>
                      <a:pt x="5" y="592"/>
                    </a:cubicBezTo>
                    <a:cubicBezTo>
                      <a:pt x="6" y="593"/>
                      <a:pt x="6" y="594"/>
                      <a:pt x="6" y="595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10"/>
                      <a:pt x="11" y="613"/>
                      <a:pt x="12" y="616"/>
                    </a:cubicBezTo>
                    <a:cubicBezTo>
                      <a:pt x="19" y="637"/>
                      <a:pt x="19" y="637"/>
                      <a:pt x="19" y="637"/>
                    </a:cubicBezTo>
                    <a:cubicBezTo>
                      <a:pt x="19" y="638"/>
                      <a:pt x="19" y="639"/>
                      <a:pt x="20" y="640"/>
                    </a:cubicBezTo>
                    <a:cubicBezTo>
                      <a:pt x="20" y="640"/>
                      <a:pt x="20" y="641"/>
                      <a:pt x="20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8"/>
                      <a:pt x="23" y="649"/>
                      <a:pt x="24" y="650"/>
                    </a:cubicBezTo>
                    <a:cubicBezTo>
                      <a:pt x="24" y="651"/>
                      <a:pt x="25" y="653"/>
                      <a:pt x="25" y="654"/>
                    </a:cubicBezTo>
                    <a:cubicBezTo>
                      <a:pt x="26" y="655"/>
                      <a:pt x="26" y="656"/>
                      <a:pt x="27" y="658"/>
                    </a:cubicBezTo>
                    <a:cubicBezTo>
                      <a:pt x="27" y="659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0" y="665"/>
                    </a:cubicBezTo>
                    <a:cubicBezTo>
                      <a:pt x="31" y="666"/>
                      <a:pt x="32" y="667"/>
                      <a:pt x="32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3" y="670"/>
                      <a:pt x="34" y="670"/>
                      <a:pt x="34" y="671"/>
                    </a:cubicBezTo>
                    <a:cubicBezTo>
                      <a:pt x="35" y="673"/>
                      <a:pt x="36" y="674"/>
                      <a:pt x="38" y="676"/>
                    </a:cubicBezTo>
                    <a:cubicBezTo>
                      <a:pt x="38" y="677"/>
                      <a:pt x="38" y="678"/>
                      <a:pt x="39" y="678"/>
                    </a:cubicBezTo>
                    <a:cubicBezTo>
                      <a:pt x="41" y="680"/>
                      <a:pt x="42" y="683"/>
                      <a:pt x="44" y="685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6"/>
                      <a:pt x="45" y="686"/>
                    </a:cubicBezTo>
                    <a:cubicBezTo>
                      <a:pt x="46" y="688"/>
                      <a:pt x="48" y="689"/>
                      <a:pt x="49" y="690"/>
                    </a:cubicBezTo>
                    <a:cubicBezTo>
                      <a:pt x="49" y="691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7"/>
                      <a:pt x="56" y="697"/>
                    </a:cubicBezTo>
                    <a:cubicBezTo>
                      <a:pt x="57" y="698"/>
                      <a:pt x="58" y="699"/>
                      <a:pt x="59" y="699"/>
                    </a:cubicBezTo>
                    <a:cubicBezTo>
                      <a:pt x="60" y="700"/>
                      <a:pt x="60" y="700"/>
                      <a:pt x="61" y="701"/>
                    </a:cubicBezTo>
                    <a:cubicBezTo>
                      <a:pt x="62" y="702"/>
                      <a:pt x="63" y="702"/>
                      <a:pt x="64" y="703"/>
                    </a:cubicBezTo>
                    <a:cubicBezTo>
                      <a:pt x="64" y="703"/>
                      <a:pt x="65" y="704"/>
                      <a:pt x="65" y="704"/>
                    </a:cubicBezTo>
                    <a:cubicBezTo>
                      <a:pt x="66" y="704"/>
                      <a:pt x="66" y="704"/>
                      <a:pt x="67" y="705"/>
                    </a:cubicBezTo>
                    <a:cubicBezTo>
                      <a:pt x="67" y="705"/>
                      <a:pt x="68" y="706"/>
                      <a:pt x="69" y="706"/>
                    </a:cubicBezTo>
                    <a:cubicBezTo>
                      <a:pt x="70" y="707"/>
                      <a:pt x="71" y="707"/>
                      <a:pt x="72" y="708"/>
                    </a:cubicBezTo>
                    <a:cubicBezTo>
                      <a:pt x="73" y="708"/>
                      <a:pt x="74" y="709"/>
                      <a:pt x="75" y="709"/>
                    </a:cubicBezTo>
                    <a:cubicBezTo>
                      <a:pt x="75" y="709"/>
                      <a:pt x="76" y="709"/>
                      <a:pt x="76" y="710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1"/>
                      <a:pt x="79" y="711"/>
                      <a:pt x="80" y="711"/>
                    </a:cubicBezTo>
                    <a:cubicBezTo>
                      <a:pt x="81" y="712"/>
                      <a:pt x="82" y="712"/>
                      <a:pt x="83" y="712"/>
                    </a:cubicBezTo>
                    <a:cubicBezTo>
                      <a:pt x="84" y="713"/>
                      <a:pt x="85" y="713"/>
                      <a:pt x="86" y="713"/>
                    </a:cubicBezTo>
                    <a:cubicBezTo>
                      <a:pt x="87" y="713"/>
                      <a:pt x="87" y="713"/>
                      <a:pt x="88" y="714"/>
                    </a:cubicBezTo>
                    <a:cubicBezTo>
                      <a:pt x="88" y="714"/>
                      <a:pt x="89" y="714"/>
                      <a:pt x="90" y="714"/>
                    </a:cubicBezTo>
                    <a:lnTo>
                      <a:pt x="1448" y="1006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33"/>
              <p:cNvSpPr/>
              <p:nvPr>
                <p:custDataLst>
                  <p:tags r:id="rId5"/>
                </p:custDataLst>
              </p:nvPr>
            </p:nvSpPr>
            <p:spPr bwMode="auto">
              <a:xfrm>
                <a:off x="1984375" y="5992813"/>
                <a:ext cx="639763" cy="788988"/>
              </a:xfrm>
              <a:custGeom>
                <a:avLst/>
                <a:gdLst>
                  <a:gd name="T0" fmla="*/ 284 w 612"/>
                  <a:gd name="T1" fmla="*/ 754 h 756"/>
                  <a:gd name="T2" fmla="*/ 275 w 612"/>
                  <a:gd name="T3" fmla="*/ 751 h 756"/>
                  <a:gd name="T4" fmla="*/ 266 w 612"/>
                  <a:gd name="T5" fmla="*/ 746 h 756"/>
                  <a:gd name="T6" fmla="*/ 257 w 612"/>
                  <a:gd name="T7" fmla="*/ 739 h 756"/>
                  <a:gd name="T8" fmla="*/ 250 w 612"/>
                  <a:gd name="T9" fmla="*/ 732 h 756"/>
                  <a:gd name="T10" fmla="*/ 240 w 612"/>
                  <a:gd name="T11" fmla="*/ 720 h 756"/>
                  <a:gd name="T12" fmla="*/ 233 w 612"/>
                  <a:gd name="T13" fmla="*/ 710 h 756"/>
                  <a:gd name="T14" fmla="*/ 226 w 612"/>
                  <a:gd name="T15" fmla="*/ 696 h 756"/>
                  <a:gd name="T16" fmla="*/ 220 w 612"/>
                  <a:gd name="T17" fmla="*/ 682 h 756"/>
                  <a:gd name="T18" fmla="*/ 209 w 612"/>
                  <a:gd name="T19" fmla="*/ 645 h 756"/>
                  <a:gd name="T20" fmla="*/ 204 w 612"/>
                  <a:gd name="T21" fmla="*/ 621 h 756"/>
                  <a:gd name="T22" fmla="*/ 202 w 612"/>
                  <a:gd name="T23" fmla="*/ 602 h 756"/>
                  <a:gd name="T24" fmla="*/ 201 w 612"/>
                  <a:gd name="T25" fmla="*/ 582 h 756"/>
                  <a:gd name="T26" fmla="*/ 201 w 612"/>
                  <a:gd name="T27" fmla="*/ 568 h 756"/>
                  <a:gd name="T28" fmla="*/ 203 w 612"/>
                  <a:gd name="T29" fmla="*/ 542 h 756"/>
                  <a:gd name="T30" fmla="*/ 206 w 612"/>
                  <a:gd name="T31" fmla="*/ 521 h 756"/>
                  <a:gd name="T32" fmla="*/ 209 w 612"/>
                  <a:gd name="T33" fmla="*/ 507 h 756"/>
                  <a:gd name="T34" fmla="*/ 212 w 612"/>
                  <a:gd name="T35" fmla="*/ 490 h 756"/>
                  <a:gd name="T36" fmla="*/ 216 w 612"/>
                  <a:gd name="T37" fmla="*/ 477 h 756"/>
                  <a:gd name="T38" fmla="*/ 223 w 612"/>
                  <a:gd name="T39" fmla="*/ 457 h 756"/>
                  <a:gd name="T40" fmla="*/ 230 w 612"/>
                  <a:gd name="T41" fmla="*/ 438 h 756"/>
                  <a:gd name="T42" fmla="*/ 236 w 612"/>
                  <a:gd name="T43" fmla="*/ 425 h 756"/>
                  <a:gd name="T44" fmla="*/ 246 w 612"/>
                  <a:gd name="T45" fmla="*/ 406 h 756"/>
                  <a:gd name="T46" fmla="*/ 256 w 612"/>
                  <a:gd name="T47" fmla="*/ 391 h 756"/>
                  <a:gd name="T48" fmla="*/ 267 w 612"/>
                  <a:gd name="T49" fmla="*/ 376 h 756"/>
                  <a:gd name="T50" fmla="*/ 612 w 612"/>
                  <a:gd name="T51" fmla="*/ 48 h 756"/>
                  <a:gd name="T52" fmla="*/ 68 w 612"/>
                  <a:gd name="T53" fmla="*/ 332 h 756"/>
                  <a:gd name="T54" fmla="*/ 58 w 612"/>
                  <a:gd name="T55" fmla="*/ 346 h 756"/>
                  <a:gd name="T56" fmla="*/ 46 w 612"/>
                  <a:gd name="T57" fmla="*/ 363 h 756"/>
                  <a:gd name="T58" fmla="*/ 39 w 612"/>
                  <a:gd name="T59" fmla="*/ 377 h 756"/>
                  <a:gd name="T60" fmla="*/ 30 w 612"/>
                  <a:gd name="T61" fmla="*/ 395 h 756"/>
                  <a:gd name="T62" fmla="*/ 23 w 612"/>
                  <a:gd name="T63" fmla="*/ 412 h 756"/>
                  <a:gd name="T64" fmla="*/ 19 w 612"/>
                  <a:gd name="T65" fmla="*/ 425 h 756"/>
                  <a:gd name="T66" fmla="*/ 13 w 612"/>
                  <a:gd name="T67" fmla="*/ 444 h 756"/>
                  <a:gd name="T68" fmla="*/ 9 w 612"/>
                  <a:gd name="T69" fmla="*/ 458 h 756"/>
                  <a:gd name="T70" fmla="*/ 6 w 612"/>
                  <a:gd name="T71" fmla="*/ 476 h 756"/>
                  <a:gd name="T72" fmla="*/ 3 w 612"/>
                  <a:gd name="T73" fmla="*/ 497 h 756"/>
                  <a:gd name="T74" fmla="*/ 1 w 612"/>
                  <a:gd name="T75" fmla="*/ 513 h 756"/>
                  <a:gd name="T76" fmla="*/ 0 w 612"/>
                  <a:gd name="T77" fmla="*/ 535 h 756"/>
                  <a:gd name="T78" fmla="*/ 1 w 612"/>
                  <a:gd name="T79" fmla="*/ 555 h 756"/>
                  <a:gd name="T80" fmla="*/ 2 w 612"/>
                  <a:gd name="T81" fmla="*/ 569 h 756"/>
                  <a:gd name="T82" fmla="*/ 6 w 612"/>
                  <a:gd name="T83" fmla="*/ 594 h 756"/>
                  <a:gd name="T84" fmla="*/ 19 w 612"/>
                  <a:gd name="T85" fmla="*/ 636 h 756"/>
                  <a:gd name="T86" fmla="*/ 24 w 612"/>
                  <a:gd name="T87" fmla="*/ 650 h 756"/>
                  <a:gd name="T88" fmla="*/ 31 w 612"/>
                  <a:gd name="T89" fmla="*/ 664 h 756"/>
                  <a:gd name="T90" fmla="*/ 38 w 612"/>
                  <a:gd name="T91" fmla="*/ 676 h 756"/>
                  <a:gd name="T92" fmla="*/ 45 w 612"/>
                  <a:gd name="T93" fmla="*/ 686 h 756"/>
                  <a:gd name="T94" fmla="*/ 55 w 612"/>
                  <a:gd name="T95" fmla="*/ 696 h 756"/>
                  <a:gd name="T96" fmla="*/ 64 w 612"/>
                  <a:gd name="T97" fmla="*/ 703 h 756"/>
                  <a:gd name="T98" fmla="*/ 72 w 612"/>
                  <a:gd name="T99" fmla="*/ 707 h 756"/>
                  <a:gd name="T100" fmla="*/ 80 w 612"/>
                  <a:gd name="T101" fmla="*/ 711 h 756"/>
                  <a:gd name="T102" fmla="*/ 90 w 612"/>
                  <a:gd name="T103" fmla="*/ 714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2" h="756">
                    <a:moveTo>
                      <a:pt x="290" y="756"/>
                    </a:moveTo>
                    <a:cubicBezTo>
                      <a:pt x="290" y="756"/>
                      <a:pt x="289" y="756"/>
                      <a:pt x="289" y="756"/>
                    </a:cubicBezTo>
                    <a:cubicBezTo>
                      <a:pt x="288" y="756"/>
                      <a:pt x="287" y="755"/>
                      <a:pt x="287" y="755"/>
                    </a:cubicBezTo>
                    <a:cubicBezTo>
                      <a:pt x="286" y="755"/>
                      <a:pt x="285" y="755"/>
                      <a:pt x="284" y="754"/>
                    </a:cubicBezTo>
                    <a:cubicBezTo>
                      <a:pt x="283" y="754"/>
                      <a:pt x="282" y="754"/>
                      <a:pt x="281" y="753"/>
                    </a:cubicBezTo>
                    <a:cubicBezTo>
                      <a:pt x="280" y="753"/>
                      <a:pt x="279" y="753"/>
                      <a:pt x="278" y="752"/>
                    </a:cubicBezTo>
                    <a:cubicBezTo>
                      <a:pt x="278" y="752"/>
                      <a:pt x="277" y="752"/>
                      <a:pt x="277" y="752"/>
                    </a:cubicBezTo>
                    <a:cubicBezTo>
                      <a:pt x="276" y="752"/>
                      <a:pt x="276" y="751"/>
                      <a:pt x="275" y="751"/>
                    </a:cubicBezTo>
                    <a:cubicBezTo>
                      <a:pt x="275" y="751"/>
                      <a:pt x="274" y="750"/>
                      <a:pt x="273" y="750"/>
                    </a:cubicBezTo>
                    <a:cubicBezTo>
                      <a:pt x="272" y="749"/>
                      <a:pt x="271" y="749"/>
                      <a:pt x="270" y="748"/>
                    </a:cubicBezTo>
                    <a:cubicBezTo>
                      <a:pt x="269" y="748"/>
                      <a:pt x="268" y="747"/>
                      <a:pt x="267" y="747"/>
                    </a:cubicBezTo>
                    <a:cubicBezTo>
                      <a:pt x="267" y="747"/>
                      <a:pt x="266" y="746"/>
                      <a:pt x="266" y="746"/>
                    </a:cubicBezTo>
                    <a:cubicBezTo>
                      <a:pt x="266" y="746"/>
                      <a:pt x="265" y="745"/>
                      <a:pt x="265" y="745"/>
                    </a:cubicBezTo>
                    <a:cubicBezTo>
                      <a:pt x="264" y="745"/>
                      <a:pt x="263" y="744"/>
                      <a:pt x="262" y="743"/>
                    </a:cubicBezTo>
                    <a:cubicBezTo>
                      <a:pt x="261" y="743"/>
                      <a:pt x="260" y="742"/>
                      <a:pt x="260" y="741"/>
                    </a:cubicBezTo>
                    <a:cubicBezTo>
                      <a:pt x="259" y="741"/>
                      <a:pt x="258" y="740"/>
                      <a:pt x="257" y="739"/>
                    </a:cubicBezTo>
                    <a:cubicBezTo>
                      <a:pt x="256" y="739"/>
                      <a:pt x="256" y="738"/>
                      <a:pt x="255" y="738"/>
                    </a:cubicBezTo>
                    <a:cubicBezTo>
                      <a:pt x="255" y="737"/>
                      <a:pt x="255" y="737"/>
                      <a:pt x="255" y="737"/>
                    </a:cubicBezTo>
                    <a:cubicBezTo>
                      <a:pt x="254" y="736"/>
                      <a:pt x="253" y="735"/>
                      <a:pt x="251" y="734"/>
                    </a:cubicBezTo>
                    <a:cubicBezTo>
                      <a:pt x="251" y="734"/>
                      <a:pt x="250" y="733"/>
                      <a:pt x="250" y="732"/>
                    </a:cubicBezTo>
                    <a:cubicBezTo>
                      <a:pt x="248" y="731"/>
                      <a:pt x="247" y="730"/>
                      <a:pt x="246" y="728"/>
                    </a:cubicBezTo>
                    <a:cubicBezTo>
                      <a:pt x="246" y="728"/>
                      <a:pt x="245" y="728"/>
                      <a:pt x="245" y="727"/>
                    </a:cubicBezTo>
                    <a:cubicBezTo>
                      <a:pt x="245" y="727"/>
                      <a:pt x="245" y="727"/>
                      <a:pt x="245" y="727"/>
                    </a:cubicBezTo>
                    <a:cubicBezTo>
                      <a:pt x="243" y="725"/>
                      <a:pt x="241" y="723"/>
                      <a:pt x="240" y="720"/>
                    </a:cubicBezTo>
                    <a:cubicBezTo>
                      <a:pt x="239" y="720"/>
                      <a:pt x="239" y="719"/>
                      <a:pt x="238" y="718"/>
                    </a:cubicBezTo>
                    <a:cubicBezTo>
                      <a:pt x="237" y="717"/>
                      <a:pt x="236" y="715"/>
                      <a:pt x="235" y="713"/>
                    </a:cubicBezTo>
                    <a:cubicBezTo>
                      <a:pt x="234" y="712"/>
                      <a:pt x="234" y="712"/>
                      <a:pt x="234" y="712"/>
                    </a:cubicBezTo>
                    <a:cubicBezTo>
                      <a:pt x="234" y="711"/>
                      <a:pt x="233" y="711"/>
                      <a:pt x="233" y="710"/>
                    </a:cubicBezTo>
                    <a:cubicBezTo>
                      <a:pt x="233" y="709"/>
                      <a:pt x="232" y="708"/>
                      <a:pt x="231" y="707"/>
                    </a:cubicBezTo>
                    <a:cubicBezTo>
                      <a:pt x="231" y="706"/>
                      <a:pt x="230" y="705"/>
                      <a:pt x="229" y="703"/>
                    </a:cubicBezTo>
                    <a:cubicBezTo>
                      <a:pt x="229" y="702"/>
                      <a:pt x="228" y="701"/>
                      <a:pt x="228" y="700"/>
                    </a:cubicBezTo>
                    <a:cubicBezTo>
                      <a:pt x="227" y="699"/>
                      <a:pt x="227" y="697"/>
                      <a:pt x="226" y="696"/>
                    </a:cubicBezTo>
                    <a:cubicBezTo>
                      <a:pt x="225" y="695"/>
                      <a:pt x="225" y="694"/>
                      <a:pt x="224" y="692"/>
                    </a:cubicBezTo>
                    <a:cubicBezTo>
                      <a:pt x="224" y="691"/>
                      <a:pt x="223" y="690"/>
                      <a:pt x="223" y="688"/>
                    </a:cubicBezTo>
                    <a:cubicBezTo>
                      <a:pt x="222" y="687"/>
                      <a:pt x="222" y="686"/>
                      <a:pt x="221" y="684"/>
                    </a:cubicBezTo>
                    <a:cubicBezTo>
                      <a:pt x="221" y="683"/>
                      <a:pt x="221" y="683"/>
                      <a:pt x="220" y="682"/>
                    </a:cubicBezTo>
                    <a:cubicBezTo>
                      <a:pt x="220" y="681"/>
                      <a:pt x="220" y="680"/>
                      <a:pt x="219" y="679"/>
                    </a:cubicBezTo>
                    <a:cubicBezTo>
                      <a:pt x="213" y="659"/>
                      <a:pt x="213" y="659"/>
                      <a:pt x="213" y="659"/>
                    </a:cubicBezTo>
                    <a:cubicBezTo>
                      <a:pt x="212" y="655"/>
                      <a:pt x="211" y="652"/>
                      <a:pt x="210" y="648"/>
                    </a:cubicBezTo>
                    <a:cubicBezTo>
                      <a:pt x="209" y="647"/>
                      <a:pt x="209" y="646"/>
                      <a:pt x="209" y="645"/>
                    </a:cubicBezTo>
                    <a:cubicBezTo>
                      <a:pt x="208" y="642"/>
                      <a:pt x="207" y="640"/>
                      <a:pt x="207" y="637"/>
                    </a:cubicBezTo>
                    <a:cubicBezTo>
                      <a:pt x="207" y="636"/>
                      <a:pt x="206" y="635"/>
                      <a:pt x="206" y="634"/>
                    </a:cubicBezTo>
                    <a:cubicBezTo>
                      <a:pt x="205" y="630"/>
                      <a:pt x="205" y="627"/>
                      <a:pt x="204" y="623"/>
                    </a:cubicBezTo>
                    <a:cubicBezTo>
                      <a:pt x="204" y="622"/>
                      <a:pt x="204" y="622"/>
                      <a:pt x="204" y="621"/>
                    </a:cubicBezTo>
                    <a:cubicBezTo>
                      <a:pt x="204" y="618"/>
                      <a:pt x="203" y="615"/>
                      <a:pt x="203" y="611"/>
                    </a:cubicBezTo>
                    <a:cubicBezTo>
                      <a:pt x="203" y="611"/>
                      <a:pt x="203" y="610"/>
                      <a:pt x="203" y="610"/>
                    </a:cubicBezTo>
                    <a:cubicBezTo>
                      <a:pt x="202" y="609"/>
                      <a:pt x="202" y="608"/>
                      <a:pt x="202" y="607"/>
                    </a:cubicBezTo>
                    <a:cubicBezTo>
                      <a:pt x="202" y="606"/>
                      <a:pt x="202" y="604"/>
                      <a:pt x="202" y="602"/>
                    </a:cubicBezTo>
                    <a:cubicBezTo>
                      <a:pt x="202" y="600"/>
                      <a:pt x="202" y="599"/>
                      <a:pt x="202" y="597"/>
                    </a:cubicBezTo>
                    <a:cubicBezTo>
                      <a:pt x="201" y="596"/>
                      <a:pt x="201" y="594"/>
                      <a:pt x="201" y="592"/>
                    </a:cubicBezTo>
                    <a:cubicBezTo>
                      <a:pt x="201" y="591"/>
                      <a:pt x="201" y="589"/>
                      <a:pt x="201" y="587"/>
                    </a:cubicBezTo>
                    <a:cubicBezTo>
                      <a:pt x="201" y="586"/>
                      <a:pt x="201" y="584"/>
                      <a:pt x="201" y="582"/>
                    </a:cubicBezTo>
                    <a:cubicBezTo>
                      <a:pt x="201" y="580"/>
                      <a:pt x="201" y="579"/>
                      <a:pt x="201" y="577"/>
                    </a:cubicBezTo>
                    <a:cubicBezTo>
                      <a:pt x="201" y="576"/>
                      <a:pt x="201" y="574"/>
                      <a:pt x="201" y="572"/>
                    </a:cubicBezTo>
                    <a:cubicBezTo>
                      <a:pt x="201" y="571"/>
                      <a:pt x="201" y="570"/>
                      <a:pt x="201" y="569"/>
                    </a:cubicBezTo>
                    <a:cubicBezTo>
                      <a:pt x="201" y="568"/>
                      <a:pt x="201" y="568"/>
                      <a:pt x="201" y="568"/>
                    </a:cubicBezTo>
                    <a:cubicBezTo>
                      <a:pt x="201" y="564"/>
                      <a:pt x="201" y="559"/>
                      <a:pt x="202" y="555"/>
                    </a:cubicBezTo>
                    <a:cubicBezTo>
                      <a:pt x="202" y="555"/>
                      <a:pt x="202" y="555"/>
                      <a:pt x="202" y="554"/>
                    </a:cubicBezTo>
                    <a:cubicBezTo>
                      <a:pt x="202" y="550"/>
                      <a:pt x="202" y="547"/>
                      <a:pt x="203" y="543"/>
                    </a:cubicBezTo>
                    <a:cubicBezTo>
                      <a:pt x="203" y="543"/>
                      <a:pt x="203" y="542"/>
                      <a:pt x="203" y="542"/>
                    </a:cubicBezTo>
                    <a:cubicBezTo>
                      <a:pt x="203" y="541"/>
                      <a:pt x="203" y="540"/>
                      <a:pt x="203" y="539"/>
                    </a:cubicBezTo>
                    <a:cubicBezTo>
                      <a:pt x="204" y="537"/>
                      <a:pt x="204" y="535"/>
                      <a:pt x="204" y="532"/>
                    </a:cubicBezTo>
                    <a:cubicBezTo>
                      <a:pt x="204" y="531"/>
                      <a:pt x="205" y="530"/>
                      <a:pt x="205" y="528"/>
                    </a:cubicBezTo>
                    <a:cubicBezTo>
                      <a:pt x="205" y="526"/>
                      <a:pt x="205" y="523"/>
                      <a:pt x="206" y="521"/>
                    </a:cubicBezTo>
                    <a:cubicBezTo>
                      <a:pt x="206" y="520"/>
                      <a:pt x="206" y="519"/>
                      <a:pt x="206" y="518"/>
                    </a:cubicBezTo>
                    <a:cubicBezTo>
                      <a:pt x="206" y="518"/>
                      <a:pt x="206" y="518"/>
                      <a:pt x="207" y="517"/>
                    </a:cubicBezTo>
                    <a:cubicBezTo>
                      <a:pt x="207" y="515"/>
                      <a:pt x="207" y="513"/>
                      <a:pt x="208" y="511"/>
                    </a:cubicBezTo>
                    <a:cubicBezTo>
                      <a:pt x="208" y="510"/>
                      <a:pt x="208" y="508"/>
                      <a:pt x="209" y="507"/>
                    </a:cubicBezTo>
                    <a:cubicBezTo>
                      <a:pt x="209" y="505"/>
                      <a:pt x="210" y="503"/>
                      <a:pt x="210" y="500"/>
                    </a:cubicBezTo>
                    <a:cubicBezTo>
                      <a:pt x="210" y="499"/>
                      <a:pt x="210" y="498"/>
                      <a:pt x="211" y="497"/>
                    </a:cubicBezTo>
                    <a:cubicBezTo>
                      <a:pt x="211" y="497"/>
                      <a:pt x="211" y="497"/>
                      <a:pt x="211" y="497"/>
                    </a:cubicBezTo>
                    <a:cubicBezTo>
                      <a:pt x="211" y="495"/>
                      <a:pt x="212" y="493"/>
                      <a:pt x="212" y="490"/>
                    </a:cubicBezTo>
                    <a:cubicBezTo>
                      <a:pt x="213" y="489"/>
                      <a:pt x="213" y="488"/>
                      <a:pt x="213" y="487"/>
                    </a:cubicBezTo>
                    <a:cubicBezTo>
                      <a:pt x="214" y="484"/>
                      <a:pt x="215" y="482"/>
                      <a:pt x="215" y="480"/>
                    </a:cubicBezTo>
                    <a:cubicBezTo>
                      <a:pt x="216" y="479"/>
                      <a:pt x="216" y="478"/>
                      <a:pt x="216" y="477"/>
                    </a:cubicBezTo>
                    <a:cubicBezTo>
                      <a:pt x="216" y="477"/>
                      <a:pt x="216" y="477"/>
                      <a:pt x="216" y="477"/>
                    </a:cubicBezTo>
                    <a:cubicBezTo>
                      <a:pt x="217" y="474"/>
                      <a:pt x="218" y="470"/>
                      <a:pt x="219" y="467"/>
                    </a:cubicBezTo>
                    <a:cubicBezTo>
                      <a:pt x="219" y="467"/>
                      <a:pt x="220" y="466"/>
                      <a:pt x="220" y="465"/>
                    </a:cubicBezTo>
                    <a:cubicBezTo>
                      <a:pt x="221" y="463"/>
                      <a:pt x="222" y="460"/>
                      <a:pt x="223" y="457"/>
                    </a:cubicBezTo>
                    <a:cubicBezTo>
                      <a:pt x="223" y="457"/>
                      <a:pt x="223" y="457"/>
                      <a:pt x="223" y="457"/>
                    </a:cubicBezTo>
                    <a:cubicBezTo>
                      <a:pt x="223" y="456"/>
                      <a:pt x="223" y="456"/>
                      <a:pt x="224" y="455"/>
                    </a:cubicBezTo>
                    <a:cubicBezTo>
                      <a:pt x="224" y="453"/>
                      <a:pt x="225" y="450"/>
                      <a:pt x="226" y="448"/>
                    </a:cubicBezTo>
                    <a:cubicBezTo>
                      <a:pt x="227" y="447"/>
                      <a:pt x="227" y="445"/>
                      <a:pt x="228" y="444"/>
                    </a:cubicBezTo>
                    <a:cubicBezTo>
                      <a:pt x="229" y="442"/>
                      <a:pt x="229" y="440"/>
                      <a:pt x="230" y="438"/>
                    </a:cubicBezTo>
                    <a:cubicBezTo>
                      <a:pt x="231" y="438"/>
                      <a:pt x="231" y="438"/>
                      <a:pt x="231" y="438"/>
                    </a:cubicBezTo>
                    <a:cubicBezTo>
                      <a:pt x="231" y="437"/>
                      <a:pt x="231" y="436"/>
                      <a:pt x="232" y="435"/>
                    </a:cubicBezTo>
                    <a:cubicBezTo>
                      <a:pt x="233" y="433"/>
                      <a:pt x="234" y="431"/>
                      <a:pt x="235" y="429"/>
                    </a:cubicBezTo>
                    <a:cubicBezTo>
                      <a:pt x="235" y="427"/>
                      <a:pt x="236" y="426"/>
                      <a:pt x="236" y="425"/>
                    </a:cubicBezTo>
                    <a:cubicBezTo>
                      <a:pt x="237" y="423"/>
                      <a:pt x="238" y="421"/>
                      <a:pt x="239" y="419"/>
                    </a:cubicBezTo>
                    <a:cubicBezTo>
                      <a:pt x="240" y="418"/>
                      <a:pt x="240" y="418"/>
                      <a:pt x="240" y="417"/>
                    </a:cubicBezTo>
                    <a:cubicBezTo>
                      <a:pt x="241" y="417"/>
                      <a:pt x="241" y="416"/>
                      <a:pt x="241" y="416"/>
                    </a:cubicBezTo>
                    <a:cubicBezTo>
                      <a:pt x="243" y="413"/>
                      <a:pt x="245" y="410"/>
                      <a:pt x="246" y="406"/>
                    </a:cubicBezTo>
                    <a:cubicBezTo>
                      <a:pt x="247" y="406"/>
                      <a:pt x="247" y="406"/>
                      <a:pt x="247" y="405"/>
                    </a:cubicBezTo>
                    <a:cubicBezTo>
                      <a:pt x="249" y="402"/>
                      <a:pt x="251" y="398"/>
                      <a:pt x="253" y="395"/>
                    </a:cubicBezTo>
                    <a:cubicBezTo>
                      <a:pt x="254" y="394"/>
                      <a:pt x="254" y="394"/>
                      <a:pt x="254" y="394"/>
                    </a:cubicBezTo>
                    <a:cubicBezTo>
                      <a:pt x="255" y="393"/>
                      <a:pt x="255" y="392"/>
                      <a:pt x="256" y="391"/>
                    </a:cubicBezTo>
                    <a:cubicBezTo>
                      <a:pt x="257" y="390"/>
                      <a:pt x="257" y="389"/>
                      <a:pt x="258" y="388"/>
                    </a:cubicBezTo>
                    <a:cubicBezTo>
                      <a:pt x="259" y="387"/>
                      <a:pt x="260" y="385"/>
                      <a:pt x="261" y="384"/>
                    </a:cubicBezTo>
                    <a:cubicBezTo>
                      <a:pt x="262" y="383"/>
                      <a:pt x="263" y="382"/>
                      <a:pt x="263" y="381"/>
                    </a:cubicBezTo>
                    <a:cubicBezTo>
                      <a:pt x="265" y="379"/>
                      <a:pt x="266" y="378"/>
                      <a:pt x="267" y="376"/>
                    </a:cubicBezTo>
                    <a:cubicBezTo>
                      <a:pt x="268" y="376"/>
                      <a:pt x="268" y="375"/>
                      <a:pt x="269" y="374"/>
                    </a:cubicBezTo>
                    <a:cubicBezTo>
                      <a:pt x="271" y="372"/>
                      <a:pt x="272" y="370"/>
                      <a:pt x="274" y="368"/>
                    </a:cubicBezTo>
                    <a:cubicBezTo>
                      <a:pt x="523" y="92"/>
                      <a:pt x="523" y="92"/>
                      <a:pt x="523" y="92"/>
                    </a:cubicBezTo>
                    <a:cubicBezTo>
                      <a:pt x="552" y="59"/>
                      <a:pt x="583" y="45"/>
                      <a:pt x="612" y="48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5"/>
                      <a:pt x="74" y="325"/>
                      <a:pt x="74" y="325"/>
                    </a:cubicBezTo>
                    <a:cubicBezTo>
                      <a:pt x="72" y="327"/>
                      <a:pt x="70" y="329"/>
                      <a:pt x="68" y="332"/>
                    </a:cubicBezTo>
                    <a:cubicBezTo>
                      <a:pt x="68" y="332"/>
                      <a:pt x="67" y="333"/>
                      <a:pt x="66" y="334"/>
                    </a:cubicBezTo>
                    <a:cubicBezTo>
                      <a:pt x="65" y="335"/>
                      <a:pt x="64" y="337"/>
                      <a:pt x="63" y="338"/>
                    </a:cubicBezTo>
                    <a:cubicBezTo>
                      <a:pt x="62" y="339"/>
                      <a:pt x="61" y="340"/>
                      <a:pt x="61" y="341"/>
                    </a:cubicBezTo>
                    <a:cubicBezTo>
                      <a:pt x="60" y="343"/>
                      <a:pt x="59" y="344"/>
                      <a:pt x="58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9" y="359"/>
                      <a:pt x="46" y="363"/>
                    </a:cubicBezTo>
                    <a:cubicBezTo>
                      <a:pt x="46" y="363"/>
                      <a:pt x="46" y="363"/>
                      <a:pt x="46" y="364"/>
                    </a:cubicBezTo>
                    <a:cubicBezTo>
                      <a:pt x="44" y="367"/>
                      <a:pt x="42" y="370"/>
                      <a:pt x="41" y="373"/>
                    </a:cubicBezTo>
                    <a:cubicBezTo>
                      <a:pt x="40" y="374"/>
                      <a:pt x="40" y="374"/>
                      <a:pt x="40" y="375"/>
                    </a:cubicBezTo>
                    <a:cubicBezTo>
                      <a:pt x="39" y="375"/>
                      <a:pt x="39" y="376"/>
                      <a:pt x="39" y="377"/>
                    </a:cubicBezTo>
                    <a:cubicBezTo>
                      <a:pt x="38" y="379"/>
                      <a:pt x="37" y="380"/>
                      <a:pt x="36" y="382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8"/>
                      <a:pt x="32" y="390"/>
                      <a:pt x="31" y="393"/>
                    </a:cubicBezTo>
                    <a:cubicBezTo>
                      <a:pt x="31" y="393"/>
                      <a:pt x="30" y="394"/>
                      <a:pt x="30" y="395"/>
                    </a:cubicBezTo>
                    <a:cubicBezTo>
                      <a:pt x="30" y="396"/>
                      <a:pt x="30" y="396"/>
                      <a:pt x="30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5"/>
                    </a:cubicBezTo>
                    <a:cubicBezTo>
                      <a:pt x="25" y="408"/>
                      <a:pt x="24" y="410"/>
                      <a:pt x="23" y="412"/>
                    </a:cubicBezTo>
                    <a:cubicBezTo>
                      <a:pt x="23" y="413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0"/>
                      <a:pt x="19" y="423"/>
                    </a:cubicBezTo>
                    <a:cubicBezTo>
                      <a:pt x="19" y="423"/>
                      <a:pt x="19" y="424"/>
                      <a:pt x="19" y="425"/>
                    </a:cubicBezTo>
                    <a:cubicBezTo>
                      <a:pt x="18" y="428"/>
                      <a:pt x="17" y="431"/>
                      <a:pt x="16" y="434"/>
                    </a:cubicBezTo>
                    <a:cubicBezTo>
                      <a:pt x="16" y="434"/>
                      <a:pt x="16" y="434"/>
                      <a:pt x="16" y="434"/>
                    </a:cubicBezTo>
                    <a:cubicBezTo>
                      <a:pt x="15" y="435"/>
                      <a:pt x="15" y="436"/>
                      <a:pt x="15" y="437"/>
                    </a:cubicBezTo>
                    <a:cubicBezTo>
                      <a:pt x="14" y="439"/>
                      <a:pt x="13" y="442"/>
                      <a:pt x="13" y="444"/>
                    </a:cubicBezTo>
                    <a:cubicBezTo>
                      <a:pt x="12" y="445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2"/>
                      <a:pt x="8" y="464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5"/>
                      <a:pt x="6" y="476"/>
                    </a:cubicBezTo>
                    <a:cubicBezTo>
                      <a:pt x="6" y="477"/>
                      <a:pt x="5" y="478"/>
                      <a:pt x="5" y="479"/>
                    </a:cubicBezTo>
                    <a:cubicBezTo>
                      <a:pt x="5" y="481"/>
                      <a:pt x="4" y="483"/>
                      <a:pt x="4" y="486"/>
                    </a:cubicBezTo>
                    <a:cubicBezTo>
                      <a:pt x="4" y="487"/>
                      <a:pt x="4" y="488"/>
                      <a:pt x="4" y="490"/>
                    </a:cubicBezTo>
                    <a:cubicBezTo>
                      <a:pt x="3" y="492"/>
                      <a:pt x="3" y="494"/>
                      <a:pt x="3" y="497"/>
                    </a:cubicBezTo>
                    <a:cubicBezTo>
                      <a:pt x="3" y="497"/>
                      <a:pt x="2" y="498"/>
                      <a:pt x="2" y="499"/>
                    </a:cubicBezTo>
                    <a:cubicBezTo>
                      <a:pt x="2" y="500"/>
                      <a:pt x="2" y="500"/>
                      <a:pt x="2" y="501"/>
                    </a:cubicBezTo>
                    <a:cubicBezTo>
                      <a:pt x="2" y="504"/>
                      <a:pt x="1" y="508"/>
                      <a:pt x="1" y="512"/>
                    </a:cubicBezTo>
                    <a:cubicBezTo>
                      <a:pt x="1" y="512"/>
                      <a:pt x="1" y="512"/>
                      <a:pt x="1" y="513"/>
                    </a:cubicBezTo>
                    <a:cubicBezTo>
                      <a:pt x="1" y="517"/>
                      <a:pt x="1" y="521"/>
                      <a:pt x="1" y="525"/>
                    </a:cubicBezTo>
                    <a:cubicBezTo>
                      <a:pt x="0" y="525"/>
                      <a:pt x="0" y="526"/>
                      <a:pt x="0" y="526"/>
                    </a:cubicBezTo>
                    <a:cubicBezTo>
                      <a:pt x="0" y="527"/>
                      <a:pt x="0" y="528"/>
                      <a:pt x="0" y="529"/>
                    </a:cubicBezTo>
                    <a:cubicBezTo>
                      <a:pt x="0" y="531"/>
                      <a:pt x="0" y="533"/>
                      <a:pt x="0" y="535"/>
                    </a:cubicBezTo>
                    <a:cubicBezTo>
                      <a:pt x="0" y="536"/>
                      <a:pt x="0" y="538"/>
                      <a:pt x="0" y="539"/>
                    </a:cubicBezTo>
                    <a:cubicBezTo>
                      <a:pt x="0" y="541"/>
                      <a:pt x="0" y="543"/>
                      <a:pt x="0" y="545"/>
                    </a:cubicBezTo>
                    <a:cubicBezTo>
                      <a:pt x="0" y="546"/>
                      <a:pt x="1" y="548"/>
                      <a:pt x="1" y="550"/>
                    </a:cubicBezTo>
                    <a:cubicBezTo>
                      <a:pt x="1" y="551"/>
                      <a:pt x="1" y="553"/>
                      <a:pt x="1" y="555"/>
                    </a:cubicBezTo>
                    <a:cubicBezTo>
                      <a:pt x="1" y="556"/>
                      <a:pt x="1" y="558"/>
                      <a:pt x="1" y="559"/>
                    </a:cubicBezTo>
                    <a:cubicBezTo>
                      <a:pt x="1" y="561"/>
                      <a:pt x="1" y="563"/>
                      <a:pt x="2" y="565"/>
                    </a:cubicBezTo>
                    <a:cubicBezTo>
                      <a:pt x="2" y="566"/>
                      <a:pt x="2" y="566"/>
                      <a:pt x="2" y="567"/>
                    </a:cubicBezTo>
                    <a:cubicBezTo>
                      <a:pt x="2" y="568"/>
                      <a:pt x="2" y="568"/>
                      <a:pt x="2" y="569"/>
                    </a:cubicBezTo>
                    <a:cubicBezTo>
                      <a:pt x="2" y="572"/>
                      <a:pt x="3" y="575"/>
                      <a:pt x="3" y="579"/>
                    </a:cubicBezTo>
                    <a:cubicBezTo>
                      <a:pt x="3" y="579"/>
                      <a:pt x="3" y="580"/>
                      <a:pt x="4" y="580"/>
                    </a:cubicBezTo>
                    <a:cubicBezTo>
                      <a:pt x="4" y="584"/>
                      <a:pt x="5" y="588"/>
                      <a:pt x="6" y="591"/>
                    </a:cubicBezTo>
                    <a:cubicBezTo>
                      <a:pt x="6" y="592"/>
                      <a:pt x="6" y="593"/>
                      <a:pt x="6" y="594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09"/>
                      <a:pt x="11" y="613"/>
                      <a:pt x="12" y="616"/>
                    </a:cubicBezTo>
                    <a:cubicBezTo>
                      <a:pt x="19" y="636"/>
                      <a:pt x="19" y="636"/>
                      <a:pt x="19" y="636"/>
                    </a:cubicBezTo>
                    <a:cubicBezTo>
                      <a:pt x="19" y="637"/>
                      <a:pt x="19" y="638"/>
                      <a:pt x="20" y="639"/>
                    </a:cubicBezTo>
                    <a:cubicBezTo>
                      <a:pt x="20" y="640"/>
                      <a:pt x="20" y="641"/>
                      <a:pt x="21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7"/>
                      <a:pt x="23" y="648"/>
                      <a:pt x="24" y="650"/>
                    </a:cubicBezTo>
                    <a:cubicBezTo>
                      <a:pt x="24" y="651"/>
                      <a:pt x="25" y="652"/>
                      <a:pt x="25" y="654"/>
                    </a:cubicBezTo>
                    <a:cubicBezTo>
                      <a:pt x="26" y="655"/>
                      <a:pt x="26" y="656"/>
                      <a:pt x="27" y="657"/>
                    </a:cubicBezTo>
                    <a:cubicBezTo>
                      <a:pt x="28" y="658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1" y="664"/>
                    </a:cubicBezTo>
                    <a:cubicBezTo>
                      <a:pt x="31" y="665"/>
                      <a:pt x="32" y="667"/>
                      <a:pt x="33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4" y="669"/>
                      <a:pt x="34" y="670"/>
                      <a:pt x="34" y="670"/>
                    </a:cubicBezTo>
                    <a:cubicBezTo>
                      <a:pt x="35" y="672"/>
                      <a:pt x="36" y="674"/>
                      <a:pt x="38" y="676"/>
                    </a:cubicBezTo>
                    <a:cubicBezTo>
                      <a:pt x="38" y="676"/>
                      <a:pt x="39" y="677"/>
                      <a:pt x="39" y="678"/>
                    </a:cubicBezTo>
                    <a:cubicBezTo>
                      <a:pt x="41" y="680"/>
                      <a:pt x="42" y="682"/>
                      <a:pt x="44" y="684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5"/>
                      <a:pt x="45" y="686"/>
                    </a:cubicBezTo>
                    <a:cubicBezTo>
                      <a:pt x="47" y="687"/>
                      <a:pt x="48" y="689"/>
                      <a:pt x="49" y="690"/>
                    </a:cubicBezTo>
                    <a:cubicBezTo>
                      <a:pt x="50" y="690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6"/>
                      <a:pt x="56" y="697"/>
                    </a:cubicBezTo>
                    <a:cubicBezTo>
                      <a:pt x="57" y="697"/>
                      <a:pt x="58" y="698"/>
                      <a:pt x="59" y="699"/>
                    </a:cubicBezTo>
                    <a:cubicBezTo>
                      <a:pt x="60" y="700"/>
                      <a:pt x="61" y="700"/>
                      <a:pt x="61" y="701"/>
                    </a:cubicBezTo>
                    <a:cubicBezTo>
                      <a:pt x="62" y="701"/>
                      <a:pt x="63" y="702"/>
                      <a:pt x="64" y="703"/>
                    </a:cubicBezTo>
                    <a:cubicBezTo>
                      <a:pt x="65" y="703"/>
                      <a:pt x="65" y="703"/>
                      <a:pt x="65" y="704"/>
                    </a:cubicBezTo>
                    <a:cubicBezTo>
                      <a:pt x="66" y="704"/>
                      <a:pt x="66" y="704"/>
                      <a:pt x="67" y="704"/>
                    </a:cubicBezTo>
                    <a:cubicBezTo>
                      <a:pt x="68" y="705"/>
                      <a:pt x="68" y="705"/>
                      <a:pt x="69" y="706"/>
                    </a:cubicBezTo>
                    <a:cubicBezTo>
                      <a:pt x="70" y="706"/>
                      <a:pt x="71" y="707"/>
                      <a:pt x="72" y="707"/>
                    </a:cubicBezTo>
                    <a:cubicBezTo>
                      <a:pt x="73" y="708"/>
                      <a:pt x="74" y="708"/>
                      <a:pt x="75" y="709"/>
                    </a:cubicBezTo>
                    <a:cubicBezTo>
                      <a:pt x="75" y="709"/>
                      <a:pt x="76" y="709"/>
                      <a:pt x="76" y="709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0"/>
                      <a:pt x="79" y="711"/>
                      <a:pt x="80" y="711"/>
                    </a:cubicBezTo>
                    <a:cubicBezTo>
                      <a:pt x="81" y="711"/>
                      <a:pt x="82" y="712"/>
                      <a:pt x="83" y="712"/>
                    </a:cubicBezTo>
                    <a:cubicBezTo>
                      <a:pt x="84" y="712"/>
                      <a:pt x="85" y="712"/>
                      <a:pt x="86" y="713"/>
                    </a:cubicBezTo>
                    <a:cubicBezTo>
                      <a:pt x="87" y="713"/>
                      <a:pt x="87" y="713"/>
                      <a:pt x="88" y="713"/>
                    </a:cubicBezTo>
                    <a:cubicBezTo>
                      <a:pt x="89" y="713"/>
                      <a:pt x="89" y="714"/>
                      <a:pt x="90" y="714"/>
                    </a:cubicBezTo>
                    <a:lnTo>
                      <a:pt x="290" y="756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142899" y="4447121"/>
              <a:ext cx="2063750" cy="1616075"/>
              <a:chOff x="908050" y="5954713"/>
              <a:chExt cx="2063750" cy="1616075"/>
            </a:xfrm>
          </p:grpSpPr>
          <p:sp>
            <p:nvSpPr>
              <p:cNvPr id="10" name="Freeform 234"/>
              <p:cNvSpPr/>
              <p:nvPr>
                <p:custDataLst>
                  <p:tags r:id="rId6"/>
                </p:custDataLst>
              </p:nvPr>
            </p:nvSpPr>
            <p:spPr bwMode="auto">
              <a:xfrm>
                <a:off x="908050" y="5954713"/>
                <a:ext cx="2063750" cy="1193800"/>
              </a:xfrm>
              <a:custGeom>
                <a:avLst/>
                <a:gdLst>
                  <a:gd name="T0" fmla="*/ 1621 w 1975"/>
                  <a:gd name="T1" fmla="*/ 203 h 1143"/>
                  <a:gd name="T2" fmla="*/ 1625 w 1975"/>
                  <a:gd name="T3" fmla="*/ 939 h 1143"/>
                  <a:gd name="T4" fmla="*/ 354 w 1975"/>
                  <a:gd name="T5" fmla="*/ 939 h 1143"/>
                  <a:gd name="T6" fmla="*/ 350 w 1975"/>
                  <a:gd name="T7" fmla="*/ 203 h 1143"/>
                  <a:gd name="T8" fmla="*/ 1621 w 1975"/>
                  <a:gd name="T9" fmla="*/ 203 h 1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5" h="1143">
                    <a:moveTo>
                      <a:pt x="1621" y="203"/>
                    </a:moveTo>
                    <a:cubicBezTo>
                      <a:pt x="1973" y="406"/>
                      <a:pt x="1975" y="736"/>
                      <a:pt x="1625" y="939"/>
                    </a:cubicBezTo>
                    <a:cubicBezTo>
                      <a:pt x="1276" y="1143"/>
                      <a:pt x="706" y="1143"/>
                      <a:pt x="354" y="939"/>
                    </a:cubicBezTo>
                    <a:cubicBezTo>
                      <a:pt x="2" y="736"/>
                      <a:pt x="0" y="406"/>
                      <a:pt x="350" y="203"/>
                    </a:cubicBezTo>
                    <a:cubicBezTo>
                      <a:pt x="700" y="0"/>
                      <a:pt x="1269" y="0"/>
                      <a:pt x="1621" y="20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235"/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1050925" y="6037263"/>
                <a:ext cx="1779588" cy="1028700"/>
              </a:xfrm>
              <a:custGeom>
                <a:avLst/>
                <a:gdLst>
                  <a:gd name="T0" fmla="*/ 1398 w 1703"/>
                  <a:gd name="T1" fmla="*/ 175 h 985"/>
                  <a:gd name="T2" fmla="*/ 1401 w 1703"/>
                  <a:gd name="T3" fmla="*/ 810 h 985"/>
                  <a:gd name="T4" fmla="*/ 306 w 1703"/>
                  <a:gd name="T5" fmla="*/ 810 h 985"/>
                  <a:gd name="T6" fmla="*/ 302 w 1703"/>
                  <a:gd name="T7" fmla="*/ 175 h 985"/>
                  <a:gd name="T8" fmla="*/ 1398 w 1703"/>
                  <a:gd name="T9" fmla="*/ 17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3" h="985">
                    <a:moveTo>
                      <a:pt x="1398" y="175"/>
                    </a:moveTo>
                    <a:cubicBezTo>
                      <a:pt x="1702" y="350"/>
                      <a:pt x="1703" y="634"/>
                      <a:pt x="1401" y="810"/>
                    </a:cubicBezTo>
                    <a:cubicBezTo>
                      <a:pt x="1100" y="985"/>
                      <a:pt x="609" y="985"/>
                      <a:pt x="306" y="810"/>
                    </a:cubicBezTo>
                    <a:cubicBezTo>
                      <a:pt x="2" y="634"/>
                      <a:pt x="0" y="350"/>
                      <a:pt x="302" y="175"/>
                    </a:cubicBezTo>
                    <a:cubicBezTo>
                      <a:pt x="604" y="0"/>
                      <a:pt x="1094" y="0"/>
                      <a:pt x="1398" y="17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36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146175" y="6091238"/>
                <a:ext cx="1590675" cy="920750"/>
              </a:xfrm>
              <a:custGeom>
                <a:avLst/>
                <a:gdLst>
                  <a:gd name="T0" fmla="*/ 1249 w 1522"/>
                  <a:gd name="T1" fmla="*/ 157 h 881"/>
                  <a:gd name="T2" fmla="*/ 1252 w 1522"/>
                  <a:gd name="T3" fmla="*/ 724 h 881"/>
                  <a:gd name="T4" fmla="*/ 273 w 1522"/>
                  <a:gd name="T5" fmla="*/ 724 h 881"/>
                  <a:gd name="T6" fmla="*/ 269 w 1522"/>
                  <a:gd name="T7" fmla="*/ 157 h 881"/>
                  <a:gd name="T8" fmla="*/ 1249 w 1522"/>
                  <a:gd name="T9" fmla="*/ 157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2" h="881">
                    <a:moveTo>
                      <a:pt x="1249" y="157"/>
                    </a:moveTo>
                    <a:cubicBezTo>
                      <a:pt x="1520" y="313"/>
                      <a:pt x="1522" y="567"/>
                      <a:pt x="1252" y="724"/>
                    </a:cubicBezTo>
                    <a:cubicBezTo>
                      <a:pt x="983" y="881"/>
                      <a:pt x="544" y="881"/>
                      <a:pt x="273" y="724"/>
                    </a:cubicBezTo>
                    <a:cubicBezTo>
                      <a:pt x="1" y="567"/>
                      <a:pt x="0" y="313"/>
                      <a:pt x="269" y="157"/>
                    </a:cubicBezTo>
                    <a:cubicBezTo>
                      <a:pt x="539" y="0"/>
                      <a:pt x="978" y="0"/>
                      <a:pt x="1249" y="157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37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998538" y="6548438"/>
                <a:ext cx="1881188" cy="1022350"/>
              </a:xfrm>
              <a:custGeom>
                <a:avLst/>
                <a:gdLst>
                  <a:gd name="T0" fmla="*/ 1796 w 1800"/>
                  <a:gd name="T1" fmla="*/ 47 h 979"/>
                  <a:gd name="T2" fmla="*/ 1789 w 1800"/>
                  <a:gd name="T3" fmla="*/ 85 h 979"/>
                  <a:gd name="T4" fmla="*/ 1775 w 1800"/>
                  <a:gd name="T5" fmla="*/ 126 h 979"/>
                  <a:gd name="T6" fmla="*/ 1756 w 1800"/>
                  <a:gd name="T7" fmla="*/ 165 h 979"/>
                  <a:gd name="T8" fmla="*/ 1734 w 1800"/>
                  <a:gd name="T9" fmla="*/ 199 h 979"/>
                  <a:gd name="T10" fmla="*/ 1707 w 1800"/>
                  <a:gd name="T11" fmla="*/ 234 h 979"/>
                  <a:gd name="T12" fmla="*/ 1674 w 1800"/>
                  <a:gd name="T13" fmla="*/ 269 h 979"/>
                  <a:gd name="T14" fmla="*/ 1639 w 1800"/>
                  <a:gd name="T15" fmla="*/ 301 h 979"/>
                  <a:gd name="T16" fmla="*/ 1598 w 1800"/>
                  <a:gd name="T17" fmla="*/ 332 h 979"/>
                  <a:gd name="T18" fmla="*/ 1552 w 1800"/>
                  <a:gd name="T19" fmla="*/ 362 h 979"/>
                  <a:gd name="T20" fmla="*/ 1469 w 1800"/>
                  <a:gd name="T21" fmla="*/ 407 h 979"/>
                  <a:gd name="T22" fmla="*/ 1395 w 1800"/>
                  <a:gd name="T23" fmla="*/ 438 h 979"/>
                  <a:gd name="T24" fmla="*/ 1321 w 1800"/>
                  <a:gd name="T25" fmla="*/ 463 h 979"/>
                  <a:gd name="T26" fmla="*/ 1260 w 1800"/>
                  <a:gd name="T27" fmla="*/ 480 h 979"/>
                  <a:gd name="T28" fmla="*/ 1197 w 1800"/>
                  <a:gd name="T29" fmla="*/ 494 h 979"/>
                  <a:gd name="T30" fmla="*/ 1116 w 1800"/>
                  <a:gd name="T31" fmla="*/ 508 h 979"/>
                  <a:gd name="T32" fmla="*/ 1032 w 1800"/>
                  <a:gd name="T33" fmla="*/ 518 h 979"/>
                  <a:gd name="T34" fmla="*/ 962 w 1800"/>
                  <a:gd name="T35" fmla="*/ 522 h 979"/>
                  <a:gd name="T36" fmla="*/ 895 w 1800"/>
                  <a:gd name="T37" fmla="*/ 523 h 979"/>
                  <a:gd name="T38" fmla="*/ 829 w 1800"/>
                  <a:gd name="T39" fmla="*/ 521 h 979"/>
                  <a:gd name="T40" fmla="*/ 762 w 1800"/>
                  <a:gd name="T41" fmla="*/ 516 h 979"/>
                  <a:gd name="T42" fmla="*/ 689 w 1800"/>
                  <a:gd name="T43" fmla="*/ 508 h 979"/>
                  <a:gd name="T44" fmla="*/ 624 w 1800"/>
                  <a:gd name="T45" fmla="*/ 497 h 979"/>
                  <a:gd name="T46" fmla="*/ 558 w 1800"/>
                  <a:gd name="T47" fmla="*/ 483 h 979"/>
                  <a:gd name="T48" fmla="*/ 481 w 1800"/>
                  <a:gd name="T49" fmla="*/ 462 h 979"/>
                  <a:gd name="T50" fmla="*/ 401 w 1800"/>
                  <a:gd name="T51" fmla="*/ 434 h 979"/>
                  <a:gd name="T52" fmla="*/ 350 w 1800"/>
                  <a:gd name="T53" fmla="*/ 413 h 979"/>
                  <a:gd name="T54" fmla="*/ 300 w 1800"/>
                  <a:gd name="T55" fmla="*/ 388 h 979"/>
                  <a:gd name="T56" fmla="*/ 1 w 1800"/>
                  <a:gd name="T57" fmla="*/ 456 h 979"/>
                  <a:gd name="T58" fmla="*/ 315 w 1800"/>
                  <a:gd name="T59" fmla="*/ 853 h 979"/>
                  <a:gd name="T60" fmla="*/ 366 w 1800"/>
                  <a:gd name="T61" fmla="*/ 877 h 979"/>
                  <a:gd name="T62" fmla="*/ 419 w 1800"/>
                  <a:gd name="T63" fmla="*/ 897 h 979"/>
                  <a:gd name="T64" fmla="*/ 504 w 1800"/>
                  <a:gd name="T65" fmla="*/ 925 h 979"/>
                  <a:gd name="T66" fmla="*/ 557 w 1800"/>
                  <a:gd name="T67" fmla="*/ 939 h 979"/>
                  <a:gd name="T68" fmla="*/ 614 w 1800"/>
                  <a:gd name="T69" fmla="*/ 952 h 979"/>
                  <a:gd name="T70" fmla="*/ 683 w 1800"/>
                  <a:gd name="T71" fmla="*/ 963 h 979"/>
                  <a:gd name="T72" fmla="*/ 738 w 1800"/>
                  <a:gd name="T73" fmla="*/ 970 h 979"/>
                  <a:gd name="T74" fmla="*/ 796 w 1800"/>
                  <a:gd name="T75" fmla="*/ 975 h 979"/>
                  <a:gd name="T76" fmla="*/ 861 w 1800"/>
                  <a:gd name="T77" fmla="*/ 978 h 979"/>
                  <a:gd name="T78" fmla="*/ 916 w 1800"/>
                  <a:gd name="T79" fmla="*/ 979 h 979"/>
                  <a:gd name="T80" fmla="*/ 975 w 1800"/>
                  <a:gd name="T81" fmla="*/ 977 h 979"/>
                  <a:gd name="T82" fmla="*/ 1054 w 1800"/>
                  <a:gd name="T83" fmla="*/ 972 h 979"/>
                  <a:gd name="T84" fmla="*/ 1114 w 1800"/>
                  <a:gd name="T85" fmla="*/ 964 h 979"/>
                  <a:gd name="T86" fmla="*/ 1186 w 1800"/>
                  <a:gd name="T87" fmla="*/ 952 h 979"/>
                  <a:gd name="T88" fmla="*/ 1249 w 1800"/>
                  <a:gd name="T89" fmla="*/ 939 h 979"/>
                  <a:gd name="T90" fmla="*/ 1315 w 1800"/>
                  <a:gd name="T91" fmla="*/ 921 h 979"/>
                  <a:gd name="T92" fmla="*/ 1370 w 1800"/>
                  <a:gd name="T93" fmla="*/ 903 h 979"/>
                  <a:gd name="T94" fmla="*/ 1446 w 1800"/>
                  <a:gd name="T95" fmla="*/ 873 h 979"/>
                  <a:gd name="T96" fmla="*/ 1517 w 1800"/>
                  <a:gd name="T97" fmla="*/ 838 h 979"/>
                  <a:gd name="T98" fmla="*/ 1574 w 1800"/>
                  <a:gd name="T99" fmla="*/ 803 h 979"/>
                  <a:gd name="T100" fmla="*/ 1618 w 1800"/>
                  <a:gd name="T101" fmla="*/ 772 h 979"/>
                  <a:gd name="T102" fmla="*/ 1657 w 1800"/>
                  <a:gd name="T103" fmla="*/ 740 h 979"/>
                  <a:gd name="T104" fmla="*/ 1685 w 1800"/>
                  <a:gd name="T105" fmla="*/ 713 h 979"/>
                  <a:gd name="T106" fmla="*/ 1714 w 1800"/>
                  <a:gd name="T107" fmla="*/ 680 h 979"/>
                  <a:gd name="T108" fmla="*/ 1733 w 1800"/>
                  <a:gd name="T109" fmla="*/ 655 h 979"/>
                  <a:gd name="T110" fmla="*/ 1754 w 1800"/>
                  <a:gd name="T111" fmla="*/ 621 h 979"/>
                  <a:gd name="T112" fmla="*/ 1773 w 1800"/>
                  <a:gd name="T113" fmla="*/ 582 h 979"/>
                  <a:gd name="T114" fmla="*/ 1786 w 1800"/>
                  <a:gd name="T115" fmla="*/ 547 h 979"/>
                  <a:gd name="T116" fmla="*/ 1793 w 1800"/>
                  <a:gd name="T117" fmla="*/ 516 h 979"/>
                  <a:gd name="T118" fmla="*/ 1798 w 1800"/>
                  <a:gd name="T119" fmla="*/ 478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800" h="979">
                    <a:moveTo>
                      <a:pt x="1799" y="15"/>
                    </a:moveTo>
                    <a:cubicBezTo>
                      <a:pt x="1799" y="17"/>
                      <a:pt x="1799" y="19"/>
                      <a:pt x="1799" y="22"/>
                    </a:cubicBezTo>
                    <a:cubicBezTo>
                      <a:pt x="1799" y="24"/>
                      <a:pt x="1799" y="26"/>
                      <a:pt x="1799" y="28"/>
                    </a:cubicBezTo>
                    <a:cubicBezTo>
                      <a:pt x="1798" y="30"/>
                      <a:pt x="1798" y="32"/>
                      <a:pt x="1798" y="34"/>
                    </a:cubicBezTo>
                    <a:cubicBezTo>
                      <a:pt x="1798" y="36"/>
                      <a:pt x="1798" y="38"/>
                      <a:pt x="1797" y="40"/>
                    </a:cubicBezTo>
                    <a:cubicBezTo>
                      <a:pt x="1797" y="43"/>
                      <a:pt x="1797" y="45"/>
                      <a:pt x="1796" y="47"/>
                    </a:cubicBezTo>
                    <a:cubicBezTo>
                      <a:pt x="1796" y="49"/>
                      <a:pt x="1796" y="51"/>
                      <a:pt x="1796" y="53"/>
                    </a:cubicBezTo>
                    <a:cubicBezTo>
                      <a:pt x="1795" y="55"/>
                      <a:pt x="1795" y="57"/>
                      <a:pt x="1794" y="60"/>
                    </a:cubicBezTo>
                    <a:cubicBezTo>
                      <a:pt x="1794" y="62"/>
                      <a:pt x="1794" y="64"/>
                      <a:pt x="1793" y="65"/>
                    </a:cubicBezTo>
                    <a:cubicBezTo>
                      <a:pt x="1793" y="68"/>
                      <a:pt x="1792" y="70"/>
                      <a:pt x="1792" y="72"/>
                    </a:cubicBezTo>
                    <a:cubicBezTo>
                      <a:pt x="1791" y="74"/>
                      <a:pt x="1791" y="76"/>
                      <a:pt x="1790" y="78"/>
                    </a:cubicBezTo>
                    <a:cubicBezTo>
                      <a:pt x="1790" y="80"/>
                      <a:pt x="1789" y="83"/>
                      <a:pt x="1789" y="85"/>
                    </a:cubicBezTo>
                    <a:cubicBezTo>
                      <a:pt x="1788" y="87"/>
                      <a:pt x="1788" y="89"/>
                      <a:pt x="1787" y="90"/>
                    </a:cubicBezTo>
                    <a:cubicBezTo>
                      <a:pt x="1786" y="93"/>
                      <a:pt x="1786" y="95"/>
                      <a:pt x="1785" y="98"/>
                    </a:cubicBezTo>
                    <a:cubicBezTo>
                      <a:pt x="1784" y="99"/>
                      <a:pt x="1784" y="101"/>
                      <a:pt x="1783" y="103"/>
                    </a:cubicBezTo>
                    <a:cubicBezTo>
                      <a:pt x="1782" y="105"/>
                      <a:pt x="1782" y="108"/>
                      <a:pt x="1781" y="110"/>
                    </a:cubicBezTo>
                    <a:cubicBezTo>
                      <a:pt x="1780" y="112"/>
                      <a:pt x="1779" y="114"/>
                      <a:pt x="1779" y="115"/>
                    </a:cubicBezTo>
                    <a:cubicBezTo>
                      <a:pt x="1778" y="119"/>
                      <a:pt x="1776" y="122"/>
                      <a:pt x="1775" y="126"/>
                    </a:cubicBezTo>
                    <a:cubicBezTo>
                      <a:pt x="1774" y="127"/>
                      <a:pt x="1774" y="127"/>
                      <a:pt x="1774" y="128"/>
                    </a:cubicBezTo>
                    <a:cubicBezTo>
                      <a:pt x="1772" y="132"/>
                      <a:pt x="1770" y="136"/>
                      <a:pt x="1768" y="140"/>
                    </a:cubicBezTo>
                    <a:cubicBezTo>
                      <a:pt x="1768" y="142"/>
                      <a:pt x="1767" y="143"/>
                      <a:pt x="1766" y="144"/>
                    </a:cubicBezTo>
                    <a:cubicBezTo>
                      <a:pt x="1765" y="147"/>
                      <a:pt x="1764" y="150"/>
                      <a:pt x="1762" y="153"/>
                    </a:cubicBezTo>
                    <a:cubicBezTo>
                      <a:pt x="1761" y="154"/>
                      <a:pt x="1761" y="156"/>
                      <a:pt x="1760" y="157"/>
                    </a:cubicBezTo>
                    <a:cubicBezTo>
                      <a:pt x="1758" y="160"/>
                      <a:pt x="1757" y="162"/>
                      <a:pt x="1756" y="165"/>
                    </a:cubicBezTo>
                    <a:cubicBezTo>
                      <a:pt x="1754" y="168"/>
                      <a:pt x="1752" y="172"/>
                      <a:pt x="1750" y="175"/>
                    </a:cubicBezTo>
                    <a:cubicBezTo>
                      <a:pt x="1749" y="176"/>
                      <a:pt x="1749" y="176"/>
                      <a:pt x="1749" y="177"/>
                    </a:cubicBezTo>
                    <a:cubicBezTo>
                      <a:pt x="1747" y="180"/>
                      <a:pt x="1744" y="184"/>
                      <a:pt x="1742" y="187"/>
                    </a:cubicBezTo>
                    <a:cubicBezTo>
                      <a:pt x="1742" y="188"/>
                      <a:pt x="1742" y="188"/>
                      <a:pt x="1741" y="189"/>
                    </a:cubicBezTo>
                    <a:cubicBezTo>
                      <a:pt x="1739" y="192"/>
                      <a:pt x="1737" y="195"/>
                      <a:pt x="1734" y="199"/>
                    </a:cubicBezTo>
                    <a:cubicBezTo>
                      <a:pt x="1734" y="199"/>
                      <a:pt x="1734" y="199"/>
                      <a:pt x="1734" y="199"/>
                    </a:cubicBezTo>
                    <a:cubicBezTo>
                      <a:pt x="1731" y="203"/>
                      <a:pt x="1729" y="206"/>
                      <a:pt x="1726" y="210"/>
                    </a:cubicBezTo>
                    <a:cubicBezTo>
                      <a:pt x="1726" y="210"/>
                      <a:pt x="1726" y="211"/>
                      <a:pt x="1725" y="212"/>
                    </a:cubicBezTo>
                    <a:cubicBezTo>
                      <a:pt x="1723" y="215"/>
                      <a:pt x="1720" y="218"/>
                      <a:pt x="1717" y="221"/>
                    </a:cubicBezTo>
                    <a:cubicBezTo>
                      <a:pt x="1717" y="222"/>
                      <a:pt x="1716" y="223"/>
                      <a:pt x="1715" y="224"/>
                    </a:cubicBezTo>
                    <a:cubicBezTo>
                      <a:pt x="1713" y="227"/>
                      <a:pt x="1711" y="230"/>
                      <a:pt x="1708" y="233"/>
                    </a:cubicBezTo>
                    <a:cubicBezTo>
                      <a:pt x="1708" y="233"/>
                      <a:pt x="1707" y="234"/>
                      <a:pt x="1707" y="234"/>
                    </a:cubicBezTo>
                    <a:cubicBezTo>
                      <a:pt x="1704" y="238"/>
                      <a:pt x="1701" y="241"/>
                      <a:pt x="1698" y="244"/>
                    </a:cubicBezTo>
                    <a:cubicBezTo>
                      <a:pt x="1697" y="245"/>
                      <a:pt x="1697" y="246"/>
                      <a:pt x="1696" y="247"/>
                    </a:cubicBezTo>
                    <a:cubicBezTo>
                      <a:pt x="1693" y="250"/>
                      <a:pt x="1691" y="252"/>
                      <a:pt x="1688" y="255"/>
                    </a:cubicBezTo>
                    <a:cubicBezTo>
                      <a:pt x="1687" y="256"/>
                      <a:pt x="1687" y="256"/>
                      <a:pt x="1686" y="257"/>
                    </a:cubicBezTo>
                    <a:cubicBezTo>
                      <a:pt x="1683" y="260"/>
                      <a:pt x="1680" y="263"/>
                      <a:pt x="1677" y="267"/>
                    </a:cubicBezTo>
                    <a:cubicBezTo>
                      <a:pt x="1676" y="267"/>
                      <a:pt x="1675" y="268"/>
                      <a:pt x="1674" y="269"/>
                    </a:cubicBezTo>
                    <a:cubicBezTo>
                      <a:pt x="1672" y="272"/>
                      <a:pt x="1669" y="274"/>
                      <a:pt x="1666" y="277"/>
                    </a:cubicBezTo>
                    <a:cubicBezTo>
                      <a:pt x="1665" y="278"/>
                      <a:pt x="1665" y="278"/>
                      <a:pt x="1664" y="279"/>
                    </a:cubicBezTo>
                    <a:cubicBezTo>
                      <a:pt x="1662" y="281"/>
                      <a:pt x="1660" y="282"/>
                      <a:pt x="1658" y="284"/>
                    </a:cubicBezTo>
                    <a:cubicBezTo>
                      <a:pt x="1656" y="286"/>
                      <a:pt x="1654" y="288"/>
                      <a:pt x="1652" y="290"/>
                    </a:cubicBezTo>
                    <a:cubicBezTo>
                      <a:pt x="1650" y="292"/>
                      <a:pt x="1648" y="293"/>
                      <a:pt x="1646" y="295"/>
                    </a:cubicBezTo>
                    <a:cubicBezTo>
                      <a:pt x="1644" y="297"/>
                      <a:pt x="1641" y="299"/>
                      <a:pt x="1639" y="301"/>
                    </a:cubicBezTo>
                    <a:cubicBezTo>
                      <a:pt x="1637" y="302"/>
                      <a:pt x="1635" y="304"/>
                      <a:pt x="1633" y="306"/>
                    </a:cubicBezTo>
                    <a:cubicBezTo>
                      <a:pt x="1631" y="308"/>
                      <a:pt x="1628" y="310"/>
                      <a:pt x="1626" y="311"/>
                    </a:cubicBezTo>
                    <a:cubicBezTo>
                      <a:pt x="1624" y="313"/>
                      <a:pt x="1621" y="315"/>
                      <a:pt x="1619" y="316"/>
                    </a:cubicBezTo>
                    <a:cubicBezTo>
                      <a:pt x="1617" y="318"/>
                      <a:pt x="1614" y="320"/>
                      <a:pt x="1612" y="322"/>
                    </a:cubicBezTo>
                    <a:cubicBezTo>
                      <a:pt x="1610" y="324"/>
                      <a:pt x="1608" y="325"/>
                      <a:pt x="1605" y="327"/>
                    </a:cubicBezTo>
                    <a:cubicBezTo>
                      <a:pt x="1603" y="329"/>
                      <a:pt x="1600" y="330"/>
                      <a:pt x="1598" y="332"/>
                    </a:cubicBezTo>
                    <a:cubicBezTo>
                      <a:pt x="1595" y="334"/>
                      <a:pt x="1593" y="336"/>
                      <a:pt x="1591" y="337"/>
                    </a:cubicBezTo>
                    <a:cubicBezTo>
                      <a:pt x="1588" y="339"/>
                      <a:pt x="1586" y="341"/>
                      <a:pt x="1583" y="343"/>
                    </a:cubicBezTo>
                    <a:cubicBezTo>
                      <a:pt x="1581" y="344"/>
                      <a:pt x="1578" y="346"/>
                      <a:pt x="1576" y="347"/>
                    </a:cubicBezTo>
                    <a:cubicBezTo>
                      <a:pt x="1573" y="349"/>
                      <a:pt x="1570" y="351"/>
                      <a:pt x="1568" y="353"/>
                    </a:cubicBezTo>
                    <a:cubicBezTo>
                      <a:pt x="1565" y="354"/>
                      <a:pt x="1563" y="356"/>
                      <a:pt x="1560" y="357"/>
                    </a:cubicBezTo>
                    <a:cubicBezTo>
                      <a:pt x="1557" y="359"/>
                      <a:pt x="1555" y="361"/>
                      <a:pt x="1552" y="362"/>
                    </a:cubicBezTo>
                    <a:cubicBezTo>
                      <a:pt x="1547" y="365"/>
                      <a:pt x="1543" y="368"/>
                      <a:pt x="1538" y="370"/>
                    </a:cubicBezTo>
                    <a:cubicBezTo>
                      <a:pt x="1532" y="374"/>
                      <a:pt x="1525" y="378"/>
                      <a:pt x="1518" y="382"/>
                    </a:cubicBezTo>
                    <a:cubicBezTo>
                      <a:pt x="1516" y="383"/>
                      <a:pt x="1514" y="384"/>
                      <a:pt x="1512" y="385"/>
                    </a:cubicBezTo>
                    <a:cubicBezTo>
                      <a:pt x="1507" y="388"/>
                      <a:pt x="1501" y="391"/>
                      <a:pt x="1496" y="393"/>
                    </a:cubicBezTo>
                    <a:cubicBezTo>
                      <a:pt x="1494" y="394"/>
                      <a:pt x="1492" y="395"/>
                      <a:pt x="1490" y="396"/>
                    </a:cubicBezTo>
                    <a:cubicBezTo>
                      <a:pt x="1483" y="400"/>
                      <a:pt x="1476" y="403"/>
                      <a:pt x="1469" y="407"/>
                    </a:cubicBezTo>
                    <a:cubicBezTo>
                      <a:pt x="1468" y="407"/>
                      <a:pt x="1467" y="408"/>
                      <a:pt x="1465" y="408"/>
                    </a:cubicBezTo>
                    <a:cubicBezTo>
                      <a:pt x="1459" y="411"/>
                      <a:pt x="1453" y="414"/>
                      <a:pt x="1447" y="417"/>
                    </a:cubicBezTo>
                    <a:cubicBezTo>
                      <a:pt x="1445" y="418"/>
                      <a:pt x="1443" y="419"/>
                      <a:pt x="1440" y="420"/>
                    </a:cubicBezTo>
                    <a:cubicBezTo>
                      <a:pt x="1435" y="422"/>
                      <a:pt x="1428" y="425"/>
                      <a:pt x="1422" y="427"/>
                    </a:cubicBezTo>
                    <a:cubicBezTo>
                      <a:pt x="1421" y="428"/>
                      <a:pt x="1419" y="429"/>
                      <a:pt x="1418" y="429"/>
                    </a:cubicBezTo>
                    <a:cubicBezTo>
                      <a:pt x="1410" y="432"/>
                      <a:pt x="1403" y="435"/>
                      <a:pt x="1395" y="438"/>
                    </a:cubicBezTo>
                    <a:cubicBezTo>
                      <a:pt x="1393" y="439"/>
                      <a:pt x="1391" y="439"/>
                      <a:pt x="1390" y="440"/>
                    </a:cubicBezTo>
                    <a:cubicBezTo>
                      <a:pt x="1384" y="442"/>
                      <a:pt x="1378" y="445"/>
                      <a:pt x="1372" y="447"/>
                    </a:cubicBezTo>
                    <a:cubicBezTo>
                      <a:pt x="1369" y="448"/>
                      <a:pt x="1367" y="448"/>
                      <a:pt x="1365" y="449"/>
                    </a:cubicBezTo>
                    <a:cubicBezTo>
                      <a:pt x="1357" y="452"/>
                      <a:pt x="1350" y="454"/>
                      <a:pt x="1343" y="457"/>
                    </a:cubicBezTo>
                    <a:cubicBezTo>
                      <a:pt x="1342" y="457"/>
                      <a:pt x="1342" y="457"/>
                      <a:pt x="1341" y="457"/>
                    </a:cubicBezTo>
                    <a:cubicBezTo>
                      <a:pt x="1334" y="459"/>
                      <a:pt x="1328" y="461"/>
                      <a:pt x="1321" y="463"/>
                    </a:cubicBezTo>
                    <a:cubicBezTo>
                      <a:pt x="1320" y="464"/>
                      <a:pt x="1318" y="464"/>
                      <a:pt x="1317" y="465"/>
                    </a:cubicBezTo>
                    <a:cubicBezTo>
                      <a:pt x="1311" y="466"/>
                      <a:pt x="1306" y="468"/>
                      <a:pt x="1301" y="469"/>
                    </a:cubicBezTo>
                    <a:cubicBezTo>
                      <a:pt x="1298" y="470"/>
                      <a:pt x="1296" y="471"/>
                      <a:pt x="1293" y="471"/>
                    </a:cubicBezTo>
                    <a:cubicBezTo>
                      <a:pt x="1289" y="473"/>
                      <a:pt x="1285" y="474"/>
                      <a:pt x="1280" y="475"/>
                    </a:cubicBezTo>
                    <a:cubicBezTo>
                      <a:pt x="1278" y="476"/>
                      <a:pt x="1275" y="476"/>
                      <a:pt x="1272" y="477"/>
                    </a:cubicBezTo>
                    <a:cubicBezTo>
                      <a:pt x="1268" y="478"/>
                      <a:pt x="1264" y="479"/>
                      <a:pt x="1260" y="480"/>
                    </a:cubicBezTo>
                    <a:cubicBezTo>
                      <a:pt x="1257" y="481"/>
                      <a:pt x="1254" y="482"/>
                      <a:pt x="1251" y="483"/>
                    </a:cubicBezTo>
                    <a:cubicBezTo>
                      <a:pt x="1247" y="483"/>
                      <a:pt x="1243" y="484"/>
                      <a:pt x="1239" y="485"/>
                    </a:cubicBezTo>
                    <a:cubicBezTo>
                      <a:pt x="1236" y="486"/>
                      <a:pt x="1233" y="487"/>
                      <a:pt x="1230" y="487"/>
                    </a:cubicBezTo>
                    <a:cubicBezTo>
                      <a:pt x="1226" y="488"/>
                      <a:pt x="1222" y="489"/>
                      <a:pt x="1218" y="490"/>
                    </a:cubicBezTo>
                    <a:cubicBezTo>
                      <a:pt x="1215" y="491"/>
                      <a:pt x="1212" y="491"/>
                      <a:pt x="1208" y="492"/>
                    </a:cubicBezTo>
                    <a:cubicBezTo>
                      <a:pt x="1205" y="493"/>
                      <a:pt x="1201" y="494"/>
                      <a:pt x="1197" y="494"/>
                    </a:cubicBezTo>
                    <a:cubicBezTo>
                      <a:pt x="1194" y="495"/>
                      <a:pt x="1190" y="496"/>
                      <a:pt x="1187" y="496"/>
                    </a:cubicBezTo>
                    <a:cubicBezTo>
                      <a:pt x="1183" y="497"/>
                      <a:pt x="1179" y="498"/>
                      <a:pt x="1176" y="499"/>
                    </a:cubicBezTo>
                    <a:cubicBezTo>
                      <a:pt x="1173" y="499"/>
                      <a:pt x="1170" y="500"/>
                      <a:pt x="1167" y="500"/>
                    </a:cubicBezTo>
                    <a:cubicBezTo>
                      <a:pt x="1161" y="501"/>
                      <a:pt x="1154" y="502"/>
                      <a:pt x="1147" y="503"/>
                    </a:cubicBezTo>
                    <a:cubicBezTo>
                      <a:pt x="1145" y="504"/>
                      <a:pt x="1143" y="504"/>
                      <a:pt x="1141" y="504"/>
                    </a:cubicBezTo>
                    <a:cubicBezTo>
                      <a:pt x="1133" y="506"/>
                      <a:pt x="1124" y="507"/>
                      <a:pt x="1116" y="508"/>
                    </a:cubicBezTo>
                    <a:cubicBezTo>
                      <a:pt x="1114" y="508"/>
                      <a:pt x="1112" y="509"/>
                      <a:pt x="1110" y="509"/>
                    </a:cubicBezTo>
                    <a:cubicBezTo>
                      <a:pt x="1103" y="510"/>
                      <a:pt x="1096" y="511"/>
                      <a:pt x="1089" y="512"/>
                    </a:cubicBezTo>
                    <a:cubicBezTo>
                      <a:pt x="1087" y="512"/>
                      <a:pt x="1084" y="512"/>
                      <a:pt x="1082" y="513"/>
                    </a:cubicBezTo>
                    <a:cubicBezTo>
                      <a:pt x="1075" y="513"/>
                      <a:pt x="1067" y="514"/>
                      <a:pt x="1060" y="515"/>
                    </a:cubicBezTo>
                    <a:cubicBezTo>
                      <a:pt x="1059" y="515"/>
                      <a:pt x="1057" y="515"/>
                      <a:pt x="1055" y="515"/>
                    </a:cubicBezTo>
                    <a:cubicBezTo>
                      <a:pt x="1048" y="516"/>
                      <a:pt x="1040" y="517"/>
                      <a:pt x="1032" y="518"/>
                    </a:cubicBezTo>
                    <a:cubicBezTo>
                      <a:pt x="1031" y="518"/>
                      <a:pt x="1030" y="518"/>
                      <a:pt x="1028" y="518"/>
                    </a:cubicBezTo>
                    <a:cubicBezTo>
                      <a:pt x="1022" y="518"/>
                      <a:pt x="1015" y="519"/>
                      <a:pt x="1009" y="519"/>
                    </a:cubicBezTo>
                    <a:cubicBezTo>
                      <a:pt x="1006" y="519"/>
                      <a:pt x="1003" y="520"/>
                      <a:pt x="1001" y="520"/>
                    </a:cubicBezTo>
                    <a:cubicBezTo>
                      <a:pt x="996" y="520"/>
                      <a:pt x="991" y="520"/>
                      <a:pt x="985" y="521"/>
                    </a:cubicBezTo>
                    <a:cubicBezTo>
                      <a:pt x="982" y="521"/>
                      <a:pt x="979" y="521"/>
                      <a:pt x="976" y="521"/>
                    </a:cubicBezTo>
                    <a:cubicBezTo>
                      <a:pt x="972" y="521"/>
                      <a:pt x="967" y="522"/>
                      <a:pt x="962" y="522"/>
                    </a:cubicBezTo>
                    <a:cubicBezTo>
                      <a:pt x="959" y="522"/>
                      <a:pt x="955" y="522"/>
                      <a:pt x="952" y="522"/>
                    </a:cubicBezTo>
                    <a:cubicBezTo>
                      <a:pt x="948" y="522"/>
                      <a:pt x="944" y="522"/>
                      <a:pt x="940" y="522"/>
                    </a:cubicBezTo>
                    <a:cubicBezTo>
                      <a:pt x="937" y="522"/>
                      <a:pt x="933" y="523"/>
                      <a:pt x="930" y="523"/>
                    </a:cubicBezTo>
                    <a:cubicBezTo>
                      <a:pt x="926" y="523"/>
                      <a:pt x="922" y="523"/>
                      <a:pt x="917" y="523"/>
                    </a:cubicBezTo>
                    <a:cubicBezTo>
                      <a:pt x="914" y="523"/>
                      <a:pt x="911" y="523"/>
                      <a:pt x="907" y="523"/>
                    </a:cubicBezTo>
                    <a:cubicBezTo>
                      <a:pt x="903" y="523"/>
                      <a:pt x="899" y="523"/>
                      <a:pt x="895" y="523"/>
                    </a:cubicBezTo>
                    <a:cubicBezTo>
                      <a:pt x="892" y="523"/>
                      <a:pt x="888" y="523"/>
                      <a:pt x="885" y="523"/>
                    </a:cubicBezTo>
                    <a:cubicBezTo>
                      <a:pt x="881" y="523"/>
                      <a:pt x="877" y="523"/>
                      <a:pt x="872" y="523"/>
                    </a:cubicBezTo>
                    <a:cubicBezTo>
                      <a:pt x="869" y="522"/>
                      <a:pt x="866" y="522"/>
                      <a:pt x="863" y="522"/>
                    </a:cubicBezTo>
                    <a:cubicBezTo>
                      <a:pt x="859" y="522"/>
                      <a:pt x="855" y="522"/>
                      <a:pt x="851" y="522"/>
                    </a:cubicBezTo>
                    <a:cubicBezTo>
                      <a:pt x="848" y="522"/>
                      <a:pt x="844" y="522"/>
                      <a:pt x="841" y="522"/>
                    </a:cubicBezTo>
                    <a:cubicBezTo>
                      <a:pt x="837" y="521"/>
                      <a:pt x="833" y="521"/>
                      <a:pt x="829" y="521"/>
                    </a:cubicBezTo>
                    <a:cubicBezTo>
                      <a:pt x="826" y="521"/>
                      <a:pt x="822" y="521"/>
                      <a:pt x="819" y="521"/>
                    </a:cubicBezTo>
                    <a:cubicBezTo>
                      <a:pt x="815" y="520"/>
                      <a:pt x="811" y="520"/>
                      <a:pt x="807" y="520"/>
                    </a:cubicBezTo>
                    <a:cubicBezTo>
                      <a:pt x="804" y="520"/>
                      <a:pt x="800" y="519"/>
                      <a:pt x="797" y="519"/>
                    </a:cubicBezTo>
                    <a:cubicBezTo>
                      <a:pt x="793" y="519"/>
                      <a:pt x="789" y="519"/>
                      <a:pt x="785" y="518"/>
                    </a:cubicBezTo>
                    <a:cubicBezTo>
                      <a:pt x="782" y="518"/>
                      <a:pt x="779" y="518"/>
                      <a:pt x="776" y="518"/>
                    </a:cubicBezTo>
                    <a:cubicBezTo>
                      <a:pt x="771" y="517"/>
                      <a:pt x="767" y="517"/>
                      <a:pt x="762" y="516"/>
                    </a:cubicBezTo>
                    <a:cubicBezTo>
                      <a:pt x="760" y="516"/>
                      <a:pt x="757" y="516"/>
                      <a:pt x="754" y="516"/>
                    </a:cubicBezTo>
                    <a:cubicBezTo>
                      <a:pt x="749" y="515"/>
                      <a:pt x="744" y="515"/>
                      <a:pt x="739" y="514"/>
                    </a:cubicBezTo>
                    <a:cubicBezTo>
                      <a:pt x="737" y="514"/>
                      <a:pt x="734" y="514"/>
                      <a:pt x="732" y="513"/>
                    </a:cubicBezTo>
                    <a:cubicBezTo>
                      <a:pt x="725" y="513"/>
                      <a:pt x="718" y="512"/>
                      <a:pt x="711" y="511"/>
                    </a:cubicBezTo>
                    <a:cubicBezTo>
                      <a:pt x="710" y="511"/>
                      <a:pt x="709" y="511"/>
                      <a:pt x="708" y="510"/>
                    </a:cubicBezTo>
                    <a:cubicBezTo>
                      <a:pt x="702" y="510"/>
                      <a:pt x="696" y="509"/>
                      <a:pt x="689" y="508"/>
                    </a:cubicBezTo>
                    <a:cubicBezTo>
                      <a:pt x="688" y="508"/>
                      <a:pt x="686" y="507"/>
                      <a:pt x="684" y="507"/>
                    </a:cubicBezTo>
                    <a:cubicBezTo>
                      <a:pt x="678" y="506"/>
                      <a:pt x="673" y="506"/>
                      <a:pt x="668" y="505"/>
                    </a:cubicBezTo>
                    <a:cubicBezTo>
                      <a:pt x="665" y="504"/>
                      <a:pt x="662" y="504"/>
                      <a:pt x="659" y="503"/>
                    </a:cubicBezTo>
                    <a:cubicBezTo>
                      <a:pt x="655" y="503"/>
                      <a:pt x="650" y="502"/>
                      <a:pt x="646" y="501"/>
                    </a:cubicBezTo>
                    <a:cubicBezTo>
                      <a:pt x="643" y="501"/>
                      <a:pt x="640" y="500"/>
                      <a:pt x="637" y="500"/>
                    </a:cubicBezTo>
                    <a:cubicBezTo>
                      <a:pt x="633" y="499"/>
                      <a:pt x="629" y="498"/>
                      <a:pt x="624" y="497"/>
                    </a:cubicBezTo>
                    <a:cubicBezTo>
                      <a:pt x="621" y="497"/>
                      <a:pt x="618" y="496"/>
                      <a:pt x="615" y="495"/>
                    </a:cubicBezTo>
                    <a:cubicBezTo>
                      <a:pt x="611" y="495"/>
                      <a:pt x="607" y="494"/>
                      <a:pt x="603" y="493"/>
                    </a:cubicBezTo>
                    <a:cubicBezTo>
                      <a:pt x="600" y="492"/>
                      <a:pt x="597" y="492"/>
                      <a:pt x="594" y="491"/>
                    </a:cubicBezTo>
                    <a:cubicBezTo>
                      <a:pt x="590" y="490"/>
                      <a:pt x="585" y="489"/>
                      <a:pt x="580" y="488"/>
                    </a:cubicBezTo>
                    <a:cubicBezTo>
                      <a:pt x="577" y="487"/>
                      <a:pt x="574" y="487"/>
                      <a:pt x="571" y="486"/>
                    </a:cubicBezTo>
                    <a:cubicBezTo>
                      <a:pt x="567" y="485"/>
                      <a:pt x="562" y="484"/>
                      <a:pt x="558" y="483"/>
                    </a:cubicBezTo>
                    <a:cubicBezTo>
                      <a:pt x="555" y="482"/>
                      <a:pt x="552" y="482"/>
                      <a:pt x="549" y="481"/>
                    </a:cubicBezTo>
                    <a:cubicBezTo>
                      <a:pt x="544" y="480"/>
                      <a:pt x="540" y="478"/>
                      <a:pt x="535" y="477"/>
                    </a:cubicBezTo>
                    <a:cubicBezTo>
                      <a:pt x="532" y="477"/>
                      <a:pt x="530" y="476"/>
                      <a:pt x="527" y="475"/>
                    </a:cubicBezTo>
                    <a:cubicBezTo>
                      <a:pt x="521" y="474"/>
                      <a:pt x="516" y="472"/>
                      <a:pt x="510" y="470"/>
                    </a:cubicBezTo>
                    <a:cubicBezTo>
                      <a:pt x="508" y="470"/>
                      <a:pt x="507" y="470"/>
                      <a:pt x="506" y="469"/>
                    </a:cubicBezTo>
                    <a:cubicBezTo>
                      <a:pt x="497" y="467"/>
                      <a:pt x="489" y="464"/>
                      <a:pt x="481" y="462"/>
                    </a:cubicBezTo>
                    <a:cubicBezTo>
                      <a:pt x="479" y="461"/>
                      <a:pt x="476" y="461"/>
                      <a:pt x="474" y="460"/>
                    </a:cubicBezTo>
                    <a:cubicBezTo>
                      <a:pt x="468" y="458"/>
                      <a:pt x="461" y="456"/>
                      <a:pt x="454" y="453"/>
                    </a:cubicBezTo>
                    <a:cubicBezTo>
                      <a:pt x="453" y="453"/>
                      <a:pt x="451" y="452"/>
                      <a:pt x="449" y="452"/>
                    </a:cubicBezTo>
                    <a:cubicBezTo>
                      <a:pt x="441" y="449"/>
                      <a:pt x="433" y="446"/>
                      <a:pt x="425" y="443"/>
                    </a:cubicBezTo>
                    <a:cubicBezTo>
                      <a:pt x="423" y="443"/>
                      <a:pt x="422" y="442"/>
                      <a:pt x="420" y="441"/>
                    </a:cubicBezTo>
                    <a:cubicBezTo>
                      <a:pt x="413" y="439"/>
                      <a:pt x="407" y="436"/>
                      <a:pt x="401" y="434"/>
                    </a:cubicBezTo>
                    <a:cubicBezTo>
                      <a:pt x="398" y="433"/>
                      <a:pt x="396" y="432"/>
                      <a:pt x="393" y="431"/>
                    </a:cubicBezTo>
                    <a:cubicBezTo>
                      <a:pt x="391" y="430"/>
                      <a:pt x="388" y="429"/>
                      <a:pt x="386" y="428"/>
                    </a:cubicBezTo>
                    <a:cubicBezTo>
                      <a:pt x="382" y="427"/>
                      <a:pt x="379" y="425"/>
                      <a:pt x="376" y="424"/>
                    </a:cubicBezTo>
                    <a:cubicBezTo>
                      <a:pt x="373" y="423"/>
                      <a:pt x="370" y="422"/>
                      <a:pt x="368" y="420"/>
                    </a:cubicBezTo>
                    <a:cubicBezTo>
                      <a:pt x="364" y="419"/>
                      <a:pt x="361" y="418"/>
                      <a:pt x="358" y="416"/>
                    </a:cubicBezTo>
                    <a:cubicBezTo>
                      <a:pt x="355" y="415"/>
                      <a:pt x="353" y="414"/>
                      <a:pt x="350" y="413"/>
                    </a:cubicBezTo>
                    <a:cubicBezTo>
                      <a:pt x="347" y="411"/>
                      <a:pt x="344" y="410"/>
                      <a:pt x="341" y="408"/>
                    </a:cubicBezTo>
                    <a:cubicBezTo>
                      <a:pt x="338" y="407"/>
                      <a:pt x="336" y="406"/>
                      <a:pt x="333" y="405"/>
                    </a:cubicBezTo>
                    <a:cubicBezTo>
                      <a:pt x="330" y="403"/>
                      <a:pt x="327" y="402"/>
                      <a:pt x="323" y="400"/>
                    </a:cubicBezTo>
                    <a:cubicBezTo>
                      <a:pt x="321" y="399"/>
                      <a:pt x="319" y="398"/>
                      <a:pt x="316" y="397"/>
                    </a:cubicBezTo>
                    <a:cubicBezTo>
                      <a:pt x="313" y="395"/>
                      <a:pt x="310" y="393"/>
                      <a:pt x="306" y="392"/>
                    </a:cubicBezTo>
                    <a:cubicBezTo>
                      <a:pt x="304" y="390"/>
                      <a:pt x="302" y="389"/>
                      <a:pt x="300" y="388"/>
                    </a:cubicBezTo>
                    <a:cubicBezTo>
                      <a:pt x="296" y="386"/>
                      <a:pt x="292" y="384"/>
                      <a:pt x="289" y="382"/>
                    </a:cubicBezTo>
                    <a:cubicBezTo>
                      <a:pt x="287" y="381"/>
                      <a:pt x="285" y="380"/>
                      <a:pt x="283" y="379"/>
                    </a:cubicBezTo>
                    <a:cubicBezTo>
                      <a:pt x="278" y="376"/>
                      <a:pt x="273" y="373"/>
                      <a:pt x="267" y="370"/>
                    </a:cubicBezTo>
                    <a:cubicBezTo>
                      <a:pt x="134" y="294"/>
                      <a:pt x="51" y="199"/>
                      <a:pt x="18" y="100"/>
                    </a:cubicBezTo>
                    <a:cubicBezTo>
                      <a:pt x="7" y="67"/>
                      <a:pt x="2" y="33"/>
                      <a:pt x="2" y="0"/>
                    </a:cubicBezTo>
                    <a:cubicBezTo>
                      <a:pt x="1" y="456"/>
                      <a:pt x="1" y="456"/>
                      <a:pt x="1" y="456"/>
                    </a:cubicBezTo>
                    <a:cubicBezTo>
                      <a:pt x="0" y="590"/>
                      <a:pt x="89" y="724"/>
                      <a:pt x="266" y="827"/>
                    </a:cubicBezTo>
                    <a:cubicBezTo>
                      <a:pt x="271" y="830"/>
                      <a:pt x="277" y="833"/>
                      <a:pt x="282" y="836"/>
                    </a:cubicBezTo>
                    <a:cubicBezTo>
                      <a:pt x="284" y="837"/>
                      <a:pt x="286" y="837"/>
                      <a:pt x="287" y="838"/>
                    </a:cubicBezTo>
                    <a:cubicBezTo>
                      <a:pt x="291" y="840"/>
                      <a:pt x="295" y="842"/>
                      <a:pt x="298" y="844"/>
                    </a:cubicBezTo>
                    <a:cubicBezTo>
                      <a:pt x="301" y="845"/>
                      <a:pt x="303" y="847"/>
                      <a:pt x="305" y="848"/>
                    </a:cubicBezTo>
                    <a:cubicBezTo>
                      <a:pt x="308" y="849"/>
                      <a:pt x="312" y="851"/>
                      <a:pt x="315" y="853"/>
                    </a:cubicBezTo>
                    <a:cubicBezTo>
                      <a:pt x="317" y="854"/>
                      <a:pt x="320" y="855"/>
                      <a:pt x="322" y="856"/>
                    </a:cubicBezTo>
                    <a:cubicBezTo>
                      <a:pt x="325" y="858"/>
                      <a:pt x="329" y="859"/>
                      <a:pt x="332" y="861"/>
                    </a:cubicBezTo>
                    <a:cubicBezTo>
                      <a:pt x="334" y="862"/>
                      <a:pt x="337" y="863"/>
                      <a:pt x="339" y="864"/>
                    </a:cubicBezTo>
                    <a:cubicBezTo>
                      <a:pt x="343" y="866"/>
                      <a:pt x="346" y="867"/>
                      <a:pt x="349" y="869"/>
                    </a:cubicBezTo>
                    <a:cubicBezTo>
                      <a:pt x="352" y="870"/>
                      <a:pt x="354" y="871"/>
                      <a:pt x="357" y="872"/>
                    </a:cubicBezTo>
                    <a:cubicBezTo>
                      <a:pt x="360" y="874"/>
                      <a:pt x="363" y="875"/>
                      <a:pt x="366" y="877"/>
                    </a:cubicBezTo>
                    <a:cubicBezTo>
                      <a:pt x="369" y="878"/>
                      <a:pt x="372" y="879"/>
                      <a:pt x="374" y="880"/>
                    </a:cubicBezTo>
                    <a:cubicBezTo>
                      <a:pt x="378" y="881"/>
                      <a:pt x="381" y="883"/>
                      <a:pt x="384" y="884"/>
                    </a:cubicBezTo>
                    <a:cubicBezTo>
                      <a:pt x="387" y="885"/>
                      <a:pt x="389" y="886"/>
                      <a:pt x="392" y="887"/>
                    </a:cubicBezTo>
                    <a:cubicBezTo>
                      <a:pt x="393" y="888"/>
                      <a:pt x="394" y="888"/>
                      <a:pt x="396" y="889"/>
                    </a:cubicBezTo>
                    <a:cubicBezTo>
                      <a:pt x="397" y="889"/>
                      <a:pt x="398" y="890"/>
                      <a:pt x="399" y="890"/>
                    </a:cubicBezTo>
                    <a:cubicBezTo>
                      <a:pt x="406" y="893"/>
                      <a:pt x="412" y="895"/>
                      <a:pt x="419" y="897"/>
                    </a:cubicBezTo>
                    <a:cubicBezTo>
                      <a:pt x="420" y="898"/>
                      <a:pt x="422" y="899"/>
                      <a:pt x="424" y="899"/>
                    </a:cubicBezTo>
                    <a:cubicBezTo>
                      <a:pt x="432" y="902"/>
                      <a:pt x="440" y="905"/>
                      <a:pt x="448" y="908"/>
                    </a:cubicBezTo>
                    <a:cubicBezTo>
                      <a:pt x="450" y="908"/>
                      <a:pt x="451" y="909"/>
                      <a:pt x="453" y="910"/>
                    </a:cubicBezTo>
                    <a:cubicBezTo>
                      <a:pt x="460" y="912"/>
                      <a:pt x="466" y="914"/>
                      <a:pt x="473" y="916"/>
                    </a:cubicBezTo>
                    <a:cubicBezTo>
                      <a:pt x="475" y="917"/>
                      <a:pt x="477" y="917"/>
                      <a:pt x="480" y="918"/>
                    </a:cubicBezTo>
                    <a:cubicBezTo>
                      <a:pt x="488" y="921"/>
                      <a:pt x="496" y="923"/>
                      <a:pt x="504" y="925"/>
                    </a:cubicBezTo>
                    <a:cubicBezTo>
                      <a:pt x="505" y="926"/>
                      <a:pt x="505" y="926"/>
                      <a:pt x="505" y="926"/>
                    </a:cubicBezTo>
                    <a:cubicBezTo>
                      <a:pt x="506" y="926"/>
                      <a:pt x="507" y="926"/>
                      <a:pt x="509" y="927"/>
                    </a:cubicBezTo>
                    <a:cubicBezTo>
                      <a:pt x="514" y="928"/>
                      <a:pt x="520" y="930"/>
                      <a:pt x="526" y="931"/>
                    </a:cubicBezTo>
                    <a:cubicBezTo>
                      <a:pt x="529" y="932"/>
                      <a:pt x="531" y="933"/>
                      <a:pt x="534" y="933"/>
                    </a:cubicBezTo>
                    <a:cubicBezTo>
                      <a:pt x="538" y="935"/>
                      <a:pt x="543" y="936"/>
                      <a:pt x="548" y="937"/>
                    </a:cubicBezTo>
                    <a:cubicBezTo>
                      <a:pt x="551" y="938"/>
                      <a:pt x="554" y="938"/>
                      <a:pt x="557" y="939"/>
                    </a:cubicBezTo>
                    <a:cubicBezTo>
                      <a:pt x="561" y="940"/>
                      <a:pt x="566" y="941"/>
                      <a:pt x="570" y="942"/>
                    </a:cubicBezTo>
                    <a:cubicBezTo>
                      <a:pt x="573" y="943"/>
                      <a:pt x="576" y="944"/>
                      <a:pt x="579" y="944"/>
                    </a:cubicBezTo>
                    <a:cubicBezTo>
                      <a:pt x="584" y="945"/>
                      <a:pt x="588" y="946"/>
                      <a:pt x="593" y="947"/>
                    </a:cubicBezTo>
                    <a:cubicBezTo>
                      <a:pt x="595" y="948"/>
                      <a:pt x="597" y="948"/>
                      <a:pt x="599" y="948"/>
                    </a:cubicBezTo>
                    <a:cubicBezTo>
                      <a:pt x="600" y="949"/>
                      <a:pt x="601" y="949"/>
                      <a:pt x="602" y="949"/>
                    </a:cubicBezTo>
                    <a:cubicBezTo>
                      <a:pt x="606" y="950"/>
                      <a:pt x="610" y="951"/>
                      <a:pt x="614" y="952"/>
                    </a:cubicBezTo>
                    <a:cubicBezTo>
                      <a:pt x="617" y="952"/>
                      <a:pt x="620" y="953"/>
                      <a:pt x="623" y="953"/>
                    </a:cubicBezTo>
                    <a:cubicBezTo>
                      <a:pt x="627" y="954"/>
                      <a:pt x="631" y="955"/>
                      <a:pt x="636" y="956"/>
                    </a:cubicBezTo>
                    <a:cubicBezTo>
                      <a:pt x="639" y="956"/>
                      <a:pt x="642" y="957"/>
                      <a:pt x="645" y="957"/>
                    </a:cubicBezTo>
                    <a:cubicBezTo>
                      <a:pt x="649" y="958"/>
                      <a:pt x="654" y="959"/>
                      <a:pt x="658" y="959"/>
                    </a:cubicBezTo>
                    <a:cubicBezTo>
                      <a:pt x="661" y="960"/>
                      <a:pt x="664" y="960"/>
                      <a:pt x="666" y="961"/>
                    </a:cubicBezTo>
                    <a:cubicBezTo>
                      <a:pt x="672" y="962"/>
                      <a:pt x="677" y="962"/>
                      <a:pt x="683" y="963"/>
                    </a:cubicBezTo>
                    <a:cubicBezTo>
                      <a:pt x="684" y="963"/>
                      <a:pt x="686" y="964"/>
                      <a:pt x="688" y="964"/>
                    </a:cubicBezTo>
                    <a:cubicBezTo>
                      <a:pt x="688" y="964"/>
                      <a:pt x="688" y="964"/>
                      <a:pt x="688" y="964"/>
                    </a:cubicBezTo>
                    <a:cubicBezTo>
                      <a:pt x="694" y="965"/>
                      <a:pt x="701" y="966"/>
                      <a:pt x="707" y="967"/>
                    </a:cubicBezTo>
                    <a:cubicBezTo>
                      <a:pt x="708" y="967"/>
                      <a:pt x="709" y="967"/>
                      <a:pt x="709" y="967"/>
                    </a:cubicBezTo>
                    <a:cubicBezTo>
                      <a:pt x="717" y="968"/>
                      <a:pt x="724" y="969"/>
                      <a:pt x="731" y="969"/>
                    </a:cubicBezTo>
                    <a:cubicBezTo>
                      <a:pt x="733" y="970"/>
                      <a:pt x="735" y="970"/>
                      <a:pt x="738" y="970"/>
                    </a:cubicBezTo>
                    <a:cubicBezTo>
                      <a:pt x="743" y="971"/>
                      <a:pt x="748" y="971"/>
                      <a:pt x="753" y="972"/>
                    </a:cubicBezTo>
                    <a:cubicBezTo>
                      <a:pt x="755" y="972"/>
                      <a:pt x="758" y="972"/>
                      <a:pt x="761" y="973"/>
                    </a:cubicBezTo>
                    <a:cubicBezTo>
                      <a:pt x="765" y="973"/>
                      <a:pt x="770" y="973"/>
                      <a:pt x="774" y="974"/>
                    </a:cubicBezTo>
                    <a:cubicBezTo>
                      <a:pt x="775" y="974"/>
                      <a:pt x="775" y="974"/>
                      <a:pt x="775" y="974"/>
                    </a:cubicBezTo>
                    <a:cubicBezTo>
                      <a:pt x="778" y="974"/>
                      <a:pt x="781" y="974"/>
                      <a:pt x="783" y="974"/>
                    </a:cubicBezTo>
                    <a:cubicBezTo>
                      <a:pt x="788" y="975"/>
                      <a:pt x="792" y="975"/>
                      <a:pt x="796" y="975"/>
                    </a:cubicBezTo>
                    <a:cubicBezTo>
                      <a:pt x="799" y="976"/>
                      <a:pt x="802" y="976"/>
                      <a:pt x="806" y="976"/>
                    </a:cubicBezTo>
                    <a:cubicBezTo>
                      <a:pt x="810" y="976"/>
                      <a:pt x="814" y="976"/>
                      <a:pt x="818" y="977"/>
                    </a:cubicBezTo>
                    <a:cubicBezTo>
                      <a:pt x="821" y="977"/>
                      <a:pt x="824" y="977"/>
                      <a:pt x="828" y="977"/>
                    </a:cubicBezTo>
                    <a:cubicBezTo>
                      <a:pt x="832" y="977"/>
                      <a:pt x="836" y="978"/>
                      <a:pt x="840" y="978"/>
                    </a:cubicBezTo>
                    <a:cubicBezTo>
                      <a:pt x="843" y="978"/>
                      <a:pt x="846" y="978"/>
                      <a:pt x="850" y="978"/>
                    </a:cubicBezTo>
                    <a:cubicBezTo>
                      <a:pt x="854" y="978"/>
                      <a:pt x="858" y="978"/>
                      <a:pt x="861" y="978"/>
                    </a:cubicBezTo>
                    <a:cubicBezTo>
                      <a:pt x="862" y="978"/>
                      <a:pt x="863" y="978"/>
                      <a:pt x="864" y="978"/>
                    </a:cubicBezTo>
                    <a:cubicBezTo>
                      <a:pt x="866" y="979"/>
                      <a:pt x="868" y="979"/>
                      <a:pt x="871" y="979"/>
                    </a:cubicBezTo>
                    <a:cubicBezTo>
                      <a:pt x="875" y="979"/>
                      <a:pt x="880" y="979"/>
                      <a:pt x="884" y="979"/>
                    </a:cubicBezTo>
                    <a:cubicBezTo>
                      <a:pt x="887" y="979"/>
                      <a:pt x="890" y="979"/>
                      <a:pt x="894" y="979"/>
                    </a:cubicBezTo>
                    <a:cubicBezTo>
                      <a:pt x="898" y="979"/>
                      <a:pt x="902" y="979"/>
                      <a:pt x="906" y="979"/>
                    </a:cubicBezTo>
                    <a:cubicBezTo>
                      <a:pt x="910" y="979"/>
                      <a:pt x="913" y="979"/>
                      <a:pt x="916" y="979"/>
                    </a:cubicBezTo>
                    <a:cubicBezTo>
                      <a:pt x="920" y="979"/>
                      <a:pt x="924" y="979"/>
                      <a:pt x="929" y="979"/>
                    </a:cubicBezTo>
                    <a:cubicBezTo>
                      <a:pt x="932" y="979"/>
                      <a:pt x="935" y="979"/>
                      <a:pt x="939" y="979"/>
                    </a:cubicBezTo>
                    <a:cubicBezTo>
                      <a:pt x="943" y="978"/>
                      <a:pt x="947" y="978"/>
                      <a:pt x="951" y="978"/>
                    </a:cubicBezTo>
                    <a:cubicBezTo>
                      <a:pt x="952" y="978"/>
                      <a:pt x="954" y="978"/>
                      <a:pt x="956" y="978"/>
                    </a:cubicBezTo>
                    <a:cubicBezTo>
                      <a:pt x="957" y="978"/>
                      <a:pt x="959" y="978"/>
                      <a:pt x="960" y="978"/>
                    </a:cubicBezTo>
                    <a:cubicBezTo>
                      <a:pt x="965" y="978"/>
                      <a:pt x="970" y="977"/>
                      <a:pt x="975" y="977"/>
                    </a:cubicBezTo>
                    <a:cubicBezTo>
                      <a:pt x="978" y="977"/>
                      <a:pt x="981" y="977"/>
                      <a:pt x="984" y="977"/>
                    </a:cubicBezTo>
                    <a:cubicBezTo>
                      <a:pt x="989" y="977"/>
                      <a:pt x="994" y="976"/>
                      <a:pt x="999" y="976"/>
                    </a:cubicBezTo>
                    <a:cubicBezTo>
                      <a:pt x="1002" y="976"/>
                      <a:pt x="1005" y="976"/>
                      <a:pt x="1008" y="975"/>
                    </a:cubicBezTo>
                    <a:cubicBezTo>
                      <a:pt x="1014" y="975"/>
                      <a:pt x="1021" y="974"/>
                      <a:pt x="1027" y="974"/>
                    </a:cubicBezTo>
                    <a:cubicBezTo>
                      <a:pt x="1028" y="974"/>
                      <a:pt x="1030" y="974"/>
                      <a:pt x="1031" y="974"/>
                    </a:cubicBezTo>
                    <a:cubicBezTo>
                      <a:pt x="1039" y="973"/>
                      <a:pt x="1046" y="972"/>
                      <a:pt x="1054" y="972"/>
                    </a:cubicBezTo>
                    <a:cubicBezTo>
                      <a:pt x="1055" y="971"/>
                      <a:pt x="1055" y="971"/>
                      <a:pt x="1055" y="971"/>
                    </a:cubicBezTo>
                    <a:cubicBezTo>
                      <a:pt x="1057" y="971"/>
                      <a:pt x="1058" y="971"/>
                      <a:pt x="1059" y="971"/>
                    </a:cubicBezTo>
                    <a:cubicBezTo>
                      <a:pt x="1066" y="970"/>
                      <a:pt x="1073" y="970"/>
                      <a:pt x="1080" y="969"/>
                    </a:cubicBezTo>
                    <a:cubicBezTo>
                      <a:pt x="1083" y="968"/>
                      <a:pt x="1086" y="968"/>
                      <a:pt x="1088" y="968"/>
                    </a:cubicBezTo>
                    <a:cubicBezTo>
                      <a:pt x="1095" y="967"/>
                      <a:pt x="1102" y="966"/>
                      <a:pt x="1109" y="965"/>
                    </a:cubicBezTo>
                    <a:cubicBezTo>
                      <a:pt x="1111" y="965"/>
                      <a:pt x="1113" y="965"/>
                      <a:pt x="1114" y="964"/>
                    </a:cubicBezTo>
                    <a:cubicBezTo>
                      <a:pt x="1123" y="963"/>
                      <a:pt x="1131" y="962"/>
                      <a:pt x="1140" y="961"/>
                    </a:cubicBezTo>
                    <a:cubicBezTo>
                      <a:pt x="1142" y="960"/>
                      <a:pt x="1144" y="960"/>
                      <a:pt x="1146" y="960"/>
                    </a:cubicBezTo>
                    <a:cubicBezTo>
                      <a:pt x="1153" y="958"/>
                      <a:pt x="1159" y="957"/>
                      <a:pt x="1166" y="956"/>
                    </a:cubicBezTo>
                    <a:cubicBezTo>
                      <a:pt x="1167" y="956"/>
                      <a:pt x="1169" y="956"/>
                      <a:pt x="1170" y="955"/>
                    </a:cubicBezTo>
                    <a:cubicBezTo>
                      <a:pt x="1171" y="955"/>
                      <a:pt x="1173" y="955"/>
                      <a:pt x="1174" y="955"/>
                    </a:cubicBezTo>
                    <a:cubicBezTo>
                      <a:pt x="1178" y="954"/>
                      <a:pt x="1182" y="953"/>
                      <a:pt x="1186" y="952"/>
                    </a:cubicBezTo>
                    <a:cubicBezTo>
                      <a:pt x="1189" y="952"/>
                      <a:pt x="1192" y="951"/>
                      <a:pt x="1196" y="951"/>
                    </a:cubicBezTo>
                    <a:cubicBezTo>
                      <a:pt x="1199" y="950"/>
                      <a:pt x="1203" y="949"/>
                      <a:pt x="1207" y="948"/>
                    </a:cubicBezTo>
                    <a:cubicBezTo>
                      <a:pt x="1210" y="948"/>
                      <a:pt x="1214" y="947"/>
                      <a:pt x="1217" y="946"/>
                    </a:cubicBezTo>
                    <a:cubicBezTo>
                      <a:pt x="1221" y="945"/>
                      <a:pt x="1224" y="944"/>
                      <a:pt x="1228" y="944"/>
                    </a:cubicBezTo>
                    <a:cubicBezTo>
                      <a:pt x="1231" y="943"/>
                      <a:pt x="1235" y="942"/>
                      <a:pt x="1238" y="941"/>
                    </a:cubicBezTo>
                    <a:cubicBezTo>
                      <a:pt x="1242" y="941"/>
                      <a:pt x="1246" y="940"/>
                      <a:pt x="1249" y="939"/>
                    </a:cubicBezTo>
                    <a:cubicBezTo>
                      <a:pt x="1252" y="938"/>
                      <a:pt x="1256" y="937"/>
                      <a:pt x="1259" y="936"/>
                    </a:cubicBezTo>
                    <a:cubicBezTo>
                      <a:pt x="1263" y="935"/>
                      <a:pt x="1267" y="934"/>
                      <a:pt x="1271" y="933"/>
                    </a:cubicBezTo>
                    <a:cubicBezTo>
                      <a:pt x="1273" y="933"/>
                      <a:pt x="1276" y="932"/>
                      <a:pt x="1279" y="931"/>
                    </a:cubicBezTo>
                    <a:cubicBezTo>
                      <a:pt x="1283" y="930"/>
                      <a:pt x="1288" y="929"/>
                      <a:pt x="1292" y="928"/>
                    </a:cubicBezTo>
                    <a:cubicBezTo>
                      <a:pt x="1295" y="927"/>
                      <a:pt x="1297" y="926"/>
                      <a:pt x="1300" y="925"/>
                    </a:cubicBezTo>
                    <a:cubicBezTo>
                      <a:pt x="1305" y="924"/>
                      <a:pt x="1310" y="922"/>
                      <a:pt x="1315" y="921"/>
                    </a:cubicBezTo>
                    <a:cubicBezTo>
                      <a:pt x="1317" y="920"/>
                      <a:pt x="1318" y="920"/>
                      <a:pt x="1320" y="919"/>
                    </a:cubicBezTo>
                    <a:cubicBezTo>
                      <a:pt x="1327" y="917"/>
                      <a:pt x="1333" y="915"/>
                      <a:pt x="1340" y="913"/>
                    </a:cubicBezTo>
                    <a:cubicBezTo>
                      <a:pt x="1340" y="913"/>
                      <a:pt x="1340" y="913"/>
                      <a:pt x="1340" y="913"/>
                    </a:cubicBezTo>
                    <a:cubicBezTo>
                      <a:pt x="1341" y="913"/>
                      <a:pt x="1341" y="913"/>
                      <a:pt x="1342" y="913"/>
                    </a:cubicBezTo>
                    <a:cubicBezTo>
                      <a:pt x="1349" y="910"/>
                      <a:pt x="1356" y="908"/>
                      <a:pt x="1363" y="905"/>
                    </a:cubicBezTo>
                    <a:cubicBezTo>
                      <a:pt x="1366" y="904"/>
                      <a:pt x="1368" y="904"/>
                      <a:pt x="1370" y="903"/>
                    </a:cubicBezTo>
                    <a:cubicBezTo>
                      <a:pt x="1376" y="901"/>
                      <a:pt x="1382" y="899"/>
                      <a:pt x="1388" y="896"/>
                    </a:cubicBezTo>
                    <a:cubicBezTo>
                      <a:pt x="1390" y="896"/>
                      <a:pt x="1392" y="895"/>
                      <a:pt x="1394" y="894"/>
                    </a:cubicBezTo>
                    <a:cubicBezTo>
                      <a:pt x="1402" y="891"/>
                      <a:pt x="1409" y="888"/>
                      <a:pt x="1417" y="885"/>
                    </a:cubicBezTo>
                    <a:cubicBezTo>
                      <a:pt x="1418" y="885"/>
                      <a:pt x="1420" y="884"/>
                      <a:pt x="1421" y="883"/>
                    </a:cubicBezTo>
                    <a:cubicBezTo>
                      <a:pt x="1427" y="881"/>
                      <a:pt x="1433" y="878"/>
                      <a:pt x="1439" y="876"/>
                    </a:cubicBezTo>
                    <a:cubicBezTo>
                      <a:pt x="1441" y="875"/>
                      <a:pt x="1444" y="874"/>
                      <a:pt x="1446" y="873"/>
                    </a:cubicBezTo>
                    <a:cubicBezTo>
                      <a:pt x="1452" y="870"/>
                      <a:pt x="1458" y="867"/>
                      <a:pt x="1464" y="865"/>
                    </a:cubicBezTo>
                    <a:cubicBezTo>
                      <a:pt x="1465" y="864"/>
                      <a:pt x="1467" y="863"/>
                      <a:pt x="1468" y="863"/>
                    </a:cubicBezTo>
                    <a:cubicBezTo>
                      <a:pt x="1475" y="859"/>
                      <a:pt x="1482" y="856"/>
                      <a:pt x="1489" y="852"/>
                    </a:cubicBezTo>
                    <a:cubicBezTo>
                      <a:pt x="1491" y="851"/>
                      <a:pt x="1493" y="851"/>
                      <a:pt x="1495" y="850"/>
                    </a:cubicBezTo>
                    <a:cubicBezTo>
                      <a:pt x="1500" y="847"/>
                      <a:pt x="1505" y="844"/>
                      <a:pt x="1511" y="841"/>
                    </a:cubicBezTo>
                    <a:cubicBezTo>
                      <a:pt x="1513" y="840"/>
                      <a:pt x="1515" y="839"/>
                      <a:pt x="1517" y="838"/>
                    </a:cubicBezTo>
                    <a:cubicBezTo>
                      <a:pt x="1524" y="834"/>
                      <a:pt x="1530" y="830"/>
                      <a:pt x="1537" y="826"/>
                    </a:cubicBezTo>
                    <a:cubicBezTo>
                      <a:pt x="1541" y="824"/>
                      <a:pt x="1544" y="822"/>
                      <a:pt x="1548" y="820"/>
                    </a:cubicBezTo>
                    <a:cubicBezTo>
                      <a:pt x="1549" y="819"/>
                      <a:pt x="1550" y="819"/>
                      <a:pt x="1551" y="818"/>
                    </a:cubicBezTo>
                    <a:cubicBezTo>
                      <a:pt x="1553" y="817"/>
                      <a:pt x="1556" y="815"/>
                      <a:pt x="1559" y="813"/>
                    </a:cubicBezTo>
                    <a:cubicBezTo>
                      <a:pt x="1561" y="812"/>
                      <a:pt x="1564" y="810"/>
                      <a:pt x="1566" y="809"/>
                    </a:cubicBezTo>
                    <a:cubicBezTo>
                      <a:pt x="1569" y="807"/>
                      <a:pt x="1572" y="805"/>
                      <a:pt x="1574" y="803"/>
                    </a:cubicBezTo>
                    <a:cubicBezTo>
                      <a:pt x="1577" y="802"/>
                      <a:pt x="1579" y="800"/>
                      <a:pt x="1582" y="799"/>
                    </a:cubicBezTo>
                    <a:cubicBezTo>
                      <a:pt x="1584" y="797"/>
                      <a:pt x="1587" y="795"/>
                      <a:pt x="1590" y="793"/>
                    </a:cubicBezTo>
                    <a:cubicBezTo>
                      <a:pt x="1592" y="792"/>
                      <a:pt x="1594" y="790"/>
                      <a:pt x="1596" y="788"/>
                    </a:cubicBezTo>
                    <a:cubicBezTo>
                      <a:pt x="1599" y="787"/>
                      <a:pt x="1602" y="785"/>
                      <a:pt x="1604" y="783"/>
                    </a:cubicBezTo>
                    <a:cubicBezTo>
                      <a:pt x="1606" y="781"/>
                      <a:pt x="1609" y="780"/>
                      <a:pt x="1611" y="778"/>
                    </a:cubicBezTo>
                    <a:cubicBezTo>
                      <a:pt x="1613" y="776"/>
                      <a:pt x="1616" y="774"/>
                      <a:pt x="1618" y="772"/>
                    </a:cubicBezTo>
                    <a:cubicBezTo>
                      <a:pt x="1620" y="771"/>
                      <a:pt x="1622" y="769"/>
                      <a:pt x="1624" y="768"/>
                    </a:cubicBezTo>
                    <a:cubicBezTo>
                      <a:pt x="1627" y="766"/>
                      <a:pt x="1629" y="764"/>
                      <a:pt x="1632" y="762"/>
                    </a:cubicBezTo>
                    <a:cubicBezTo>
                      <a:pt x="1634" y="760"/>
                      <a:pt x="1636" y="759"/>
                      <a:pt x="1638" y="757"/>
                    </a:cubicBezTo>
                    <a:cubicBezTo>
                      <a:pt x="1640" y="755"/>
                      <a:pt x="1642" y="753"/>
                      <a:pt x="1645" y="751"/>
                    </a:cubicBezTo>
                    <a:cubicBezTo>
                      <a:pt x="1647" y="749"/>
                      <a:pt x="1648" y="748"/>
                      <a:pt x="1650" y="746"/>
                    </a:cubicBezTo>
                    <a:cubicBezTo>
                      <a:pt x="1653" y="744"/>
                      <a:pt x="1655" y="742"/>
                      <a:pt x="1657" y="740"/>
                    </a:cubicBezTo>
                    <a:cubicBezTo>
                      <a:pt x="1659" y="739"/>
                      <a:pt x="1660" y="737"/>
                      <a:pt x="1662" y="736"/>
                    </a:cubicBezTo>
                    <a:cubicBezTo>
                      <a:pt x="1663" y="735"/>
                      <a:pt x="1663" y="735"/>
                      <a:pt x="1663" y="735"/>
                    </a:cubicBezTo>
                    <a:cubicBezTo>
                      <a:pt x="1663" y="734"/>
                      <a:pt x="1664" y="734"/>
                      <a:pt x="1664" y="733"/>
                    </a:cubicBezTo>
                    <a:cubicBezTo>
                      <a:pt x="1667" y="731"/>
                      <a:pt x="1670" y="728"/>
                      <a:pt x="1673" y="725"/>
                    </a:cubicBezTo>
                    <a:cubicBezTo>
                      <a:pt x="1674" y="724"/>
                      <a:pt x="1675" y="723"/>
                      <a:pt x="1676" y="723"/>
                    </a:cubicBezTo>
                    <a:cubicBezTo>
                      <a:pt x="1679" y="719"/>
                      <a:pt x="1682" y="716"/>
                      <a:pt x="1685" y="713"/>
                    </a:cubicBezTo>
                    <a:cubicBezTo>
                      <a:pt x="1686" y="712"/>
                      <a:pt x="1686" y="712"/>
                      <a:pt x="1687" y="711"/>
                    </a:cubicBezTo>
                    <a:cubicBezTo>
                      <a:pt x="1689" y="708"/>
                      <a:pt x="1692" y="706"/>
                      <a:pt x="1695" y="703"/>
                    </a:cubicBezTo>
                    <a:cubicBezTo>
                      <a:pt x="1695" y="702"/>
                      <a:pt x="1696" y="701"/>
                      <a:pt x="1697" y="700"/>
                    </a:cubicBezTo>
                    <a:cubicBezTo>
                      <a:pt x="1700" y="697"/>
                      <a:pt x="1703" y="694"/>
                      <a:pt x="1706" y="690"/>
                    </a:cubicBezTo>
                    <a:cubicBezTo>
                      <a:pt x="1706" y="690"/>
                      <a:pt x="1706" y="689"/>
                      <a:pt x="1707" y="689"/>
                    </a:cubicBezTo>
                    <a:cubicBezTo>
                      <a:pt x="1709" y="686"/>
                      <a:pt x="1712" y="683"/>
                      <a:pt x="1714" y="680"/>
                    </a:cubicBezTo>
                    <a:cubicBezTo>
                      <a:pt x="1715" y="679"/>
                      <a:pt x="1716" y="678"/>
                      <a:pt x="1716" y="678"/>
                    </a:cubicBezTo>
                    <a:cubicBezTo>
                      <a:pt x="1717" y="677"/>
                      <a:pt x="1717" y="676"/>
                      <a:pt x="1718" y="676"/>
                    </a:cubicBezTo>
                    <a:cubicBezTo>
                      <a:pt x="1720" y="673"/>
                      <a:pt x="1722" y="670"/>
                      <a:pt x="1724" y="668"/>
                    </a:cubicBezTo>
                    <a:cubicBezTo>
                      <a:pt x="1724" y="667"/>
                      <a:pt x="1725" y="667"/>
                      <a:pt x="1725" y="666"/>
                    </a:cubicBezTo>
                    <a:cubicBezTo>
                      <a:pt x="1728" y="663"/>
                      <a:pt x="1730" y="659"/>
                      <a:pt x="1733" y="656"/>
                    </a:cubicBezTo>
                    <a:cubicBezTo>
                      <a:pt x="1733" y="655"/>
                      <a:pt x="1733" y="655"/>
                      <a:pt x="1733" y="655"/>
                    </a:cubicBezTo>
                    <a:cubicBezTo>
                      <a:pt x="1735" y="652"/>
                      <a:pt x="1738" y="648"/>
                      <a:pt x="1740" y="645"/>
                    </a:cubicBezTo>
                    <a:cubicBezTo>
                      <a:pt x="1740" y="644"/>
                      <a:pt x="1741" y="644"/>
                      <a:pt x="1741" y="643"/>
                    </a:cubicBezTo>
                    <a:cubicBezTo>
                      <a:pt x="1743" y="640"/>
                      <a:pt x="1745" y="636"/>
                      <a:pt x="1747" y="633"/>
                    </a:cubicBezTo>
                    <a:cubicBezTo>
                      <a:pt x="1748" y="632"/>
                      <a:pt x="1748" y="632"/>
                      <a:pt x="1749" y="631"/>
                    </a:cubicBezTo>
                    <a:cubicBezTo>
                      <a:pt x="1750" y="628"/>
                      <a:pt x="1752" y="625"/>
                      <a:pt x="1754" y="622"/>
                    </a:cubicBezTo>
                    <a:cubicBezTo>
                      <a:pt x="1754" y="621"/>
                      <a:pt x="1754" y="621"/>
                      <a:pt x="1754" y="621"/>
                    </a:cubicBezTo>
                    <a:cubicBezTo>
                      <a:pt x="1756" y="619"/>
                      <a:pt x="1757" y="616"/>
                      <a:pt x="1758" y="614"/>
                    </a:cubicBezTo>
                    <a:cubicBezTo>
                      <a:pt x="1759" y="612"/>
                      <a:pt x="1760" y="610"/>
                      <a:pt x="1761" y="609"/>
                    </a:cubicBezTo>
                    <a:cubicBezTo>
                      <a:pt x="1762" y="606"/>
                      <a:pt x="1764" y="603"/>
                      <a:pt x="1765" y="600"/>
                    </a:cubicBezTo>
                    <a:cubicBezTo>
                      <a:pt x="1766" y="599"/>
                      <a:pt x="1766" y="598"/>
                      <a:pt x="1767" y="596"/>
                    </a:cubicBezTo>
                    <a:cubicBezTo>
                      <a:pt x="1769" y="592"/>
                      <a:pt x="1771" y="588"/>
                      <a:pt x="1773" y="584"/>
                    </a:cubicBezTo>
                    <a:cubicBezTo>
                      <a:pt x="1773" y="583"/>
                      <a:pt x="1773" y="583"/>
                      <a:pt x="1773" y="582"/>
                    </a:cubicBezTo>
                    <a:cubicBezTo>
                      <a:pt x="1775" y="579"/>
                      <a:pt x="1776" y="575"/>
                      <a:pt x="1778" y="571"/>
                    </a:cubicBezTo>
                    <a:cubicBezTo>
                      <a:pt x="1778" y="571"/>
                      <a:pt x="1778" y="571"/>
                      <a:pt x="1778" y="571"/>
                    </a:cubicBezTo>
                    <a:cubicBezTo>
                      <a:pt x="1778" y="569"/>
                      <a:pt x="1779" y="568"/>
                      <a:pt x="1779" y="566"/>
                    </a:cubicBezTo>
                    <a:cubicBezTo>
                      <a:pt x="1780" y="564"/>
                      <a:pt x="1781" y="561"/>
                      <a:pt x="1782" y="559"/>
                    </a:cubicBezTo>
                    <a:cubicBezTo>
                      <a:pt x="1783" y="557"/>
                      <a:pt x="1783" y="555"/>
                      <a:pt x="1784" y="554"/>
                    </a:cubicBezTo>
                    <a:cubicBezTo>
                      <a:pt x="1784" y="551"/>
                      <a:pt x="1785" y="549"/>
                      <a:pt x="1786" y="547"/>
                    </a:cubicBezTo>
                    <a:cubicBezTo>
                      <a:pt x="1786" y="545"/>
                      <a:pt x="1787" y="543"/>
                      <a:pt x="1787" y="541"/>
                    </a:cubicBezTo>
                    <a:cubicBezTo>
                      <a:pt x="1788" y="539"/>
                      <a:pt x="1789" y="536"/>
                      <a:pt x="1789" y="534"/>
                    </a:cubicBezTo>
                    <a:cubicBezTo>
                      <a:pt x="1790" y="532"/>
                      <a:pt x="1790" y="530"/>
                      <a:pt x="1790" y="528"/>
                    </a:cubicBezTo>
                    <a:cubicBezTo>
                      <a:pt x="1791" y="526"/>
                      <a:pt x="1792" y="524"/>
                      <a:pt x="1792" y="522"/>
                    </a:cubicBezTo>
                    <a:cubicBezTo>
                      <a:pt x="1792" y="521"/>
                      <a:pt x="1792" y="521"/>
                      <a:pt x="1792" y="520"/>
                    </a:cubicBezTo>
                    <a:cubicBezTo>
                      <a:pt x="1793" y="519"/>
                      <a:pt x="1793" y="517"/>
                      <a:pt x="1793" y="516"/>
                    </a:cubicBezTo>
                    <a:cubicBezTo>
                      <a:pt x="1793" y="514"/>
                      <a:pt x="1794" y="511"/>
                      <a:pt x="1794" y="509"/>
                    </a:cubicBezTo>
                    <a:cubicBezTo>
                      <a:pt x="1795" y="507"/>
                      <a:pt x="1795" y="505"/>
                      <a:pt x="1795" y="503"/>
                    </a:cubicBezTo>
                    <a:cubicBezTo>
                      <a:pt x="1795" y="501"/>
                      <a:pt x="1796" y="499"/>
                      <a:pt x="1796" y="496"/>
                    </a:cubicBezTo>
                    <a:cubicBezTo>
                      <a:pt x="1796" y="494"/>
                      <a:pt x="1796" y="492"/>
                      <a:pt x="1797" y="490"/>
                    </a:cubicBezTo>
                    <a:cubicBezTo>
                      <a:pt x="1797" y="488"/>
                      <a:pt x="1797" y="486"/>
                      <a:pt x="1797" y="484"/>
                    </a:cubicBezTo>
                    <a:cubicBezTo>
                      <a:pt x="1797" y="482"/>
                      <a:pt x="1798" y="480"/>
                      <a:pt x="1798" y="478"/>
                    </a:cubicBezTo>
                    <a:cubicBezTo>
                      <a:pt x="1798" y="476"/>
                      <a:pt x="1798" y="473"/>
                      <a:pt x="1798" y="471"/>
                    </a:cubicBezTo>
                    <a:cubicBezTo>
                      <a:pt x="1798" y="470"/>
                      <a:pt x="1798" y="470"/>
                      <a:pt x="1798" y="469"/>
                    </a:cubicBezTo>
                    <a:cubicBezTo>
                      <a:pt x="1798" y="466"/>
                      <a:pt x="1798" y="464"/>
                      <a:pt x="1798" y="461"/>
                    </a:cubicBezTo>
                    <a:cubicBezTo>
                      <a:pt x="1800" y="5"/>
                      <a:pt x="1800" y="5"/>
                      <a:pt x="1800" y="5"/>
                    </a:cubicBezTo>
                    <a:cubicBezTo>
                      <a:pt x="1800" y="8"/>
                      <a:pt x="1799" y="12"/>
                      <a:pt x="1799" y="1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  <p:sp>
            <p:nvSpPr>
              <p:cNvPr id="14" name="Freeform 238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1335088" y="6138863"/>
                <a:ext cx="1263650" cy="565150"/>
              </a:xfrm>
              <a:custGeom>
                <a:avLst/>
                <a:gdLst>
                  <a:gd name="T0" fmla="*/ 1017 w 1208"/>
                  <a:gd name="T1" fmla="*/ 141 h 542"/>
                  <a:gd name="T2" fmla="*/ 138 w 1208"/>
                  <a:gd name="T3" fmla="*/ 141 h 542"/>
                  <a:gd name="T4" fmla="*/ 62 w 1208"/>
                  <a:gd name="T5" fmla="*/ 194 h 542"/>
                  <a:gd name="T6" fmla="*/ 132 w 1208"/>
                  <a:gd name="T7" fmla="*/ 327 h 542"/>
                  <a:gd name="T8" fmla="*/ 153 w 1208"/>
                  <a:gd name="T9" fmla="*/ 321 h 542"/>
                  <a:gd name="T10" fmla="*/ 391 w 1208"/>
                  <a:gd name="T11" fmla="*/ 364 h 542"/>
                  <a:gd name="T12" fmla="*/ 1075 w 1208"/>
                  <a:gd name="T13" fmla="*/ 474 h 542"/>
                  <a:gd name="T14" fmla="*/ 1148 w 1208"/>
                  <a:gd name="T15" fmla="*/ 252 h 542"/>
                  <a:gd name="T16" fmla="*/ 1017 w 1208"/>
                  <a:gd name="T17" fmla="*/ 141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8" h="542">
                    <a:moveTo>
                      <a:pt x="1017" y="141"/>
                    </a:moveTo>
                    <a:cubicBezTo>
                      <a:pt x="773" y="0"/>
                      <a:pt x="380" y="0"/>
                      <a:pt x="138" y="141"/>
                    </a:cubicBezTo>
                    <a:cubicBezTo>
                      <a:pt x="109" y="157"/>
                      <a:pt x="84" y="175"/>
                      <a:pt x="62" y="194"/>
                    </a:cubicBezTo>
                    <a:cubicBezTo>
                      <a:pt x="0" y="247"/>
                      <a:pt x="53" y="347"/>
                      <a:pt x="132" y="327"/>
                    </a:cubicBezTo>
                    <a:cubicBezTo>
                      <a:pt x="153" y="321"/>
                      <a:pt x="153" y="321"/>
                      <a:pt x="153" y="321"/>
                    </a:cubicBezTo>
                    <a:cubicBezTo>
                      <a:pt x="235" y="300"/>
                      <a:pt x="322" y="316"/>
                      <a:pt x="391" y="364"/>
                    </a:cubicBezTo>
                    <a:cubicBezTo>
                      <a:pt x="591" y="502"/>
                      <a:pt x="842" y="542"/>
                      <a:pt x="1075" y="474"/>
                    </a:cubicBezTo>
                    <a:cubicBezTo>
                      <a:pt x="1170" y="446"/>
                      <a:pt x="1208" y="331"/>
                      <a:pt x="1148" y="252"/>
                    </a:cubicBezTo>
                    <a:cubicBezTo>
                      <a:pt x="1118" y="211"/>
                      <a:pt x="1074" y="174"/>
                      <a:pt x="1017" y="14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Freeform 239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2354263" y="6343651"/>
                <a:ext cx="180975" cy="265113"/>
              </a:xfrm>
              <a:custGeom>
                <a:avLst/>
                <a:gdLst>
                  <a:gd name="T0" fmla="*/ 133 w 173"/>
                  <a:gd name="T1" fmla="*/ 87 h 255"/>
                  <a:gd name="T2" fmla="*/ 44 w 173"/>
                  <a:gd name="T3" fmla="*/ 12 h 255"/>
                  <a:gd name="T4" fmla="*/ 21 w 173"/>
                  <a:gd name="T5" fmla="*/ 0 h 255"/>
                  <a:gd name="T6" fmla="*/ 75 w 173"/>
                  <a:gd name="T7" fmla="*/ 63 h 255"/>
                  <a:gd name="T8" fmla="*/ 23 w 173"/>
                  <a:gd name="T9" fmla="*/ 248 h 255"/>
                  <a:gd name="T10" fmla="*/ 0 w 173"/>
                  <a:gd name="T11" fmla="*/ 255 h 255"/>
                  <a:gd name="T12" fmla="*/ 83 w 173"/>
                  <a:gd name="T13" fmla="*/ 238 h 255"/>
                  <a:gd name="T14" fmla="*/ 133 w 173"/>
                  <a:gd name="T15" fmla="*/ 87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255">
                    <a:moveTo>
                      <a:pt x="133" y="87"/>
                    </a:moveTo>
                    <a:cubicBezTo>
                      <a:pt x="112" y="60"/>
                      <a:pt x="82" y="35"/>
                      <a:pt x="44" y="12"/>
                    </a:cubicBezTo>
                    <a:cubicBezTo>
                      <a:pt x="36" y="8"/>
                      <a:pt x="29" y="4"/>
                      <a:pt x="21" y="0"/>
                    </a:cubicBezTo>
                    <a:cubicBezTo>
                      <a:pt x="43" y="19"/>
                      <a:pt x="61" y="41"/>
                      <a:pt x="75" y="63"/>
                    </a:cubicBezTo>
                    <a:cubicBezTo>
                      <a:pt x="117" y="129"/>
                      <a:pt x="90" y="224"/>
                      <a:pt x="23" y="248"/>
                    </a:cubicBezTo>
                    <a:cubicBezTo>
                      <a:pt x="15" y="250"/>
                      <a:pt x="7" y="253"/>
                      <a:pt x="0" y="255"/>
                    </a:cubicBezTo>
                    <a:cubicBezTo>
                      <a:pt x="28" y="252"/>
                      <a:pt x="55" y="246"/>
                      <a:pt x="83" y="238"/>
                    </a:cubicBezTo>
                    <a:cubicBezTo>
                      <a:pt x="147" y="219"/>
                      <a:pt x="173" y="141"/>
                      <a:pt x="133" y="8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1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lIns="90000" tIns="46800" rIns="90000" bIns="46800">
            <a:normAutofit/>
          </a:bodyPr>
          <a:lstStyle>
            <a:lvl1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10383289" y="5526523"/>
            <a:ext cx="1583448" cy="905587"/>
            <a:chOff x="4142899" y="4440771"/>
            <a:chExt cx="2836863" cy="1622425"/>
          </a:xfrm>
        </p:grpSpPr>
        <p:grpSp>
          <p:nvGrpSpPr>
            <p:cNvPr id="8" name="组合 7"/>
            <p:cNvGrpSpPr/>
            <p:nvPr/>
          </p:nvGrpSpPr>
          <p:grpSpPr>
            <a:xfrm>
              <a:off x="5009674" y="4440771"/>
              <a:ext cx="1970088" cy="1077913"/>
              <a:chOff x="1774825" y="5948363"/>
              <a:chExt cx="1970088" cy="1077913"/>
            </a:xfrm>
          </p:grpSpPr>
          <p:sp>
            <p:nvSpPr>
              <p:cNvPr id="16" name="Freeform 231"/>
              <p:cNvSpPr/>
              <p:nvPr>
                <p:custDataLst>
                  <p:tags r:id="rId3"/>
                </p:custDataLst>
              </p:nvPr>
            </p:nvSpPr>
            <p:spPr bwMode="auto">
              <a:xfrm>
                <a:off x="3176588" y="6230938"/>
                <a:ext cx="568325" cy="795338"/>
              </a:xfrm>
              <a:custGeom>
                <a:avLst/>
                <a:gdLst>
                  <a:gd name="T0" fmla="*/ 204 w 544"/>
                  <a:gd name="T1" fmla="*/ 692 h 763"/>
                  <a:gd name="T2" fmla="*/ 36 w 544"/>
                  <a:gd name="T3" fmla="*/ 658 h 763"/>
                  <a:gd name="T4" fmla="*/ 29 w 544"/>
                  <a:gd name="T5" fmla="*/ 637 h 763"/>
                  <a:gd name="T6" fmla="*/ 91 w 544"/>
                  <a:gd name="T7" fmla="*/ 346 h 763"/>
                  <a:gd name="T8" fmla="*/ 339 w 544"/>
                  <a:gd name="T9" fmla="*/ 70 h 763"/>
                  <a:gd name="T10" fmla="*/ 508 w 544"/>
                  <a:gd name="T11" fmla="*/ 105 h 763"/>
                  <a:gd name="T12" fmla="*/ 514 w 544"/>
                  <a:gd name="T13" fmla="*/ 125 h 763"/>
                  <a:gd name="T14" fmla="*/ 453 w 544"/>
                  <a:gd name="T15" fmla="*/ 416 h 763"/>
                  <a:gd name="T16" fmla="*/ 204 w 544"/>
                  <a:gd name="T17" fmla="*/ 692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4" h="763">
                    <a:moveTo>
                      <a:pt x="204" y="692"/>
                    </a:moveTo>
                    <a:cubicBezTo>
                      <a:pt x="141" y="763"/>
                      <a:pt x="65" y="747"/>
                      <a:pt x="36" y="658"/>
                    </a:cubicBezTo>
                    <a:cubicBezTo>
                      <a:pt x="29" y="637"/>
                      <a:pt x="29" y="637"/>
                      <a:pt x="29" y="637"/>
                    </a:cubicBezTo>
                    <a:cubicBezTo>
                      <a:pt x="0" y="548"/>
                      <a:pt x="27" y="417"/>
                      <a:pt x="91" y="346"/>
                    </a:cubicBezTo>
                    <a:cubicBezTo>
                      <a:pt x="339" y="70"/>
                      <a:pt x="339" y="70"/>
                      <a:pt x="339" y="70"/>
                    </a:cubicBezTo>
                    <a:cubicBezTo>
                      <a:pt x="402" y="0"/>
                      <a:pt x="478" y="16"/>
                      <a:pt x="508" y="105"/>
                    </a:cubicBezTo>
                    <a:cubicBezTo>
                      <a:pt x="514" y="125"/>
                      <a:pt x="514" y="125"/>
                      <a:pt x="514" y="125"/>
                    </a:cubicBezTo>
                    <a:cubicBezTo>
                      <a:pt x="544" y="215"/>
                      <a:pt x="516" y="346"/>
                      <a:pt x="453" y="416"/>
                    </a:cubicBezTo>
                    <a:lnTo>
                      <a:pt x="204" y="69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232"/>
              <p:cNvSpPr/>
              <p:nvPr>
                <p:custDataLst>
                  <p:tags r:id="rId4"/>
                </p:custDataLst>
              </p:nvPr>
            </p:nvSpPr>
            <p:spPr bwMode="auto">
              <a:xfrm>
                <a:off x="1774825" y="5948363"/>
                <a:ext cx="1857375" cy="1049338"/>
              </a:xfrm>
              <a:custGeom>
                <a:avLst/>
                <a:gdLst>
                  <a:gd name="T0" fmla="*/ 1438 w 1778"/>
                  <a:gd name="T1" fmla="*/ 1003 h 1006"/>
                  <a:gd name="T2" fmla="*/ 1427 w 1778"/>
                  <a:gd name="T3" fmla="*/ 998 h 1006"/>
                  <a:gd name="T4" fmla="*/ 1417 w 1778"/>
                  <a:gd name="T5" fmla="*/ 991 h 1006"/>
                  <a:gd name="T6" fmla="*/ 1407 w 1778"/>
                  <a:gd name="T7" fmla="*/ 982 h 1006"/>
                  <a:gd name="T8" fmla="*/ 1396 w 1778"/>
                  <a:gd name="T9" fmla="*/ 968 h 1006"/>
                  <a:gd name="T10" fmla="*/ 1387 w 1778"/>
                  <a:gd name="T11" fmla="*/ 953 h 1006"/>
                  <a:gd name="T12" fmla="*/ 1380 w 1778"/>
                  <a:gd name="T13" fmla="*/ 938 h 1006"/>
                  <a:gd name="T14" fmla="*/ 1367 w 1778"/>
                  <a:gd name="T15" fmla="*/ 898 h 1006"/>
                  <a:gd name="T16" fmla="*/ 1361 w 1778"/>
                  <a:gd name="T17" fmla="*/ 873 h 1006"/>
                  <a:gd name="T18" fmla="*/ 1359 w 1778"/>
                  <a:gd name="T19" fmla="*/ 852 h 1006"/>
                  <a:gd name="T20" fmla="*/ 1358 w 1778"/>
                  <a:gd name="T21" fmla="*/ 832 h 1006"/>
                  <a:gd name="T22" fmla="*/ 1359 w 1778"/>
                  <a:gd name="T23" fmla="*/ 805 h 1006"/>
                  <a:gd name="T24" fmla="*/ 1361 w 1778"/>
                  <a:gd name="T25" fmla="*/ 782 h 1006"/>
                  <a:gd name="T26" fmla="*/ 1365 w 1778"/>
                  <a:gd name="T27" fmla="*/ 761 h 1006"/>
                  <a:gd name="T28" fmla="*/ 1370 w 1778"/>
                  <a:gd name="T29" fmla="*/ 740 h 1006"/>
                  <a:gd name="T30" fmla="*/ 1377 w 1778"/>
                  <a:gd name="T31" fmla="*/ 717 h 1006"/>
                  <a:gd name="T32" fmla="*/ 1384 w 1778"/>
                  <a:gd name="T33" fmla="*/ 698 h 1006"/>
                  <a:gd name="T34" fmla="*/ 1392 w 1778"/>
                  <a:gd name="T35" fmla="*/ 678 h 1006"/>
                  <a:gd name="T36" fmla="*/ 1404 w 1778"/>
                  <a:gd name="T37" fmla="*/ 656 h 1006"/>
                  <a:gd name="T38" fmla="*/ 1415 w 1778"/>
                  <a:gd name="T39" fmla="*/ 638 h 1006"/>
                  <a:gd name="T40" fmla="*/ 1426 w 1778"/>
                  <a:gd name="T41" fmla="*/ 624 h 1006"/>
                  <a:gd name="T42" fmla="*/ 420 w 1778"/>
                  <a:gd name="T43" fmla="*/ 7 h 1006"/>
                  <a:gd name="T44" fmla="*/ 66 w 1778"/>
                  <a:gd name="T45" fmla="*/ 334 h 1006"/>
                  <a:gd name="T46" fmla="*/ 55 w 1778"/>
                  <a:gd name="T47" fmla="*/ 349 h 1006"/>
                  <a:gd name="T48" fmla="*/ 46 w 1778"/>
                  <a:gd name="T49" fmla="*/ 364 h 1006"/>
                  <a:gd name="T50" fmla="*/ 36 w 1778"/>
                  <a:gd name="T51" fmla="*/ 383 h 1006"/>
                  <a:gd name="T52" fmla="*/ 29 w 1778"/>
                  <a:gd name="T53" fmla="*/ 396 h 1006"/>
                  <a:gd name="T54" fmla="*/ 22 w 1778"/>
                  <a:gd name="T55" fmla="*/ 415 h 1006"/>
                  <a:gd name="T56" fmla="*/ 15 w 1778"/>
                  <a:gd name="T57" fmla="*/ 435 h 1006"/>
                  <a:gd name="T58" fmla="*/ 12 w 1778"/>
                  <a:gd name="T59" fmla="*/ 448 h 1006"/>
                  <a:gd name="T60" fmla="*/ 8 w 1778"/>
                  <a:gd name="T61" fmla="*/ 465 h 1006"/>
                  <a:gd name="T62" fmla="*/ 5 w 1778"/>
                  <a:gd name="T63" fmla="*/ 479 h 1006"/>
                  <a:gd name="T64" fmla="*/ 2 w 1778"/>
                  <a:gd name="T65" fmla="*/ 499 h 1006"/>
                  <a:gd name="T66" fmla="*/ 0 w 1778"/>
                  <a:gd name="T67" fmla="*/ 525 h 1006"/>
                  <a:gd name="T68" fmla="*/ 0 w 1778"/>
                  <a:gd name="T69" fmla="*/ 540 h 1006"/>
                  <a:gd name="T70" fmla="*/ 1 w 1778"/>
                  <a:gd name="T71" fmla="*/ 560 h 1006"/>
                  <a:gd name="T72" fmla="*/ 3 w 1778"/>
                  <a:gd name="T73" fmla="*/ 579 h 1006"/>
                  <a:gd name="T74" fmla="*/ 8 w 1778"/>
                  <a:gd name="T75" fmla="*/ 603 h 1006"/>
                  <a:gd name="T76" fmla="*/ 20 w 1778"/>
                  <a:gd name="T77" fmla="*/ 640 h 1006"/>
                  <a:gd name="T78" fmla="*/ 25 w 1778"/>
                  <a:gd name="T79" fmla="*/ 654 h 1006"/>
                  <a:gd name="T80" fmla="*/ 32 w 1778"/>
                  <a:gd name="T81" fmla="*/ 668 h 1006"/>
                  <a:gd name="T82" fmla="*/ 39 w 1778"/>
                  <a:gd name="T83" fmla="*/ 678 h 1006"/>
                  <a:gd name="T84" fmla="*/ 49 w 1778"/>
                  <a:gd name="T85" fmla="*/ 690 h 1006"/>
                  <a:gd name="T86" fmla="*/ 56 w 1778"/>
                  <a:gd name="T87" fmla="*/ 697 h 1006"/>
                  <a:gd name="T88" fmla="*/ 65 w 1778"/>
                  <a:gd name="T89" fmla="*/ 704 h 1006"/>
                  <a:gd name="T90" fmla="*/ 75 w 1778"/>
                  <a:gd name="T91" fmla="*/ 709 h 1006"/>
                  <a:gd name="T92" fmla="*/ 83 w 1778"/>
                  <a:gd name="T93" fmla="*/ 712 h 1006"/>
                  <a:gd name="T94" fmla="*/ 1448 w 1778"/>
                  <a:gd name="T95" fmla="*/ 1006 h 10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78" h="1006">
                    <a:moveTo>
                      <a:pt x="1448" y="1006"/>
                    </a:moveTo>
                    <a:cubicBezTo>
                      <a:pt x="1446" y="1006"/>
                      <a:pt x="1445" y="1005"/>
                      <a:pt x="1444" y="1005"/>
                    </a:cubicBezTo>
                    <a:cubicBezTo>
                      <a:pt x="1443" y="1005"/>
                      <a:pt x="1442" y="1004"/>
                      <a:pt x="1441" y="1004"/>
                    </a:cubicBezTo>
                    <a:cubicBezTo>
                      <a:pt x="1440" y="1004"/>
                      <a:pt x="1439" y="1004"/>
                      <a:pt x="1438" y="1003"/>
                    </a:cubicBezTo>
                    <a:cubicBezTo>
                      <a:pt x="1437" y="1003"/>
                      <a:pt x="1436" y="1002"/>
                      <a:pt x="1435" y="1002"/>
                    </a:cubicBezTo>
                    <a:cubicBezTo>
                      <a:pt x="1434" y="1002"/>
                      <a:pt x="1434" y="1001"/>
                      <a:pt x="1433" y="1001"/>
                    </a:cubicBezTo>
                    <a:cubicBezTo>
                      <a:pt x="1432" y="1000"/>
                      <a:pt x="1431" y="1000"/>
                      <a:pt x="1430" y="1000"/>
                    </a:cubicBezTo>
                    <a:cubicBezTo>
                      <a:pt x="1429" y="999"/>
                      <a:pt x="1428" y="999"/>
                      <a:pt x="1427" y="998"/>
                    </a:cubicBezTo>
                    <a:cubicBezTo>
                      <a:pt x="1426" y="998"/>
                      <a:pt x="1425" y="997"/>
                      <a:pt x="1425" y="997"/>
                    </a:cubicBezTo>
                    <a:cubicBezTo>
                      <a:pt x="1424" y="996"/>
                      <a:pt x="1423" y="996"/>
                      <a:pt x="1422" y="995"/>
                    </a:cubicBezTo>
                    <a:cubicBezTo>
                      <a:pt x="1421" y="994"/>
                      <a:pt x="1420" y="994"/>
                      <a:pt x="1419" y="993"/>
                    </a:cubicBezTo>
                    <a:cubicBezTo>
                      <a:pt x="1418" y="992"/>
                      <a:pt x="1418" y="992"/>
                      <a:pt x="1417" y="991"/>
                    </a:cubicBezTo>
                    <a:cubicBezTo>
                      <a:pt x="1416" y="991"/>
                      <a:pt x="1415" y="990"/>
                      <a:pt x="1414" y="989"/>
                    </a:cubicBezTo>
                    <a:cubicBezTo>
                      <a:pt x="1413" y="988"/>
                      <a:pt x="1413" y="988"/>
                      <a:pt x="1412" y="987"/>
                    </a:cubicBezTo>
                    <a:cubicBezTo>
                      <a:pt x="1411" y="986"/>
                      <a:pt x="1410" y="985"/>
                      <a:pt x="1409" y="984"/>
                    </a:cubicBezTo>
                    <a:cubicBezTo>
                      <a:pt x="1408" y="983"/>
                      <a:pt x="1407" y="983"/>
                      <a:pt x="1407" y="982"/>
                    </a:cubicBezTo>
                    <a:cubicBezTo>
                      <a:pt x="1406" y="981"/>
                      <a:pt x="1404" y="980"/>
                      <a:pt x="1403" y="978"/>
                    </a:cubicBezTo>
                    <a:cubicBezTo>
                      <a:pt x="1403" y="978"/>
                      <a:pt x="1402" y="977"/>
                      <a:pt x="1402" y="977"/>
                    </a:cubicBezTo>
                    <a:cubicBezTo>
                      <a:pt x="1400" y="975"/>
                      <a:pt x="1399" y="972"/>
                      <a:pt x="1397" y="970"/>
                    </a:cubicBezTo>
                    <a:cubicBezTo>
                      <a:pt x="1396" y="969"/>
                      <a:pt x="1396" y="969"/>
                      <a:pt x="1396" y="968"/>
                    </a:cubicBezTo>
                    <a:cubicBezTo>
                      <a:pt x="1394" y="966"/>
                      <a:pt x="1393" y="964"/>
                      <a:pt x="1392" y="963"/>
                    </a:cubicBezTo>
                    <a:cubicBezTo>
                      <a:pt x="1391" y="962"/>
                      <a:pt x="1391" y="961"/>
                      <a:pt x="1390" y="960"/>
                    </a:cubicBezTo>
                    <a:cubicBezTo>
                      <a:pt x="1390" y="959"/>
                      <a:pt x="1389" y="958"/>
                      <a:pt x="1389" y="956"/>
                    </a:cubicBezTo>
                    <a:cubicBezTo>
                      <a:pt x="1388" y="955"/>
                      <a:pt x="1387" y="954"/>
                      <a:pt x="1387" y="953"/>
                    </a:cubicBezTo>
                    <a:cubicBezTo>
                      <a:pt x="1386" y="952"/>
                      <a:pt x="1386" y="951"/>
                      <a:pt x="1385" y="949"/>
                    </a:cubicBezTo>
                    <a:cubicBezTo>
                      <a:pt x="1384" y="948"/>
                      <a:pt x="1384" y="947"/>
                      <a:pt x="1383" y="946"/>
                    </a:cubicBezTo>
                    <a:cubicBezTo>
                      <a:pt x="1383" y="945"/>
                      <a:pt x="1382" y="943"/>
                      <a:pt x="1382" y="942"/>
                    </a:cubicBezTo>
                    <a:cubicBezTo>
                      <a:pt x="1381" y="941"/>
                      <a:pt x="1381" y="939"/>
                      <a:pt x="1380" y="938"/>
                    </a:cubicBezTo>
                    <a:cubicBezTo>
                      <a:pt x="1380" y="937"/>
                      <a:pt x="1379" y="935"/>
                      <a:pt x="1379" y="934"/>
                    </a:cubicBezTo>
                    <a:cubicBezTo>
                      <a:pt x="1378" y="932"/>
                      <a:pt x="1377" y="930"/>
                      <a:pt x="1377" y="929"/>
                    </a:cubicBezTo>
                    <a:cubicBezTo>
                      <a:pt x="1370" y="908"/>
                      <a:pt x="1370" y="908"/>
                      <a:pt x="1370" y="908"/>
                    </a:cubicBezTo>
                    <a:cubicBezTo>
                      <a:pt x="1369" y="905"/>
                      <a:pt x="1368" y="901"/>
                      <a:pt x="1367" y="898"/>
                    </a:cubicBezTo>
                    <a:cubicBezTo>
                      <a:pt x="1367" y="897"/>
                      <a:pt x="1366" y="896"/>
                      <a:pt x="1366" y="895"/>
                    </a:cubicBezTo>
                    <a:cubicBezTo>
                      <a:pt x="1365" y="892"/>
                      <a:pt x="1365" y="889"/>
                      <a:pt x="1364" y="887"/>
                    </a:cubicBezTo>
                    <a:cubicBezTo>
                      <a:pt x="1364" y="886"/>
                      <a:pt x="1364" y="885"/>
                      <a:pt x="1363" y="884"/>
                    </a:cubicBezTo>
                    <a:cubicBezTo>
                      <a:pt x="1363" y="880"/>
                      <a:pt x="1362" y="876"/>
                      <a:pt x="1361" y="873"/>
                    </a:cubicBezTo>
                    <a:cubicBezTo>
                      <a:pt x="1361" y="872"/>
                      <a:pt x="1361" y="871"/>
                      <a:pt x="1361" y="871"/>
                    </a:cubicBezTo>
                    <a:cubicBezTo>
                      <a:pt x="1361" y="868"/>
                      <a:pt x="1360" y="864"/>
                      <a:pt x="1360" y="861"/>
                    </a:cubicBezTo>
                    <a:cubicBezTo>
                      <a:pt x="1360" y="860"/>
                      <a:pt x="1360" y="858"/>
                      <a:pt x="1360" y="857"/>
                    </a:cubicBezTo>
                    <a:cubicBezTo>
                      <a:pt x="1359" y="855"/>
                      <a:pt x="1359" y="854"/>
                      <a:pt x="1359" y="852"/>
                    </a:cubicBezTo>
                    <a:cubicBezTo>
                      <a:pt x="1359" y="850"/>
                      <a:pt x="1359" y="849"/>
                      <a:pt x="1359" y="847"/>
                    </a:cubicBezTo>
                    <a:cubicBezTo>
                      <a:pt x="1359" y="845"/>
                      <a:pt x="1359" y="844"/>
                      <a:pt x="1359" y="842"/>
                    </a:cubicBezTo>
                    <a:cubicBezTo>
                      <a:pt x="1358" y="840"/>
                      <a:pt x="1358" y="839"/>
                      <a:pt x="1358" y="837"/>
                    </a:cubicBezTo>
                    <a:cubicBezTo>
                      <a:pt x="1358" y="835"/>
                      <a:pt x="1358" y="834"/>
                      <a:pt x="1358" y="832"/>
                    </a:cubicBezTo>
                    <a:cubicBezTo>
                      <a:pt x="1358" y="830"/>
                      <a:pt x="1358" y="829"/>
                      <a:pt x="1358" y="827"/>
                    </a:cubicBezTo>
                    <a:cubicBezTo>
                      <a:pt x="1358" y="825"/>
                      <a:pt x="1358" y="823"/>
                      <a:pt x="1358" y="822"/>
                    </a:cubicBezTo>
                    <a:cubicBezTo>
                      <a:pt x="1358" y="820"/>
                      <a:pt x="1358" y="819"/>
                      <a:pt x="1358" y="817"/>
                    </a:cubicBezTo>
                    <a:cubicBezTo>
                      <a:pt x="1359" y="813"/>
                      <a:pt x="1359" y="809"/>
                      <a:pt x="1359" y="805"/>
                    </a:cubicBezTo>
                    <a:cubicBezTo>
                      <a:pt x="1359" y="805"/>
                      <a:pt x="1359" y="804"/>
                      <a:pt x="1359" y="804"/>
                    </a:cubicBezTo>
                    <a:cubicBezTo>
                      <a:pt x="1359" y="800"/>
                      <a:pt x="1360" y="797"/>
                      <a:pt x="1360" y="793"/>
                    </a:cubicBezTo>
                    <a:cubicBezTo>
                      <a:pt x="1360" y="792"/>
                      <a:pt x="1360" y="790"/>
                      <a:pt x="1361" y="789"/>
                    </a:cubicBezTo>
                    <a:cubicBezTo>
                      <a:pt x="1361" y="787"/>
                      <a:pt x="1361" y="784"/>
                      <a:pt x="1361" y="782"/>
                    </a:cubicBezTo>
                    <a:cubicBezTo>
                      <a:pt x="1362" y="781"/>
                      <a:pt x="1362" y="779"/>
                      <a:pt x="1362" y="778"/>
                    </a:cubicBezTo>
                    <a:cubicBezTo>
                      <a:pt x="1362" y="776"/>
                      <a:pt x="1363" y="773"/>
                      <a:pt x="1363" y="771"/>
                    </a:cubicBezTo>
                    <a:cubicBezTo>
                      <a:pt x="1363" y="770"/>
                      <a:pt x="1364" y="768"/>
                      <a:pt x="1364" y="767"/>
                    </a:cubicBezTo>
                    <a:cubicBezTo>
                      <a:pt x="1364" y="765"/>
                      <a:pt x="1365" y="763"/>
                      <a:pt x="1365" y="761"/>
                    </a:cubicBezTo>
                    <a:cubicBezTo>
                      <a:pt x="1365" y="759"/>
                      <a:pt x="1366" y="758"/>
                      <a:pt x="1366" y="757"/>
                    </a:cubicBezTo>
                    <a:cubicBezTo>
                      <a:pt x="1366" y="754"/>
                      <a:pt x="1367" y="752"/>
                      <a:pt x="1367" y="750"/>
                    </a:cubicBezTo>
                    <a:cubicBezTo>
                      <a:pt x="1368" y="749"/>
                      <a:pt x="1368" y="748"/>
                      <a:pt x="1368" y="746"/>
                    </a:cubicBezTo>
                    <a:cubicBezTo>
                      <a:pt x="1369" y="744"/>
                      <a:pt x="1369" y="742"/>
                      <a:pt x="1370" y="740"/>
                    </a:cubicBezTo>
                    <a:cubicBezTo>
                      <a:pt x="1370" y="739"/>
                      <a:pt x="1370" y="738"/>
                      <a:pt x="1371" y="736"/>
                    </a:cubicBezTo>
                    <a:cubicBezTo>
                      <a:pt x="1371" y="734"/>
                      <a:pt x="1372" y="732"/>
                      <a:pt x="1373" y="729"/>
                    </a:cubicBezTo>
                    <a:cubicBezTo>
                      <a:pt x="1373" y="728"/>
                      <a:pt x="1373" y="727"/>
                      <a:pt x="1373" y="727"/>
                    </a:cubicBezTo>
                    <a:cubicBezTo>
                      <a:pt x="1374" y="723"/>
                      <a:pt x="1375" y="720"/>
                      <a:pt x="1377" y="717"/>
                    </a:cubicBezTo>
                    <a:cubicBezTo>
                      <a:pt x="1377" y="716"/>
                      <a:pt x="1377" y="716"/>
                      <a:pt x="1377" y="715"/>
                    </a:cubicBezTo>
                    <a:cubicBezTo>
                      <a:pt x="1378" y="712"/>
                      <a:pt x="1379" y="710"/>
                      <a:pt x="1380" y="707"/>
                    </a:cubicBezTo>
                    <a:cubicBezTo>
                      <a:pt x="1380" y="706"/>
                      <a:pt x="1381" y="706"/>
                      <a:pt x="1381" y="705"/>
                    </a:cubicBezTo>
                    <a:cubicBezTo>
                      <a:pt x="1382" y="702"/>
                      <a:pt x="1383" y="700"/>
                      <a:pt x="1384" y="698"/>
                    </a:cubicBezTo>
                    <a:cubicBezTo>
                      <a:pt x="1384" y="696"/>
                      <a:pt x="1385" y="695"/>
                      <a:pt x="1385" y="694"/>
                    </a:cubicBezTo>
                    <a:cubicBezTo>
                      <a:pt x="1386" y="692"/>
                      <a:pt x="1387" y="690"/>
                      <a:pt x="1387" y="688"/>
                    </a:cubicBezTo>
                    <a:cubicBezTo>
                      <a:pt x="1388" y="687"/>
                      <a:pt x="1388" y="686"/>
                      <a:pt x="1389" y="685"/>
                    </a:cubicBezTo>
                    <a:cubicBezTo>
                      <a:pt x="1390" y="683"/>
                      <a:pt x="1391" y="680"/>
                      <a:pt x="1392" y="678"/>
                    </a:cubicBezTo>
                    <a:cubicBezTo>
                      <a:pt x="1393" y="677"/>
                      <a:pt x="1393" y="676"/>
                      <a:pt x="1394" y="675"/>
                    </a:cubicBezTo>
                    <a:cubicBezTo>
                      <a:pt x="1395" y="673"/>
                      <a:pt x="1396" y="671"/>
                      <a:pt x="1397" y="669"/>
                    </a:cubicBezTo>
                    <a:cubicBezTo>
                      <a:pt x="1397" y="668"/>
                      <a:pt x="1398" y="667"/>
                      <a:pt x="1398" y="666"/>
                    </a:cubicBezTo>
                    <a:cubicBezTo>
                      <a:pt x="1400" y="662"/>
                      <a:pt x="1402" y="659"/>
                      <a:pt x="1404" y="656"/>
                    </a:cubicBezTo>
                    <a:cubicBezTo>
                      <a:pt x="1404" y="656"/>
                      <a:pt x="1404" y="655"/>
                      <a:pt x="1404" y="655"/>
                    </a:cubicBezTo>
                    <a:cubicBezTo>
                      <a:pt x="1406" y="651"/>
                      <a:pt x="1409" y="648"/>
                      <a:pt x="1411" y="645"/>
                    </a:cubicBezTo>
                    <a:cubicBezTo>
                      <a:pt x="1412" y="644"/>
                      <a:pt x="1412" y="642"/>
                      <a:pt x="1413" y="641"/>
                    </a:cubicBezTo>
                    <a:cubicBezTo>
                      <a:pt x="1414" y="640"/>
                      <a:pt x="1415" y="639"/>
                      <a:pt x="1415" y="638"/>
                    </a:cubicBezTo>
                    <a:cubicBezTo>
                      <a:pt x="1416" y="636"/>
                      <a:pt x="1417" y="635"/>
                      <a:pt x="1419" y="634"/>
                    </a:cubicBezTo>
                    <a:cubicBezTo>
                      <a:pt x="1419" y="633"/>
                      <a:pt x="1420" y="632"/>
                      <a:pt x="1421" y="631"/>
                    </a:cubicBezTo>
                    <a:cubicBezTo>
                      <a:pt x="1422" y="629"/>
                      <a:pt x="1423" y="628"/>
                      <a:pt x="1424" y="626"/>
                    </a:cubicBezTo>
                    <a:cubicBezTo>
                      <a:pt x="1425" y="625"/>
                      <a:pt x="1425" y="625"/>
                      <a:pt x="1426" y="624"/>
                    </a:cubicBezTo>
                    <a:cubicBezTo>
                      <a:pt x="1428" y="622"/>
                      <a:pt x="1430" y="620"/>
                      <a:pt x="1432" y="617"/>
                    </a:cubicBezTo>
                    <a:cubicBezTo>
                      <a:pt x="1680" y="341"/>
                      <a:pt x="1680" y="341"/>
                      <a:pt x="1680" y="341"/>
                    </a:cubicBezTo>
                    <a:cubicBezTo>
                      <a:pt x="1712" y="306"/>
                      <a:pt x="1747" y="292"/>
                      <a:pt x="1778" y="299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6"/>
                      <a:pt x="74" y="326"/>
                      <a:pt x="74" y="326"/>
                    </a:cubicBezTo>
                    <a:cubicBezTo>
                      <a:pt x="72" y="328"/>
                      <a:pt x="70" y="330"/>
                      <a:pt x="68" y="332"/>
                    </a:cubicBezTo>
                    <a:cubicBezTo>
                      <a:pt x="67" y="333"/>
                      <a:pt x="67" y="334"/>
                      <a:pt x="66" y="334"/>
                    </a:cubicBezTo>
                    <a:cubicBezTo>
                      <a:pt x="65" y="336"/>
                      <a:pt x="64" y="337"/>
                      <a:pt x="63" y="339"/>
                    </a:cubicBezTo>
                    <a:cubicBezTo>
                      <a:pt x="62" y="340"/>
                      <a:pt x="61" y="341"/>
                      <a:pt x="61" y="342"/>
                    </a:cubicBezTo>
                    <a:cubicBezTo>
                      <a:pt x="59" y="343"/>
                      <a:pt x="58" y="345"/>
                      <a:pt x="57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8" y="360"/>
                      <a:pt x="46" y="363"/>
                    </a:cubicBezTo>
                    <a:cubicBezTo>
                      <a:pt x="46" y="363"/>
                      <a:pt x="46" y="364"/>
                      <a:pt x="46" y="364"/>
                    </a:cubicBezTo>
                    <a:cubicBezTo>
                      <a:pt x="44" y="367"/>
                      <a:pt x="42" y="370"/>
                      <a:pt x="40" y="374"/>
                    </a:cubicBezTo>
                    <a:cubicBezTo>
                      <a:pt x="40" y="374"/>
                      <a:pt x="40" y="375"/>
                      <a:pt x="40" y="375"/>
                    </a:cubicBezTo>
                    <a:cubicBezTo>
                      <a:pt x="39" y="376"/>
                      <a:pt x="39" y="376"/>
                      <a:pt x="39" y="377"/>
                    </a:cubicBezTo>
                    <a:cubicBezTo>
                      <a:pt x="38" y="379"/>
                      <a:pt x="37" y="381"/>
                      <a:pt x="36" y="383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9"/>
                      <a:pt x="32" y="391"/>
                      <a:pt x="31" y="393"/>
                    </a:cubicBezTo>
                    <a:cubicBezTo>
                      <a:pt x="31" y="394"/>
                      <a:pt x="30" y="395"/>
                      <a:pt x="30" y="395"/>
                    </a:cubicBezTo>
                    <a:cubicBezTo>
                      <a:pt x="29" y="396"/>
                      <a:pt x="29" y="396"/>
                      <a:pt x="29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6"/>
                    </a:cubicBezTo>
                    <a:cubicBezTo>
                      <a:pt x="25" y="408"/>
                      <a:pt x="24" y="410"/>
                      <a:pt x="23" y="413"/>
                    </a:cubicBezTo>
                    <a:cubicBezTo>
                      <a:pt x="23" y="414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1"/>
                      <a:pt x="19" y="423"/>
                    </a:cubicBezTo>
                    <a:cubicBezTo>
                      <a:pt x="19" y="424"/>
                      <a:pt x="19" y="424"/>
                      <a:pt x="19" y="425"/>
                    </a:cubicBezTo>
                    <a:cubicBezTo>
                      <a:pt x="17" y="428"/>
                      <a:pt x="16" y="431"/>
                      <a:pt x="15" y="435"/>
                    </a:cubicBezTo>
                    <a:cubicBezTo>
                      <a:pt x="15" y="435"/>
                      <a:pt x="15" y="435"/>
                      <a:pt x="15" y="435"/>
                    </a:cubicBezTo>
                    <a:cubicBezTo>
                      <a:pt x="15" y="436"/>
                      <a:pt x="15" y="437"/>
                      <a:pt x="15" y="438"/>
                    </a:cubicBezTo>
                    <a:cubicBezTo>
                      <a:pt x="14" y="440"/>
                      <a:pt x="13" y="442"/>
                      <a:pt x="13" y="444"/>
                    </a:cubicBezTo>
                    <a:cubicBezTo>
                      <a:pt x="12" y="446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3"/>
                      <a:pt x="8" y="465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6"/>
                      <a:pt x="6" y="476"/>
                    </a:cubicBezTo>
                    <a:cubicBezTo>
                      <a:pt x="5" y="477"/>
                      <a:pt x="5" y="478"/>
                      <a:pt x="5" y="479"/>
                    </a:cubicBezTo>
                    <a:cubicBezTo>
                      <a:pt x="5" y="481"/>
                      <a:pt x="4" y="484"/>
                      <a:pt x="4" y="486"/>
                    </a:cubicBezTo>
                    <a:cubicBezTo>
                      <a:pt x="4" y="487"/>
                      <a:pt x="4" y="489"/>
                      <a:pt x="3" y="490"/>
                    </a:cubicBezTo>
                    <a:cubicBezTo>
                      <a:pt x="3" y="493"/>
                      <a:pt x="3" y="495"/>
                      <a:pt x="3" y="497"/>
                    </a:cubicBezTo>
                    <a:cubicBezTo>
                      <a:pt x="2" y="498"/>
                      <a:pt x="2" y="499"/>
                      <a:pt x="2" y="499"/>
                    </a:cubicBezTo>
                    <a:cubicBezTo>
                      <a:pt x="2" y="500"/>
                      <a:pt x="2" y="501"/>
                      <a:pt x="2" y="501"/>
                    </a:cubicBezTo>
                    <a:cubicBezTo>
                      <a:pt x="2" y="505"/>
                      <a:pt x="1" y="508"/>
                      <a:pt x="1" y="512"/>
                    </a:cubicBezTo>
                    <a:cubicBezTo>
                      <a:pt x="1" y="512"/>
                      <a:pt x="1" y="513"/>
                      <a:pt x="1" y="513"/>
                    </a:cubicBezTo>
                    <a:cubicBezTo>
                      <a:pt x="1" y="517"/>
                      <a:pt x="1" y="521"/>
                      <a:pt x="0" y="525"/>
                    </a:cubicBezTo>
                    <a:cubicBezTo>
                      <a:pt x="0" y="526"/>
                      <a:pt x="0" y="526"/>
                      <a:pt x="0" y="527"/>
                    </a:cubicBezTo>
                    <a:cubicBezTo>
                      <a:pt x="0" y="528"/>
                      <a:pt x="0" y="529"/>
                      <a:pt x="0" y="530"/>
                    </a:cubicBezTo>
                    <a:cubicBezTo>
                      <a:pt x="0" y="532"/>
                      <a:pt x="0" y="533"/>
                      <a:pt x="0" y="535"/>
                    </a:cubicBezTo>
                    <a:cubicBezTo>
                      <a:pt x="0" y="537"/>
                      <a:pt x="0" y="538"/>
                      <a:pt x="0" y="540"/>
                    </a:cubicBezTo>
                    <a:cubicBezTo>
                      <a:pt x="0" y="542"/>
                      <a:pt x="0" y="543"/>
                      <a:pt x="0" y="545"/>
                    </a:cubicBezTo>
                    <a:cubicBezTo>
                      <a:pt x="0" y="547"/>
                      <a:pt x="0" y="548"/>
                      <a:pt x="0" y="550"/>
                    </a:cubicBezTo>
                    <a:cubicBezTo>
                      <a:pt x="1" y="552"/>
                      <a:pt x="1" y="553"/>
                      <a:pt x="1" y="555"/>
                    </a:cubicBezTo>
                    <a:cubicBezTo>
                      <a:pt x="1" y="557"/>
                      <a:pt x="1" y="558"/>
                      <a:pt x="1" y="560"/>
                    </a:cubicBezTo>
                    <a:cubicBezTo>
                      <a:pt x="1" y="562"/>
                      <a:pt x="1" y="563"/>
                      <a:pt x="2" y="565"/>
                    </a:cubicBezTo>
                    <a:cubicBezTo>
                      <a:pt x="2" y="566"/>
                      <a:pt x="2" y="567"/>
                      <a:pt x="2" y="568"/>
                    </a:cubicBezTo>
                    <a:cubicBezTo>
                      <a:pt x="2" y="568"/>
                      <a:pt x="2" y="569"/>
                      <a:pt x="2" y="569"/>
                    </a:cubicBezTo>
                    <a:cubicBezTo>
                      <a:pt x="2" y="572"/>
                      <a:pt x="3" y="576"/>
                      <a:pt x="3" y="579"/>
                    </a:cubicBezTo>
                    <a:cubicBezTo>
                      <a:pt x="3" y="579"/>
                      <a:pt x="3" y="580"/>
                      <a:pt x="3" y="581"/>
                    </a:cubicBezTo>
                    <a:cubicBezTo>
                      <a:pt x="4" y="584"/>
                      <a:pt x="5" y="588"/>
                      <a:pt x="5" y="592"/>
                    </a:cubicBezTo>
                    <a:cubicBezTo>
                      <a:pt x="6" y="593"/>
                      <a:pt x="6" y="594"/>
                      <a:pt x="6" y="595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10"/>
                      <a:pt x="11" y="613"/>
                      <a:pt x="12" y="616"/>
                    </a:cubicBezTo>
                    <a:cubicBezTo>
                      <a:pt x="19" y="637"/>
                      <a:pt x="19" y="637"/>
                      <a:pt x="19" y="637"/>
                    </a:cubicBezTo>
                    <a:cubicBezTo>
                      <a:pt x="19" y="638"/>
                      <a:pt x="19" y="639"/>
                      <a:pt x="20" y="640"/>
                    </a:cubicBezTo>
                    <a:cubicBezTo>
                      <a:pt x="20" y="640"/>
                      <a:pt x="20" y="641"/>
                      <a:pt x="20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8"/>
                      <a:pt x="23" y="649"/>
                      <a:pt x="24" y="650"/>
                    </a:cubicBezTo>
                    <a:cubicBezTo>
                      <a:pt x="24" y="651"/>
                      <a:pt x="25" y="653"/>
                      <a:pt x="25" y="654"/>
                    </a:cubicBezTo>
                    <a:cubicBezTo>
                      <a:pt x="26" y="655"/>
                      <a:pt x="26" y="656"/>
                      <a:pt x="27" y="658"/>
                    </a:cubicBezTo>
                    <a:cubicBezTo>
                      <a:pt x="27" y="659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0" y="665"/>
                    </a:cubicBezTo>
                    <a:cubicBezTo>
                      <a:pt x="31" y="666"/>
                      <a:pt x="32" y="667"/>
                      <a:pt x="32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3" y="670"/>
                      <a:pt x="34" y="670"/>
                      <a:pt x="34" y="671"/>
                    </a:cubicBezTo>
                    <a:cubicBezTo>
                      <a:pt x="35" y="673"/>
                      <a:pt x="36" y="674"/>
                      <a:pt x="38" y="676"/>
                    </a:cubicBezTo>
                    <a:cubicBezTo>
                      <a:pt x="38" y="677"/>
                      <a:pt x="38" y="678"/>
                      <a:pt x="39" y="678"/>
                    </a:cubicBezTo>
                    <a:cubicBezTo>
                      <a:pt x="41" y="680"/>
                      <a:pt x="42" y="683"/>
                      <a:pt x="44" y="685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6"/>
                      <a:pt x="45" y="686"/>
                    </a:cubicBezTo>
                    <a:cubicBezTo>
                      <a:pt x="46" y="688"/>
                      <a:pt x="48" y="689"/>
                      <a:pt x="49" y="690"/>
                    </a:cubicBezTo>
                    <a:cubicBezTo>
                      <a:pt x="49" y="691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7"/>
                      <a:pt x="56" y="697"/>
                    </a:cubicBezTo>
                    <a:cubicBezTo>
                      <a:pt x="57" y="698"/>
                      <a:pt x="58" y="699"/>
                      <a:pt x="59" y="699"/>
                    </a:cubicBezTo>
                    <a:cubicBezTo>
                      <a:pt x="60" y="700"/>
                      <a:pt x="60" y="700"/>
                      <a:pt x="61" y="701"/>
                    </a:cubicBezTo>
                    <a:cubicBezTo>
                      <a:pt x="62" y="702"/>
                      <a:pt x="63" y="702"/>
                      <a:pt x="64" y="703"/>
                    </a:cubicBezTo>
                    <a:cubicBezTo>
                      <a:pt x="64" y="703"/>
                      <a:pt x="65" y="704"/>
                      <a:pt x="65" y="704"/>
                    </a:cubicBezTo>
                    <a:cubicBezTo>
                      <a:pt x="66" y="704"/>
                      <a:pt x="66" y="704"/>
                      <a:pt x="67" y="705"/>
                    </a:cubicBezTo>
                    <a:cubicBezTo>
                      <a:pt x="67" y="705"/>
                      <a:pt x="68" y="706"/>
                      <a:pt x="69" y="706"/>
                    </a:cubicBezTo>
                    <a:cubicBezTo>
                      <a:pt x="70" y="707"/>
                      <a:pt x="71" y="707"/>
                      <a:pt x="72" y="708"/>
                    </a:cubicBezTo>
                    <a:cubicBezTo>
                      <a:pt x="73" y="708"/>
                      <a:pt x="74" y="709"/>
                      <a:pt x="75" y="709"/>
                    </a:cubicBezTo>
                    <a:cubicBezTo>
                      <a:pt x="75" y="709"/>
                      <a:pt x="76" y="709"/>
                      <a:pt x="76" y="710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1"/>
                      <a:pt x="79" y="711"/>
                      <a:pt x="80" y="711"/>
                    </a:cubicBezTo>
                    <a:cubicBezTo>
                      <a:pt x="81" y="712"/>
                      <a:pt x="82" y="712"/>
                      <a:pt x="83" y="712"/>
                    </a:cubicBezTo>
                    <a:cubicBezTo>
                      <a:pt x="84" y="713"/>
                      <a:pt x="85" y="713"/>
                      <a:pt x="86" y="713"/>
                    </a:cubicBezTo>
                    <a:cubicBezTo>
                      <a:pt x="87" y="713"/>
                      <a:pt x="87" y="713"/>
                      <a:pt x="88" y="714"/>
                    </a:cubicBezTo>
                    <a:cubicBezTo>
                      <a:pt x="88" y="714"/>
                      <a:pt x="89" y="714"/>
                      <a:pt x="90" y="714"/>
                    </a:cubicBezTo>
                    <a:lnTo>
                      <a:pt x="1448" y="1006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33"/>
              <p:cNvSpPr/>
              <p:nvPr>
                <p:custDataLst>
                  <p:tags r:id="rId5"/>
                </p:custDataLst>
              </p:nvPr>
            </p:nvSpPr>
            <p:spPr bwMode="auto">
              <a:xfrm>
                <a:off x="1984375" y="5992813"/>
                <a:ext cx="639763" cy="788988"/>
              </a:xfrm>
              <a:custGeom>
                <a:avLst/>
                <a:gdLst>
                  <a:gd name="T0" fmla="*/ 284 w 612"/>
                  <a:gd name="T1" fmla="*/ 754 h 756"/>
                  <a:gd name="T2" fmla="*/ 275 w 612"/>
                  <a:gd name="T3" fmla="*/ 751 h 756"/>
                  <a:gd name="T4" fmla="*/ 266 w 612"/>
                  <a:gd name="T5" fmla="*/ 746 h 756"/>
                  <a:gd name="T6" fmla="*/ 257 w 612"/>
                  <a:gd name="T7" fmla="*/ 739 h 756"/>
                  <a:gd name="T8" fmla="*/ 250 w 612"/>
                  <a:gd name="T9" fmla="*/ 732 h 756"/>
                  <a:gd name="T10" fmla="*/ 240 w 612"/>
                  <a:gd name="T11" fmla="*/ 720 h 756"/>
                  <a:gd name="T12" fmla="*/ 233 w 612"/>
                  <a:gd name="T13" fmla="*/ 710 h 756"/>
                  <a:gd name="T14" fmla="*/ 226 w 612"/>
                  <a:gd name="T15" fmla="*/ 696 h 756"/>
                  <a:gd name="T16" fmla="*/ 220 w 612"/>
                  <a:gd name="T17" fmla="*/ 682 h 756"/>
                  <a:gd name="T18" fmla="*/ 209 w 612"/>
                  <a:gd name="T19" fmla="*/ 645 h 756"/>
                  <a:gd name="T20" fmla="*/ 204 w 612"/>
                  <a:gd name="T21" fmla="*/ 621 h 756"/>
                  <a:gd name="T22" fmla="*/ 202 w 612"/>
                  <a:gd name="T23" fmla="*/ 602 h 756"/>
                  <a:gd name="T24" fmla="*/ 201 w 612"/>
                  <a:gd name="T25" fmla="*/ 582 h 756"/>
                  <a:gd name="T26" fmla="*/ 201 w 612"/>
                  <a:gd name="T27" fmla="*/ 568 h 756"/>
                  <a:gd name="T28" fmla="*/ 203 w 612"/>
                  <a:gd name="T29" fmla="*/ 542 h 756"/>
                  <a:gd name="T30" fmla="*/ 206 w 612"/>
                  <a:gd name="T31" fmla="*/ 521 h 756"/>
                  <a:gd name="T32" fmla="*/ 209 w 612"/>
                  <a:gd name="T33" fmla="*/ 507 h 756"/>
                  <a:gd name="T34" fmla="*/ 212 w 612"/>
                  <a:gd name="T35" fmla="*/ 490 h 756"/>
                  <a:gd name="T36" fmla="*/ 216 w 612"/>
                  <a:gd name="T37" fmla="*/ 477 h 756"/>
                  <a:gd name="T38" fmla="*/ 223 w 612"/>
                  <a:gd name="T39" fmla="*/ 457 h 756"/>
                  <a:gd name="T40" fmla="*/ 230 w 612"/>
                  <a:gd name="T41" fmla="*/ 438 h 756"/>
                  <a:gd name="T42" fmla="*/ 236 w 612"/>
                  <a:gd name="T43" fmla="*/ 425 h 756"/>
                  <a:gd name="T44" fmla="*/ 246 w 612"/>
                  <a:gd name="T45" fmla="*/ 406 h 756"/>
                  <a:gd name="T46" fmla="*/ 256 w 612"/>
                  <a:gd name="T47" fmla="*/ 391 h 756"/>
                  <a:gd name="T48" fmla="*/ 267 w 612"/>
                  <a:gd name="T49" fmla="*/ 376 h 756"/>
                  <a:gd name="T50" fmla="*/ 612 w 612"/>
                  <a:gd name="T51" fmla="*/ 48 h 756"/>
                  <a:gd name="T52" fmla="*/ 68 w 612"/>
                  <a:gd name="T53" fmla="*/ 332 h 756"/>
                  <a:gd name="T54" fmla="*/ 58 w 612"/>
                  <a:gd name="T55" fmla="*/ 346 h 756"/>
                  <a:gd name="T56" fmla="*/ 46 w 612"/>
                  <a:gd name="T57" fmla="*/ 363 h 756"/>
                  <a:gd name="T58" fmla="*/ 39 w 612"/>
                  <a:gd name="T59" fmla="*/ 377 h 756"/>
                  <a:gd name="T60" fmla="*/ 30 w 612"/>
                  <a:gd name="T61" fmla="*/ 395 h 756"/>
                  <a:gd name="T62" fmla="*/ 23 w 612"/>
                  <a:gd name="T63" fmla="*/ 412 h 756"/>
                  <a:gd name="T64" fmla="*/ 19 w 612"/>
                  <a:gd name="T65" fmla="*/ 425 h 756"/>
                  <a:gd name="T66" fmla="*/ 13 w 612"/>
                  <a:gd name="T67" fmla="*/ 444 h 756"/>
                  <a:gd name="T68" fmla="*/ 9 w 612"/>
                  <a:gd name="T69" fmla="*/ 458 h 756"/>
                  <a:gd name="T70" fmla="*/ 6 w 612"/>
                  <a:gd name="T71" fmla="*/ 476 h 756"/>
                  <a:gd name="T72" fmla="*/ 3 w 612"/>
                  <a:gd name="T73" fmla="*/ 497 h 756"/>
                  <a:gd name="T74" fmla="*/ 1 w 612"/>
                  <a:gd name="T75" fmla="*/ 513 h 756"/>
                  <a:gd name="T76" fmla="*/ 0 w 612"/>
                  <a:gd name="T77" fmla="*/ 535 h 756"/>
                  <a:gd name="T78" fmla="*/ 1 w 612"/>
                  <a:gd name="T79" fmla="*/ 555 h 756"/>
                  <a:gd name="T80" fmla="*/ 2 w 612"/>
                  <a:gd name="T81" fmla="*/ 569 h 756"/>
                  <a:gd name="T82" fmla="*/ 6 w 612"/>
                  <a:gd name="T83" fmla="*/ 594 h 756"/>
                  <a:gd name="T84" fmla="*/ 19 w 612"/>
                  <a:gd name="T85" fmla="*/ 636 h 756"/>
                  <a:gd name="T86" fmla="*/ 24 w 612"/>
                  <a:gd name="T87" fmla="*/ 650 h 756"/>
                  <a:gd name="T88" fmla="*/ 31 w 612"/>
                  <a:gd name="T89" fmla="*/ 664 h 756"/>
                  <a:gd name="T90" fmla="*/ 38 w 612"/>
                  <a:gd name="T91" fmla="*/ 676 h 756"/>
                  <a:gd name="T92" fmla="*/ 45 w 612"/>
                  <a:gd name="T93" fmla="*/ 686 h 756"/>
                  <a:gd name="T94" fmla="*/ 55 w 612"/>
                  <a:gd name="T95" fmla="*/ 696 h 756"/>
                  <a:gd name="T96" fmla="*/ 64 w 612"/>
                  <a:gd name="T97" fmla="*/ 703 h 756"/>
                  <a:gd name="T98" fmla="*/ 72 w 612"/>
                  <a:gd name="T99" fmla="*/ 707 h 756"/>
                  <a:gd name="T100" fmla="*/ 80 w 612"/>
                  <a:gd name="T101" fmla="*/ 711 h 756"/>
                  <a:gd name="T102" fmla="*/ 90 w 612"/>
                  <a:gd name="T103" fmla="*/ 714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2" h="756">
                    <a:moveTo>
                      <a:pt x="290" y="756"/>
                    </a:moveTo>
                    <a:cubicBezTo>
                      <a:pt x="290" y="756"/>
                      <a:pt x="289" y="756"/>
                      <a:pt x="289" y="756"/>
                    </a:cubicBezTo>
                    <a:cubicBezTo>
                      <a:pt x="288" y="756"/>
                      <a:pt x="287" y="755"/>
                      <a:pt x="287" y="755"/>
                    </a:cubicBezTo>
                    <a:cubicBezTo>
                      <a:pt x="286" y="755"/>
                      <a:pt x="285" y="755"/>
                      <a:pt x="284" y="754"/>
                    </a:cubicBezTo>
                    <a:cubicBezTo>
                      <a:pt x="283" y="754"/>
                      <a:pt x="282" y="754"/>
                      <a:pt x="281" y="753"/>
                    </a:cubicBezTo>
                    <a:cubicBezTo>
                      <a:pt x="280" y="753"/>
                      <a:pt x="279" y="753"/>
                      <a:pt x="278" y="752"/>
                    </a:cubicBezTo>
                    <a:cubicBezTo>
                      <a:pt x="278" y="752"/>
                      <a:pt x="277" y="752"/>
                      <a:pt x="277" y="752"/>
                    </a:cubicBezTo>
                    <a:cubicBezTo>
                      <a:pt x="276" y="752"/>
                      <a:pt x="276" y="751"/>
                      <a:pt x="275" y="751"/>
                    </a:cubicBezTo>
                    <a:cubicBezTo>
                      <a:pt x="275" y="751"/>
                      <a:pt x="274" y="750"/>
                      <a:pt x="273" y="750"/>
                    </a:cubicBezTo>
                    <a:cubicBezTo>
                      <a:pt x="272" y="749"/>
                      <a:pt x="271" y="749"/>
                      <a:pt x="270" y="748"/>
                    </a:cubicBezTo>
                    <a:cubicBezTo>
                      <a:pt x="269" y="748"/>
                      <a:pt x="268" y="747"/>
                      <a:pt x="267" y="747"/>
                    </a:cubicBezTo>
                    <a:cubicBezTo>
                      <a:pt x="267" y="747"/>
                      <a:pt x="266" y="746"/>
                      <a:pt x="266" y="746"/>
                    </a:cubicBezTo>
                    <a:cubicBezTo>
                      <a:pt x="266" y="746"/>
                      <a:pt x="265" y="745"/>
                      <a:pt x="265" y="745"/>
                    </a:cubicBezTo>
                    <a:cubicBezTo>
                      <a:pt x="264" y="745"/>
                      <a:pt x="263" y="744"/>
                      <a:pt x="262" y="743"/>
                    </a:cubicBezTo>
                    <a:cubicBezTo>
                      <a:pt x="261" y="743"/>
                      <a:pt x="260" y="742"/>
                      <a:pt x="260" y="741"/>
                    </a:cubicBezTo>
                    <a:cubicBezTo>
                      <a:pt x="259" y="741"/>
                      <a:pt x="258" y="740"/>
                      <a:pt x="257" y="739"/>
                    </a:cubicBezTo>
                    <a:cubicBezTo>
                      <a:pt x="256" y="739"/>
                      <a:pt x="256" y="738"/>
                      <a:pt x="255" y="738"/>
                    </a:cubicBezTo>
                    <a:cubicBezTo>
                      <a:pt x="255" y="737"/>
                      <a:pt x="255" y="737"/>
                      <a:pt x="255" y="737"/>
                    </a:cubicBezTo>
                    <a:cubicBezTo>
                      <a:pt x="254" y="736"/>
                      <a:pt x="253" y="735"/>
                      <a:pt x="251" y="734"/>
                    </a:cubicBezTo>
                    <a:cubicBezTo>
                      <a:pt x="251" y="734"/>
                      <a:pt x="250" y="733"/>
                      <a:pt x="250" y="732"/>
                    </a:cubicBezTo>
                    <a:cubicBezTo>
                      <a:pt x="248" y="731"/>
                      <a:pt x="247" y="730"/>
                      <a:pt x="246" y="728"/>
                    </a:cubicBezTo>
                    <a:cubicBezTo>
                      <a:pt x="246" y="728"/>
                      <a:pt x="245" y="728"/>
                      <a:pt x="245" y="727"/>
                    </a:cubicBezTo>
                    <a:cubicBezTo>
                      <a:pt x="245" y="727"/>
                      <a:pt x="245" y="727"/>
                      <a:pt x="245" y="727"/>
                    </a:cubicBezTo>
                    <a:cubicBezTo>
                      <a:pt x="243" y="725"/>
                      <a:pt x="241" y="723"/>
                      <a:pt x="240" y="720"/>
                    </a:cubicBezTo>
                    <a:cubicBezTo>
                      <a:pt x="239" y="720"/>
                      <a:pt x="239" y="719"/>
                      <a:pt x="238" y="718"/>
                    </a:cubicBezTo>
                    <a:cubicBezTo>
                      <a:pt x="237" y="717"/>
                      <a:pt x="236" y="715"/>
                      <a:pt x="235" y="713"/>
                    </a:cubicBezTo>
                    <a:cubicBezTo>
                      <a:pt x="234" y="712"/>
                      <a:pt x="234" y="712"/>
                      <a:pt x="234" y="712"/>
                    </a:cubicBezTo>
                    <a:cubicBezTo>
                      <a:pt x="234" y="711"/>
                      <a:pt x="233" y="711"/>
                      <a:pt x="233" y="710"/>
                    </a:cubicBezTo>
                    <a:cubicBezTo>
                      <a:pt x="233" y="709"/>
                      <a:pt x="232" y="708"/>
                      <a:pt x="231" y="707"/>
                    </a:cubicBezTo>
                    <a:cubicBezTo>
                      <a:pt x="231" y="706"/>
                      <a:pt x="230" y="705"/>
                      <a:pt x="229" y="703"/>
                    </a:cubicBezTo>
                    <a:cubicBezTo>
                      <a:pt x="229" y="702"/>
                      <a:pt x="228" y="701"/>
                      <a:pt x="228" y="700"/>
                    </a:cubicBezTo>
                    <a:cubicBezTo>
                      <a:pt x="227" y="699"/>
                      <a:pt x="227" y="697"/>
                      <a:pt x="226" y="696"/>
                    </a:cubicBezTo>
                    <a:cubicBezTo>
                      <a:pt x="225" y="695"/>
                      <a:pt x="225" y="694"/>
                      <a:pt x="224" y="692"/>
                    </a:cubicBezTo>
                    <a:cubicBezTo>
                      <a:pt x="224" y="691"/>
                      <a:pt x="223" y="690"/>
                      <a:pt x="223" y="688"/>
                    </a:cubicBezTo>
                    <a:cubicBezTo>
                      <a:pt x="222" y="687"/>
                      <a:pt x="222" y="686"/>
                      <a:pt x="221" y="684"/>
                    </a:cubicBezTo>
                    <a:cubicBezTo>
                      <a:pt x="221" y="683"/>
                      <a:pt x="221" y="683"/>
                      <a:pt x="220" y="682"/>
                    </a:cubicBezTo>
                    <a:cubicBezTo>
                      <a:pt x="220" y="681"/>
                      <a:pt x="220" y="680"/>
                      <a:pt x="219" y="679"/>
                    </a:cubicBezTo>
                    <a:cubicBezTo>
                      <a:pt x="213" y="659"/>
                      <a:pt x="213" y="659"/>
                      <a:pt x="213" y="659"/>
                    </a:cubicBezTo>
                    <a:cubicBezTo>
                      <a:pt x="212" y="655"/>
                      <a:pt x="211" y="652"/>
                      <a:pt x="210" y="648"/>
                    </a:cubicBezTo>
                    <a:cubicBezTo>
                      <a:pt x="209" y="647"/>
                      <a:pt x="209" y="646"/>
                      <a:pt x="209" y="645"/>
                    </a:cubicBezTo>
                    <a:cubicBezTo>
                      <a:pt x="208" y="642"/>
                      <a:pt x="207" y="640"/>
                      <a:pt x="207" y="637"/>
                    </a:cubicBezTo>
                    <a:cubicBezTo>
                      <a:pt x="207" y="636"/>
                      <a:pt x="206" y="635"/>
                      <a:pt x="206" y="634"/>
                    </a:cubicBezTo>
                    <a:cubicBezTo>
                      <a:pt x="205" y="630"/>
                      <a:pt x="205" y="627"/>
                      <a:pt x="204" y="623"/>
                    </a:cubicBezTo>
                    <a:cubicBezTo>
                      <a:pt x="204" y="622"/>
                      <a:pt x="204" y="622"/>
                      <a:pt x="204" y="621"/>
                    </a:cubicBezTo>
                    <a:cubicBezTo>
                      <a:pt x="204" y="618"/>
                      <a:pt x="203" y="615"/>
                      <a:pt x="203" y="611"/>
                    </a:cubicBezTo>
                    <a:cubicBezTo>
                      <a:pt x="203" y="611"/>
                      <a:pt x="203" y="610"/>
                      <a:pt x="203" y="610"/>
                    </a:cubicBezTo>
                    <a:cubicBezTo>
                      <a:pt x="202" y="609"/>
                      <a:pt x="202" y="608"/>
                      <a:pt x="202" y="607"/>
                    </a:cubicBezTo>
                    <a:cubicBezTo>
                      <a:pt x="202" y="606"/>
                      <a:pt x="202" y="604"/>
                      <a:pt x="202" y="602"/>
                    </a:cubicBezTo>
                    <a:cubicBezTo>
                      <a:pt x="202" y="600"/>
                      <a:pt x="202" y="599"/>
                      <a:pt x="202" y="597"/>
                    </a:cubicBezTo>
                    <a:cubicBezTo>
                      <a:pt x="201" y="596"/>
                      <a:pt x="201" y="594"/>
                      <a:pt x="201" y="592"/>
                    </a:cubicBezTo>
                    <a:cubicBezTo>
                      <a:pt x="201" y="591"/>
                      <a:pt x="201" y="589"/>
                      <a:pt x="201" y="587"/>
                    </a:cubicBezTo>
                    <a:cubicBezTo>
                      <a:pt x="201" y="586"/>
                      <a:pt x="201" y="584"/>
                      <a:pt x="201" y="582"/>
                    </a:cubicBezTo>
                    <a:cubicBezTo>
                      <a:pt x="201" y="580"/>
                      <a:pt x="201" y="579"/>
                      <a:pt x="201" y="577"/>
                    </a:cubicBezTo>
                    <a:cubicBezTo>
                      <a:pt x="201" y="576"/>
                      <a:pt x="201" y="574"/>
                      <a:pt x="201" y="572"/>
                    </a:cubicBezTo>
                    <a:cubicBezTo>
                      <a:pt x="201" y="571"/>
                      <a:pt x="201" y="570"/>
                      <a:pt x="201" y="569"/>
                    </a:cubicBezTo>
                    <a:cubicBezTo>
                      <a:pt x="201" y="568"/>
                      <a:pt x="201" y="568"/>
                      <a:pt x="201" y="568"/>
                    </a:cubicBezTo>
                    <a:cubicBezTo>
                      <a:pt x="201" y="564"/>
                      <a:pt x="201" y="559"/>
                      <a:pt x="202" y="555"/>
                    </a:cubicBezTo>
                    <a:cubicBezTo>
                      <a:pt x="202" y="555"/>
                      <a:pt x="202" y="555"/>
                      <a:pt x="202" y="554"/>
                    </a:cubicBezTo>
                    <a:cubicBezTo>
                      <a:pt x="202" y="550"/>
                      <a:pt x="202" y="547"/>
                      <a:pt x="203" y="543"/>
                    </a:cubicBezTo>
                    <a:cubicBezTo>
                      <a:pt x="203" y="543"/>
                      <a:pt x="203" y="542"/>
                      <a:pt x="203" y="542"/>
                    </a:cubicBezTo>
                    <a:cubicBezTo>
                      <a:pt x="203" y="541"/>
                      <a:pt x="203" y="540"/>
                      <a:pt x="203" y="539"/>
                    </a:cubicBezTo>
                    <a:cubicBezTo>
                      <a:pt x="204" y="537"/>
                      <a:pt x="204" y="535"/>
                      <a:pt x="204" y="532"/>
                    </a:cubicBezTo>
                    <a:cubicBezTo>
                      <a:pt x="204" y="531"/>
                      <a:pt x="205" y="530"/>
                      <a:pt x="205" y="528"/>
                    </a:cubicBezTo>
                    <a:cubicBezTo>
                      <a:pt x="205" y="526"/>
                      <a:pt x="205" y="523"/>
                      <a:pt x="206" y="521"/>
                    </a:cubicBezTo>
                    <a:cubicBezTo>
                      <a:pt x="206" y="520"/>
                      <a:pt x="206" y="519"/>
                      <a:pt x="206" y="518"/>
                    </a:cubicBezTo>
                    <a:cubicBezTo>
                      <a:pt x="206" y="518"/>
                      <a:pt x="206" y="518"/>
                      <a:pt x="207" y="517"/>
                    </a:cubicBezTo>
                    <a:cubicBezTo>
                      <a:pt x="207" y="515"/>
                      <a:pt x="207" y="513"/>
                      <a:pt x="208" y="511"/>
                    </a:cubicBezTo>
                    <a:cubicBezTo>
                      <a:pt x="208" y="510"/>
                      <a:pt x="208" y="508"/>
                      <a:pt x="209" y="507"/>
                    </a:cubicBezTo>
                    <a:cubicBezTo>
                      <a:pt x="209" y="505"/>
                      <a:pt x="210" y="503"/>
                      <a:pt x="210" y="500"/>
                    </a:cubicBezTo>
                    <a:cubicBezTo>
                      <a:pt x="210" y="499"/>
                      <a:pt x="210" y="498"/>
                      <a:pt x="211" y="497"/>
                    </a:cubicBezTo>
                    <a:cubicBezTo>
                      <a:pt x="211" y="497"/>
                      <a:pt x="211" y="497"/>
                      <a:pt x="211" y="497"/>
                    </a:cubicBezTo>
                    <a:cubicBezTo>
                      <a:pt x="211" y="495"/>
                      <a:pt x="212" y="493"/>
                      <a:pt x="212" y="490"/>
                    </a:cubicBezTo>
                    <a:cubicBezTo>
                      <a:pt x="213" y="489"/>
                      <a:pt x="213" y="488"/>
                      <a:pt x="213" y="487"/>
                    </a:cubicBezTo>
                    <a:cubicBezTo>
                      <a:pt x="214" y="484"/>
                      <a:pt x="215" y="482"/>
                      <a:pt x="215" y="480"/>
                    </a:cubicBezTo>
                    <a:cubicBezTo>
                      <a:pt x="216" y="479"/>
                      <a:pt x="216" y="478"/>
                      <a:pt x="216" y="477"/>
                    </a:cubicBezTo>
                    <a:cubicBezTo>
                      <a:pt x="216" y="477"/>
                      <a:pt x="216" y="477"/>
                      <a:pt x="216" y="477"/>
                    </a:cubicBezTo>
                    <a:cubicBezTo>
                      <a:pt x="217" y="474"/>
                      <a:pt x="218" y="470"/>
                      <a:pt x="219" y="467"/>
                    </a:cubicBezTo>
                    <a:cubicBezTo>
                      <a:pt x="219" y="467"/>
                      <a:pt x="220" y="466"/>
                      <a:pt x="220" y="465"/>
                    </a:cubicBezTo>
                    <a:cubicBezTo>
                      <a:pt x="221" y="463"/>
                      <a:pt x="222" y="460"/>
                      <a:pt x="223" y="457"/>
                    </a:cubicBezTo>
                    <a:cubicBezTo>
                      <a:pt x="223" y="457"/>
                      <a:pt x="223" y="457"/>
                      <a:pt x="223" y="457"/>
                    </a:cubicBezTo>
                    <a:cubicBezTo>
                      <a:pt x="223" y="456"/>
                      <a:pt x="223" y="456"/>
                      <a:pt x="224" y="455"/>
                    </a:cubicBezTo>
                    <a:cubicBezTo>
                      <a:pt x="224" y="453"/>
                      <a:pt x="225" y="450"/>
                      <a:pt x="226" y="448"/>
                    </a:cubicBezTo>
                    <a:cubicBezTo>
                      <a:pt x="227" y="447"/>
                      <a:pt x="227" y="445"/>
                      <a:pt x="228" y="444"/>
                    </a:cubicBezTo>
                    <a:cubicBezTo>
                      <a:pt x="229" y="442"/>
                      <a:pt x="229" y="440"/>
                      <a:pt x="230" y="438"/>
                    </a:cubicBezTo>
                    <a:cubicBezTo>
                      <a:pt x="231" y="438"/>
                      <a:pt x="231" y="438"/>
                      <a:pt x="231" y="438"/>
                    </a:cubicBezTo>
                    <a:cubicBezTo>
                      <a:pt x="231" y="437"/>
                      <a:pt x="231" y="436"/>
                      <a:pt x="232" y="435"/>
                    </a:cubicBezTo>
                    <a:cubicBezTo>
                      <a:pt x="233" y="433"/>
                      <a:pt x="234" y="431"/>
                      <a:pt x="235" y="429"/>
                    </a:cubicBezTo>
                    <a:cubicBezTo>
                      <a:pt x="235" y="427"/>
                      <a:pt x="236" y="426"/>
                      <a:pt x="236" y="425"/>
                    </a:cubicBezTo>
                    <a:cubicBezTo>
                      <a:pt x="237" y="423"/>
                      <a:pt x="238" y="421"/>
                      <a:pt x="239" y="419"/>
                    </a:cubicBezTo>
                    <a:cubicBezTo>
                      <a:pt x="240" y="418"/>
                      <a:pt x="240" y="418"/>
                      <a:pt x="240" y="417"/>
                    </a:cubicBezTo>
                    <a:cubicBezTo>
                      <a:pt x="241" y="417"/>
                      <a:pt x="241" y="416"/>
                      <a:pt x="241" y="416"/>
                    </a:cubicBezTo>
                    <a:cubicBezTo>
                      <a:pt x="243" y="413"/>
                      <a:pt x="245" y="410"/>
                      <a:pt x="246" y="406"/>
                    </a:cubicBezTo>
                    <a:cubicBezTo>
                      <a:pt x="247" y="406"/>
                      <a:pt x="247" y="406"/>
                      <a:pt x="247" y="405"/>
                    </a:cubicBezTo>
                    <a:cubicBezTo>
                      <a:pt x="249" y="402"/>
                      <a:pt x="251" y="398"/>
                      <a:pt x="253" y="395"/>
                    </a:cubicBezTo>
                    <a:cubicBezTo>
                      <a:pt x="254" y="394"/>
                      <a:pt x="254" y="394"/>
                      <a:pt x="254" y="394"/>
                    </a:cubicBezTo>
                    <a:cubicBezTo>
                      <a:pt x="255" y="393"/>
                      <a:pt x="255" y="392"/>
                      <a:pt x="256" y="391"/>
                    </a:cubicBezTo>
                    <a:cubicBezTo>
                      <a:pt x="257" y="390"/>
                      <a:pt x="257" y="389"/>
                      <a:pt x="258" y="388"/>
                    </a:cubicBezTo>
                    <a:cubicBezTo>
                      <a:pt x="259" y="387"/>
                      <a:pt x="260" y="385"/>
                      <a:pt x="261" y="384"/>
                    </a:cubicBezTo>
                    <a:cubicBezTo>
                      <a:pt x="262" y="383"/>
                      <a:pt x="263" y="382"/>
                      <a:pt x="263" y="381"/>
                    </a:cubicBezTo>
                    <a:cubicBezTo>
                      <a:pt x="265" y="379"/>
                      <a:pt x="266" y="378"/>
                      <a:pt x="267" y="376"/>
                    </a:cubicBezTo>
                    <a:cubicBezTo>
                      <a:pt x="268" y="376"/>
                      <a:pt x="268" y="375"/>
                      <a:pt x="269" y="374"/>
                    </a:cubicBezTo>
                    <a:cubicBezTo>
                      <a:pt x="271" y="372"/>
                      <a:pt x="272" y="370"/>
                      <a:pt x="274" y="368"/>
                    </a:cubicBezTo>
                    <a:cubicBezTo>
                      <a:pt x="523" y="92"/>
                      <a:pt x="523" y="92"/>
                      <a:pt x="523" y="92"/>
                    </a:cubicBezTo>
                    <a:cubicBezTo>
                      <a:pt x="552" y="59"/>
                      <a:pt x="583" y="45"/>
                      <a:pt x="612" y="48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5"/>
                      <a:pt x="74" y="325"/>
                      <a:pt x="74" y="325"/>
                    </a:cubicBezTo>
                    <a:cubicBezTo>
                      <a:pt x="72" y="327"/>
                      <a:pt x="70" y="329"/>
                      <a:pt x="68" y="332"/>
                    </a:cubicBezTo>
                    <a:cubicBezTo>
                      <a:pt x="68" y="332"/>
                      <a:pt x="67" y="333"/>
                      <a:pt x="66" y="334"/>
                    </a:cubicBezTo>
                    <a:cubicBezTo>
                      <a:pt x="65" y="335"/>
                      <a:pt x="64" y="337"/>
                      <a:pt x="63" y="338"/>
                    </a:cubicBezTo>
                    <a:cubicBezTo>
                      <a:pt x="62" y="339"/>
                      <a:pt x="61" y="340"/>
                      <a:pt x="61" y="341"/>
                    </a:cubicBezTo>
                    <a:cubicBezTo>
                      <a:pt x="60" y="343"/>
                      <a:pt x="59" y="344"/>
                      <a:pt x="58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9" y="359"/>
                      <a:pt x="46" y="363"/>
                    </a:cubicBezTo>
                    <a:cubicBezTo>
                      <a:pt x="46" y="363"/>
                      <a:pt x="46" y="363"/>
                      <a:pt x="46" y="364"/>
                    </a:cubicBezTo>
                    <a:cubicBezTo>
                      <a:pt x="44" y="367"/>
                      <a:pt x="42" y="370"/>
                      <a:pt x="41" y="373"/>
                    </a:cubicBezTo>
                    <a:cubicBezTo>
                      <a:pt x="40" y="374"/>
                      <a:pt x="40" y="374"/>
                      <a:pt x="40" y="375"/>
                    </a:cubicBezTo>
                    <a:cubicBezTo>
                      <a:pt x="39" y="375"/>
                      <a:pt x="39" y="376"/>
                      <a:pt x="39" y="377"/>
                    </a:cubicBezTo>
                    <a:cubicBezTo>
                      <a:pt x="38" y="379"/>
                      <a:pt x="37" y="380"/>
                      <a:pt x="36" y="382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8"/>
                      <a:pt x="32" y="390"/>
                      <a:pt x="31" y="393"/>
                    </a:cubicBezTo>
                    <a:cubicBezTo>
                      <a:pt x="31" y="393"/>
                      <a:pt x="30" y="394"/>
                      <a:pt x="30" y="395"/>
                    </a:cubicBezTo>
                    <a:cubicBezTo>
                      <a:pt x="30" y="396"/>
                      <a:pt x="30" y="396"/>
                      <a:pt x="30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5"/>
                    </a:cubicBezTo>
                    <a:cubicBezTo>
                      <a:pt x="25" y="408"/>
                      <a:pt x="24" y="410"/>
                      <a:pt x="23" y="412"/>
                    </a:cubicBezTo>
                    <a:cubicBezTo>
                      <a:pt x="23" y="413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0"/>
                      <a:pt x="19" y="423"/>
                    </a:cubicBezTo>
                    <a:cubicBezTo>
                      <a:pt x="19" y="423"/>
                      <a:pt x="19" y="424"/>
                      <a:pt x="19" y="425"/>
                    </a:cubicBezTo>
                    <a:cubicBezTo>
                      <a:pt x="18" y="428"/>
                      <a:pt x="17" y="431"/>
                      <a:pt x="16" y="434"/>
                    </a:cubicBezTo>
                    <a:cubicBezTo>
                      <a:pt x="16" y="434"/>
                      <a:pt x="16" y="434"/>
                      <a:pt x="16" y="434"/>
                    </a:cubicBezTo>
                    <a:cubicBezTo>
                      <a:pt x="15" y="435"/>
                      <a:pt x="15" y="436"/>
                      <a:pt x="15" y="437"/>
                    </a:cubicBezTo>
                    <a:cubicBezTo>
                      <a:pt x="14" y="439"/>
                      <a:pt x="13" y="442"/>
                      <a:pt x="13" y="444"/>
                    </a:cubicBezTo>
                    <a:cubicBezTo>
                      <a:pt x="12" y="445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2"/>
                      <a:pt x="8" y="464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5"/>
                      <a:pt x="6" y="476"/>
                    </a:cubicBezTo>
                    <a:cubicBezTo>
                      <a:pt x="6" y="477"/>
                      <a:pt x="5" y="478"/>
                      <a:pt x="5" y="479"/>
                    </a:cubicBezTo>
                    <a:cubicBezTo>
                      <a:pt x="5" y="481"/>
                      <a:pt x="4" y="483"/>
                      <a:pt x="4" y="486"/>
                    </a:cubicBezTo>
                    <a:cubicBezTo>
                      <a:pt x="4" y="487"/>
                      <a:pt x="4" y="488"/>
                      <a:pt x="4" y="490"/>
                    </a:cubicBezTo>
                    <a:cubicBezTo>
                      <a:pt x="3" y="492"/>
                      <a:pt x="3" y="494"/>
                      <a:pt x="3" y="497"/>
                    </a:cubicBezTo>
                    <a:cubicBezTo>
                      <a:pt x="3" y="497"/>
                      <a:pt x="2" y="498"/>
                      <a:pt x="2" y="499"/>
                    </a:cubicBezTo>
                    <a:cubicBezTo>
                      <a:pt x="2" y="500"/>
                      <a:pt x="2" y="500"/>
                      <a:pt x="2" y="501"/>
                    </a:cubicBezTo>
                    <a:cubicBezTo>
                      <a:pt x="2" y="504"/>
                      <a:pt x="1" y="508"/>
                      <a:pt x="1" y="512"/>
                    </a:cubicBezTo>
                    <a:cubicBezTo>
                      <a:pt x="1" y="512"/>
                      <a:pt x="1" y="512"/>
                      <a:pt x="1" y="513"/>
                    </a:cubicBezTo>
                    <a:cubicBezTo>
                      <a:pt x="1" y="517"/>
                      <a:pt x="1" y="521"/>
                      <a:pt x="1" y="525"/>
                    </a:cubicBezTo>
                    <a:cubicBezTo>
                      <a:pt x="0" y="525"/>
                      <a:pt x="0" y="526"/>
                      <a:pt x="0" y="526"/>
                    </a:cubicBezTo>
                    <a:cubicBezTo>
                      <a:pt x="0" y="527"/>
                      <a:pt x="0" y="528"/>
                      <a:pt x="0" y="529"/>
                    </a:cubicBezTo>
                    <a:cubicBezTo>
                      <a:pt x="0" y="531"/>
                      <a:pt x="0" y="533"/>
                      <a:pt x="0" y="535"/>
                    </a:cubicBezTo>
                    <a:cubicBezTo>
                      <a:pt x="0" y="536"/>
                      <a:pt x="0" y="538"/>
                      <a:pt x="0" y="539"/>
                    </a:cubicBezTo>
                    <a:cubicBezTo>
                      <a:pt x="0" y="541"/>
                      <a:pt x="0" y="543"/>
                      <a:pt x="0" y="545"/>
                    </a:cubicBezTo>
                    <a:cubicBezTo>
                      <a:pt x="0" y="546"/>
                      <a:pt x="1" y="548"/>
                      <a:pt x="1" y="550"/>
                    </a:cubicBezTo>
                    <a:cubicBezTo>
                      <a:pt x="1" y="551"/>
                      <a:pt x="1" y="553"/>
                      <a:pt x="1" y="555"/>
                    </a:cubicBezTo>
                    <a:cubicBezTo>
                      <a:pt x="1" y="556"/>
                      <a:pt x="1" y="558"/>
                      <a:pt x="1" y="559"/>
                    </a:cubicBezTo>
                    <a:cubicBezTo>
                      <a:pt x="1" y="561"/>
                      <a:pt x="1" y="563"/>
                      <a:pt x="2" y="565"/>
                    </a:cubicBezTo>
                    <a:cubicBezTo>
                      <a:pt x="2" y="566"/>
                      <a:pt x="2" y="566"/>
                      <a:pt x="2" y="567"/>
                    </a:cubicBezTo>
                    <a:cubicBezTo>
                      <a:pt x="2" y="568"/>
                      <a:pt x="2" y="568"/>
                      <a:pt x="2" y="569"/>
                    </a:cubicBezTo>
                    <a:cubicBezTo>
                      <a:pt x="2" y="572"/>
                      <a:pt x="3" y="575"/>
                      <a:pt x="3" y="579"/>
                    </a:cubicBezTo>
                    <a:cubicBezTo>
                      <a:pt x="3" y="579"/>
                      <a:pt x="3" y="580"/>
                      <a:pt x="4" y="580"/>
                    </a:cubicBezTo>
                    <a:cubicBezTo>
                      <a:pt x="4" y="584"/>
                      <a:pt x="5" y="588"/>
                      <a:pt x="6" y="591"/>
                    </a:cubicBezTo>
                    <a:cubicBezTo>
                      <a:pt x="6" y="592"/>
                      <a:pt x="6" y="593"/>
                      <a:pt x="6" y="594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09"/>
                      <a:pt x="11" y="613"/>
                      <a:pt x="12" y="616"/>
                    </a:cubicBezTo>
                    <a:cubicBezTo>
                      <a:pt x="19" y="636"/>
                      <a:pt x="19" y="636"/>
                      <a:pt x="19" y="636"/>
                    </a:cubicBezTo>
                    <a:cubicBezTo>
                      <a:pt x="19" y="637"/>
                      <a:pt x="19" y="638"/>
                      <a:pt x="20" y="639"/>
                    </a:cubicBezTo>
                    <a:cubicBezTo>
                      <a:pt x="20" y="640"/>
                      <a:pt x="20" y="641"/>
                      <a:pt x="21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7"/>
                      <a:pt x="23" y="648"/>
                      <a:pt x="24" y="650"/>
                    </a:cubicBezTo>
                    <a:cubicBezTo>
                      <a:pt x="24" y="651"/>
                      <a:pt x="25" y="652"/>
                      <a:pt x="25" y="654"/>
                    </a:cubicBezTo>
                    <a:cubicBezTo>
                      <a:pt x="26" y="655"/>
                      <a:pt x="26" y="656"/>
                      <a:pt x="27" y="657"/>
                    </a:cubicBezTo>
                    <a:cubicBezTo>
                      <a:pt x="28" y="658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1" y="664"/>
                    </a:cubicBezTo>
                    <a:cubicBezTo>
                      <a:pt x="31" y="665"/>
                      <a:pt x="32" y="667"/>
                      <a:pt x="33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4" y="669"/>
                      <a:pt x="34" y="670"/>
                      <a:pt x="34" y="670"/>
                    </a:cubicBezTo>
                    <a:cubicBezTo>
                      <a:pt x="35" y="672"/>
                      <a:pt x="36" y="674"/>
                      <a:pt x="38" y="676"/>
                    </a:cubicBezTo>
                    <a:cubicBezTo>
                      <a:pt x="38" y="676"/>
                      <a:pt x="39" y="677"/>
                      <a:pt x="39" y="678"/>
                    </a:cubicBezTo>
                    <a:cubicBezTo>
                      <a:pt x="41" y="680"/>
                      <a:pt x="42" y="682"/>
                      <a:pt x="44" y="684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5"/>
                      <a:pt x="45" y="686"/>
                    </a:cubicBezTo>
                    <a:cubicBezTo>
                      <a:pt x="47" y="687"/>
                      <a:pt x="48" y="689"/>
                      <a:pt x="49" y="690"/>
                    </a:cubicBezTo>
                    <a:cubicBezTo>
                      <a:pt x="50" y="690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6"/>
                      <a:pt x="56" y="697"/>
                    </a:cubicBezTo>
                    <a:cubicBezTo>
                      <a:pt x="57" y="697"/>
                      <a:pt x="58" y="698"/>
                      <a:pt x="59" y="699"/>
                    </a:cubicBezTo>
                    <a:cubicBezTo>
                      <a:pt x="60" y="700"/>
                      <a:pt x="61" y="700"/>
                      <a:pt x="61" y="701"/>
                    </a:cubicBezTo>
                    <a:cubicBezTo>
                      <a:pt x="62" y="701"/>
                      <a:pt x="63" y="702"/>
                      <a:pt x="64" y="703"/>
                    </a:cubicBezTo>
                    <a:cubicBezTo>
                      <a:pt x="65" y="703"/>
                      <a:pt x="65" y="703"/>
                      <a:pt x="65" y="704"/>
                    </a:cubicBezTo>
                    <a:cubicBezTo>
                      <a:pt x="66" y="704"/>
                      <a:pt x="66" y="704"/>
                      <a:pt x="67" y="704"/>
                    </a:cubicBezTo>
                    <a:cubicBezTo>
                      <a:pt x="68" y="705"/>
                      <a:pt x="68" y="705"/>
                      <a:pt x="69" y="706"/>
                    </a:cubicBezTo>
                    <a:cubicBezTo>
                      <a:pt x="70" y="706"/>
                      <a:pt x="71" y="707"/>
                      <a:pt x="72" y="707"/>
                    </a:cubicBezTo>
                    <a:cubicBezTo>
                      <a:pt x="73" y="708"/>
                      <a:pt x="74" y="708"/>
                      <a:pt x="75" y="709"/>
                    </a:cubicBezTo>
                    <a:cubicBezTo>
                      <a:pt x="75" y="709"/>
                      <a:pt x="76" y="709"/>
                      <a:pt x="76" y="709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0"/>
                      <a:pt x="79" y="711"/>
                      <a:pt x="80" y="711"/>
                    </a:cubicBezTo>
                    <a:cubicBezTo>
                      <a:pt x="81" y="711"/>
                      <a:pt x="82" y="712"/>
                      <a:pt x="83" y="712"/>
                    </a:cubicBezTo>
                    <a:cubicBezTo>
                      <a:pt x="84" y="712"/>
                      <a:pt x="85" y="712"/>
                      <a:pt x="86" y="713"/>
                    </a:cubicBezTo>
                    <a:cubicBezTo>
                      <a:pt x="87" y="713"/>
                      <a:pt x="87" y="713"/>
                      <a:pt x="88" y="713"/>
                    </a:cubicBezTo>
                    <a:cubicBezTo>
                      <a:pt x="89" y="713"/>
                      <a:pt x="89" y="714"/>
                      <a:pt x="90" y="714"/>
                    </a:cubicBezTo>
                    <a:lnTo>
                      <a:pt x="290" y="756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142899" y="4447121"/>
              <a:ext cx="2063750" cy="1616075"/>
              <a:chOff x="908050" y="5954713"/>
              <a:chExt cx="2063750" cy="1616075"/>
            </a:xfrm>
          </p:grpSpPr>
          <p:sp>
            <p:nvSpPr>
              <p:cNvPr id="10" name="Freeform 234"/>
              <p:cNvSpPr/>
              <p:nvPr>
                <p:custDataLst>
                  <p:tags r:id="rId6"/>
                </p:custDataLst>
              </p:nvPr>
            </p:nvSpPr>
            <p:spPr bwMode="auto">
              <a:xfrm>
                <a:off x="908050" y="5954713"/>
                <a:ext cx="2063750" cy="1193800"/>
              </a:xfrm>
              <a:custGeom>
                <a:avLst/>
                <a:gdLst>
                  <a:gd name="T0" fmla="*/ 1621 w 1975"/>
                  <a:gd name="T1" fmla="*/ 203 h 1143"/>
                  <a:gd name="T2" fmla="*/ 1625 w 1975"/>
                  <a:gd name="T3" fmla="*/ 939 h 1143"/>
                  <a:gd name="T4" fmla="*/ 354 w 1975"/>
                  <a:gd name="T5" fmla="*/ 939 h 1143"/>
                  <a:gd name="T6" fmla="*/ 350 w 1975"/>
                  <a:gd name="T7" fmla="*/ 203 h 1143"/>
                  <a:gd name="T8" fmla="*/ 1621 w 1975"/>
                  <a:gd name="T9" fmla="*/ 203 h 1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5" h="1143">
                    <a:moveTo>
                      <a:pt x="1621" y="203"/>
                    </a:moveTo>
                    <a:cubicBezTo>
                      <a:pt x="1973" y="406"/>
                      <a:pt x="1975" y="736"/>
                      <a:pt x="1625" y="939"/>
                    </a:cubicBezTo>
                    <a:cubicBezTo>
                      <a:pt x="1276" y="1143"/>
                      <a:pt x="706" y="1143"/>
                      <a:pt x="354" y="939"/>
                    </a:cubicBezTo>
                    <a:cubicBezTo>
                      <a:pt x="2" y="736"/>
                      <a:pt x="0" y="406"/>
                      <a:pt x="350" y="203"/>
                    </a:cubicBezTo>
                    <a:cubicBezTo>
                      <a:pt x="700" y="0"/>
                      <a:pt x="1269" y="0"/>
                      <a:pt x="1621" y="20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235"/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1050925" y="6037263"/>
                <a:ext cx="1779588" cy="1028700"/>
              </a:xfrm>
              <a:custGeom>
                <a:avLst/>
                <a:gdLst>
                  <a:gd name="T0" fmla="*/ 1398 w 1703"/>
                  <a:gd name="T1" fmla="*/ 175 h 985"/>
                  <a:gd name="T2" fmla="*/ 1401 w 1703"/>
                  <a:gd name="T3" fmla="*/ 810 h 985"/>
                  <a:gd name="T4" fmla="*/ 306 w 1703"/>
                  <a:gd name="T5" fmla="*/ 810 h 985"/>
                  <a:gd name="T6" fmla="*/ 302 w 1703"/>
                  <a:gd name="T7" fmla="*/ 175 h 985"/>
                  <a:gd name="T8" fmla="*/ 1398 w 1703"/>
                  <a:gd name="T9" fmla="*/ 17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3" h="985">
                    <a:moveTo>
                      <a:pt x="1398" y="175"/>
                    </a:moveTo>
                    <a:cubicBezTo>
                      <a:pt x="1702" y="350"/>
                      <a:pt x="1703" y="634"/>
                      <a:pt x="1401" y="810"/>
                    </a:cubicBezTo>
                    <a:cubicBezTo>
                      <a:pt x="1100" y="985"/>
                      <a:pt x="609" y="985"/>
                      <a:pt x="306" y="810"/>
                    </a:cubicBezTo>
                    <a:cubicBezTo>
                      <a:pt x="2" y="634"/>
                      <a:pt x="0" y="350"/>
                      <a:pt x="302" y="175"/>
                    </a:cubicBezTo>
                    <a:cubicBezTo>
                      <a:pt x="604" y="0"/>
                      <a:pt x="1094" y="0"/>
                      <a:pt x="1398" y="17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36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146175" y="6091238"/>
                <a:ext cx="1590675" cy="920750"/>
              </a:xfrm>
              <a:custGeom>
                <a:avLst/>
                <a:gdLst>
                  <a:gd name="T0" fmla="*/ 1249 w 1522"/>
                  <a:gd name="T1" fmla="*/ 157 h 881"/>
                  <a:gd name="T2" fmla="*/ 1252 w 1522"/>
                  <a:gd name="T3" fmla="*/ 724 h 881"/>
                  <a:gd name="T4" fmla="*/ 273 w 1522"/>
                  <a:gd name="T5" fmla="*/ 724 h 881"/>
                  <a:gd name="T6" fmla="*/ 269 w 1522"/>
                  <a:gd name="T7" fmla="*/ 157 h 881"/>
                  <a:gd name="T8" fmla="*/ 1249 w 1522"/>
                  <a:gd name="T9" fmla="*/ 157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2" h="881">
                    <a:moveTo>
                      <a:pt x="1249" y="157"/>
                    </a:moveTo>
                    <a:cubicBezTo>
                      <a:pt x="1520" y="313"/>
                      <a:pt x="1522" y="567"/>
                      <a:pt x="1252" y="724"/>
                    </a:cubicBezTo>
                    <a:cubicBezTo>
                      <a:pt x="983" y="881"/>
                      <a:pt x="544" y="881"/>
                      <a:pt x="273" y="724"/>
                    </a:cubicBezTo>
                    <a:cubicBezTo>
                      <a:pt x="1" y="567"/>
                      <a:pt x="0" y="313"/>
                      <a:pt x="269" y="157"/>
                    </a:cubicBezTo>
                    <a:cubicBezTo>
                      <a:pt x="539" y="0"/>
                      <a:pt x="978" y="0"/>
                      <a:pt x="1249" y="157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37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998538" y="6548438"/>
                <a:ext cx="1881188" cy="1022350"/>
              </a:xfrm>
              <a:custGeom>
                <a:avLst/>
                <a:gdLst>
                  <a:gd name="T0" fmla="*/ 1796 w 1800"/>
                  <a:gd name="T1" fmla="*/ 47 h 979"/>
                  <a:gd name="T2" fmla="*/ 1789 w 1800"/>
                  <a:gd name="T3" fmla="*/ 85 h 979"/>
                  <a:gd name="T4" fmla="*/ 1775 w 1800"/>
                  <a:gd name="T5" fmla="*/ 126 h 979"/>
                  <a:gd name="T6" fmla="*/ 1756 w 1800"/>
                  <a:gd name="T7" fmla="*/ 165 h 979"/>
                  <a:gd name="T8" fmla="*/ 1734 w 1800"/>
                  <a:gd name="T9" fmla="*/ 199 h 979"/>
                  <a:gd name="T10" fmla="*/ 1707 w 1800"/>
                  <a:gd name="T11" fmla="*/ 234 h 979"/>
                  <a:gd name="T12" fmla="*/ 1674 w 1800"/>
                  <a:gd name="T13" fmla="*/ 269 h 979"/>
                  <a:gd name="T14" fmla="*/ 1639 w 1800"/>
                  <a:gd name="T15" fmla="*/ 301 h 979"/>
                  <a:gd name="T16" fmla="*/ 1598 w 1800"/>
                  <a:gd name="T17" fmla="*/ 332 h 979"/>
                  <a:gd name="T18" fmla="*/ 1552 w 1800"/>
                  <a:gd name="T19" fmla="*/ 362 h 979"/>
                  <a:gd name="T20" fmla="*/ 1469 w 1800"/>
                  <a:gd name="T21" fmla="*/ 407 h 979"/>
                  <a:gd name="T22" fmla="*/ 1395 w 1800"/>
                  <a:gd name="T23" fmla="*/ 438 h 979"/>
                  <a:gd name="T24" fmla="*/ 1321 w 1800"/>
                  <a:gd name="T25" fmla="*/ 463 h 979"/>
                  <a:gd name="T26" fmla="*/ 1260 w 1800"/>
                  <a:gd name="T27" fmla="*/ 480 h 979"/>
                  <a:gd name="T28" fmla="*/ 1197 w 1800"/>
                  <a:gd name="T29" fmla="*/ 494 h 979"/>
                  <a:gd name="T30" fmla="*/ 1116 w 1800"/>
                  <a:gd name="T31" fmla="*/ 508 h 979"/>
                  <a:gd name="T32" fmla="*/ 1032 w 1800"/>
                  <a:gd name="T33" fmla="*/ 518 h 979"/>
                  <a:gd name="T34" fmla="*/ 962 w 1800"/>
                  <a:gd name="T35" fmla="*/ 522 h 979"/>
                  <a:gd name="T36" fmla="*/ 895 w 1800"/>
                  <a:gd name="T37" fmla="*/ 523 h 979"/>
                  <a:gd name="T38" fmla="*/ 829 w 1800"/>
                  <a:gd name="T39" fmla="*/ 521 h 979"/>
                  <a:gd name="T40" fmla="*/ 762 w 1800"/>
                  <a:gd name="T41" fmla="*/ 516 h 979"/>
                  <a:gd name="T42" fmla="*/ 689 w 1800"/>
                  <a:gd name="T43" fmla="*/ 508 h 979"/>
                  <a:gd name="T44" fmla="*/ 624 w 1800"/>
                  <a:gd name="T45" fmla="*/ 497 h 979"/>
                  <a:gd name="T46" fmla="*/ 558 w 1800"/>
                  <a:gd name="T47" fmla="*/ 483 h 979"/>
                  <a:gd name="T48" fmla="*/ 481 w 1800"/>
                  <a:gd name="T49" fmla="*/ 462 h 979"/>
                  <a:gd name="T50" fmla="*/ 401 w 1800"/>
                  <a:gd name="T51" fmla="*/ 434 h 979"/>
                  <a:gd name="T52" fmla="*/ 350 w 1800"/>
                  <a:gd name="T53" fmla="*/ 413 h 979"/>
                  <a:gd name="T54" fmla="*/ 300 w 1800"/>
                  <a:gd name="T55" fmla="*/ 388 h 979"/>
                  <a:gd name="T56" fmla="*/ 1 w 1800"/>
                  <a:gd name="T57" fmla="*/ 456 h 979"/>
                  <a:gd name="T58" fmla="*/ 315 w 1800"/>
                  <a:gd name="T59" fmla="*/ 853 h 979"/>
                  <a:gd name="T60" fmla="*/ 366 w 1800"/>
                  <a:gd name="T61" fmla="*/ 877 h 979"/>
                  <a:gd name="T62" fmla="*/ 419 w 1800"/>
                  <a:gd name="T63" fmla="*/ 897 h 979"/>
                  <a:gd name="T64" fmla="*/ 504 w 1800"/>
                  <a:gd name="T65" fmla="*/ 925 h 979"/>
                  <a:gd name="T66" fmla="*/ 557 w 1800"/>
                  <a:gd name="T67" fmla="*/ 939 h 979"/>
                  <a:gd name="T68" fmla="*/ 614 w 1800"/>
                  <a:gd name="T69" fmla="*/ 952 h 979"/>
                  <a:gd name="T70" fmla="*/ 683 w 1800"/>
                  <a:gd name="T71" fmla="*/ 963 h 979"/>
                  <a:gd name="T72" fmla="*/ 738 w 1800"/>
                  <a:gd name="T73" fmla="*/ 970 h 979"/>
                  <a:gd name="T74" fmla="*/ 796 w 1800"/>
                  <a:gd name="T75" fmla="*/ 975 h 979"/>
                  <a:gd name="T76" fmla="*/ 861 w 1800"/>
                  <a:gd name="T77" fmla="*/ 978 h 979"/>
                  <a:gd name="T78" fmla="*/ 916 w 1800"/>
                  <a:gd name="T79" fmla="*/ 979 h 979"/>
                  <a:gd name="T80" fmla="*/ 975 w 1800"/>
                  <a:gd name="T81" fmla="*/ 977 h 979"/>
                  <a:gd name="T82" fmla="*/ 1054 w 1800"/>
                  <a:gd name="T83" fmla="*/ 972 h 979"/>
                  <a:gd name="T84" fmla="*/ 1114 w 1800"/>
                  <a:gd name="T85" fmla="*/ 964 h 979"/>
                  <a:gd name="T86" fmla="*/ 1186 w 1800"/>
                  <a:gd name="T87" fmla="*/ 952 h 979"/>
                  <a:gd name="T88" fmla="*/ 1249 w 1800"/>
                  <a:gd name="T89" fmla="*/ 939 h 979"/>
                  <a:gd name="T90" fmla="*/ 1315 w 1800"/>
                  <a:gd name="T91" fmla="*/ 921 h 979"/>
                  <a:gd name="T92" fmla="*/ 1370 w 1800"/>
                  <a:gd name="T93" fmla="*/ 903 h 979"/>
                  <a:gd name="T94" fmla="*/ 1446 w 1800"/>
                  <a:gd name="T95" fmla="*/ 873 h 979"/>
                  <a:gd name="T96" fmla="*/ 1517 w 1800"/>
                  <a:gd name="T97" fmla="*/ 838 h 979"/>
                  <a:gd name="T98" fmla="*/ 1574 w 1800"/>
                  <a:gd name="T99" fmla="*/ 803 h 979"/>
                  <a:gd name="T100" fmla="*/ 1618 w 1800"/>
                  <a:gd name="T101" fmla="*/ 772 h 979"/>
                  <a:gd name="T102" fmla="*/ 1657 w 1800"/>
                  <a:gd name="T103" fmla="*/ 740 h 979"/>
                  <a:gd name="T104" fmla="*/ 1685 w 1800"/>
                  <a:gd name="T105" fmla="*/ 713 h 979"/>
                  <a:gd name="T106" fmla="*/ 1714 w 1800"/>
                  <a:gd name="T107" fmla="*/ 680 h 979"/>
                  <a:gd name="T108" fmla="*/ 1733 w 1800"/>
                  <a:gd name="T109" fmla="*/ 655 h 979"/>
                  <a:gd name="T110" fmla="*/ 1754 w 1800"/>
                  <a:gd name="T111" fmla="*/ 621 h 979"/>
                  <a:gd name="T112" fmla="*/ 1773 w 1800"/>
                  <a:gd name="T113" fmla="*/ 582 h 979"/>
                  <a:gd name="T114" fmla="*/ 1786 w 1800"/>
                  <a:gd name="T115" fmla="*/ 547 h 979"/>
                  <a:gd name="T116" fmla="*/ 1793 w 1800"/>
                  <a:gd name="T117" fmla="*/ 516 h 979"/>
                  <a:gd name="T118" fmla="*/ 1798 w 1800"/>
                  <a:gd name="T119" fmla="*/ 478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800" h="979">
                    <a:moveTo>
                      <a:pt x="1799" y="15"/>
                    </a:moveTo>
                    <a:cubicBezTo>
                      <a:pt x="1799" y="17"/>
                      <a:pt x="1799" y="19"/>
                      <a:pt x="1799" y="22"/>
                    </a:cubicBezTo>
                    <a:cubicBezTo>
                      <a:pt x="1799" y="24"/>
                      <a:pt x="1799" y="26"/>
                      <a:pt x="1799" y="28"/>
                    </a:cubicBezTo>
                    <a:cubicBezTo>
                      <a:pt x="1798" y="30"/>
                      <a:pt x="1798" y="32"/>
                      <a:pt x="1798" y="34"/>
                    </a:cubicBezTo>
                    <a:cubicBezTo>
                      <a:pt x="1798" y="36"/>
                      <a:pt x="1798" y="38"/>
                      <a:pt x="1797" y="40"/>
                    </a:cubicBezTo>
                    <a:cubicBezTo>
                      <a:pt x="1797" y="43"/>
                      <a:pt x="1797" y="45"/>
                      <a:pt x="1796" y="47"/>
                    </a:cubicBezTo>
                    <a:cubicBezTo>
                      <a:pt x="1796" y="49"/>
                      <a:pt x="1796" y="51"/>
                      <a:pt x="1796" y="53"/>
                    </a:cubicBezTo>
                    <a:cubicBezTo>
                      <a:pt x="1795" y="55"/>
                      <a:pt x="1795" y="57"/>
                      <a:pt x="1794" y="60"/>
                    </a:cubicBezTo>
                    <a:cubicBezTo>
                      <a:pt x="1794" y="62"/>
                      <a:pt x="1794" y="64"/>
                      <a:pt x="1793" y="65"/>
                    </a:cubicBezTo>
                    <a:cubicBezTo>
                      <a:pt x="1793" y="68"/>
                      <a:pt x="1792" y="70"/>
                      <a:pt x="1792" y="72"/>
                    </a:cubicBezTo>
                    <a:cubicBezTo>
                      <a:pt x="1791" y="74"/>
                      <a:pt x="1791" y="76"/>
                      <a:pt x="1790" y="78"/>
                    </a:cubicBezTo>
                    <a:cubicBezTo>
                      <a:pt x="1790" y="80"/>
                      <a:pt x="1789" y="83"/>
                      <a:pt x="1789" y="85"/>
                    </a:cubicBezTo>
                    <a:cubicBezTo>
                      <a:pt x="1788" y="87"/>
                      <a:pt x="1788" y="89"/>
                      <a:pt x="1787" y="90"/>
                    </a:cubicBezTo>
                    <a:cubicBezTo>
                      <a:pt x="1786" y="93"/>
                      <a:pt x="1786" y="95"/>
                      <a:pt x="1785" y="98"/>
                    </a:cubicBezTo>
                    <a:cubicBezTo>
                      <a:pt x="1784" y="99"/>
                      <a:pt x="1784" y="101"/>
                      <a:pt x="1783" y="103"/>
                    </a:cubicBezTo>
                    <a:cubicBezTo>
                      <a:pt x="1782" y="105"/>
                      <a:pt x="1782" y="108"/>
                      <a:pt x="1781" y="110"/>
                    </a:cubicBezTo>
                    <a:cubicBezTo>
                      <a:pt x="1780" y="112"/>
                      <a:pt x="1779" y="114"/>
                      <a:pt x="1779" y="115"/>
                    </a:cubicBezTo>
                    <a:cubicBezTo>
                      <a:pt x="1778" y="119"/>
                      <a:pt x="1776" y="122"/>
                      <a:pt x="1775" y="126"/>
                    </a:cubicBezTo>
                    <a:cubicBezTo>
                      <a:pt x="1774" y="127"/>
                      <a:pt x="1774" y="127"/>
                      <a:pt x="1774" y="128"/>
                    </a:cubicBezTo>
                    <a:cubicBezTo>
                      <a:pt x="1772" y="132"/>
                      <a:pt x="1770" y="136"/>
                      <a:pt x="1768" y="140"/>
                    </a:cubicBezTo>
                    <a:cubicBezTo>
                      <a:pt x="1768" y="142"/>
                      <a:pt x="1767" y="143"/>
                      <a:pt x="1766" y="144"/>
                    </a:cubicBezTo>
                    <a:cubicBezTo>
                      <a:pt x="1765" y="147"/>
                      <a:pt x="1764" y="150"/>
                      <a:pt x="1762" y="153"/>
                    </a:cubicBezTo>
                    <a:cubicBezTo>
                      <a:pt x="1761" y="154"/>
                      <a:pt x="1761" y="156"/>
                      <a:pt x="1760" y="157"/>
                    </a:cubicBezTo>
                    <a:cubicBezTo>
                      <a:pt x="1758" y="160"/>
                      <a:pt x="1757" y="162"/>
                      <a:pt x="1756" y="165"/>
                    </a:cubicBezTo>
                    <a:cubicBezTo>
                      <a:pt x="1754" y="168"/>
                      <a:pt x="1752" y="172"/>
                      <a:pt x="1750" y="175"/>
                    </a:cubicBezTo>
                    <a:cubicBezTo>
                      <a:pt x="1749" y="176"/>
                      <a:pt x="1749" y="176"/>
                      <a:pt x="1749" y="177"/>
                    </a:cubicBezTo>
                    <a:cubicBezTo>
                      <a:pt x="1747" y="180"/>
                      <a:pt x="1744" y="184"/>
                      <a:pt x="1742" y="187"/>
                    </a:cubicBezTo>
                    <a:cubicBezTo>
                      <a:pt x="1742" y="188"/>
                      <a:pt x="1742" y="188"/>
                      <a:pt x="1741" y="189"/>
                    </a:cubicBezTo>
                    <a:cubicBezTo>
                      <a:pt x="1739" y="192"/>
                      <a:pt x="1737" y="195"/>
                      <a:pt x="1734" y="199"/>
                    </a:cubicBezTo>
                    <a:cubicBezTo>
                      <a:pt x="1734" y="199"/>
                      <a:pt x="1734" y="199"/>
                      <a:pt x="1734" y="199"/>
                    </a:cubicBezTo>
                    <a:cubicBezTo>
                      <a:pt x="1731" y="203"/>
                      <a:pt x="1729" y="206"/>
                      <a:pt x="1726" y="210"/>
                    </a:cubicBezTo>
                    <a:cubicBezTo>
                      <a:pt x="1726" y="210"/>
                      <a:pt x="1726" y="211"/>
                      <a:pt x="1725" y="212"/>
                    </a:cubicBezTo>
                    <a:cubicBezTo>
                      <a:pt x="1723" y="215"/>
                      <a:pt x="1720" y="218"/>
                      <a:pt x="1717" y="221"/>
                    </a:cubicBezTo>
                    <a:cubicBezTo>
                      <a:pt x="1717" y="222"/>
                      <a:pt x="1716" y="223"/>
                      <a:pt x="1715" y="224"/>
                    </a:cubicBezTo>
                    <a:cubicBezTo>
                      <a:pt x="1713" y="227"/>
                      <a:pt x="1711" y="230"/>
                      <a:pt x="1708" y="233"/>
                    </a:cubicBezTo>
                    <a:cubicBezTo>
                      <a:pt x="1708" y="233"/>
                      <a:pt x="1707" y="234"/>
                      <a:pt x="1707" y="234"/>
                    </a:cubicBezTo>
                    <a:cubicBezTo>
                      <a:pt x="1704" y="238"/>
                      <a:pt x="1701" y="241"/>
                      <a:pt x="1698" y="244"/>
                    </a:cubicBezTo>
                    <a:cubicBezTo>
                      <a:pt x="1697" y="245"/>
                      <a:pt x="1697" y="246"/>
                      <a:pt x="1696" y="247"/>
                    </a:cubicBezTo>
                    <a:cubicBezTo>
                      <a:pt x="1693" y="250"/>
                      <a:pt x="1691" y="252"/>
                      <a:pt x="1688" y="255"/>
                    </a:cubicBezTo>
                    <a:cubicBezTo>
                      <a:pt x="1687" y="256"/>
                      <a:pt x="1687" y="256"/>
                      <a:pt x="1686" y="257"/>
                    </a:cubicBezTo>
                    <a:cubicBezTo>
                      <a:pt x="1683" y="260"/>
                      <a:pt x="1680" y="263"/>
                      <a:pt x="1677" y="267"/>
                    </a:cubicBezTo>
                    <a:cubicBezTo>
                      <a:pt x="1676" y="267"/>
                      <a:pt x="1675" y="268"/>
                      <a:pt x="1674" y="269"/>
                    </a:cubicBezTo>
                    <a:cubicBezTo>
                      <a:pt x="1672" y="272"/>
                      <a:pt x="1669" y="274"/>
                      <a:pt x="1666" y="277"/>
                    </a:cubicBezTo>
                    <a:cubicBezTo>
                      <a:pt x="1665" y="278"/>
                      <a:pt x="1665" y="278"/>
                      <a:pt x="1664" y="279"/>
                    </a:cubicBezTo>
                    <a:cubicBezTo>
                      <a:pt x="1662" y="281"/>
                      <a:pt x="1660" y="282"/>
                      <a:pt x="1658" y="284"/>
                    </a:cubicBezTo>
                    <a:cubicBezTo>
                      <a:pt x="1656" y="286"/>
                      <a:pt x="1654" y="288"/>
                      <a:pt x="1652" y="290"/>
                    </a:cubicBezTo>
                    <a:cubicBezTo>
                      <a:pt x="1650" y="292"/>
                      <a:pt x="1648" y="293"/>
                      <a:pt x="1646" y="295"/>
                    </a:cubicBezTo>
                    <a:cubicBezTo>
                      <a:pt x="1644" y="297"/>
                      <a:pt x="1641" y="299"/>
                      <a:pt x="1639" y="301"/>
                    </a:cubicBezTo>
                    <a:cubicBezTo>
                      <a:pt x="1637" y="302"/>
                      <a:pt x="1635" y="304"/>
                      <a:pt x="1633" y="306"/>
                    </a:cubicBezTo>
                    <a:cubicBezTo>
                      <a:pt x="1631" y="308"/>
                      <a:pt x="1628" y="310"/>
                      <a:pt x="1626" y="311"/>
                    </a:cubicBezTo>
                    <a:cubicBezTo>
                      <a:pt x="1624" y="313"/>
                      <a:pt x="1621" y="315"/>
                      <a:pt x="1619" y="316"/>
                    </a:cubicBezTo>
                    <a:cubicBezTo>
                      <a:pt x="1617" y="318"/>
                      <a:pt x="1614" y="320"/>
                      <a:pt x="1612" y="322"/>
                    </a:cubicBezTo>
                    <a:cubicBezTo>
                      <a:pt x="1610" y="324"/>
                      <a:pt x="1608" y="325"/>
                      <a:pt x="1605" y="327"/>
                    </a:cubicBezTo>
                    <a:cubicBezTo>
                      <a:pt x="1603" y="329"/>
                      <a:pt x="1600" y="330"/>
                      <a:pt x="1598" y="332"/>
                    </a:cubicBezTo>
                    <a:cubicBezTo>
                      <a:pt x="1595" y="334"/>
                      <a:pt x="1593" y="336"/>
                      <a:pt x="1591" y="337"/>
                    </a:cubicBezTo>
                    <a:cubicBezTo>
                      <a:pt x="1588" y="339"/>
                      <a:pt x="1586" y="341"/>
                      <a:pt x="1583" y="343"/>
                    </a:cubicBezTo>
                    <a:cubicBezTo>
                      <a:pt x="1581" y="344"/>
                      <a:pt x="1578" y="346"/>
                      <a:pt x="1576" y="347"/>
                    </a:cubicBezTo>
                    <a:cubicBezTo>
                      <a:pt x="1573" y="349"/>
                      <a:pt x="1570" y="351"/>
                      <a:pt x="1568" y="353"/>
                    </a:cubicBezTo>
                    <a:cubicBezTo>
                      <a:pt x="1565" y="354"/>
                      <a:pt x="1563" y="356"/>
                      <a:pt x="1560" y="357"/>
                    </a:cubicBezTo>
                    <a:cubicBezTo>
                      <a:pt x="1557" y="359"/>
                      <a:pt x="1555" y="361"/>
                      <a:pt x="1552" y="362"/>
                    </a:cubicBezTo>
                    <a:cubicBezTo>
                      <a:pt x="1547" y="365"/>
                      <a:pt x="1543" y="368"/>
                      <a:pt x="1538" y="370"/>
                    </a:cubicBezTo>
                    <a:cubicBezTo>
                      <a:pt x="1532" y="374"/>
                      <a:pt x="1525" y="378"/>
                      <a:pt x="1518" y="382"/>
                    </a:cubicBezTo>
                    <a:cubicBezTo>
                      <a:pt x="1516" y="383"/>
                      <a:pt x="1514" y="384"/>
                      <a:pt x="1512" y="385"/>
                    </a:cubicBezTo>
                    <a:cubicBezTo>
                      <a:pt x="1507" y="388"/>
                      <a:pt x="1501" y="391"/>
                      <a:pt x="1496" y="393"/>
                    </a:cubicBezTo>
                    <a:cubicBezTo>
                      <a:pt x="1494" y="394"/>
                      <a:pt x="1492" y="395"/>
                      <a:pt x="1490" y="396"/>
                    </a:cubicBezTo>
                    <a:cubicBezTo>
                      <a:pt x="1483" y="400"/>
                      <a:pt x="1476" y="403"/>
                      <a:pt x="1469" y="407"/>
                    </a:cubicBezTo>
                    <a:cubicBezTo>
                      <a:pt x="1468" y="407"/>
                      <a:pt x="1467" y="408"/>
                      <a:pt x="1465" y="408"/>
                    </a:cubicBezTo>
                    <a:cubicBezTo>
                      <a:pt x="1459" y="411"/>
                      <a:pt x="1453" y="414"/>
                      <a:pt x="1447" y="417"/>
                    </a:cubicBezTo>
                    <a:cubicBezTo>
                      <a:pt x="1445" y="418"/>
                      <a:pt x="1443" y="419"/>
                      <a:pt x="1440" y="420"/>
                    </a:cubicBezTo>
                    <a:cubicBezTo>
                      <a:pt x="1435" y="422"/>
                      <a:pt x="1428" y="425"/>
                      <a:pt x="1422" y="427"/>
                    </a:cubicBezTo>
                    <a:cubicBezTo>
                      <a:pt x="1421" y="428"/>
                      <a:pt x="1419" y="429"/>
                      <a:pt x="1418" y="429"/>
                    </a:cubicBezTo>
                    <a:cubicBezTo>
                      <a:pt x="1410" y="432"/>
                      <a:pt x="1403" y="435"/>
                      <a:pt x="1395" y="438"/>
                    </a:cubicBezTo>
                    <a:cubicBezTo>
                      <a:pt x="1393" y="439"/>
                      <a:pt x="1391" y="439"/>
                      <a:pt x="1390" y="440"/>
                    </a:cubicBezTo>
                    <a:cubicBezTo>
                      <a:pt x="1384" y="442"/>
                      <a:pt x="1378" y="445"/>
                      <a:pt x="1372" y="447"/>
                    </a:cubicBezTo>
                    <a:cubicBezTo>
                      <a:pt x="1369" y="448"/>
                      <a:pt x="1367" y="448"/>
                      <a:pt x="1365" y="449"/>
                    </a:cubicBezTo>
                    <a:cubicBezTo>
                      <a:pt x="1357" y="452"/>
                      <a:pt x="1350" y="454"/>
                      <a:pt x="1343" y="457"/>
                    </a:cubicBezTo>
                    <a:cubicBezTo>
                      <a:pt x="1342" y="457"/>
                      <a:pt x="1342" y="457"/>
                      <a:pt x="1341" y="457"/>
                    </a:cubicBezTo>
                    <a:cubicBezTo>
                      <a:pt x="1334" y="459"/>
                      <a:pt x="1328" y="461"/>
                      <a:pt x="1321" y="463"/>
                    </a:cubicBezTo>
                    <a:cubicBezTo>
                      <a:pt x="1320" y="464"/>
                      <a:pt x="1318" y="464"/>
                      <a:pt x="1317" y="465"/>
                    </a:cubicBezTo>
                    <a:cubicBezTo>
                      <a:pt x="1311" y="466"/>
                      <a:pt x="1306" y="468"/>
                      <a:pt x="1301" y="469"/>
                    </a:cubicBezTo>
                    <a:cubicBezTo>
                      <a:pt x="1298" y="470"/>
                      <a:pt x="1296" y="471"/>
                      <a:pt x="1293" y="471"/>
                    </a:cubicBezTo>
                    <a:cubicBezTo>
                      <a:pt x="1289" y="473"/>
                      <a:pt x="1285" y="474"/>
                      <a:pt x="1280" y="475"/>
                    </a:cubicBezTo>
                    <a:cubicBezTo>
                      <a:pt x="1278" y="476"/>
                      <a:pt x="1275" y="476"/>
                      <a:pt x="1272" y="477"/>
                    </a:cubicBezTo>
                    <a:cubicBezTo>
                      <a:pt x="1268" y="478"/>
                      <a:pt x="1264" y="479"/>
                      <a:pt x="1260" y="480"/>
                    </a:cubicBezTo>
                    <a:cubicBezTo>
                      <a:pt x="1257" y="481"/>
                      <a:pt x="1254" y="482"/>
                      <a:pt x="1251" y="483"/>
                    </a:cubicBezTo>
                    <a:cubicBezTo>
                      <a:pt x="1247" y="483"/>
                      <a:pt x="1243" y="484"/>
                      <a:pt x="1239" y="485"/>
                    </a:cubicBezTo>
                    <a:cubicBezTo>
                      <a:pt x="1236" y="486"/>
                      <a:pt x="1233" y="487"/>
                      <a:pt x="1230" y="487"/>
                    </a:cubicBezTo>
                    <a:cubicBezTo>
                      <a:pt x="1226" y="488"/>
                      <a:pt x="1222" y="489"/>
                      <a:pt x="1218" y="490"/>
                    </a:cubicBezTo>
                    <a:cubicBezTo>
                      <a:pt x="1215" y="491"/>
                      <a:pt x="1212" y="491"/>
                      <a:pt x="1208" y="492"/>
                    </a:cubicBezTo>
                    <a:cubicBezTo>
                      <a:pt x="1205" y="493"/>
                      <a:pt x="1201" y="494"/>
                      <a:pt x="1197" y="494"/>
                    </a:cubicBezTo>
                    <a:cubicBezTo>
                      <a:pt x="1194" y="495"/>
                      <a:pt x="1190" y="496"/>
                      <a:pt x="1187" y="496"/>
                    </a:cubicBezTo>
                    <a:cubicBezTo>
                      <a:pt x="1183" y="497"/>
                      <a:pt x="1179" y="498"/>
                      <a:pt x="1176" y="499"/>
                    </a:cubicBezTo>
                    <a:cubicBezTo>
                      <a:pt x="1173" y="499"/>
                      <a:pt x="1170" y="500"/>
                      <a:pt x="1167" y="500"/>
                    </a:cubicBezTo>
                    <a:cubicBezTo>
                      <a:pt x="1161" y="501"/>
                      <a:pt x="1154" y="502"/>
                      <a:pt x="1147" y="503"/>
                    </a:cubicBezTo>
                    <a:cubicBezTo>
                      <a:pt x="1145" y="504"/>
                      <a:pt x="1143" y="504"/>
                      <a:pt x="1141" y="504"/>
                    </a:cubicBezTo>
                    <a:cubicBezTo>
                      <a:pt x="1133" y="506"/>
                      <a:pt x="1124" y="507"/>
                      <a:pt x="1116" y="508"/>
                    </a:cubicBezTo>
                    <a:cubicBezTo>
                      <a:pt x="1114" y="508"/>
                      <a:pt x="1112" y="509"/>
                      <a:pt x="1110" y="509"/>
                    </a:cubicBezTo>
                    <a:cubicBezTo>
                      <a:pt x="1103" y="510"/>
                      <a:pt x="1096" y="511"/>
                      <a:pt x="1089" y="512"/>
                    </a:cubicBezTo>
                    <a:cubicBezTo>
                      <a:pt x="1087" y="512"/>
                      <a:pt x="1084" y="512"/>
                      <a:pt x="1082" y="513"/>
                    </a:cubicBezTo>
                    <a:cubicBezTo>
                      <a:pt x="1075" y="513"/>
                      <a:pt x="1067" y="514"/>
                      <a:pt x="1060" y="515"/>
                    </a:cubicBezTo>
                    <a:cubicBezTo>
                      <a:pt x="1059" y="515"/>
                      <a:pt x="1057" y="515"/>
                      <a:pt x="1055" y="515"/>
                    </a:cubicBezTo>
                    <a:cubicBezTo>
                      <a:pt x="1048" y="516"/>
                      <a:pt x="1040" y="517"/>
                      <a:pt x="1032" y="518"/>
                    </a:cubicBezTo>
                    <a:cubicBezTo>
                      <a:pt x="1031" y="518"/>
                      <a:pt x="1030" y="518"/>
                      <a:pt x="1028" y="518"/>
                    </a:cubicBezTo>
                    <a:cubicBezTo>
                      <a:pt x="1022" y="518"/>
                      <a:pt x="1015" y="519"/>
                      <a:pt x="1009" y="519"/>
                    </a:cubicBezTo>
                    <a:cubicBezTo>
                      <a:pt x="1006" y="519"/>
                      <a:pt x="1003" y="520"/>
                      <a:pt x="1001" y="520"/>
                    </a:cubicBezTo>
                    <a:cubicBezTo>
                      <a:pt x="996" y="520"/>
                      <a:pt x="991" y="520"/>
                      <a:pt x="985" y="521"/>
                    </a:cubicBezTo>
                    <a:cubicBezTo>
                      <a:pt x="982" y="521"/>
                      <a:pt x="979" y="521"/>
                      <a:pt x="976" y="521"/>
                    </a:cubicBezTo>
                    <a:cubicBezTo>
                      <a:pt x="972" y="521"/>
                      <a:pt x="967" y="522"/>
                      <a:pt x="962" y="522"/>
                    </a:cubicBezTo>
                    <a:cubicBezTo>
                      <a:pt x="959" y="522"/>
                      <a:pt x="955" y="522"/>
                      <a:pt x="952" y="522"/>
                    </a:cubicBezTo>
                    <a:cubicBezTo>
                      <a:pt x="948" y="522"/>
                      <a:pt x="944" y="522"/>
                      <a:pt x="940" y="522"/>
                    </a:cubicBezTo>
                    <a:cubicBezTo>
                      <a:pt x="937" y="522"/>
                      <a:pt x="933" y="523"/>
                      <a:pt x="930" y="523"/>
                    </a:cubicBezTo>
                    <a:cubicBezTo>
                      <a:pt x="926" y="523"/>
                      <a:pt x="922" y="523"/>
                      <a:pt x="917" y="523"/>
                    </a:cubicBezTo>
                    <a:cubicBezTo>
                      <a:pt x="914" y="523"/>
                      <a:pt x="911" y="523"/>
                      <a:pt x="907" y="523"/>
                    </a:cubicBezTo>
                    <a:cubicBezTo>
                      <a:pt x="903" y="523"/>
                      <a:pt x="899" y="523"/>
                      <a:pt x="895" y="523"/>
                    </a:cubicBezTo>
                    <a:cubicBezTo>
                      <a:pt x="892" y="523"/>
                      <a:pt x="888" y="523"/>
                      <a:pt x="885" y="523"/>
                    </a:cubicBezTo>
                    <a:cubicBezTo>
                      <a:pt x="881" y="523"/>
                      <a:pt x="877" y="523"/>
                      <a:pt x="872" y="523"/>
                    </a:cubicBezTo>
                    <a:cubicBezTo>
                      <a:pt x="869" y="522"/>
                      <a:pt x="866" y="522"/>
                      <a:pt x="863" y="522"/>
                    </a:cubicBezTo>
                    <a:cubicBezTo>
                      <a:pt x="859" y="522"/>
                      <a:pt x="855" y="522"/>
                      <a:pt x="851" y="522"/>
                    </a:cubicBezTo>
                    <a:cubicBezTo>
                      <a:pt x="848" y="522"/>
                      <a:pt x="844" y="522"/>
                      <a:pt x="841" y="522"/>
                    </a:cubicBezTo>
                    <a:cubicBezTo>
                      <a:pt x="837" y="521"/>
                      <a:pt x="833" y="521"/>
                      <a:pt x="829" y="521"/>
                    </a:cubicBezTo>
                    <a:cubicBezTo>
                      <a:pt x="826" y="521"/>
                      <a:pt x="822" y="521"/>
                      <a:pt x="819" y="521"/>
                    </a:cubicBezTo>
                    <a:cubicBezTo>
                      <a:pt x="815" y="520"/>
                      <a:pt x="811" y="520"/>
                      <a:pt x="807" y="520"/>
                    </a:cubicBezTo>
                    <a:cubicBezTo>
                      <a:pt x="804" y="520"/>
                      <a:pt x="800" y="519"/>
                      <a:pt x="797" y="519"/>
                    </a:cubicBezTo>
                    <a:cubicBezTo>
                      <a:pt x="793" y="519"/>
                      <a:pt x="789" y="519"/>
                      <a:pt x="785" y="518"/>
                    </a:cubicBezTo>
                    <a:cubicBezTo>
                      <a:pt x="782" y="518"/>
                      <a:pt x="779" y="518"/>
                      <a:pt x="776" y="518"/>
                    </a:cubicBezTo>
                    <a:cubicBezTo>
                      <a:pt x="771" y="517"/>
                      <a:pt x="767" y="517"/>
                      <a:pt x="762" y="516"/>
                    </a:cubicBezTo>
                    <a:cubicBezTo>
                      <a:pt x="760" y="516"/>
                      <a:pt x="757" y="516"/>
                      <a:pt x="754" y="516"/>
                    </a:cubicBezTo>
                    <a:cubicBezTo>
                      <a:pt x="749" y="515"/>
                      <a:pt x="744" y="515"/>
                      <a:pt x="739" y="514"/>
                    </a:cubicBezTo>
                    <a:cubicBezTo>
                      <a:pt x="737" y="514"/>
                      <a:pt x="734" y="514"/>
                      <a:pt x="732" y="513"/>
                    </a:cubicBezTo>
                    <a:cubicBezTo>
                      <a:pt x="725" y="513"/>
                      <a:pt x="718" y="512"/>
                      <a:pt x="711" y="511"/>
                    </a:cubicBezTo>
                    <a:cubicBezTo>
                      <a:pt x="710" y="511"/>
                      <a:pt x="709" y="511"/>
                      <a:pt x="708" y="510"/>
                    </a:cubicBezTo>
                    <a:cubicBezTo>
                      <a:pt x="702" y="510"/>
                      <a:pt x="696" y="509"/>
                      <a:pt x="689" y="508"/>
                    </a:cubicBezTo>
                    <a:cubicBezTo>
                      <a:pt x="688" y="508"/>
                      <a:pt x="686" y="507"/>
                      <a:pt x="684" y="507"/>
                    </a:cubicBezTo>
                    <a:cubicBezTo>
                      <a:pt x="678" y="506"/>
                      <a:pt x="673" y="506"/>
                      <a:pt x="668" y="505"/>
                    </a:cubicBezTo>
                    <a:cubicBezTo>
                      <a:pt x="665" y="504"/>
                      <a:pt x="662" y="504"/>
                      <a:pt x="659" y="503"/>
                    </a:cubicBezTo>
                    <a:cubicBezTo>
                      <a:pt x="655" y="503"/>
                      <a:pt x="650" y="502"/>
                      <a:pt x="646" y="501"/>
                    </a:cubicBezTo>
                    <a:cubicBezTo>
                      <a:pt x="643" y="501"/>
                      <a:pt x="640" y="500"/>
                      <a:pt x="637" y="500"/>
                    </a:cubicBezTo>
                    <a:cubicBezTo>
                      <a:pt x="633" y="499"/>
                      <a:pt x="629" y="498"/>
                      <a:pt x="624" y="497"/>
                    </a:cubicBezTo>
                    <a:cubicBezTo>
                      <a:pt x="621" y="497"/>
                      <a:pt x="618" y="496"/>
                      <a:pt x="615" y="495"/>
                    </a:cubicBezTo>
                    <a:cubicBezTo>
                      <a:pt x="611" y="495"/>
                      <a:pt x="607" y="494"/>
                      <a:pt x="603" y="493"/>
                    </a:cubicBezTo>
                    <a:cubicBezTo>
                      <a:pt x="600" y="492"/>
                      <a:pt x="597" y="492"/>
                      <a:pt x="594" y="491"/>
                    </a:cubicBezTo>
                    <a:cubicBezTo>
                      <a:pt x="590" y="490"/>
                      <a:pt x="585" y="489"/>
                      <a:pt x="580" y="488"/>
                    </a:cubicBezTo>
                    <a:cubicBezTo>
                      <a:pt x="577" y="487"/>
                      <a:pt x="574" y="487"/>
                      <a:pt x="571" y="486"/>
                    </a:cubicBezTo>
                    <a:cubicBezTo>
                      <a:pt x="567" y="485"/>
                      <a:pt x="562" y="484"/>
                      <a:pt x="558" y="483"/>
                    </a:cubicBezTo>
                    <a:cubicBezTo>
                      <a:pt x="555" y="482"/>
                      <a:pt x="552" y="482"/>
                      <a:pt x="549" y="481"/>
                    </a:cubicBezTo>
                    <a:cubicBezTo>
                      <a:pt x="544" y="480"/>
                      <a:pt x="540" y="478"/>
                      <a:pt x="535" y="477"/>
                    </a:cubicBezTo>
                    <a:cubicBezTo>
                      <a:pt x="532" y="477"/>
                      <a:pt x="530" y="476"/>
                      <a:pt x="527" y="475"/>
                    </a:cubicBezTo>
                    <a:cubicBezTo>
                      <a:pt x="521" y="474"/>
                      <a:pt x="516" y="472"/>
                      <a:pt x="510" y="470"/>
                    </a:cubicBezTo>
                    <a:cubicBezTo>
                      <a:pt x="508" y="470"/>
                      <a:pt x="507" y="470"/>
                      <a:pt x="506" y="469"/>
                    </a:cubicBezTo>
                    <a:cubicBezTo>
                      <a:pt x="497" y="467"/>
                      <a:pt x="489" y="464"/>
                      <a:pt x="481" y="462"/>
                    </a:cubicBezTo>
                    <a:cubicBezTo>
                      <a:pt x="479" y="461"/>
                      <a:pt x="476" y="461"/>
                      <a:pt x="474" y="460"/>
                    </a:cubicBezTo>
                    <a:cubicBezTo>
                      <a:pt x="468" y="458"/>
                      <a:pt x="461" y="456"/>
                      <a:pt x="454" y="453"/>
                    </a:cubicBezTo>
                    <a:cubicBezTo>
                      <a:pt x="453" y="453"/>
                      <a:pt x="451" y="452"/>
                      <a:pt x="449" y="452"/>
                    </a:cubicBezTo>
                    <a:cubicBezTo>
                      <a:pt x="441" y="449"/>
                      <a:pt x="433" y="446"/>
                      <a:pt x="425" y="443"/>
                    </a:cubicBezTo>
                    <a:cubicBezTo>
                      <a:pt x="423" y="443"/>
                      <a:pt x="422" y="442"/>
                      <a:pt x="420" y="441"/>
                    </a:cubicBezTo>
                    <a:cubicBezTo>
                      <a:pt x="413" y="439"/>
                      <a:pt x="407" y="436"/>
                      <a:pt x="401" y="434"/>
                    </a:cubicBezTo>
                    <a:cubicBezTo>
                      <a:pt x="398" y="433"/>
                      <a:pt x="396" y="432"/>
                      <a:pt x="393" y="431"/>
                    </a:cubicBezTo>
                    <a:cubicBezTo>
                      <a:pt x="391" y="430"/>
                      <a:pt x="388" y="429"/>
                      <a:pt x="386" y="428"/>
                    </a:cubicBezTo>
                    <a:cubicBezTo>
                      <a:pt x="382" y="427"/>
                      <a:pt x="379" y="425"/>
                      <a:pt x="376" y="424"/>
                    </a:cubicBezTo>
                    <a:cubicBezTo>
                      <a:pt x="373" y="423"/>
                      <a:pt x="370" y="422"/>
                      <a:pt x="368" y="420"/>
                    </a:cubicBezTo>
                    <a:cubicBezTo>
                      <a:pt x="364" y="419"/>
                      <a:pt x="361" y="418"/>
                      <a:pt x="358" y="416"/>
                    </a:cubicBezTo>
                    <a:cubicBezTo>
                      <a:pt x="355" y="415"/>
                      <a:pt x="353" y="414"/>
                      <a:pt x="350" y="413"/>
                    </a:cubicBezTo>
                    <a:cubicBezTo>
                      <a:pt x="347" y="411"/>
                      <a:pt x="344" y="410"/>
                      <a:pt x="341" y="408"/>
                    </a:cubicBezTo>
                    <a:cubicBezTo>
                      <a:pt x="338" y="407"/>
                      <a:pt x="336" y="406"/>
                      <a:pt x="333" y="405"/>
                    </a:cubicBezTo>
                    <a:cubicBezTo>
                      <a:pt x="330" y="403"/>
                      <a:pt x="327" y="402"/>
                      <a:pt x="323" y="400"/>
                    </a:cubicBezTo>
                    <a:cubicBezTo>
                      <a:pt x="321" y="399"/>
                      <a:pt x="319" y="398"/>
                      <a:pt x="316" y="397"/>
                    </a:cubicBezTo>
                    <a:cubicBezTo>
                      <a:pt x="313" y="395"/>
                      <a:pt x="310" y="393"/>
                      <a:pt x="306" y="392"/>
                    </a:cubicBezTo>
                    <a:cubicBezTo>
                      <a:pt x="304" y="390"/>
                      <a:pt x="302" y="389"/>
                      <a:pt x="300" y="388"/>
                    </a:cubicBezTo>
                    <a:cubicBezTo>
                      <a:pt x="296" y="386"/>
                      <a:pt x="292" y="384"/>
                      <a:pt x="289" y="382"/>
                    </a:cubicBezTo>
                    <a:cubicBezTo>
                      <a:pt x="287" y="381"/>
                      <a:pt x="285" y="380"/>
                      <a:pt x="283" y="379"/>
                    </a:cubicBezTo>
                    <a:cubicBezTo>
                      <a:pt x="278" y="376"/>
                      <a:pt x="273" y="373"/>
                      <a:pt x="267" y="370"/>
                    </a:cubicBezTo>
                    <a:cubicBezTo>
                      <a:pt x="134" y="294"/>
                      <a:pt x="51" y="199"/>
                      <a:pt x="18" y="100"/>
                    </a:cubicBezTo>
                    <a:cubicBezTo>
                      <a:pt x="7" y="67"/>
                      <a:pt x="2" y="33"/>
                      <a:pt x="2" y="0"/>
                    </a:cubicBezTo>
                    <a:cubicBezTo>
                      <a:pt x="1" y="456"/>
                      <a:pt x="1" y="456"/>
                      <a:pt x="1" y="456"/>
                    </a:cubicBezTo>
                    <a:cubicBezTo>
                      <a:pt x="0" y="590"/>
                      <a:pt x="89" y="724"/>
                      <a:pt x="266" y="827"/>
                    </a:cubicBezTo>
                    <a:cubicBezTo>
                      <a:pt x="271" y="830"/>
                      <a:pt x="277" y="833"/>
                      <a:pt x="282" y="836"/>
                    </a:cubicBezTo>
                    <a:cubicBezTo>
                      <a:pt x="284" y="837"/>
                      <a:pt x="286" y="837"/>
                      <a:pt x="287" y="838"/>
                    </a:cubicBezTo>
                    <a:cubicBezTo>
                      <a:pt x="291" y="840"/>
                      <a:pt x="295" y="842"/>
                      <a:pt x="298" y="844"/>
                    </a:cubicBezTo>
                    <a:cubicBezTo>
                      <a:pt x="301" y="845"/>
                      <a:pt x="303" y="847"/>
                      <a:pt x="305" y="848"/>
                    </a:cubicBezTo>
                    <a:cubicBezTo>
                      <a:pt x="308" y="849"/>
                      <a:pt x="312" y="851"/>
                      <a:pt x="315" y="853"/>
                    </a:cubicBezTo>
                    <a:cubicBezTo>
                      <a:pt x="317" y="854"/>
                      <a:pt x="320" y="855"/>
                      <a:pt x="322" y="856"/>
                    </a:cubicBezTo>
                    <a:cubicBezTo>
                      <a:pt x="325" y="858"/>
                      <a:pt x="329" y="859"/>
                      <a:pt x="332" y="861"/>
                    </a:cubicBezTo>
                    <a:cubicBezTo>
                      <a:pt x="334" y="862"/>
                      <a:pt x="337" y="863"/>
                      <a:pt x="339" y="864"/>
                    </a:cubicBezTo>
                    <a:cubicBezTo>
                      <a:pt x="343" y="866"/>
                      <a:pt x="346" y="867"/>
                      <a:pt x="349" y="869"/>
                    </a:cubicBezTo>
                    <a:cubicBezTo>
                      <a:pt x="352" y="870"/>
                      <a:pt x="354" y="871"/>
                      <a:pt x="357" y="872"/>
                    </a:cubicBezTo>
                    <a:cubicBezTo>
                      <a:pt x="360" y="874"/>
                      <a:pt x="363" y="875"/>
                      <a:pt x="366" y="877"/>
                    </a:cubicBezTo>
                    <a:cubicBezTo>
                      <a:pt x="369" y="878"/>
                      <a:pt x="372" y="879"/>
                      <a:pt x="374" y="880"/>
                    </a:cubicBezTo>
                    <a:cubicBezTo>
                      <a:pt x="378" y="881"/>
                      <a:pt x="381" y="883"/>
                      <a:pt x="384" y="884"/>
                    </a:cubicBezTo>
                    <a:cubicBezTo>
                      <a:pt x="387" y="885"/>
                      <a:pt x="389" y="886"/>
                      <a:pt x="392" y="887"/>
                    </a:cubicBezTo>
                    <a:cubicBezTo>
                      <a:pt x="393" y="888"/>
                      <a:pt x="394" y="888"/>
                      <a:pt x="396" y="889"/>
                    </a:cubicBezTo>
                    <a:cubicBezTo>
                      <a:pt x="397" y="889"/>
                      <a:pt x="398" y="890"/>
                      <a:pt x="399" y="890"/>
                    </a:cubicBezTo>
                    <a:cubicBezTo>
                      <a:pt x="406" y="893"/>
                      <a:pt x="412" y="895"/>
                      <a:pt x="419" y="897"/>
                    </a:cubicBezTo>
                    <a:cubicBezTo>
                      <a:pt x="420" y="898"/>
                      <a:pt x="422" y="899"/>
                      <a:pt x="424" y="899"/>
                    </a:cubicBezTo>
                    <a:cubicBezTo>
                      <a:pt x="432" y="902"/>
                      <a:pt x="440" y="905"/>
                      <a:pt x="448" y="908"/>
                    </a:cubicBezTo>
                    <a:cubicBezTo>
                      <a:pt x="450" y="908"/>
                      <a:pt x="451" y="909"/>
                      <a:pt x="453" y="910"/>
                    </a:cubicBezTo>
                    <a:cubicBezTo>
                      <a:pt x="460" y="912"/>
                      <a:pt x="466" y="914"/>
                      <a:pt x="473" y="916"/>
                    </a:cubicBezTo>
                    <a:cubicBezTo>
                      <a:pt x="475" y="917"/>
                      <a:pt x="477" y="917"/>
                      <a:pt x="480" y="918"/>
                    </a:cubicBezTo>
                    <a:cubicBezTo>
                      <a:pt x="488" y="921"/>
                      <a:pt x="496" y="923"/>
                      <a:pt x="504" y="925"/>
                    </a:cubicBezTo>
                    <a:cubicBezTo>
                      <a:pt x="505" y="926"/>
                      <a:pt x="505" y="926"/>
                      <a:pt x="505" y="926"/>
                    </a:cubicBezTo>
                    <a:cubicBezTo>
                      <a:pt x="506" y="926"/>
                      <a:pt x="507" y="926"/>
                      <a:pt x="509" y="927"/>
                    </a:cubicBezTo>
                    <a:cubicBezTo>
                      <a:pt x="514" y="928"/>
                      <a:pt x="520" y="930"/>
                      <a:pt x="526" y="931"/>
                    </a:cubicBezTo>
                    <a:cubicBezTo>
                      <a:pt x="529" y="932"/>
                      <a:pt x="531" y="933"/>
                      <a:pt x="534" y="933"/>
                    </a:cubicBezTo>
                    <a:cubicBezTo>
                      <a:pt x="538" y="935"/>
                      <a:pt x="543" y="936"/>
                      <a:pt x="548" y="937"/>
                    </a:cubicBezTo>
                    <a:cubicBezTo>
                      <a:pt x="551" y="938"/>
                      <a:pt x="554" y="938"/>
                      <a:pt x="557" y="939"/>
                    </a:cubicBezTo>
                    <a:cubicBezTo>
                      <a:pt x="561" y="940"/>
                      <a:pt x="566" y="941"/>
                      <a:pt x="570" y="942"/>
                    </a:cubicBezTo>
                    <a:cubicBezTo>
                      <a:pt x="573" y="943"/>
                      <a:pt x="576" y="944"/>
                      <a:pt x="579" y="944"/>
                    </a:cubicBezTo>
                    <a:cubicBezTo>
                      <a:pt x="584" y="945"/>
                      <a:pt x="588" y="946"/>
                      <a:pt x="593" y="947"/>
                    </a:cubicBezTo>
                    <a:cubicBezTo>
                      <a:pt x="595" y="948"/>
                      <a:pt x="597" y="948"/>
                      <a:pt x="599" y="948"/>
                    </a:cubicBezTo>
                    <a:cubicBezTo>
                      <a:pt x="600" y="949"/>
                      <a:pt x="601" y="949"/>
                      <a:pt x="602" y="949"/>
                    </a:cubicBezTo>
                    <a:cubicBezTo>
                      <a:pt x="606" y="950"/>
                      <a:pt x="610" y="951"/>
                      <a:pt x="614" y="952"/>
                    </a:cubicBezTo>
                    <a:cubicBezTo>
                      <a:pt x="617" y="952"/>
                      <a:pt x="620" y="953"/>
                      <a:pt x="623" y="953"/>
                    </a:cubicBezTo>
                    <a:cubicBezTo>
                      <a:pt x="627" y="954"/>
                      <a:pt x="631" y="955"/>
                      <a:pt x="636" y="956"/>
                    </a:cubicBezTo>
                    <a:cubicBezTo>
                      <a:pt x="639" y="956"/>
                      <a:pt x="642" y="957"/>
                      <a:pt x="645" y="957"/>
                    </a:cubicBezTo>
                    <a:cubicBezTo>
                      <a:pt x="649" y="958"/>
                      <a:pt x="654" y="959"/>
                      <a:pt x="658" y="959"/>
                    </a:cubicBezTo>
                    <a:cubicBezTo>
                      <a:pt x="661" y="960"/>
                      <a:pt x="664" y="960"/>
                      <a:pt x="666" y="961"/>
                    </a:cubicBezTo>
                    <a:cubicBezTo>
                      <a:pt x="672" y="962"/>
                      <a:pt x="677" y="962"/>
                      <a:pt x="683" y="963"/>
                    </a:cubicBezTo>
                    <a:cubicBezTo>
                      <a:pt x="684" y="963"/>
                      <a:pt x="686" y="964"/>
                      <a:pt x="688" y="964"/>
                    </a:cubicBezTo>
                    <a:cubicBezTo>
                      <a:pt x="688" y="964"/>
                      <a:pt x="688" y="964"/>
                      <a:pt x="688" y="964"/>
                    </a:cubicBezTo>
                    <a:cubicBezTo>
                      <a:pt x="694" y="965"/>
                      <a:pt x="701" y="966"/>
                      <a:pt x="707" y="967"/>
                    </a:cubicBezTo>
                    <a:cubicBezTo>
                      <a:pt x="708" y="967"/>
                      <a:pt x="709" y="967"/>
                      <a:pt x="709" y="967"/>
                    </a:cubicBezTo>
                    <a:cubicBezTo>
                      <a:pt x="717" y="968"/>
                      <a:pt x="724" y="969"/>
                      <a:pt x="731" y="969"/>
                    </a:cubicBezTo>
                    <a:cubicBezTo>
                      <a:pt x="733" y="970"/>
                      <a:pt x="735" y="970"/>
                      <a:pt x="738" y="970"/>
                    </a:cubicBezTo>
                    <a:cubicBezTo>
                      <a:pt x="743" y="971"/>
                      <a:pt x="748" y="971"/>
                      <a:pt x="753" y="972"/>
                    </a:cubicBezTo>
                    <a:cubicBezTo>
                      <a:pt x="755" y="972"/>
                      <a:pt x="758" y="972"/>
                      <a:pt x="761" y="973"/>
                    </a:cubicBezTo>
                    <a:cubicBezTo>
                      <a:pt x="765" y="973"/>
                      <a:pt x="770" y="973"/>
                      <a:pt x="774" y="974"/>
                    </a:cubicBezTo>
                    <a:cubicBezTo>
                      <a:pt x="775" y="974"/>
                      <a:pt x="775" y="974"/>
                      <a:pt x="775" y="974"/>
                    </a:cubicBezTo>
                    <a:cubicBezTo>
                      <a:pt x="778" y="974"/>
                      <a:pt x="781" y="974"/>
                      <a:pt x="783" y="974"/>
                    </a:cubicBezTo>
                    <a:cubicBezTo>
                      <a:pt x="788" y="975"/>
                      <a:pt x="792" y="975"/>
                      <a:pt x="796" y="975"/>
                    </a:cubicBezTo>
                    <a:cubicBezTo>
                      <a:pt x="799" y="976"/>
                      <a:pt x="802" y="976"/>
                      <a:pt x="806" y="976"/>
                    </a:cubicBezTo>
                    <a:cubicBezTo>
                      <a:pt x="810" y="976"/>
                      <a:pt x="814" y="976"/>
                      <a:pt x="818" y="977"/>
                    </a:cubicBezTo>
                    <a:cubicBezTo>
                      <a:pt x="821" y="977"/>
                      <a:pt x="824" y="977"/>
                      <a:pt x="828" y="977"/>
                    </a:cubicBezTo>
                    <a:cubicBezTo>
                      <a:pt x="832" y="977"/>
                      <a:pt x="836" y="978"/>
                      <a:pt x="840" y="978"/>
                    </a:cubicBezTo>
                    <a:cubicBezTo>
                      <a:pt x="843" y="978"/>
                      <a:pt x="846" y="978"/>
                      <a:pt x="850" y="978"/>
                    </a:cubicBezTo>
                    <a:cubicBezTo>
                      <a:pt x="854" y="978"/>
                      <a:pt x="858" y="978"/>
                      <a:pt x="861" y="978"/>
                    </a:cubicBezTo>
                    <a:cubicBezTo>
                      <a:pt x="862" y="978"/>
                      <a:pt x="863" y="978"/>
                      <a:pt x="864" y="978"/>
                    </a:cubicBezTo>
                    <a:cubicBezTo>
                      <a:pt x="866" y="979"/>
                      <a:pt x="868" y="979"/>
                      <a:pt x="871" y="979"/>
                    </a:cubicBezTo>
                    <a:cubicBezTo>
                      <a:pt x="875" y="979"/>
                      <a:pt x="880" y="979"/>
                      <a:pt x="884" y="979"/>
                    </a:cubicBezTo>
                    <a:cubicBezTo>
                      <a:pt x="887" y="979"/>
                      <a:pt x="890" y="979"/>
                      <a:pt x="894" y="979"/>
                    </a:cubicBezTo>
                    <a:cubicBezTo>
                      <a:pt x="898" y="979"/>
                      <a:pt x="902" y="979"/>
                      <a:pt x="906" y="979"/>
                    </a:cubicBezTo>
                    <a:cubicBezTo>
                      <a:pt x="910" y="979"/>
                      <a:pt x="913" y="979"/>
                      <a:pt x="916" y="979"/>
                    </a:cubicBezTo>
                    <a:cubicBezTo>
                      <a:pt x="920" y="979"/>
                      <a:pt x="924" y="979"/>
                      <a:pt x="929" y="979"/>
                    </a:cubicBezTo>
                    <a:cubicBezTo>
                      <a:pt x="932" y="979"/>
                      <a:pt x="935" y="979"/>
                      <a:pt x="939" y="979"/>
                    </a:cubicBezTo>
                    <a:cubicBezTo>
                      <a:pt x="943" y="978"/>
                      <a:pt x="947" y="978"/>
                      <a:pt x="951" y="978"/>
                    </a:cubicBezTo>
                    <a:cubicBezTo>
                      <a:pt x="952" y="978"/>
                      <a:pt x="954" y="978"/>
                      <a:pt x="956" y="978"/>
                    </a:cubicBezTo>
                    <a:cubicBezTo>
                      <a:pt x="957" y="978"/>
                      <a:pt x="959" y="978"/>
                      <a:pt x="960" y="978"/>
                    </a:cubicBezTo>
                    <a:cubicBezTo>
                      <a:pt x="965" y="978"/>
                      <a:pt x="970" y="977"/>
                      <a:pt x="975" y="977"/>
                    </a:cubicBezTo>
                    <a:cubicBezTo>
                      <a:pt x="978" y="977"/>
                      <a:pt x="981" y="977"/>
                      <a:pt x="984" y="977"/>
                    </a:cubicBezTo>
                    <a:cubicBezTo>
                      <a:pt x="989" y="977"/>
                      <a:pt x="994" y="976"/>
                      <a:pt x="999" y="976"/>
                    </a:cubicBezTo>
                    <a:cubicBezTo>
                      <a:pt x="1002" y="976"/>
                      <a:pt x="1005" y="976"/>
                      <a:pt x="1008" y="975"/>
                    </a:cubicBezTo>
                    <a:cubicBezTo>
                      <a:pt x="1014" y="975"/>
                      <a:pt x="1021" y="974"/>
                      <a:pt x="1027" y="974"/>
                    </a:cubicBezTo>
                    <a:cubicBezTo>
                      <a:pt x="1028" y="974"/>
                      <a:pt x="1030" y="974"/>
                      <a:pt x="1031" y="974"/>
                    </a:cubicBezTo>
                    <a:cubicBezTo>
                      <a:pt x="1039" y="973"/>
                      <a:pt x="1046" y="972"/>
                      <a:pt x="1054" y="972"/>
                    </a:cubicBezTo>
                    <a:cubicBezTo>
                      <a:pt x="1055" y="971"/>
                      <a:pt x="1055" y="971"/>
                      <a:pt x="1055" y="971"/>
                    </a:cubicBezTo>
                    <a:cubicBezTo>
                      <a:pt x="1057" y="971"/>
                      <a:pt x="1058" y="971"/>
                      <a:pt x="1059" y="971"/>
                    </a:cubicBezTo>
                    <a:cubicBezTo>
                      <a:pt x="1066" y="970"/>
                      <a:pt x="1073" y="970"/>
                      <a:pt x="1080" y="969"/>
                    </a:cubicBezTo>
                    <a:cubicBezTo>
                      <a:pt x="1083" y="968"/>
                      <a:pt x="1086" y="968"/>
                      <a:pt x="1088" y="968"/>
                    </a:cubicBezTo>
                    <a:cubicBezTo>
                      <a:pt x="1095" y="967"/>
                      <a:pt x="1102" y="966"/>
                      <a:pt x="1109" y="965"/>
                    </a:cubicBezTo>
                    <a:cubicBezTo>
                      <a:pt x="1111" y="965"/>
                      <a:pt x="1113" y="965"/>
                      <a:pt x="1114" y="964"/>
                    </a:cubicBezTo>
                    <a:cubicBezTo>
                      <a:pt x="1123" y="963"/>
                      <a:pt x="1131" y="962"/>
                      <a:pt x="1140" y="961"/>
                    </a:cubicBezTo>
                    <a:cubicBezTo>
                      <a:pt x="1142" y="960"/>
                      <a:pt x="1144" y="960"/>
                      <a:pt x="1146" y="960"/>
                    </a:cubicBezTo>
                    <a:cubicBezTo>
                      <a:pt x="1153" y="958"/>
                      <a:pt x="1159" y="957"/>
                      <a:pt x="1166" y="956"/>
                    </a:cubicBezTo>
                    <a:cubicBezTo>
                      <a:pt x="1167" y="956"/>
                      <a:pt x="1169" y="956"/>
                      <a:pt x="1170" y="955"/>
                    </a:cubicBezTo>
                    <a:cubicBezTo>
                      <a:pt x="1171" y="955"/>
                      <a:pt x="1173" y="955"/>
                      <a:pt x="1174" y="955"/>
                    </a:cubicBezTo>
                    <a:cubicBezTo>
                      <a:pt x="1178" y="954"/>
                      <a:pt x="1182" y="953"/>
                      <a:pt x="1186" y="952"/>
                    </a:cubicBezTo>
                    <a:cubicBezTo>
                      <a:pt x="1189" y="952"/>
                      <a:pt x="1192" y="951"/>
                      <a:pt x="1196" y="951"/>
                    </a:cubicBezTo>
                    <a:cubicBezTo>
                      <a:pt x="1199" y="950"/>
                      <a:pt x="1203" y="949"/>
                      <a:pt x="1207" y="948"/>
                    </a:cubicBezTo>
                    <a:cubicBezTo>
                      <a:pt x="1210" y="948"/>
                      <a:pt x="1214" y="947"/>
                      <a:pt x="1217" y="946"/>
                    </a:cubicBezTo>
                    <a:cubicBezTo>
                      <a:pt x="1221" y="945"/>
                      <a:pt x="1224" y="944"/>
                      <a:pt x="1228" y="944"/>
                    </a:cubicBezTo>
                    <a:cubicBezTo>
                      <a:pt x="1231" y="943"/>
                      <a:pt x="1235" y="942"/>
                      <a:pt x="1238" y="941"/>
                    </a:cubicBezTo>
                    <a:cubicBezTo>
                      <a:pt x="1242" y="941"/>
                      <a:pt x="1246" y="940"/>
                      <a:pt x="1249" y="939"/>
                    </a:cubicBezTo>
                    <a:cubicBezTo>
                      <a:pt x="1252" y="938"/>
                      <a:pt x="1256" y="937"/>
                      <a:pt x="1259" y="936"/>
                    </a:cubicBezTo>
                    <a:cubicBezTo>
                      <a:pt x="1263" y="935"/>
                      <a:pt x="1267" y="934"/>
                      <a:pt x="1271" y="933"/>
                    </a:cubicBezTo>
                    <a:cubicBezTo>
                      <a:pt x="1273" y="933"/>
                      <a:pt x="1276" y="932"/>
                      <a:pt x="1279" y="931"/>
                    </a:cubicBezTo>
                    <a:cubicBezTo>
                      <a:pt x="1283" y="930"/>
                      <a:pt x="1288" y="929"/>
                      <a:pt x="1292" y="928"/>
                    </a:cubicBezTo>
                    <a:cubicBezTo>
                      <a:pt x="1295" y="927"/>
                      <a:pt x="1297" y="926"/>
                      <a:pt x="1300" y="925"/>
                    </a:cubicBezTo>
                    <a:cubicBezTo>
                      <a:pt x="1305" y="924"/>
                      <a:pt x="1310" y="922"/>
                      <a:pt x="1315" y="921"/>
                    </a:cubicBezTo>
                    <a:cubicBezTo>
                      <a:pt x="1317" y="920"/>
                      <a:pt x="1318" y="920"/>
                      <a:pt x="1320" y="919"/>
                    </a:cubicBezTo>
                    <a:cubicBezTo>
                      <a:pt x="1327" y="917"/>
                      <a:pt x="1333" y="915"/>
                      <a:pt x="1340" y="913"/>
                    </a:cubicBezTo>
                    <a:cubicBezTo>
                      <a:pt x="1340" y="913"/>
                      <a:pt x="1340" y="913"/>
                      <a:pt x="1340" y="913"/>
                    </a:cubicBezTo>
                    <a:cubicBezTo>
                      <a:pt x="1341" y="913"/>
                      <a:pt x="1341" y="913"/>
                      <a:pt x="1342" y="913"/>
                    </a:cubicBezTo>
                    <a:cubicBezTo>
                      <a:pt x="1349" y="910"/>
                      <a:pt x="1356" y="908"/>
                      <a:pt x="1363" y="905"/>
                    </a:cubicBezTo>
                    <a:cubicBezTo>
                      <a:pt x="1366" y="904"/>
                      <a:pt x="1368" y="904"/>
                      <a:pt x="1370" y="903"/>
                    </a:cubicBezTo>
                    <a:cubicBezTo>
                      <a:pt x="1376" y="901"/>
                      <a:pt x="1382" y="899"/>
                      <a:pt x="1388" y="896"/>
                    </a:cubicBezTo>
                    <a:cubicBezTo>
                      <a:pt x="1390" y="896"/>
                      <a:pt x="1392" y="895"/>
                      <a:pt x="1394" y="894"/>
                    </a:cubicBezTo>
                    <a:cubicBezTo>
                      <a:pt x="1402" y="891"/>
                      <a:pt x="1409" y="888"/>
                      <a:pt x="1417" y="885"/>
                    </a:cubicBezTo>
                    <a:cubicBezTo>
                      <a:pt x="1418" y="885"/>
                      <a:pt x="1420" y="884"/>
                      <a:pt x="1421" y="883"/>
                    </a:cubicBezTo>
                    <a:cubicBezTo>
                      <a:pt x="1427" y="881"/>
                      <a:pt x="1433" y="878"/>
                      <a:pt x="1439" y="876"/>
                    </a:cubicBezTo>
                    <a:cubicBezTo>
                      <a:pt x="1441" y="875"/>
                      <a:pt x="1444" y="874"/>
                      <a:pt x="1446" y="873"/>
                    </a:cubicBezTo>
                    <a:cubicBezTo>
                      <a:pt x="1452" y="870"/>
                      <a:pt x="1458" y="867"/>
                      <a:pt x="1464" y="865"/>
                    </a:cubicBezTo>
                    <a:cubicBezTo>
                      <a:pt x="1465" y="864"/>
                      <a:pt x="1467" y="863"/>
                      <a:pt x="1468" y="863"/>
                    </a:cubicBezTo>
                    <a:cubicBezTo>
                      <a:pt x="1475" y="859"/>
                      <a:pt x="1482" y="856"/>
                      <a:pt x="1489" y="852"/>
                    </a:cubicBezTo>
                    <a:cubicBezTo>
                      <a:pt x="1491" y="851"/>
                      <a:pt x="1493" y="851"/>
                      <a:pt x="1495" y="850"/>
                    </a:cubicBezTo>
                    <a:cubicBezTo>
                      <a:pt x="1500" y="847"/>
                      <a:pt x="1505" y="844"/>
                      <a:pt x="1511" y="841"/>
                    </a:cubicBezTo>
                    <a:cubicBezTo>
                      <a:pt x="1513" y="840"/>
                      <a:pt x="1515" y="839"/>
                      <a:pt x="1517" y="838"/>
                    </a:cubicBezTo>
                    <a:cubicBezTo>
                      <a:pt x="1524" y="834"/>
                      <a:pt x="1530" y="830"/>
                      <a:pt x="1537" y="826"/>
                    </a:cubicBezTo>
                    <a:cubicBezTo>
                      <a:pt x="1541" y="824"/>
                      <a:pt x="1544" y="822"/>
                      <a:pt x="1548" y="820"/>
                    </a:cubicBezTo>
                    <a:cubicBezTo>
                      <a:pt x="1549" y="819"/>
                      <a:pt x="1550" y="819"/>
                      <a:pt x="1551" y="818"/>
                    </a:cubicBezTo>
                    <a:cubicBezTo>
                      <a:pt x="1553" y="817"/>
                      <a:pt x="1556" y="815"/>
                      <a:pt x="1559" y="813"/>
                    </a:cubicBezTo>
                    <a:cubicBezTo>
                      <a:pt x="1561" y="812"/>
                      <a:pt x="1564" y="810"/>
                      <a:pt x="1566" y="809"/>
                    </a:cubicBezTo>
                    <a:cubicBezTo>
                      <a:pt x="1569" y="807"/>
                      <a:pt x="1572" y="805"/>
                      <a:pt x="1574" y="803"/>
                    </a:cubicBezTo>
                    <a:cubicBezTo>
                      <a:pt x="1577" y="802"/>
                      <a:pt x="1579" y="800"/>
                      <a:pt x="1582" y="799"/>
                    </a:cubicBezTo>
                    <a:cubicBezTo>
                      <a:pt x="1584" y="797"/>
                      <a:pt x="1587" y="795"/>
                      <a:pt x="1590" y="793"/>
                    </a:cubicBezTo>
                    <a:cubicBezTo>
                      <a:pt x="1592" y="792"/>
                      <a:pt x="1594" y="790"/>
                      <a:pt x="1596" y="788"/>
                    </a:cubicBezTo>
                    <a:cubicBezTo>
                      <a:pt x="1599" y="787"/>
                      <a:pt x="1602" y="785"/>
                      <a:pt x="1604" y="783"/>
                    </a:cubicBezTo>
                    <a:cubicBezTo>
                      <a:pt x="1606" y="781"/>
                      <a:pt x="1609" y="780"/>
                      <a:pt x="1611" y="778"/>
                    </a:cubicBezTo>
                    <a:cubicBezTo>
                      <a:pt x="1613" y="776"/>
                      <a:pt x="1616" y="774"/>
                      <a:pt x="1618" y="772"/>
                    </a:cubicBezTo>
                    <a:cubicBezTo>
                      <a:pt x="1620" y="771"/>
                      <a:pt x="1622" y="769"/>
                      <a:pt x="1624" y="768"/>
                    </a:cubicBezTo>
                    <a:cubicBezTo>
                      <a:pt x="1627" y="766"/>
                      <a:pt x="1629" y="764"/>
                      <a:pt x="1632" y="762"/>
                    </a:cubicBezTo>
                    <a:cubicBezTo>
                      <a:pt x="1634" y="760"/>
                      <a:pt x="1636" y="759"/>
                      <a:pt x="1638" y="757"/>
                    </a:cubicBezTo>
                    <a:cubicBezTo>
                      <a:pt x="1640" y="755"/>
                      <a:pt x="1642" y="753"/>
                      <a:pt x="1645" y="751"/>
                    </a:cubicBezTo>
                    <a:cubicBezTo>
                      <a:pt x="1647" y="749"/>
                      <a:pt x="1648" y="748"/>
                      <a:pt x="1650" y="746"/>
                    </a:cubicBezTo>
                    <a:cubicBezTo>
                      <a:pt x="1653" y="744"/>
                      <a:pt x="1655" y="742"/>
                      <a:pt x="1657" y="740"/>
                    </a:cubicBezTo>
                    <a:cubicBezTo>
                      <a:pt x="1659" y="739"/>
                      <a:pt x="1660" y="737"/>
                      <a:pt x="1662" y="736"/>
                    </a:cubicBezTo>
                    <a:cubicBezTo>
                      <a:pt x="1663" y="735"/>
                      <a:pt x="1663" y="735"/>
                      <a:pt x="1663" y="735"/>
                    </a:cubicBezTo>
                    <a:cubicBezTo>
                      <a:pt x="1663" y="734"/>
                      <a:pt x="1664" y="734"/>
                      <a:pt x="1664" y="733"/>
                    </a:cubicBezTo>
                    <a:cubicBezTo>
                      <a:pt x="1667" y="731"/>
                      <a:pt x="1670" y="728"/>
                      <a:pt x="1673" y="725"/>
                    </a:cubicBezTo>
                    <a:cubicBezTo>
                      <a:pt x="1674" y="724"/>
                      <a:pt x="1675" y="723"/>
                      <a:pt x="1676" y="723"/>
                    </a:cubicBezTo>
                    <a:cubicBezTo>
                      <a:pt x="1679" y="719"/>
                      <a:pt x="1682" y="716"/>
                      <a:pt x="1685" y="713"/>
                    </a:cubicBezTo>
                    <a:cubicBezTo>
                      <a:pt x="1686" y="712"/>
                      <a:pt x="1686" y="712"/>
                      <a:pt x="1687" y="711"/>
                    </a:cubicBezTo>
                    <a:cubicBezTo>
                      <a:pt x="1689" y="708"/>
                      <a:pt x="1692" y="706"/>
                      <a:pt x="1695" y="703"/>
                    </a:cubicBezTo>
                    <a:cubicBezTo>
                      <a:pt x="1695" y="702"/>
                      <a:pt x="1696" y="701"/>
                      <a:pt x="1697" y="700"/>
                    </a:cubicBezTo>
                    <a:cubicBezTo>
                      <a:pt x="1700" y="697"/>
                      <a:pt x="1703" y="694"/>
                      <a:pt x="1706" y="690"/>
                    </a:cubicBezTo>
                    <a:cubicBezTo>
                      <a:pt x="1706" y="690"/>
                      <a:pt x="1706" y="689"/>
                      <a:pt x="1707" y="689"/>
                    </a:cubicBezTo>
                    <a:cubicBezTo>
                      <a:pt x="1709" y="686"/>
                      <a:pt x="1712" y="683"/>
                      <a:pt x="1714" y="680"/>
                    </a:cubicBezTo>
                    <a:cubicBezTo>
                      <a:pt x="1715" y="679"/>
                      <a:pt x="1716" y="678"/>
                      <a:pt x="1716" y="678"/>
                    </a:cubicBezTo>
                    <a:cubicBezTo>
                      <a:pt x="1717" y="677"/>
                      <a:pt x="1717" y="676"/>
                      <a:pt x="1718" y="676"/>
                    </a:cubicBezTo>
                    <a:cubicBezTo>
                      <a:pt x="1720" y="673"/>
                      <a:pt x="1722" y="670"/>
                      <a:pt x="1724" y="668"/>
                    </a:cubicBezTo>
                    <a:cubicBezTo>
                      <a:pt x="1724" y="667"/>
                      <a:pt x="1725" y="667"/>
                      <a:pt x="1725" y="666"/>
                    </a:cubicBezTo>
                    <a:cubicBezTo>
                      <a:pt x="1728" y="663"/>
                      <a:pt x="1730" y="659"/>
                      <a:pt x="1733" y="656"/>
                    </a:cubicBezTo>
                    <a:cubicBezTo>
                      <a:pt x="1733" y="655"/>
                      <a:pt x="1733" y="655"/>
                      <a:pt x="1733" y="655"/>
                    </a:cubicBezTo>
                    <a:cubicBezTo>
                      <a:pt x="1735" y="652"/>
                      <a:pt x="1738" y="648"/>
                      <a:pt x="1740" y="645"/>
                    </a:cubicBezTo>
                    <a:cubicBezTo>
                      <a:pt x="1740" y="644"/>
                      <a:pt x="1741" y="644"/>
                      <a:pt x="1741" y="643"/>
                    </a:cubicBezTo>
                    <a:cubicBezTo>
                      <a:pt x="1743" y="640"/>
                      <a:pt x="1745" y="636"/>
                      <a:pt x="1747" y="633"/>
                    </a:cubicBezTo>
                    <a:cubicBezTo>
                      <a:pt x="1748" y="632"/>
                      <a:pt x="1748" y="632"/>
                      <a:pt x="1749" y="631"/>
                    </a:cubicBezTo>
                    <a:cubicBezTo>
                      <a:pt x="1750" y="628"/>
                      <a:pt x="1752" y="625"/>
                      <a:pt x="1754" y="622"/>
                    </a:cubicBezTo>
                    <a:cubicBezTo>
                      <a:pt x="1754" y="621"/>
                      <a:pt x="1754" y="621"/>
                      <a:pt x="1754" y="621"/>
                    </a:cubicBezTo>
                    <a:cubicBezTo>
                      <a:pt x="1756" y="619"/>
                      <a:pt x="1757" y="616"/>
                      <a:pt x="1758" y="614"/>
                    </a:cubicBezTo>
                    <a:cubicBezTo>
                      <a:pt x="1759" y="612"/>
                      <a:pt x="1760" y="610"/>
                      <a:pt x="1761" y="609"/>
                    </a:cubicBezTo>
                    <a:cubicBezTo>
                      <a:pt x="1762" y="606"/>
                      <a:pt x="1764" y="603"/>
                      <a:pt x="1765" y="600"/>
                    </a:cubicBezTo>
                    <a:cubicBezTo>
                      <a:pt x="1766" y="599"/>
                      <a:pt x="1766" y="598"/>
                      <a:pt x="1767" y="596"/>
                    </a:cubicBezTo>
                    <a:cubicBezTo>
                      <a:pt x="1769" y="592"/>
                      <a:pt x="1771" y="588"/>
                      <a:pt x="1773" y="584"/>
                    </a:cubicBezTo>
                    <a:cubicBezTo>
                      <a:pt x="1773" y="583"/>
                      <a:pt x="1773" y="583"/>
                      <a:pt x="1773" y="582"/>
                    </a:cubicBezTo>
                    <a:cubicBezTo>
                      <a:pt x="1775" y="579"/>
                      <a:pt x="1776" y="575"/>
                      <a:pt x="1778" y="571"/>
                    </a:cubicBezTo>
                    <a:cubicBezTo>
                      <a:pt x="1778" y="571"/>
                      <a:pt x="1778" y="571"/>
                      <a:pt x="1778" y="571"/>
                    </a:cubicBezTo>
                    <a:cubicBezTo>
                      <a:pt x="1778" y="569"/>
                      <a:pt x="1779" y="568"/>
                      <a:pt x="1779" y="566"/>
                    </a:cubicBezTo>
                    <a:cubicBezTo>
                      <a:pt x="1780" y="564"/>
                      <a:pt x="1781" y="561"/>
                      <a:pt x="1782" y="559"/>
                    </a:cubicBezTo>
                    <a:cubicBezTo>
                      <a:pt x="1783" y="557"/>
                      <a:pt x="1783" y="555"/>
                      <a:pt x="1784" y="554"/>
                    </a:cubicBezTo>
                    <a:cubicBezTo>
                      <a:pt x="1784" y="551"/>
                      <a:pt x="1785" y="549"/>
                      <a:pt x="1786" y="547"/>
                    </a:cubicBezTo>
                    <a:cubicBezTo>
                      <a:pt x="1786" y="545"/>
                      <a:pt x="1787" y="543"/>
                      <a:pt x="1787" y="541"/>
                    </a:cubicBezTo>
                    <a:cubicBezTo>
                      <a:pt x="1788" y="539"/>
                      <a:pt x="1789" y="536"/>
                      <a:pt x="1789" y="534"/>
                    </a:cubicBezTo>
                    <a:cubicBezTo>
                      <a:pt x="1790" y="532"/>
                      <a:pt x="1790" y="530"/>
                      <a:pt x="1790" y="528"/>
                    </a:cubicBezTo>
                    <a:cubicBezTo>
                      <a:pt x="1791" y="526"/>
                      <a:pt x="1792" y="524"/>
                      <a:pt x="1792" y="522"/>
                    </a:cubicBezTo>
                    <a:cubicBezTo>
                      <a:pt x="1792" y="521"/>
                      <a:pt x="1792" y="521"/>
                      <a:pt x="1792" y="520"/>
                    </a:cubicBezTo>
                    <a:cubicBezTo>
                      <a:pt x="1793" y="519"/>
                      <a:pt x="1793" y="517"/>
                      <a:pt x="1793" y="516"/>
                    </a:cubicBezTo>
                    <a:cubicBezTo>
                      <a:pt x="1793" y="514"/>
                      <a:pt x="1794" y="511"/>
                      <a:pt x="1794" y="509"/>
                    </a:cubicBezTo>
                    <a:cubicBezTo>
                      <a:pt x="1795" y="507"/>
                      <a:pt x="1795" y="505"/>
                      <a:pt x="1795" y="503"/>
                    </a:cubicBezTo>
                    <a:cubicBezTo>
                      <a:pt x="1795" y="501"/>
                      <a:pt x="1796" y="499"/>
                      <a:pt x="1796" y="496"/>
                    </a:cubicBezTo>
                    <a:cubicBezTo>
                      <a:pt x="1796" y="494"/>
                      <a:pt x="1796" y="492"/>
                      <a:pt x="1797" y="490"/>
                    </a:cubicBezTo>
                    <a:cubicBezTo>
                      <a:pt x="1797" y="488"/>
                      <a:pt x="1797" y="486"/>
                      <a:pt x="1797" y="484"/>
                    </a:cubicBezTo>
                    <a:cubicBezTo>
                      <a:pt x="1797" y="482"/>
                      <a:pt x="1798" y="480"/>
                      <a:pt x="1798" y="478"/>
                    </a:cubicBezTo>
                    <a:cubicBezTo>
                      <a:pt x="1798" y="476"/>
                      <a:pt x="1798" y="473"/>
                      <a:pt x="1798" y="471"/>
                    </a:cubicBezTo>
                    <a:cubicBezTo>
                      <a:pt x="1798" y="470"/>
                      <a:pt x="1798" y="470"/>
                      <a:pt x="1798" y="469"/>
                    </a:cubicBezTo>
                    <a:cubicBezTo>
                      <a:pt x="1798" y="466"/>
                      <a:pt x="1798" y="464"/>
                      <a:pt x="1798" y="461"/>
                    </a:cubicBezTo>
                    <a:cubicBezTo>
                      <a:pt x="1800" y="5"/>
                      <a:pt x="1800" y="5"/>
                      <a:pt x="1800" y="5"/>
                    </a:cubicBezTo>
                    <a:cubicBezTo>
                      <a:pt x="1800" y="8"/>
                      <a:pt x="1799" y="12"/>
                      <a:pt x="1799" y="1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  <p:sp>
            <p:nvSpPr>
              <p:cNvPr id="14" name="Freeform 238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1335088" y="6138863"/>
                <a:ext cx="1263650" cy="565150"/>
              </a:xfrm>
              <a:custGeom>
                <a:avLst/>
                <a:gdLst>
                  <a:gd name="T0" fmla="*/ 1017 w 1208"/>
                  <a:gd name="T1" fmla="*/ 141 h 542"/>
                  <a:gd name="T2" fmla="*/ 138 w 1208"/>
                  <a:gd name="T3" fmla="*/ 141 h 542"/>
                  <a:gd name="T4" fmla="*/ 62 w 1208"/>
                  <a:gd name="T5" fmla="*/ 194 h 542"/>
                  <a:gd name="T6" fmla="*/ 132 w 1208"/>
                  <a:gd name="T7" fmla="*/ 327 h 542"/>
                  <a:gd name="T8" fmla="*/ 153 w 1208"/>
                  <a:gd name="T9" fmla="*/ 321 h 542"/>
                  <a:gd name="T10" fmla="*/ 391 w 1208"/>
                  <a:gd name="T11" fmla="*/ 364 h 542"/>
                  <a:gd name="T12" fmla="*/ 1075 w 1208"/>
                  <a:gd name="T13" fmla="*/ 474 h 542"/>
                  <a:gd name="T14" fmla="*/ 1148 w 1208"/>
                  <a:gd name="T15" fmla="*/ 252 h 542"/>
                  <a:gd name="T16" fmla="*/ 1017 w 1208"/>
                  <a:gd name="T17" fmla="*/ 141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8" h="542">
                    <a:moveTo>
                      <a:pt x="1017" y="141"/>
                    </a:moveTo>
                    <a:cubicBezTo>
                      <a:pt x="773" y="0"/>
                      <a:pt x="380" y="0"/>
                      <a:pt x="138" y="141"/>
                    </a:cubicBezTo>
                    <a:cubicBezTo>
                      <a:pt x="109" y="157"/>
                      <a:pt x="84" y="175"/>
                      <a:pt x="62" y="194"/>
                    </a:cubicBezTo>
                    <a:cubicBezTo>
                      <a:pt x="0" y="247"/>
                      <a:pt x="53" y="347"/>
                      <a:pt x="132" y="327"/>
                    </a:cubicBezTo>
                    <a:cubicBezTo>
                      <a:pt x="153" y="321"/>
                      <a:pt x="153" y="321"/>
                      <a:pt x="153" y="321"/>
                    </a:cubicBezTo>
                    <a:cubicBezTo>
                      <a:pt x="235" y="300"/>
                      <a:pt x="322" y="316"/>
                      <a:pt x="391" y="364"/>
                    </a:cubicBezTo>
                    <a:cubicBezTo>
                      <a:pt x="591" y="502"/>
                      <a:pt x="842" y="542"/>
                      <a:pt x="1075" y="474"/>
                    </a:cubicBezTo>
                    <a:cubicBezTo>
                      <a:pt x="1170" y="446"/>
                      <a:pt x="1208" y="331"/>
                      <a:pt x="1148" y="252"/>
                    </a:cubicBezTo>
                    <a:cubicBezTo>
                      <a:pt x="1118" y="211"/>
                      <a:pt x="1074" y="174"/>
                      <a:pt x="1017" y="14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Freeform 239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2354263" y="6343651"/>
                <a:ext cx="180975" cy="265113"/>
              </a:xfrm>
              <a:custGeom>
                <a:avLst/>
                <a:gdLst>
                  <a:gd name="T0" fmla="*/ 133 w 173"/>
                  <a:gd name="T1" fmla="*/ 87 h 255"/>
                  <a:gd name="T2" fmla="*/ 44 w 173"/>
                  <a:gd name="T3" fmla="*/ 12 h 255"/>
                  <a:gd name="T4" fmla="*/ 21 w 173"/>
                  <a:gd name="T5" fmla="*/ 0 h 255"/>
                  <a:gd name="T6" fmla="*/ 75 w 173"/>
                  <a:gd name="T7" fmla="*/ 63 h 255"/>
                  <a:gd name="T8" fmla="*/ 23 w 173"/>
                  <a:gd name="T9" fmla="*/ 248 h 255"/>
                  <a:gd name="T10" fmla="*/ 0 w 173"/>
                  <a:gd name="T11" fmla="*/ 255 h 255"/>
                  <a:gd name="T12" fmla="*/ 83 w 173"/>
                  <a:gd name="T13" fmla="*/ 238 h 255"/>
                  <a:gd name="T14" fmla="*/ 133 w 173"/>
                  <a:gd name="T15" fmla="*/ 87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255">
                    <a:moveTo>
                      <a:pt x="133" y="87"/>
                    </a:moveTo>
                    <a:cubicBezTo>
                      <a:pt x="112" y="60"/>
                      <a:pt x="82" y="35"/>
                      <a:pt x="44" y="12"/>
                    </a:cubicBezTo>
                    <a:cubicBezTo>
                      <a:pt x="36" y="8"/>
                      <a:pt x="29" y="4"/>
                      <a:pt x="21" y="0"/>
                    </a:cubicBezTo>
                    <a:cubicBezTo>
                      <a:pt x="43" y="19"/>
                      <a:pt x="61" y="41"/>
                      <a:pt x="75" y="63"/>
                    </a:cubicBezTo>
                    <a:cubicBezTo>
                      <a:pt x="117" y="129"/>
                      <a:pt x="90" y="224"/>
                      <a:pt x="23" y="248"/>
                    </a:cubicBezTo>
                    <a:cubicBezTo>
                      <a:pt x="15" y="250"/>
                      <a:pt x="7" y="253"/>
                      <a:pt x="0" y="255"/>
                    </a:cubicBezTo>
                    <a:cubicBezTo>
                      <a:pt x="28" y="252"/>
                      <a:pt x="55" y="246"/>
                      <a:pt x="83" y="238"/>
                    </a:cubicBezTo>
                    <a:cubicBezTo>
                      <a:pt x="147" y="219"/>
                      <a:pt x="173" y="141"/>
                      <a:pt x="133" y="8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5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图片 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8150" y="395223"/>
            <a:ext cx="5407621" cy="6145301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82122" y="4922425"/>
            <a:ext cx="5230821" cy="1935576"/>
          </a:xfrm>
          <a:prstGeom prst="rect">
            <a:avLst/>
          </a:prstGeom>
        </p:spPr>
      </p:pic>
      <p:sp>
        <p:nvSpPr>
          <p:cNvPr id="27" name="Freeform 379"/>
          <p:cNvSpPr>
            <a:spLocks noEditPoints="1"/>
          </p:cNvSpPr>
          <p:nvPr>
            <p:custDataLst>
              <p:tags r:id="rId5"/>
            </p:custDataLst>
          </p:nvPr>
        </p:nvSpPr>
        <p:spPr bwMode="auto">
          <a:xfrm>
            <a:off x="1304925" y="3097213"/>
            <a:ext cx="10729913" cy="3560763"/>
          </a:xfrm>
          <a:custGeom>
            <a:avLst/>
            <a:gdLst>
              <a:gd name="T0" fmla="*/ 4156 w 4176"/>
              <a:gd name="T1" fmla="*/ 1578 h 1623"/>
              <a:gd name="T2" fmla="*/ 4176 w 4176"/>
              <a:gd name="T3" fmla="*/ 1569 h 1623"/>
              <a:gd name="T4" fmla="*/ 4176 w 4176"/>
              <a:gd name="T5" fmla="*/ 1623 h 1623"/>
              <a:gd name="T6" fmla="*/ 4123 w 4176"/>
              <a:gd name="T7" fmla="*/ 1580 h 1623"/>
              <a:gd name="T8" fmla="*/ 4132 w 4176"/>
              <a:gd name="T9" fmla="*/ 1614 h 1623"/>
              <a:gd name="T10" fmla="*/ 4167 w 4176"/>
              <a:gd name="T11" fmla="*/ 1578 h 1623"/>
              <a:gd name="T12" fmla="*/ 4079 w 4176"/>
              <a:gd name="T13" fmla="*/ 1601 h 1623"/>
              <a:gd name="T14" fmla="*/ 4099 w 4176"/>
              <a:gd name="T15" fmla="*/ 1569 h 1623"/>
              <a:gd name="T16" fmla="*/ 4088 w 4176"/>
              <a:gd name="T17" fmla="*/ 1578 h 1623"/>
              <a:gd name="T18" fmla="*/ 4121 w 4176"/>
              <a:gd name="T19" fmla="*/ 1591 h 1623"/>
              <a:gd name="T20" fmla="*/ 4112 w 4176"/>
              <a:gd name="T21" fmla="*/ 1569 h 1623"/>
              <a:gd name="T22" fmla="*/ 4143 w 4176"/>
              <a:gd name="T23" fmla="*/ 1578 h 1623"/>
              <a:gd name="T24" fmla="*/ 4112 w 4176"/>
              <a:gd name="T25" fmla="*/ 1569 h 1623"/>
              <a:gd name="T26" fmla="*/ 4145 w 4176"/>
              <a:gd name="T27" fmla="*/ 1591 h 1623"/>
              <a:gd name="T28" fmla="*/ 4154 w 4176"/>
              <a:gd name="T29" fmla="*/ 1557 h 1623"/>
              <a:gd name="T30" fmla="*/ 4134 w 4176"/>
              <a:gd name="T31" fmla="*/ 1601 h 1623"/>
              <a:gd name="T32" fmla="*/ 4123 w 4176"/>
              <a:gd name="T33" fmla="*/ 1567 h 1623"/>
              <a:gd name="T34" fmla="*/ 4154 w 4176"/>
              <a:gd name="T35" fmla="*/ 1523 h 1623"/>
              <a:gd name="T36" fmla="*/ 4145 w 4176"/>
              <a:gd name="T37" fmla="*/ 1544 h 1623"/>
              <a:gd name="T38" fmla="*/ 4132 w 4176"/>
              <a:gd name="T39" fmla="*/ 1533 h 1623"/>
              <a:gd name="T40" fmla="*/ 4123 w 4176"/>
              <a:gd name="T41" fmla="*/ 1567 h 1623"/>
              <a:gd name="T42" fmla="*/ 3991 w 4176"/>
              <a:gd name="T43" fmla="*/ 1591 h 1623"/>
              <a:gd name="T44" fmla="*/ 4010 w 4176"/>
              <a:gd name="T45" fmla="*/ 1591 h 1623"/>
              <a:gd name="T46" fmla="*/ 4027 w 4176"/>
              <a:gd name="T47" fmla="*/ 1591 h 1623"/>
              <a:gd name="T48" fmla="*/ 4044 w 4176"/>
              <a:gd name="T49" fmla="*/ 1623 h 1623"/>
              <a:gd name="T50" fmla="*/ 4013 w 4176"/>
              <a:gd name="T51" fmla="*/ 1602 h 1623"/>
              <a:gd name="T52" fmla="*/ 4022 w 4176"/>
              <a:gd name="T53" fmla="*/ 1614 h 1623"/>
              <a:gd name="T54" fmla="*/ 4035 w 4176"/>
              <a:gd name="T55" fmla="*/ 1601 h 1623"/>
              <a:gd name="T56" fmla="*/ 4027 w 4176"/>
              <a:gd name="T57" fmla="*/ 1601 h 1623"/>
              <a:gd name="T58" fmla="*/ 4013 w 4176"/>
              <a:gd name="T59" fmla="*/ 1601 h 1623"/>
              <a:gd name="T60" fmla="*/ 4000 w 4176"/>
              <a:gd name="T61" fmla="*/ 1623 h 1623"/>
              <a:gd name="T62" fmla="*/ 0 w 4176"/>
              <a:gd name="T63" fmla="*/ 1614 h 1623"/>
              <a:gd name="T64" fmla="*/ 4013 w 4176"/>
              <a:gd name="T65" fmla="*/ 1589 h 1623"/>
              <a:gd name="T66" fmla="*/ 4066 w 4176"/>
              <a:gd name="T67" fmla="*/ 1569 h 1623"/>
              <a:gd name="T68" fmla="*/ 4101 w 4176"/>
              <a:gd name="T69" fmla="*/ 1614 h 1623"/>
              <a:gd name="T70" fmla="*/ 4110 w 4176"/>
              <a:gd name="T71" fmla="*/ 1602 h 1623"/>
              <a:gd name="T72" fmla="*/ 4057 w 4176"/>
              <a:gd name="T73" fmla="*/ 1623 h 1623"/>
              <a:gd name="T74" fmla="*/ 4022 w 4176"/>
              <a:gd name="T75" fmla="*/ 1578 h 1623"/>
              <a:gd name="T76" fmla="*/ 4013 w 4176"/>
              <a:gd name="T77" fmla="*/ 1589 h 1623"/>
              <a:gd name="T78" fmla="*/ 4101 w 4176"/>
              <a:gd name="T79" fmla="*/ 1546 h 1623"/>
              <a:gd name="T80" fmla="*/ 4121 w 4176"/>
              <a:gd name="T81" fmla="*/ 1555 h 1623"/>
              <a:gd name="T82" fmla="*/ 4110 w 4176"/>
              <a:gd name="T83" fmla="*/ 1589 h 1623"/>
              <a:gd name="T84" fmla="*/ 4134 w 4176"/>
              <a:gd name="T85" fmla="*/ 1546 h 1623"/>
              <a:gd name="T86" fmla="*/ 4167 w 4176"/>
              <a:gd name="T87" fmla="*/ 1510 h 1623"/>
              <a:gd name="T88" fmla="*/ 4123 w 4176"/>
              <a:gd name="T89" fmla="*/ 1455 h 1623"/>
              <a:gd name="T90" fmla="*/ 4143 w 4176"/>
              <a:gd name="T91" fmla="*/ 1465 h 1623"/>
              <a:gd name="T92" fmla="*/ 4132 w 4176"/>
              <a:gd name="T93" fmla="*/ 1501 h 1623"/>
              <a:gd name="T94" fmla="*/ 4176 w 4176"/>
              <a:gd name="T95" fmla="*/ 1555 h 1623"/>
              <a:gd name="T96" fmla="*/ 4134 w 4176"/>
              <a:gd name="T97" fmla="*/ 1546 h 1623"/>
              <a:gd name="T98" fmla="*/ 4145 w 4176"/>
              <a:gd name="T99" fmla="*/ 1452 h 1623"/>
              <a:gd name="T100" fmla="*/ 4167 w 4176"/>
              <a:gd name="T101" fmla="*/ 1433 h 1623"/>
              <a:gd name="T102" fmla="*/ 4176 w 4176"/>
              <a:gd name="T103" fmla="*/ 0 h 1623"/>
              <a:gd name="T104" fmla="*/ 4154 w 4176"/>
              <a:gd name="T105" fmla="*/ 1442 h 1623"/>
              <a:gd name="T106" fmla="*/ 4154 w 4176"/>
              <a:gd name="T107" fmla="*/ 1455 h 1623"/>
              <a:gd name="T108" fmla="*/ 4154 w 4176"/>
              <a:gd name="T109" fmla="*/ 1470 h 1623"/>
              <a:gd name="T110" fmla="*/ 4167 w 4176"/>
              <a:gd name="T111" fmla="*/ 1478 h 1623"/>
              <a:gd name="T112" fmla="*/ 4156 w 4176"/>
              <a:gd name="T113" fmla="*/ 1465 h 1623"/>
              <a:gd name="T114" fmla="*/ 4176 w 4176"/>
              <a:gd name="T115" fmla="*/ 1455 h 1623"/>
              <a:gd name="T116" fmla="*/ 4145 w 4176"/>
              <a:gd name="T117" fmla="*/ 1487 h 1623"/>
              <a:gd name="T118" fmla="*/ 4145 w 4176"/>
              <a:gd name="T119" fmla="*/ 1465 h 1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176" h="1623">
                <a:moveTo>
                  <a:pt x="4167" y="1578"/>
                </a:moveTo>
                <a:cubicBezTo>
                  <a:pt x="4156" y="1578"/>
                  <a:pt x="4156" y="1578"/>
                  <a:pt x="4156" y="1578"/>
                </a:cubicBezTo>
                <a:cubicBezTo>
                  <a:pt x="4156" y="1569"/>
                  <a:pt x="4156" y="1569"/>
                  <a:pt x="4156" y="1569"/>
                </a:cubicBezTo>
                <a:cubicBezTo>
                  <a:pt x="4176" y="1569"/>
                  <a:pt x="4176" y="1569"/>
                  <a:pt x="4176" y="1569"/>
                </a:cubicBezTo>
                <a:cubicBezTo>
                  <a:pt x="4176" y="1614"/>
                  <a:pt x="4176" y="1614"/>
                  <a:pt x="4176" y="1614"/>
                </a:cubicBezTo>
                <a:cubicBezTo>
                  <a:pt x="4176" y="1623"/>
                  <a:pt x="4176" y="1623"/>
                  <a:pt x="4176" y="1623"/>
                </a:cubicBezTo>
                <a:cubicBezTo>
                  <a:pt x="4123" y="1623"/>
                  <a:pt x="4123" y="1623"/>
                  <a:pt x="4123" y="1623"/>
                </a:cubicBezTo>
                <a:cubicBezTo>
                  <a:pt x="4123" y="1609"/>
                  <a:pt x="4123" y="1594"/>
                  <a:pt x="4123" y="1580"/>
                </a:cubicBezTo>
                <a:cubicBezTo>
                  <a:pt x="4132" y="1580"/>
                  <a:pt x="4132" y="1580"/>
                  <a:pt x="4132" y="1580"/>
                </a:cubicBezTo>
                <a:cubicBezTo>
                  <a:pt x="4132" y="1591"/>
                  <a:pt x="4132" y="1603"/>
                  <a:pt x="4132" y="1614"/>
                </a:cubicBezTo>
                <a:cubicBezTo>
                  <a:pt x="4167" y="1614"/>
                  <a:pt x="4167" y="1614"/>
                  <a:pt x="4167" y="1614"/>
                </a:cubicBezTo>
                <a:cubicBezTo>
                  <a:pt x="4167" y="1578"/>
                  <a:pt x="4167" y="1578"/>
                  <a:pt x="4167" y="1578"/>
                </a:cubicBezTo>
                <a:close/>
                <a:moveTo>
                  <a:pt x="4121" y="1601"/>
                </a:moveTo>
                <a:cubicBezTo>
                  <a:pt x="4079" y="1601"/>
                  <a:pt x="4079" y="1601"/>
                  <a:pt x="4079" y="1601"/>
                </a:cubicBezTo>
                <a:cubicBezTo>
                  <a:pt x="4079" y="1569"/>
                  <a:pt x="4079" y="1569"/>
                  <a:pt x="4079" y="1569"/>
                </a:cubicBezTo>
                <a:cubicBezTo>
                  <a:pt x="4099" y="1569"/>
                  <a:pt x="4099" y="1569"/>
                  <a:pt x="4099" y="1569"/>
                </a:cubicBezTo>
                <a:cubicBezTo>
                  <a:pt x="4099" y="1578"/>
                  <a:pt x="4099" y="1578"/>
                  <a:pt x="4099" y="1578"/>
                </a:cubicBezTo>
                <a:cubicBezTo>
                  <a:pt x="4088" y="1578"/>
                  <a:pt x="4088" y="1578"/>
                  <a:pt x="4088" y="1578"/>
                </a:cubicBezTo>
                <a:cubicBezTo>
                  <a:pt x="4088" y="1591"/>
                  <a:pt x="4088" y="1591"/>
                  <a:pt x="4088" y="1591"/>
                </a:cubicBezTo>
                <a:cubicBezTo>
                  <a:pt x="4121" y="1591"/>
                  <a:pt x="4121" y="1591"/>
                  <a:pt x="4121" y="1591"/>
                </a:cubicBezTo>
                <a:cubicBezTo>
                  <a:pt x="4121" y="1601"/>
                  <a:pt x="4121" y="1601"/>
                  <a:pt x="4121" y="1601"/>
                </a:cubicBezTo>
                <a:close/>
                <a:moveTo>
                  <a:pt x="4112" y="1569"/>
                </a:moveTo>
                <a:cubicBezTo>
                  <a:pt x="4122" y="1569"/>
                  <a:pt x="4133" y="1569"/>
                  <a:pt x="4143" y="1569"/>
                </a:cubicBezTo>
                <a:cubicBezTo>
                  <a:pt x="4143" y="1578"/>
                  <a:pt x="4143" y="1578"/>
                  <a:pt x="4143" y="1578"/>
                </a:cubicBezTo>
                <a:cubicBezTo>
                  <a:pt x="4133" y="1578"/>
                  <a:pt x="4122" y="1578"/>
                  <a:pt x="4112" y="1578"/>
                </a:cubicBezTo>
                <a:cubicBezTo>
                  <a:pt x="4112" y="1569"/>
                  <a:pt x="4112" y="1569"/>
                  <a:pt x="4112" y="1569"/>
                </a:cubicBezTo>
                <a:close/>
                <a:moveTo>
                  <a:pt x="4134" y="1591"/>
                </a:moveTo>
                <a:cubicBezTo>
                  <a:pt x="4145" y="1591"/>
                  <a:pt x="4145" y="1591"/>
                  <a:pt x="4145" y="1591"/>
                </a:cubicBezTo>
                <a:cubicBezTo>
                  <a:pt x="4145" y="1580"/>
                  <a:pt x="4145" y="1568"/>
                  <a:pt x="4145" y="1557"/>
                </a:cubicBezTo>
                <a:cubicBezTo>
                  <a:pt x="4154" y="1557"/>
                  <a:pt x="4154" y="1557"/>
                  <a:pt x="4154" y="1557"/>
                </a:cubicBezTo>
                <a:cubicBezTo>
                  <a:pt x="4154" y="1572"/>
                  <a:pt x="4154" y="1586"/>
                  <a:pt x="4154" y="1601"/>
                </a:cubicBezTo>
                <a:cubicBezTo>
                  <a:pt x="4134" y="1601"/>
                  <a:pt x="4134" y="1601"/>
                  <a:pt x="4134" y="1601"/>
                </a:cubicBezTo>
                <a:cubicBezTo>
                  <a:pt x="4134" y="1591"/>
                  <a:pt x="4134" y="1591"/>
                  <a:pt x="4134" y="1591"/>
                </a:cubicBezTo>
                <a:close/>
                <a:moveTo>
                  <a:pt x="4123" y="1567"/>
                </a:moveTo>
                <a:cubicBezTo>
                  <a:pt x="4123" y="1523"/>
                  <a:pt x="4123" y="1523"/>
                  <a:pt x="4123" y="1523"/>
                </a:cubicBezTo>
                <a:cubicBezTo>
                  <a:pt x="4154" y="1523"/>
                  <a:pt x="4154" y="1523"/>
                  <a:pt x="4154" y="1523"/>
                </a:cubicBezTo>
                <a:cubicBezTo>
                  <a:pt x="4154" y="1544"/>
                  <a:pt x="4154" y="1544"/>
                  <a:pt x="4154" y="1544"/>
                </a:cubicBezTo>
                <a:cubicBezTo>
                  <a:pt x="4145" y="1544"/>
                  <a:pt x="4145" y="1544"/>
                  <a:pt x="4145" y="1544"/>
                </a:cubicBezTo>
                <a:cubicBezTo>
                  <a:pt x="4145" y="1533"/>
                  <a:pt x="4145" y="1533"/>
                  <a:pt x="4145" y="1533"/>
                </a:cubicBezTo>
                <a:cubicBezTo>
                  <a:pt x="4132" y="1533"/>
                  <a:pt x="4132" y="1533"/>
                  <a:pt x="4132" y="1533"/>
                </a:cubicBezTo>
                <a:cubicBezTo>
                  <a:pt x="4132" y="1567"/>
                  <a:pt x="4132" y="1567"/>
                  <a:pt x="4132" y="1567"/>
                </a:cubicBezTo>
                <a:cubicBezTo>
                  <a:pt x="4123" y="1567"/>
                  <a:pt x="4123" y="1567"/>
                  <a:pt x="4123" y="1567"/>
                </a:cubicBezTo>
                <a:close/>
                <a:moveTo>
                  <a:pt x="3991" y="1614"/>
                </a:moveTo>
                <a:cubicBezTo>
                  <a:pt x="3991" y="1591"/>
                  <a:pt x="3991" y="1591"/>
                  <a:pt x="3991" y="1591"/>
                </a:cubicBezTo>
                <a:cubicBezTo>
                  <a:pt x="4010" y="1591"/>
                  <a:pt x="4010" y="1591"/>
                  <a:pt x="4010" y="1591"/>
                </a:cubicBezTo>
                <a:cubicBezTo>
                  <a:pt x="4010" y="1591"/>
                  <a:pt x="4010" y="1591"/>
                  <a:pt x="4010" y="1591"/>
                </a:cubicBezTo>
                <a:cubicBezTo>
                  <a:pt x="4022" y="1591"/>
                  <a:pt x="4022" y="1591"/>
                  <a:pt x="4022" y="1591"/>
                </a:cubicBezTo>
                <a:cubicBezTo>
                  <a:pt x="4027" y="1591"/>
                  <a:pt x="4027" y="1591"/>
                  <a:pt x="4027" y="1591"/>
                </a:cubicBezTo>
                <a:cubicBezTo>
                  <a:pt x="4044" y="1591"/>
                  <a:pt x="4044" y="1591"/>
                  <a:pt x="4044" y="1591"/>
                </a:cubicBezTo>
                <a:cubicBezTo>
                  <a:pt x="4044" y="1623"/>
                  <a:pt x="4044" y="1623"/>
                  <a:pt x="4044" y="1623"/>
                </a:cubicBezTo>
                <a:cubicBezTo>
                  <a:pt x="4013" y="1623"/>
                  <a:pt x="4013" y="1623"/>
                  <a:pt x="4013" y="1623"/>
                </a:cubicBezTo>
                <a:cubicBezTo>
                  <a:pt x="4013" y="1602"/>
                  <a:pt x="4013" y="1602"/>
                  <a:pt x="4013" y="1602"/>
                </a:cubicBezTo>
                <a:cubicBezTo>
                  <a:pt x="4022" y="1602"/>
                  <a:pt x="4022" y="1602"/>
                  <a:pt x="4022" y="1602"/>
                </a:cubicBezTo>
                <a:cubicBezTo>
                  <a:pt x="4022" y="1614"/>
                  <a:pt x="4022" y="1614"/>
                  <a:pt x="4022" y="1614"/>
                </a:cubicBezTo>
                <a:cubicBezTo>
                  <a:pt x="4035" y="1614"/>
                  <a:pt x="4035" y="1614"/>
                  <a:pt x="4035" y="1614"/>
                </a:cubicBezTo>
                <a:cubicBezTo>
                  <a:pt x="4035" y="1601"/>
                  <a:pt x="4035" y="1601"/>
                  <a:pt x="4035" y="1601"/>
                </a:cubicBezTo>
                <a:cubicBezTo>
                  <a:pt x="4027" y="1601"/>
                  <a:pt x="4027" y="1601"/>
                  <a:pt x="4027" y="1601"/>
                </a:cubicBezTo>
                <a:cubicBezTo>
                  <a:pt x="4027" y="1601"/>
                  <a:pt x="4027" y="1601"/>
                  <a:pt x="4027" y="1601"/>
                </a:cubicBezTo>
                <a:cubicBezTo>
                  <a:pt x="4013" y="1601"/>
                  <a:pt x="4013" y="1601"/>
                  <a:pt x="4013" y="1601"/>
                </a:cubicBezTo>
                <a:cubicBezTo>
                  <a:pt x="4013" y="1601"/>
                  <a:pt x="4013" y="1601"/>
                  <a:pt x="4013" y="1601"/>
                </a:cubicBezTo>
                <a:cubicBezTo>
                  <a:pt x="4000" y="1601"/>
                  <a:pt x="4000" y="1601"/>
                  <a:pt x="4000" y="1601"/>
                </a:cubicBezTo>
                <a:cubicBezTo>
                  <a:pt x="4000" y="1623"/>
                  <a:pt x="4000" y="1623"/>
                  <a:pt x="4000" y="1623"/>
                </a:cubicBezTo>
                <a:cubicBezTo>
                  <a:pt x="3995" y="1623"/>
                  <a:pt x="5" y="1623"/>
                  <a:pt x="0" y="1623"/>
                </a:cubicBezTo>
                <a:cubicBezTo>
                  <a:pt x="0" y="1614"/>
                  <a:pt x="0" y="1614"/>
                  <a:pt x="0" y="1614"/>
                </a:cubicBezTo>
                <a:cubicBezTo>
                  <a:pt x="3991" y="1614"/>
                  <a:pt x="3991" y="1614"/>
                  <a:pt x="3991" y="1614"/>
                </a:cubicBezTo>
                <a:close/>
                <a:moveTo>
                  <a:pt x="4013" y="1589"/>
                </a:moveTo>
                <a:cubicBezTo>
                  <a:pt x="4013" y="1569"/>
                  <a:pt x="4013" y="1569"/>
                  <a:pt x="4013" y="1569"/>
                </a:cubicBezTo>
                <a:cubicBezTo>
                  <a:pt x="4066" y="1569"/>
                  <a:pt x="4066" y="1569"/>
                  <a:pt x="4066" y="1569"/>
                </a:cubicBezTo>
                <a:cubicBezTo>
                  <a:pt x="4066" y="1614"/>
                  <a:pt x="4066" y="1614"/>
                  <a:pt x="4066" y="1614"/>
                </a:cubicBezTo>
                <a:cubicBezTo>
                  <a:pt x="4101" y="1614"/>
                  <a:pt x="4101" y="1614"/>
                  <a:pt x="4101" y="1614"/>
                </a:cubicBezTo>
                <a:cubicBezTo>
                  <a:pt x="4101" y="1602"/>
                  <a:pt x="4101" y="1602"/>
                  <a:pt x="4101" y="1602"/>
                </a:cubicBezTo>
                <a:cubicBezTo>
                  <a:pt x="4110" y="1602"/>
                  <a:pt x="4110" y="1602"/>
                  <a:pt x="4110" y="1602"/>
                </a:cubicBezTo>
                <a:cubicBezTo>
                  <a:pt x="4110" y="1623"/>
                  <a:pt x="4110" y="1623"/>
                  <a:pt x="4110" y="1623"/>
                </a:cubicBezTo>
                <a:cubicBezTo>
                  <a:pt x="4057" y="1623"/>
                  <a:pt x="4057" y="1623"/>
                  <a:pt x="4057" y="1623"/>
                </a:cubicBezTo>
                <a:cubicBezTo>
                  <a:pt x="4057" y="1578"/>
                  <a:pt x="4057" y="1578"/>
                  <a:pt x="4057" y="1578"/>
                </a:cubicBezTo>
                <a:cubicBezTo>
                  <a:pt x="4022" y="1578"/>
                  <a:pt x="4022" y="1578"/>
                  <a:pt x="4022" y="1578"/>
                </a:cubicBezTo>
                <a:cubicBezTo>
                  <a:pt x="4022" y="1589"/>
                  <a:pt x="4022" y="1589"/>
                  <a:pt x="4022" y="1589"/>
                </a:cubicBezTo>
                <a:cubicBezTo>
                  <a:pt x="4013" y="1589"/>
                  <a:pt x="4013" y="1589"/>
                  <a:pt x="4013" y="1589"/>
                </a:cubicBezTo>
                <a:close/>
                <a:moveTo>
                  <a:pt x="4101" y="1589"/>
                </a:moveTo>
                <a:cubicBezTo>
                  <a:pt x="4101" y="1546"/>
                  <a:pt x="4101" y="1546"/>
                  <a:pt x="4101" y="1546"/>
                </a:cubicBezTo>
                <a:cubicBezTo>
                  <a:pt x="4121" y="1546"/>
                  <a:pt x="4121" y="1546"/>
                  <a:pt x="4121" y="1546"/>
                </a:cubicBezTo>
                <a:cubicBezTo>
                  <a:pt x="4121" y="1555"/>
                  <a:pt x="4121" y="1555"/>
                  <a:pt x="4121" y="1555"/>
                </a:cubicBezTo>
                <a:cubicBezTo>
                  <a:pt x="4110" y="1555"/>
                  <a:pt x="4110" y="1555"/>
                  <a:pt x="4110" y="1555"/>
                </a:cubicBezTo>
                <a:cubicBezTo>
                  <a:pt x="4110" y="1589"/>
                  <a:pt x="4110" y="1589"/>
                  <a:pt x="4110" y="1589"/>
                </a:cubicBezTo>
                <a:cubicBezTo>
                  <a:pt x="4101" y="1589"/>
                  <a:pt x="4101" y="1589"/>
                  <a:pt x="4101" y="1589"/>
                </a:cubicBezTo>
                <a:close/>
                <a:moveTo>
                  <a:pt x="4134" y="1546"/>
                </a:moveTo>
                <a:cubicBezTo>
                  <a:pt x="4167" y="1546"/>
                  <a:pt x="4167" y="1546"/>
                  <a:pt x="4167" y="1546"/>
                </a:cubicBezTo>
                <a:cubicBezTo>
                  <a:pt x="4167" y="1510"/>
                  <a:pt x="4167" y="1510"/>
                  <a:pt x="4167" y="1510"/>
                </a:cubicBezTo>
                <a:cubicBezTo>
                  <a:pt x="4123" y="1510"/>
                  <a:pt x="4123" y="1510"/>
                  <a:pt x="4123" y="1510"/>
                </a:cubicBezTo>
                <a:cubicBezTo>
                  <a:pt x="4123" y="1455"/>
                  <a:pt x="4123" y="1455"/>
                  <a:pt x="4123" y="1455"/>
                </a:cubicBezTo>
                <a:cubicBezTo>
                  <a:pt x="4143" y="1455"/>
                  <a:pt x="4143" y="1455"/>
                  <a:pt x="4143" y="1455"/>
                </a:cubicBezTo>
                <a:cubicBezTo>
                  <a:pt x="4143" y="1465"/>
                  <a:pt x="4143" y="1465"/>
                  <a:pt x="4143" y="1465"/>
                </a:cubicBezTo>
                <a:cubicBezTo>
                  <a:pt x="4132" y="1465"/>
                  <a:pt x="4132" y="1465"/>
                  <a:pt x="4132" y="1465"/>
                </a:cubicBezTo>
                <a:cubicBezTo>
                  <a:pt x="4132" y="1501"/>
                  <a:pt x="4132" y="1501"/>
                  <a:pt x="4132" y="1501"/>
                </a:cubicBezTo>
                <a:cubicBezTo>
                  <a:pt x="4176" y="1501"/>
                  <a:pt x="4176" y="1501"/>
                  <a:pt x="4176" y="1501"/>
                </a:cubicBezTo>
                <a:cubicBezTo>
                  <a:pt x="4176" y="1555"/>
                  <a:pt x="4176" y="1555"/>
                  <a:pt x="4176" y="1555"/>
                </a:cubicBezTo>
                <a:cubicBezTo>
                  <a:pt x="4134" y="1555"/>
                  <a:pt x="4134" y="1555"/>
                  <a:pt x="4134" y="1555"/>
                </a:cubicBezTo>
                <a:cubicBezTo>
                  <a:pt x="4134" y="1546"/>
                  <a:pt x="4134" y="1546"/>
                  <a:pt x="4134" y="1546"/>
                </a:cubicBezTo>
                <a:close/>
                <a:moveTo>
                  <a:pt x="4145" y="1455"/>
                </a:moveTo>
                <a:cubicBezTo>
                  <a:pt x="4145" y="1452"/>
                  <a:pt x="4145" y="1452"/>
                  <a:pt x="4145" y="1452"/>
                </a:cubicBezTo>
                <a:cubicBezTo>
                  <a:pt x="4145" y="1433"/>
                  <a:pt x="4145" y="1433"/>
                  <a:pt x="4145" y="1433"/>
                </a:cubicBezTo>
                <a:cubicBezTo>
                  <a:pt x="4167" y="1433"/>
                  <a:pt x="4167" y="1433"/>
                  <a:pt x="4167" y="1433"/>
                </a:cubicBezTo>
                <a:cubicBezTo>
                  <a:pt x="4167" y="0"/>
                  <a:pt x="4167" y="0"/>
                  <a:pt x="4167" y="0"/>
                </a:cubicBezTo>
                <a:cubicBezTo>
                  <a:pt x="4176" y="0"/>
                  <a:pt x="4176" y="0"/>
                  <a:pt x="4176" y="0"/>
                </a:cubicBezTo>
                <a:cubicBezTo>
                  <a:pt x="4176" y="5"/>
                  <a:pt x="4176" y="1437"/>
                  <a:pt x="4176" y="1442"/>
                </a:cubicBezTo>
                <a:cubicBezTo>
                  <a:pt x="4154" y="1442"/>
                  <a:pt x="4154" y="1442"/>
                  <a:pt x="4154" y="1442"/>
                </a:cubicBezTo>
                <a:cubicBezTo>
                  <a:pt x="4154" y="1452"/>
                  <a:pt x="4154" y="1452"/>
                  <a:pt x="4154" y="1452"/>
                </a:cubicBezTo>
                <a:cubicBezTo>
                  <a:pt x="4154" y="1455"/>
                  <a:pt x="4154" y="1455"/>
                  <a:pt x="4154" y="1455"/>
                </a:cubicBezTo>
                <a:cubicBezTo>
                  <a:pt x="4154" y="1465"/>
                  <a:pt x="4154" y="1465"/>
                  <a:pt x="4154" y="1465"/>
                </a:cubicBezTo>
                <a:cubicBezTo>
                  <a:pt x="4154" y="1470"/>
                  <a:pt x="4154" y="1470"/>
                  <a:pt x="4154" y="1470"/>
                </a:cubicBezTo>
                <a:cubicBezTo>
                  <a:pt x="4154" y="1478"/>
                  <a:pt x="4154" y="1478"/>
                  <a:pt x="4154" y="1478"/>
                </a:cubicBezTo>
                <a:cubicBezTo>
                  <a:pt x="4167" y="1478"/>
                  <a:pt x="4167" y="1478"/>
                  <a:pt x="4167" y="1478"/>
                </a:cubicBezTo>
                <a:cubicBezTo>
                  <a:pt x="4167" y="1465"/>
                  <a:pt x="4167" y="1465"/>
                  <a:pt x="4167" y="1465"/>
                </a:cubicBezTo>
                <a:cubicBezTo>
                  <a:pt x="4156" y="1465"/>
                  <a:pt x="4156" y="1465"/>
                  <a:pt x="4156" y="1465"/>
                </a:cubicBezTo>
                <a:cubicBezTo>
                  <a:pt x="4156" y="1455"/>
                  <a:pt x="4156" y="1455"/>
                  <a:pt x="4156" y="1455"/>
                </a:cubicBezTo>
                <a:cubicBezTo>
                  <a:pt x="4176" y="1455"/>
                  <a:pt x="4176" y="1455"/>
                  <a:pt x="4176" y="1455"/>
                </a:cubicBezTo>
                <a:cubicBezTo>
                  <a:pt x="4176" y="1487"/>
                  <a:pt x="4176" y="1487"/>
                  <a:pt x="4176" y="1487"/>
                </a:cubicBezTo>
                <a:cubicBezTo>
                  <a:pt x="4145" y="1487"/>
                  <a:pt x="4145" y="1487"/>
                  <a:pt x="4145" y="1487"/>
                </a:cubicBezTo>
                <a:cubicBezTo>
                  <a:pt x="4145" y="1470"/>
                  <a:pt x="4145" y="1470"/>
                  <a:pt x="4145" y="1470"/>
                </a:cubicBezTo>
                <a:cubicBezTo>
                  <a:pt x="4145" y="1465"/>
                  <a:pt x="4145" y="1465"/>
                  <a:pt x="4145" y="1465"/>
                </a:cubicBezTo>
                <a:cubicBezTo>
                  <a:pt x="4145" y="1455"/>
                  <a:pt x="4145" y="1455"/>
                  <a:pt x="4145" y="145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Freeform 380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1304925" y="163512"/>
            <a:ext cx="10729913" cy="2981325"/>
          </a:xfrm>
          <a:custGeom>
            <a:avLst/>
            <a:gdLst>
              <a:gd name="T0" fmla="*/ 4167 w 4176"/>
              <a:gd name="T1" fmla="*/ 9 h 1359"/>
              <a:gd name="T2" fmla="*/ 4132 w 4176"/>
              <a:gd name="T3" fmla="*/ 43 h 1359"/>
              <a:gd name="T4" fmla="*/ 4123 w 4176"/>
              <a:gd name="T5" fmla="*/ 0 h 1359"/>
              <a:gd name="T6" fmla="*/ 4176 w 4176"/>
              <a:gd name="T7" fmla="*/ 9 h 1359"/>
              <a:gd name="T8" fmla="*/ 4156 w 4176"/>
              <a:gd name="T9" fmla="*/ 54 h 1359"/>
              <a:gd name="T10" fmla="*/ 4167 w 4176"/>
              <a:gd name="T11" fmla="*/ 45 h 1359"/>
              <a:gd name="T12" fmla="*/ 4121 w 4176"/>
              <a:gd name="T13" fmla="*/ 32 h 1359"/>
              <a:gd name="T14" fmla="*/ 4088 w 4176"/>
              <a:gd name="T15" fmla="*/ 45 h 1359"/>
              <a:gd name="T16" fmla="*/ 4099 w 4176"/>
              <a:gd name="T17" fmla="*/ 54 h 1359"/>
              <a:gd name="T18" fmla="*/ 4079 w 4176"/>
              <a:gd name="T19" fmla="*/ 22 h 1359"/>
              <a:gd name="T20" fmla="*/ 4112 w 4176"/>
              <a:gd name="T21" fmla="*/ 54 h 1359"/>
              <a:gd name="T22" fmla="*/ 4143 w 4176"/>
              <a:gd name="T23" fmla="*/ 45 h 1359"/>
              <a:gd name="T24" fmla="*/ 4112 w 4176"/>
              <a:gd name="T25" fmla="*/ 54 h 1359"/>
              <a:gd name="T26" fmla="*/ 4134 w 4176"/>
              <a:gd name="T27" fmla="*/ 22 h 1359"/>
              <a:gd name="T28" fmla="*/ 4154 w 4176"/>
              <a:gd name="T29" fmla="*/ 66 h 1359"/>
              <a:gd name="T30" fmla="*/ 4145 w 4176"/>
              <a:gd name="T31" fmla="*/ 32 h 1359"/>
              <a:gd name="T32" fmla="*/ 4123 w 4176"/>
              <a:gd name="T33" fmla="*/ 56 h 1359"/>
              <a:gd name="T34" fmla="*/ 4132 w 4176"/>
              <a:gd name="T35" fmla="*/ 90 h 1359"/>
              <a:gd name="T36" fmla="*/ 4145 w 4176"/>
              <a:gd name="T37" fmla="*/ 79 h 1359"/>
              <a:gd name="T38" fmla="*/ 4154 w 4176"/>
              <a:gd name="T39" fmla="*/ 100 h 1359"/>
              <a:gd name="T40" fmla="*/ 4123 w 4176"/>
              <a:gd name="T41" fmla="*/ 56 h 1359"/>
              <a:gd name="T42" fmla="*/ 0 w 4176"/>
              <a:gd name="T43" fmla="*/ 9 h 1359"/>
              <a:gd name="T44" fmla="*/ 4000 w 4176"/>
              <a:gd name="T45" fmla="*/ 0 h 1359"/>
              <a:gd name="T46" fmla="*/ 4013 w 4176"/>
              <a:gd name="T47" fmla="*/ 22 h 1359"/>
              <a:gd name="T48" fmla="*/ 4027 w 4176"/>
              <a:gd name="T49" fmla="*/ 22 h 1359"/>
              <a:gd name="T50" fmla="*/ 4035 w 4176"/>
              <a:gd name="T51" fmla="*/ 22 h 1359"/>
              <a:gd name="T52" fmla="*/ 4022 w 4176"/>
              <a:gd name="T53" fmla="*/ 9 h 1359"/>
              <a:gd name="T54" fmla="*/ 4013 w 4176"/>
              <a:gd name="T55" fmla="*/ 21 h 1359"/>
              <a:gd name="T56" fmla="*/ 4044 w 4176"/>
              <a:gd name="T57" fmla="*/ 0 h 1359"/>
              <a:gd name="T58" fmla="*/ 4027 w 4176"/>
              <a:gd name="T59" fmla="*/ 32 h 1359"/>
              <a:gd name="T60" fmla="*/ 4010 w 4176"/>
              <a:gd name="T61" fmla="*/ 32 h 1359"/>
              <a:gd name="T62" fmla="*/ 3991 w 4176"/>
              <a:gd name="T63" fmla="*/ 32 h 1359"/>
              <a:gd name="T64" fmla="*/ 4013 w 4176"/>
              <a:gd name="T65" fmla="*/ 34 h 1359"/>
              <a:gd name="T66" fmla="*/ 4022 w 4176"/>
              <a:gd name="T67" fmla="*/ 45 h 1359"/>
              <a:gd name="T68" fmla="*/ 4057 w 4176"/>
              <a:gd name="T69" fmla="*/ 0 h 1359"/>
              <a:gd name="T70" fmla="*/ 4110 w 4176"/>
              <a:gd name="T71" fmla="*/ 21 h 1359"/>
              <a:gd name="T72" fmla="*/ 4101 w 4176"/>
              <a:gd name="T73" fmla="*/ 9 h 1359"/>
              <a:gd name="T74" fmla="*/ 4066 w 4176"/>
              <a:gd name="T75" fmla="*/ 54 h 1359"/>
              <a:gd name="T76" fmla="*/ 4013 w 4176"/>
              <a:gd name="T77" fmla="*/ 34 h 1359"/>
              <a:gd name="T78" fmla="*/ 4110 w 4176"/>
              <a:gd name="T79" fmla="*/ 34 h 1359"/>
              <a:gd name="T80" fmla="*/ 4121 w 4176"/>
              <a:gd name="T81" fmla="*/ 68 h 1359"/>
              <a:gd name="T82" fmla="*/ 4101 w 4176"/>
              <a:gd name="T83" fmla="*/ 77 h 1359"/>
              <a:gd name="T84" fmla="*/ 4134 w 4176"/>
              <a:gd name="T85" fmla="*/ 77 h 1359"/>
              <a:gd name="T86" fmla="*/ 4176 w 4176"/>
              <a:gd name="T87" fmla="*/ 68 h 1359"/>
              <a:gd name="T88" fmla="*/ 4132 w 4176"/>
              <a:gd name="T89" fmla="*/ 122 h 1359"/>
              <a:gd name="T90" fmla="*/ 4143 w 4176"/>
              <a:gd name="T91" fmla="*/ 158 h 1359"/>
              <a:gd name="T92" fmla="*/ 4123 w 4176"/>
              <a:gd name="T93" fmla="*/ 168 h 1359"/>
              <a:gd name="T94" fmla="*/ 4167 w 4176"/>
              <a:gd name="T95" fmla="*/ 113 h 1359"/>
              <a:gd name="T96" fmla="*/ 4134 w 4176"/>
              <a:gd name="T97" fmla="*/ 77 h 1359"/>
              <a:gd name="T98" fmla="*/ 4145 w 4176"/>
              <a:gd name="T99" fmla="*/ 158 h 1359"/>
              <a:gd name="T100" fmla="*/ 4145 w 4176"/>
              <a:gd name="T101" fmla="*/ 136 h 1359"/>
              <a:gd name="T102" fmla="*/ 4176 w 4176"/>
              <a:gd name="T103" fmla="*/ 168 h 1359"/>
              <a:gd name="T104" fmla="*/ 4156 w 4176"/>
              <a:gd name="T105" fmla="*/ 158 h 1359"/>
              <a:gd name="T106" fmla="*/ 4167 w 4176"/>
              <a:gd name="T107" fmla="*/ 145 h 1359"/>
              <a:gd name="T108" fmla="*/ 4154 w 4176"/>
              <a:gd name="T109" fmla="*/ 153 h 1359"/>
              <a:gd name="T110" fmla="*/ 4154 w 4176"/>
              <a:gd name="T111" fmla="*/ 168 h 1359"/>
              <a:gd name="T112" fmla="*/ 4154 w 4176"/>
              <a:gd name="T113" fmla="*/ 181 h 1359"/>
              <a:gd name="T114" fmla="*/ 4176 w 4176"/>
              <a:gd name="T115" fmla="*/ 1359 h 1359"/>
              <a:gd name="T116" fmla="*/ 4167 w 4176"/>
              <a:gd name="T117" fmla="*/ 190 h 1359"/>
              <a:gd name="T118" fmla="*/ 4145 w 4176"/>
              <a:gd name="T119" fmla="*/ 171 h 1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176" h="1359">
                <a:moveTo>
                  <a:pt x="4167" y="45"/>
                </a:moveTo>
                <a:cubicBezTo>
                  <a:pt x="4167" y="9"/>
                  <a:pt x="4167" y="9"/>
                  <a:pt x="4167" y="9"/>
                </a:cubicBezTo>
                <a:cubicBezTo>
                  <a:pt x="4132" y="9"/>
                  <a:pt x="4132" y="9"/>
                  <a:pt x="4132" y="9"/>
                </a:cubicBezTo>
                <a:cubicBezTo>
                  <a:pt x="4132" y="21"/>
                  <a:pt x="4132" y="32"/>
                  <a:pt x="4132" y="43"/>
                </a:cubicBezTo>
                <a:cubicBezTo>
                  <a:pt x="4123" y="43"/>
                  <a:pt x="4123" y="43"/>
                  <a:pt x="4123" y="43"/>
                </a:cubicBezTo>
                <a:cubicBezTo>
                  <a:pt x="4123" y="29"/>
                  <a:pt x="4123" y="14"/>
                  <a:pt x="4123" y="0"/>
                </a:cubicBezTo>
                <a:cubicBezTo>
                  <a:pt x="4176" y="0"/>
                  <a:pt x="4176" y="0"/>
                  <a:pt x="4176" y="0"/>
                </a:cubicBezTo>
                <a:cubicBezTo>
                  <a:pt x="4176" y="9"/>
                  <a:pt x="4176" y="9"/>
                  <a:pt x="4176" y="9"/>
                </a:cubicBezTo>
                <a:cubicBezTo>
                  <a:pt x="4176" y="54"/>
                  <a:pt x="4176" y="54"/>
                  <a:pt x="4176" y="54"/>
                </a:cubicBezTo>
                <a:cubicBezTo>
                  <a:pt x="4156" y="54"/>
                  <a:pt x="4156" y="54"/>
                  <a:pt x="4156" y="54"/>
                </a:cubicBezTo>
                <a:cubicBezTo>
                  <a:pt x="4156" y="45"/>
                  <a:pt x="4156" y="45"/>
                  <a:pt x="4156" y="45"/>
                </a:cubicBezTo>
                <a:cubicBezTo>
                  <a:pt x="4167" y="45"/>
                  <a:pt x="4167" y="45"/>
                  <a:pt x="4167" y="45"/>
                </a:cubicBezTo>
                <a:close/>
                <a:moveTo>
                  <a:pt x="4121" y="22"/>
                </a:moveTo>
                <a:cubicBezTo>
                  <a:pt x="4121" y="32"/>
                  <a:pt x="4121" y="32"/>
                  <a:pt x="4121" y="32"/>
                </a:cubicBezTo>
                <a:cubicBezTo>
                  <a:pt x="4088" y="32"/>
                  <a:pt x="4088" y="32"/>
                  <a:pt x="4088" y="32"/>
                </a:cubicBezTo>
                <a:cubicBezTo>
                  <a:pt x="4088" y="45"/>
                  <a:pt x="4088" y="45"/>
                  <a:pt x="4088" y="45"/>
                </a:cubicBezTo>
                <a:cubicBezTo>
                  <a:pt x="4099" y="45"/>
                  <a:pt x="4099" y="45"/>
                  <a:pt x="4099" y="45"/>
                </a:cubicBezTo>
                <a:cubicBezTo>
                  <a:pt x="4099" y="54"/>
                  <a:pt x="4099" y="54"/>
                  <a:pt x="4099" y="54"/>
                </a:cubicBezTo>
                <a:cubicBezTo>
                  <a:pt x="4079" y="54"/>
                  <a:pt x="4079" y="54"/>
                  <a:pt x="4079" y="54"/>
                </a:cubicBezTo>
                <a:cubicBezTo>
                  <a:pt x="4079" y="22"/>
                  <a:pt x="4079" y="22"/>
                  <a:pt x="4079" y="22"/>
                </a:cubicBezTo>
                <a:cubicBezTo>
                  <a:pt x="4121" y="22"/>
                  <a:pt x="4121" y="22"/>
                  <a:pt x="4121" y="22"/>
                </a:cubicBezTo>
                <a:close/>
                <a:moveTo>
                  <a:pt x="4112" y="54"/>
                </a:moveTo>
                <a:cubicBezTo>
                  <a:pt x="4112" y="45"/>
                  <a:pt x="4112" y="45"/>
                  <a:pt x="4112" y="45"/>
                </a:cubicBezTo>
                <a:cubicBezTo>
                  <a:pt x="4122" y="45"/>
                  <a:pt x="4133" y="45"/>
                  <a:pt x="4143" y="45"/>
                </a:cubicBezTo>
                <a:cubicBezTo>
                  <a:pt x="4143" y="54"/>
                  <a:pt x="4143" y="54"/>
                  <a:pt x="4143" y="54"/>
                </a:cubicBezTo>
                <a:cubicBezTo>
                  <a:pt x="4133" y="54"/>
                  <a:pt x="4122" y="54"/>
                  <a:pt x="4112" y="54"/>
                </a:cubicBezTo>
                <a:close/>
                <a:moveTo>
                  <a:pt x="4134" y="32"/>
                </a:moveTo>
                <a:cubicBezTo>
                  <a:pt x="4134" y="22"/>
                  <a:pt x="4134" y="22"/>
                  <a:pt x="4134" y="22"/>
                </a:cubicBezTo>
                <a:cubicBezTo>
                  <a:pt x="4154" y="22"/>
                  <a:pt x="4154" y="22"/>
                  <a:pt x="4154" y="22"/>
                </a:cubicBezTo>
                <a:cubicBezTo>
                  <a:pt x="4154" y="37"/>
                  <a:pt x="4154" y="51"/>
                  <a:pt x="4154" y="66"/>
                </a:cubicBezTo>
                <a:cubicBezTo>
                  <a:pt x="4145" y="66"/>
                  <a:pt x="4145" y="66"/>
                  <a:pt x="4145" y="66"/>
                </a:cubicBezTo>
                <a:cubicBezTo>
                  <a:pt x="4145" y="55"/>
                  <a:pt x="4145" y="43"/>
                  <a:pt x="4145" y="32"/>
                </a:cubicBezTo>
                <a:cubicBezTo>
                  <a:pt x="4134" y="32"/>
                  <a:pt x="4134" y="32"/>
                  <a:pt x="4134" y="32"/>
                </a:cubicBezTo>
                <a:close/>
                <a:moveTo>
                  <a:pt x="4123" y="56"/>
                </a:moveTo>
                <a:cubicBezTo>
                  <a:pt x="4132" y="56"/>
                  <a:pt x="4132" y="56"/>
                  <a:pt x="4132" y="56"/>
                </a:cubicBezTo>
                <a:cubicBezTo>
                  <a:pt x="4132" y="90"/>
                  <a:pt x="4132" y="90"/>
                  <a:pt x="4132" y="90"/>
                </a:cubicBezTo>
                <a:cubicBezTo>
                  <a:pt x="4145" y="90"/>
                  <a:pt x="4145" y="90"/>
                  <a:pt x="4145" y="90"/>
                </a:cubicBezTo>
                <a:cubicBezTo>
                  <a:pt x="4145" y="79"/>
                  <a:pt x="4145" y="79"/>
                  <a:pt x="4145" y="79"/>
                </a:cubicBezTo>
                <a:cubicBezTo>
                  <a:pt x="4154" y="79"/>
                  <a:pt x="4154" y="79"/>
                  <a:pt x="4154" y="79"/>
                </a:cubicBezTo>
                <a:cubicBezTo>
                  <a:pt x="4154" y="100"/>
                  <a:pt x="4154" y="100"/>
                  <a:pt x="4154" y="100"/>
                </a:cubicBezTo>
                <a:cubicBezTo>
                  <a:pt x="4123" y="100"/>
                  <a:pt x="4123" y="100"/>
                  <a:pt x="4123" y="100"/>
                </a:cubicBezTo>
                <a:cubicBezTo>
                  <a:pt x="4123" y="56"/>
                  <a:pt x="4123" y="56"/>
                  <a:pt x="4123" y="56"/>
                </a:cubicBezTo>
                <a:close/>
                <a:moveTo>
                  <a:pt x="3991" y="9"/>
                </a:moveTo>
                <a:cubicBezTo>
                  <a:pt x="0" y="9"/>
                  <a:pt x="0" y="9"/>
                  <a:pt x="0" y="9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3995" y="0"/>
                  <a:pt x="4000" y="0"/>
                </a:cubicBezTo>
                <a:cubicBezTo>
                  <a:pt x="4000" y="22"/>
                  <a:pt x="4000" y="22"/>
                  <a:pt x="4000" y="22"/>
                </a:cubicBezTo>
                <a:cubicBezTo>
                  <a:pt x="4013" y="22"/>
                  <a:pt x="4013" y="22"/>
                  <a:pt x="4013" y="22"/>
                </a:cubicBezTo>
                <a:cubicBezTo>
                  <a:pt x="4013" y="22"/>
                  <a:pt x="4013" y="22"/>
                  <a:pt x="4013" y="22"/>
                </a:cubicBezTo>
                <a:cubicBezTo>
                  <a:pt x="4027" y="22"/>
                  <a:pt x="4027" y="22"/>
                  <a:pt x="4027" y="22"/>
                </a:cubicBezTo>
                <a:cubicBezTo>
                  <a:pt x="4027" y="22"/>
                  <a:pt x="4027" y="22"/>
                  <a:pt x="4027" y="22"/>
                </a:cubicBezTo>
                <a:cubicBezTo>
                  <a:pt x="4035" y="22"/>
                  <a:pt x="4035" y="22"/>
                  <a:pt x="4035" y="22"/>
                </a:cubicBezTo>
                <a:cubicBezTo>
                  <a:pt x="4035" y="9"/>
                  <a:pt x="4035" y="9"/>
                  <a:pt x="4035" y="9"/>
                </a:cubicBezTo>
                <a:cubicBezTo>
                  <a:pt x="4022" y="9"/>
                  <a:pt x="4022" y="9"/>
                  <a:pt x="4022" y="9"/>
                </a:cubicBezTo>
                <a:cubicBezTo>
                  <a:pt x="4022" y="21"/>
                  <a:pt x="4022" y="21"/>
                  <a:pt x="4022" y="21"/>
                </a:cubicBezTo>
                <a:cubicBezTo>
                  <a:pt x="4013" y="21"/>
                  <a:pt x="4013" y="21"/>
                  <a:pt x="4013" y="21"/>
                </a:cubicBezTo>
                <a:cubicBezTo>
                  <a:pt x="4013" y="0"/>
                  <a:pt x="4013" y="0"/>
                  <a:pt x="4013" y="0"/>
                </a:cubicBezTo>
                <a:cubicBezTo>
                  <a:pt x="4044" y="0"/>
                  <a:pt x="4044" y="0"/>
                  <a:pt x="4044" y="0"/>
                </a:cubicBezTo>
                <a:cubicBezTo>
                  <a:pt x="4044" y="32"/>
                  <a:pt x="4044" y="32"/>
                  <a:pt x="4044" y="32"/>
                </a:cubicBezTo>
                <a:cubicBezTo>
                  <a:pt x="4027" y="32"/>
                  <a:pt x="4027" y="32"/>
                  <a:pt x="4027" y="32"/>
                </a:cubicBezTo>
                <a:cubicBezTo>
                  <a:pt x="4022" y="32"/>
                  <a:pt x="4022" y="32"/>
                  <a:pt x="4022" y="32"/>
                </a:cubicBezTo>
                <a:cubicBezTo>
                  <a:pt x="4010" y="32"/>
                  <a:pt x="4010" y="32"/>
                  <a:pt x="4010" y="32"/>
                </a:cubicBezTo>
                <a:cubicBezTo>
                  <a:pt x="4010" y="32"/>
                  <a:pt x="4010" y="32"/>
                  <a:pt x="4010" y="32"/>
                </a:cubicBezTo>
                <a:cubicBezTo>
                  <a:pt x="3991" y="32"/>
                  <a:pt x="3991" y="32"/>
                  <a:pt x="3991" y="32"/>
                </a:cubicBezTo>
                <a:cubicBezTo>
                  <a:pt x="3991" y="9"/>
                  <a:pt x="3991" y="9"/>
                  <a:pt x="3991" y="9"/>
                </a:cubicBezTo>
                <a:close/>
                <a:moveTo>
                  <a:pt x="4013" y="34"/>
                </a:moveTo>
                <a:cubicBezTo>
                  <a:pt x="4022" y="34"/>
                  <a:pt x="4022" y="34"/>
                  <a:pt x="4022" y="34"/>
                </a:cubicBezTo>
                <a:cubicBezTo>
                  <a:pt x="4022" y="45"/>
                  <a:pt x="4022" y="45"/>
                  <a:pt x="4022" y="45"/>
                </a:cubicBezTo>
                <a:cubicBezTo>
                  <a:pt x="4057" y="45"/>
                  <a:pt x="4057" y="45"/>
                  <a:pt x="4057" y="45"/>
                </a:cubicBezTo>
                <a:cubicBezTo>
                  <a:pt x="4057" y="0"/>
                  <a:pt x="4057" y="0"/>
                  <a:pt x="4057" y="0"/>
                </a:cubicBezTo>
                <a:cubicBezTo>
                  <a:pt x="4110" y="0"/>
                  <a:pt x="4110" y="0"/>
                  <a:pt x="4110" y="0"/>
                </a:cubicBezTo>
                <a:cubicBezTo>
                  <a:pt x="4110" y="21"/>
                  <a:pt x="4110" y="21"/>
                  <a:pt x="4110" y="21"/>
                </a:cubicBezTo>
                <a:cubicBezTo>
                  <a:pt x="4101" y="21"/>
                  <a:pt x="4101" y="21"/>
                  <a:pt x="4101" y="21"/>
                </a:cubicBezTo>
                <a:cubicBezTo>
                  <a:pt x="4101" y="9"/>
                  <a:pt x="4101" y="9"/>
                  <a:pt x="4101" y="9"/>
                </a:cubicBezTo>
                <a:cubicBezTo>
                  <a:pt x="4066" y="9"/>
                  <a:pt x="4066" y="9"/>
                  <a:pt x="4066" y="9"/>
                </a:cubicBezTo>
                <a:cubicBezTo>
                  <a:pt x="4066" y="54"/>
                  <a:pt x="4066" y="54"/>
                  <a:pt x="4066" y="54"/>
                </a:cubicBezTo>
                <a:cubicBezTo>
                  <a:pt x="4013" y="54"/>
                  <a:pt x="4013" y="54"/>
                  <a:pt x="4013" y="54"/>
                </a:cubicBezTo>
                <a:cubicBezTo>
                  <a:pt x="4013" y="34"/>
                  <a:pt x="4013" y="34"/>
                  <a:pt x="4013" y="34"/>
                </a:cubicBezTo>
                <a:close/>
                <a:moveTo>
                  <a:pt x="4101" y="34"/>
                </a:moveTo>
                <a:cubicBezTo>
                  <a:pt x="4110" y="34"/>
                  <a:pt x="4110" y="34"/>
                  <a:pt x="4110" y="34"/>
                </a:cubicBezTo>
                <a:cubicBezTo>
                  <a:pt x="4110" y="68"/>
                  <a:pt x="4110" y="68"/>
                  <a:pt x="4110" y="68"/>
                </a:cubicBezTo>
                <a:cubicBezTo>
                  <a:pt x="4121" y="68"/>
                  <a:pt x="4121" y="68"/>
                  <a:pt x="4121" y="68"/>
                </a:cubicBezTo>
                <a:cubicBezTo>
                  <a:pt x="4121" y="77"/>
                  <a:pt x="4121" y="77"/>
                  <a:pt x="4121" y="77"/>
                </a:cubicBezTo>
                <a:cubicBezTo>
                  <a:pt x="4101" y="77"/>
                  <a:pt x="4101" y="77"/>
                  <a:pt x="4101" y="77"/>
                </a:cubicBezTo>
                <a:cubicBezTo>
                  <a:pt x="4101" y="34"/>
                  <a:pt x="4101" y="34"/>
                  <a:pt x="4101" y="34"/>
                </a:cubicBezTo>
                <a:close/>
                <a:moveTo>
                  <a:pt x="4134" y="77"/>
                </a:moveTo>
                <a:cubicBezTo>
                  <a:pt x="4134" y="68"/>
                  <a:pt x="4134" y="68"/>
                  <a:pt x="4134" y="68"/>
                </a:cubicBezTo>
                <a:cubicBezTo>
                  <a:pt x="4176" y="68"/>
                  <a:pt x="4176" y="68"/>
                  <a:pt x="4176" y="68"/>
                </a:cubicBezTo>
                <a:cubicBezTo>
                  <a:pt x="4176" y="122"/>
                  <a:pt x="4176" y="122"/>
                  <a:pt x="4176" y="122"/>
                </a:cubicBezTo>
                <a:cubicBezTo>
                  <a:pt x="4132" y="122"/>
                  <a:pt x="4132" y="122"/>
                  <a:pt x="4132" y="122"/>
                </a:cubicBezTo>
                <a:cubicBezTo>
                  <a:pt x="4132" y="158"/>
                  <a:pt x="4132" y="158"/>
                  <a:pt x="4132" y="158"/>
                </a:cubicBezTo>
                <a:cubicBezTo>
                  <a:pt x="4143" y="158"/>
                  <a:pt x="4143" y="158"/>
                  <a:pt x="4143" y="158"/>
                </a:cubicBezTo>
                <a:cubicBezTo>
                  <a:pt x="4143" y="168"/>
                  <a:pt x="4143" y="168"/>
                  <a:pt x="4143" y="168"/>
                </a:cubicBezTo>
                <a:cubicBezTo>
                  <a:pt x="4123" y="168"/>
                  <a:pt x="4123" y="168"/>
                  <a:pt x="4123" y="168"/>
                </a:cubicBezTo>
                <a:cubicBezTo>
                  <a:pt x="4123" y="113"/>
                  <a:pt x="4123" y="113"/>
                  <a:pt x="4123" y="113"/>
                </a:cubicBezTo>
                <a:cubicBezTo>
                  <a:pt x="4167" y="113"/>
                  <a:pt x="4167" y="113"/>
                  <a:pt x="4167" y="113"/>
                </a:cubicBezTo>
                <a:cubicBezTo>
                  <a:pt x="4167" y="77"/>
                  <a:pt x="4167" y="77"/>
                  <a:pt x="4167" y="77"/>
                </a:cubicBezTo>
                <a:cubicBezTo>
                  <a:pt x="4134" y="77"/>
                  <a:pt x="4134" y="77"/>
                  <a:pt x="4134" y="77"/>
                </a:cubicBezTo>
                <a:close/>
                <a:moveTo>
                  <a:pt x="4145" y="168"/>
                </a:moveTo>
                <a:cubicBezTo>
                  <a:pt x="4145" y="158"/>
                  <a:pt x="4145" y="158"/>
                  <a:pt x="4145" y="158"/>
                </a:cubicBezTo>
                <a:cubicBezTo>
                  <a:pt x="4145" y="153"/>
                  <a:pt x="4145" y="153"/>
                  <a:pt x="4145" y="153"/>
                </a:cubicBezTo>
                <a:cubicBezTo>
                  <a:pt x="4145" y="136"/>
                  <a:pt x="4145" y="136"/>
                  <a:pt x="4145" y="136"/>
                </a:cubicBezTo>
                <a:cubicBezTo>
                  <a:pt x="4176" y="136"/>
                  <a:pt x="4176" y="136"/>
                  <a:pt x="4176" y="136"/>
                </a:cubicBezTo>
                <a:cubicBezTo>
                  <a:pt x="4176" y="168"/>
                  <a:pt x="4176" y="168"/>
                  <a:pt x="4176" y="168"/>
                </a:cubicBezTo>
                <a:cubicBezTo>
                  <a:pt x="4156" y="168"/>
                  <a:pt x="4156" y="168"/>
                  <a:pt x="4156" y="168"/>
                </a:cubicBezTo>
                <a:cubicBezTo>
                  <a:pt x="4156" y="158"/>
                  <a:pt x="4156" y="158"/>
                  <a:pt x="4156" y="158"/>
                </a:cubicBezTo>
                <a:cubicBezTo>
                  <a:pt x="4167" y="158"/>
                  <a:pt x="4167" y="158"/>
                  <a:pt x="4167" y="158"/>
                </a:cubicBezTo>
                <a:cubicBezTo>
                  <a:pt x="4167" y="145"/>
                  <a:pt x="4167" y="145"/>
                  <a:pt x="4167" y="145"/>
                </a:cubicBezTo>
                <a:cubicBezTo>
                  <a:pt x="4154" y="145"/>
                  <a:pt x="4154" y="145"/>
                  <a:pt x="4154" y="145"/>
                </a:cubicBezTo>
                <a:cubicBezTo>
                  <a:pt x="4154" y="153"/>
                  <a:pt x="4154" y="153"/>
                  <a:pt x="4154" y="153"/>
                </a:cubicBezTo>
                <a:cubicBezTo>
                  <a:pt x="4154" y="158"/>
                  <a:pt x="4154" y="158"/>
                  <a:pt x="4154" y="158"/>
                </a:cubicBezTo>
                <a:cubicBezTo>
                  <a:pt x="4154" y="168"/>
                  <a:pt x="4154" y="168"/>
                  <a:pt x="4154" y="168"/>
                </a:cubicBezTo>
                <a:cubicBezTo>
                  <a:pt x="4154" y="171"/>
                  <a:pt x="4154" y="171"/>
                  <a:pt x="4154" y="171"/>
                </a:cubicBezTo>
                <a:cubicBezTo>
                  <a:pt x="4154" y="181"/>
                  <a:pt x="4154" y="181"/>
                  <a:pt x="4154" y="181"/>
                </a:cubicBezTo>
                <a:cubicBezTo>
                  <a:pt x="4176" y="181"/>
                  <a:pt x="4176" y="181"/>
                  <a:pt x="4176" y="181"/>
                </a:cubicBezTo>
                <a:cubicBezTo>
                  <a:pt x="4176" y="186"/>
                  <a:pt x="4176" y="1354"/>
                  <a:pt x="4176" y="1359"/>
                </a:cubicBezTo>
                <a:cubicBezTo>
                  <a:pt x="4167" y="1359"/>
                  <a:pt x="4167" y="1359"/>
                  <a:pt x="4167" y="1359"/>
                </a:cubicBezTo>
                <a:cubicBezTo>
                  <a:pt x="4167" y="190"/>
                  <a:pt x="4167" y="190"/>
                  <a:pt x="4167" y="190"/>
                </a:cubicBezTo>
                <a:cubicBezTo>
                  <a:pt x="4145" y="190"/>
                  <a:pt x="4145" y="190"/>
                  <a:pt x="4145" y="190"/>
                </a:cubicBezTo>
                <a:cubicBezTo>
                  <a:pt x="4145" y="171"/>
                  <a:pt x="4145" y="171"/>
                  <a:pt x="4145" y="171"/>
                </a:cubicBezTo>
                <a:cubicBezTo>
                  <a:pt x="4145" y="168"/>
                  <a:pt x="4145" y="168"/>
                  <a:pt x="4145" y="16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359" y="154059"/>
            <a:ext cx="6456224" cy="649280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03635" y="1270376"/>
            <a:ext cx="3590855" cy="385910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2840991" y="2246863"/>
            <a:ext cx="6510020" cy="1142861"/>
          </a:xfrm>
        </p:spPr>
        <p:txBody>
          <a:bodyPr vert="horz" lIns="90000" tIns="46800" rIns="90000" bIns="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600" b="1" i="0" u="none" strike="noStrike" kern="1200" cap="none" spc="600" normalizeH="0" baseline="0" noProof="1" dirty="0">
                <a:solidFill>
                  <a:schemeClr val="accent5"/>
                </a:solidFill>
                <a:uFillTx/>
                <a:latin typeface="Arial" panose="020B0604020202020204" pitchFamily="34" charset="0"/>
                <a:ea typeface="汉仪乐喵体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7" name="文本占位符 56"/>
          <p:cNvSpPr>
            <a:spLocks noGrp="1"/>
          </p:cNvSpPr>
          <p:nvPr>
            <p:ph type="body" sz="quarter" idx="13" hasCustomPrompt="1"/>
            <p:custDataLst>
              <p:tags r:id="rId13"/>
            </p:custDataLst>
          </p:nvPr>
        </p:nvSpPr>
        <p:spPr>
          <a:xfrm>
            <a:off x="3088563" y="3483673"/>
            <a:ext cx="5877218" cy="1010937"/>
          </a:xfrm>
        </p:spPr>
        <p:txBody>
          <a:bodyPr lIns="90000" tIns="0" rIns="90000" bIns="46800">
            <a:normAutofit/>
          </a:bodyPr>
          <a:lstStyle>
            <a:lvl1pPr marL="0" indent="0" algn="ctr">
              <a:buNone/>
              <a:defRPr sz="2000" baseline="0"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 flipV="1">
            <a:off x="5715" y="236855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 flipV="1">
            <a:off x="6350" y="50800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>
            <p:custDataLst>
              <p:tags r:id="rId4"/>
            </p:custDataLst>
          </p:nvPr>
        </p:nvCxnSpPr>
        <p:spPr>
          <a:xfrm flipV="1">
            <a:off x="17780" y="706755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>
            <p:custDataLst>
              <p:tags r:id="rId5"/>
            </p:custDataLst>
          </p:nvPr>
        </p:nvCxnSpPr>
        <p:spPr>
          <a:xfrm flipV="1">
            <a:off x="17780" y="97790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>
            <p:custDataLst>
              <p:tags r:id="rId6"/>
            </p:custDataLst>
          </p:nvPr>
        </p:nvCxnSpPr>
        <p:spPr>
          <a:xfrm flipV="1">
            <a:off x="9525" y="1249045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>
            <p:custDataLst>
              <p:tags r:id="rId7"/>
            </p:custDataLst>
          </p:nvPr>
        </p:nvCxnSpPr>
        <p:spPr>
          <a:xfrm flipV="1">
            <a:off x="10160" y="1520190"/>
            <a:ext cx="12166600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>
            <p:custDataLst>
              <p:tags r:id="rId8"/>
            </p:custDataLst>
          </p:nvPr>
        </p:nvCxnSpPr>
        <p:spPr>
          <a:xfrm flipV="1">
            <a:off x="21590" y="171831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>
            <p:custDataLst>
              <p:tags r:id="rId9"/>
            </p:custDataLst>
          </p:nvPr>
        </p:nvCxnSpPr>
        <p:spPr>
          <a:xfrm flipV="1">
            <a:off x="21590" y="1989455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>
            <p:custDataLst>
              <p:tags r:id="rId10"/>
            </p:custDataLst>
          </p:nvPr>
        </p:nvCxnSpPr>
        <p:spPr>
          <a:xfrm flipV="1">
            <a:off x="3810" y="222885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>
            <p:custDataLst>
              <p:tags r:id="rId11"/>
            </p:custDataLst>
          </p:nvPr>
        </p:nvCxnSpPr>
        <p:spPr>
          <a:xfrm flipV="1">
            <a:off x="3810" y="2499995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>
            <p:custDataLst>
              <p:tags r:id="rId12"/>
            </p:custDataLst>
          </p:nvPr>
        </p:nvCxnSpPr>
        <p:spPr>
          <a:xfrm flipV="1">
            <a:off x="15240" y="2698115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>
            <p:custDataLst>
              <p:tags r:id="rId13"/>
            </p:custDataLst>
          </p:nvPr>
        </p:nvCxnSpPr>
        <p:spPr>
          <a:xfrm flipV="1">
            <a:off x="15875" y="296926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>
            <p:custDataLst>
              <p:tags r:id="rId14"/>
            </p:custDataLst>
          </p:nvPr>
        </p:nvCxnSpPr>
        <p:spPr>
          <a:xfrm flipV="1">
            <a:off x="7620" y="324104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>
            <p:custDataLst>
              <p:tags r:id="rId15"/>
            </p:custDataLst>
          </p:nvPr>
        </p:nvCxnSpPr>
        <p:spPr>
          <a:xfrm flipV="1">
            <a:off x="7620" y="3512185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16"/>
            </p:custDataLst>
          </p:nvPr>
        </p:nvCxnSpPr>
        <p:spPr>
          <a:xfrm flipV="1">
            <a:off x="19685" y="3710305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17"/>
            </p:custDataLst>
          </p:nvPr>
        </p:nvCxnSpPr>
        <p:spPr>
          <a:xfrm flipV="1">
            <a:off x="19685" y="398145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18"/>
            </p:custDataLst>
          </p:nvPr>
        </p:nvCxnSpPr>
        <p:spPr>
          <a:xfrm flipV="1">
            <a:off x="3175" y="4238625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>
            <p:custDataLst>
              <p:tags r:id="rId19"/>
            </p:custDataLst>
          </p:nvPr>
        </p:nvCxnSpPr>
        <p:spPr>
          <a:xfrm flipV="1">
            <a:off x="14605" y="4436745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>
            <p:custDataLst>
              <p:tags r:id="rId20"/>
            </p:custDataLst>
          </p:nvPr>
        </p:nvCxnSpPr>
        <p:spPr>
          <a:xfrm flipV="1">
            <a:off x="15240" y="470789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>
            <p:custDataLst>
              <p:tags r:id="rId21"/>
            </p:custDataLst>
          </p:nvPr>
        </p:nvCxnSpPr>
        <p:spPr>
          <a:xfrm flipV="1">
            <a:off x="-3175" y="494665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>
            <p:custDataLst>
              <p:tags r:id="rId22"/>
            </p:custDataLst>
          </p:nvPr>
        </p:nvCxnSpPr>
        <p:spPr>
          <a:xfrm flipV="1">
            <a:off x="-3175" y="521843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>
            <p:custDataLst>
              <p:tags r:id="rId23"/>
            </p:custDataLst>
          </p:nvPr>
        </p:nvCxnSpPr>
        <p:spPr>
          <a:xfrm flipV="1">
            <a:off x="8890" y="541655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>
            <p:custDataLst>
              <p:tags r:id="rId24"/>
            </p:custDataLst>
          </p:nvPr>
        </p:nvCxnSpPr>
        <p:spPr>
          <a:xfrm flipV="1">
            <a:off x="8890" y="5687695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>
            <p:custDataLst>
              <p:tags r:id="rId25"/>
            </p:custDataLst>
          </p:nvPr>
        </p:nvCxnSpPr>
        <p:spPr>
          <a:xfrm flipV="1">
            <a:off x="635" y="595884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>
            <p:custDataLst>
              <p:tags r:id="rId26"/>
            </p:custDataLst>
          </p:nvPr>
        </p:nvCxnSpPr>
        <p:spPr>
          <a:xfrm flipV="1">
            <a:off x="635" y="623062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>
            <p:custDataLst>
              <p:tags r:id="rId27"/>
            </p:custDataLst>
          </p:nvPr>
        </p:nvCxnSpPr>
        <p:spPr>
          <a:xfrm flipV="1">
            <a:off x="12700" y="6428740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>
            <p:custDataLst>
              <p:tags r:id="rId28"/>
            </p:custDataLst>
          </p:nvPr>
        </p:nvCxnSpPr>
        <p:spPr>
          <a:xfrm flipV="1">
            <a:off x="12700" y="6699885"/>
            <a:ext cx="12167235" cy="762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>
            <p:custDataLst>
              <p:tags r:id="rId29"/>
            </p:custDataLst>
          </p:nvPr>
        </p:nvCxnSpPr>
        <p:spPr>
          <a:xfrm>
            <a:off x="369570" y="2540"/>
            <a:ext cx="10795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>
            <p:custDataLst>
              <p:tags r:id="rId30"/>
            </p:custDataLst>
          </p:nvPr>
        </p:nvCxnSpPr>
        <p:spPr>
          <a:xfrm>
            <a:off x="730885" y="2540"/>
            <a:ext cx="10795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>
            <p:custDataLst>
              <p:tags r:id="rId31"/>
            </p:custDataLst>
          </p:nvPr>
        </p:nvCxnSpPr>
        <p:spPr>
          <a:xfrm>
            <a:off x="1085215" y="1905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>
            <p:custDataLst>
              <p:tags r:id="rId32"/>
            </p:custDataLst>
          </p:nvPr>
        </p:nvCxnSpPr>
        <p:spPr>
          <a:xfrm>
            <a:off x="1447165" y="1905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>
            <p:custDataLst>
              <p:tags r:id="rId33"/>
            </p:custDataLst>
          </p:nvPr>
        </p:nvCxnSpPr>
        <p:spPr>
          <a:xfrm>
            <a:off x="1838325" y="635"/>
            <a:ext cx="10795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>
            <p:custDataLst>
              <p:tags r:id="rId34"/>
            </p:custDataLst>
          </p:nvPr>
        </p:nvCxnSpPr>
        <p:spPr>
          <a:xfrm>
            <a:off x="2200275" y="635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>
            <p:custDataLst>
              <p:tags r:id="rId35"/>
            </p:custDataLst>
          </p:nvPr>
        </p:nvCxnSpPr>
        <p:spPr>
          <a:xfrm>
            <a:off x="2554605" y="0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>
            <p:custDataLst>
              <p:tags r:id="rId36"/>
            </p:custDataLst>
          </p:nvPr>
        </p:nvCxnSpPr>
        <p:spPr>
          <a:xfrm>
            <a:off x="2915920" y="0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>
            <p:custDataLst>
              <p:tags r:id="rId37"/>
            </p:custDataLst>
          </p:nvPr>
        </p:nvCxnSpPr>
        <p:spPr>
          <a:xfrm>
            <a:off x="3256915" y="3810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>
            <p:custDataLst>
              <p:tags r:id="rId38"/>
            </p:custDataLst>
          </p:nvPr>
        </p:nvCxnSpPr>
        <p:spPr>
          <a:xfrm>
            <a:off x="3618230" y="3810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>
            <p:custDataLst>
              <p:tags r:id="rId39"/>
            </p:custDataLst>
          </p:nvPr>
        </p:nvCxnSpPr>
        <p:spPr>
          <a:xfrm>
            <a:off x="3972560" y="3175"/>
            <a:ext cx="10795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>
            <p:custDataLst>
              <p:tags r:id="rId40"/>
            </p:custDataLst>
          </p:nvPr>
        </p:nvCxnSpPr>
        <p:spPr>
          <a:xfrm>
            <a:off x="4334510" y="3175"/>
            <a:ext cx="10795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>
            <p:custDataLst>
              <p:tags r:id="rId41"/>
            </p:custDataLst>
          </p:nvPr>
        </p:nvCxnSpPr>
        <p:spPr>
          <a:xfrm>
            <a:off x="4725670" y="1905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>
            <p:custDataLst>
              <p:tags r:id="rId42"/>
            </p:custDataLst>
          </p:nvPr>
        </p:nvCxnSpPr>
        <p:spPr>
          <a:xfrm>
            <a:off x="5087620" y="1905"/>
            <a:ext cx="10795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>
            <p:custDataLst>
              <p:tags r:id="rId43"/>
            </p:custDataLst>
          </p:nvPr>
        </p:nvCxnSpPr>
        <p:spPr>
          <a:xfrm>
            <a:off x="5441315" y="1270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>
            <p:custDataLst>
              <p:tags r:id="rId44"/>
            </p:custDataLst>
          </p:nvPr>
        </p:nvCxnSpPr>
        <p:spPr>
          <a:xfrm>
            <a:off x="5803265" y="1270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>
            <p:custDataLst>
              <p:tags r:id="rId45"/>
            </p:custDataLst>
          </p:nvPr>
        </p:nvCxnSpPr>
        <p:spPr>
          <a:xfrm>
            <a:off x="6136640" y="4445"/>
            <a:ext cx="10795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>
            <p:custDataLst>
              <p:tags r:id="rId46"/>
            </p:custDataLst>
          </p:nvPr>
        </p:nvCxnSpPr>
        <p:spPr>
          <a:xfrm>
            <a:off x="6498590" y="4445"/>
            <a:ext cx="10795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/>
          <p:cNvCxnSpPr/>
          <p:nvPr>
            <p:custDataLst>
              <p:tags r:id="rId47"/>
            </p:custDataLst>
          </p:nvPr>
        </p:nvCxnSpPr>
        <p:spPr>
          <a:xfrm>
            <a:off x="6852285" y="3810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>
            <p:custDataLst>
              <p:tags r:id="rId48"/>
            </p:custDataLst>
          </p:nvPr>
        </p:nvCxnSpPr>
        <p:spPr>
          <a:xfrm>
            <a:off x="7214235" y="3810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>
            <p:custDataLst>
              <p:tags r:id="rId49"/>
            </p:custDataLst>
          </p:nvPr>
        </p:nvCxnSpPr>
        <p:spPr>
          <a:xfrm>
            <a:off x="7605395" y="3175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>
            <p:custDataLst>
              <p:tags r:id="rId50"/>
            </p:custDataLst>
          </p:nvPr>
        </p:nvCxnSpPr>
        <p:spPr>
          <a:xfrm>
            <a:off x="7967345" y="3175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>
            <p:custDataLst>
              <p:tags r:id="rId51"/>
            </p:custDataLst>
          </p:nvPr>
        </p:nvCxnSpPr>
        <p:spPr>
          <a:xfrm>
            <a:off x="8321675" y="1905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>
            <p:custDataLst>
              <p:tags r:id="rId52"/>
            </p:custDataLst>
          </p:nvPr>
        </p:nvCxnSpPr>
        <p:spPr>
          <a:xfrm>
            <a:off x="8682990" y="1905"/>
            <a:ext cx="10795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>
            <p:custDataLst>
              <p:tags r:id="rId53"/>
            </p:custDataLst>
          </p:nvPr>
        </p:nvCxnSpPr>
        <p:spPr>
          <a:xfrm>
            <a:off x="9023985" y="5715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>
            <p:custDataLst>
              <p:tags r:id="rId54"/>
            </p:custDataLst>
          </p:nvPr>
        </p:nvCxnSpPr>
        <p:spPr>
          <a:xfrm>
            <a:off x="9385300" y="5715"/>
            <a:ext cx="10795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>
            <p:custDataLst>
              <p:tags r:id="rId55"/>
            </p:custDataLst>
          </p:nvPr>
        </p:nvCxnSpPr>
        <p:spPr>
          <a:xfrm>
            <a:off x="9739630" y="5080"/>
            <a:ext cx="10795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>
            <p:custDataLst>
              <p:tags r:id="rId56"/>
            </p:custDataLst>
          </p:nvPr>
        </p:nvCxnSpPr>
        <p:spPr>
          <a:xfrm>
            <a:off x="10101580" y="5080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>
            <p:custDataLst>
              <p:tags r:id="rId57"/>
            </p:custDataLst>
          </p:nvPr>
        </p:nvCxnSpPr>
        <p:spPr>
          <a:xfrm>
            <a:off x="10492740" y="4445"/>
            <a:ext cx="10795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>
            <p:custDataLst>
              <p:tags r:id="rId58"/>
            </p:custDataLst>
          </p:nvPr>
        </p:nvCxnSpPr>
        <p:spPr>
          <a:xfrm>
            <a:off x="10854690" y="4445"/>
            <a:ext cx="10795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>
            <p:custDataLst>
              <p:tags r:id="rId59"/>
            </p:custDataLst>
          </p:nvPr>
        </p:nvCxnSpPr>
        <p:spPr>
          <a:xfrm>
            <a:off x="11209020" y="3175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>
            <p:custDataLst>
              <p:tags r:id="rId60"/>
            </p:custDataLst>
          </p:nvPr>
        </p:nvCxnSpPr>
        <p:spPr>
          <a:xfrm>
            <a:off x="11570335" y="3175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>
            <p:custDataLst>
              <p:tags r:id="rId61"/>
            </p:custDataLst>
          </p:nvPr>
        </p:nvCxnSpPr>
        <p:spPr>
          <a:xfrm>
            <a:off x="11908790" y="49530"/>
            <a:ext cx="11430" cy="6864985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  <p:custDataLst>
              <p:tags r:id="rId62"/>
            </p:custDataLst>
          </p:nvPr>
        </p:nvSpPr>
        <p:spPr/>
        <p:txBody>
          <a:bodyPr/>
          <a:lstStyle>
            <a:lvl1pPr>
              <a:defRPr baseline="0">
                <a:solidFill>
                  <a:schemeClr val="accent5"/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>
            <p:custDataLst>
              <p:tags r:id="rId3"/>
            </p:custDataLst>
          </p:nvPr>
        </p:nvGrpSpPr>
        <p:grpSpPr>
          <a:xfrm>
            <a:off x="10383289" y="5526523"/>
            <a:ext cx="1583448" cy="905587"/>
            <a:chOff x="4142899" y="4440771"/>
            <a:chExt cx="2836863" cy="1622425"/>
          </a:xfrm>
        </p:grpSpPr>
        <p:grpSp>
          <p:nvGrpSpPr>
            <p:cNvPr id="21" name="组合 20"/>
            <p:cNvGrpSpPr/>
            <p:nvPr/>
          </p:nvGrpSpPr>
          <p:grpSpPr>
            <a:xfrm>
              <a:off x="5009674" y="4440771"/>
              <a:ext cx="1970088" cy="1077913"/>
              <a:chOff x="1774825" y="5948363"/>
              <a:chExt cx="1970088" cy="1077913"/>
            </a:xfrm>
          </p:grpSpPr>
          <p:sp>
            <p:nvSpPr>
              <p:cNvPr id="29" name="Freeform 231"/>
              <p:cNvSpPr/>
              <p:nvPr>
                <p:custDataLst>
                  <p:tags r:id="rId4"/>
                </p:custDataLst>
              </p:nvPr>
            </p:nvSpPr>
            <p:spPr bwMode="auto">
              <a:xfrm>
                <a:off x="3176588" y="6230938"/>
                <a:ext cx="568325" cy="795338"/>
              </a:xfrm>
              <a:custGeom>
                <a:avLst/>
                <a:gdLst>
                  <a:gd name="T0" fmla="*/ 204 w 544"/>
                  <a:gd name="T1" fmla="*/ 692 h 763"/>
                  <a:gd name="T2" fmla="*/ 36 w 544"/>
                  <a:gd name="T3" fmla="*/ 658 h 763"/>
                  <a:gd name="T4" fmla="*/ 29 w 544"/>
                  <a:gd name="T5" fmla="*/ 637 h 763"/>
                  <a:gd name="T6" fmla="*/ 91 w 544"/>
                  <a:gd name="T7" fmla="*/ 346 h 763"/>
                  <a:gd name="T8" fmla="*/ 339 w 544"/>
                  <a:gd name="T9" fmla="*/ 70 h 763"/>
                  <a:gd name="T10" fmla="*/ 508 w 544"/>
                  <a:gd name="T11" fmla="*/ 105 h 763"/>
                  <a:gd name="T12" fmla="*/ 514 w 544"/>
                  <a:gd name="T13" fmla="*/ 125 h 763"/>
                  <a:gd name="T14" fmla="*/ 453 w 544"/>
                  <a:gd name="T15" fmla="*/ 416 h 763"/>
                  <a:gd name="T16" fmla="*/ 204 w 544"/>
                  <a:gd name="T17" fmla="*/ 692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4" h="763">
                    <a:moveTo>
                      <a:pt x="204" y="692"/>
                    </a:moveTo>
                    <a:cubicBezTo>
                      <a:pt x="141" y="763"/>
                      <a:pt x="65" y="747"/>
                      <a:pt x="36" y="658"/>
                    </a:cubicBezTo>
                    <a:cubicBezTo>
                      <a:pt x="29" y="637"/>
                      <a:pt x="29" y="637"/>
                      <a:pt x="29" y="637"/>
                    </a:cubicBezTo>
                    <a:cubicBezTo>
                      <a:pt x="0" y="548"/>
                      <a:pt x="27" y="417"/>
                      <a:pt x="91" y="346"/>
                    </a:cubicBezTo>
                    <a:cubicBezTo>
                      <a:pt x="339" y="70"/>
                      <a:pt x="339" y="70"/>
                      <a:pt x="339" y="70"/>
                    </a:cubicBezTo>
                    <a:cubicBezTo>
                      <a:pt x="402" y="0"/>
                      <a:pt x="478" y="16"/>
                      <a:pt x="508" y="105"/>
                    </a:cubicBezTo>
                    <a:cubicBezTo>
                      <a:pt x="514" y="125"/>
                      <a:pt x="514" y="125"/>
                      <a:pt x="514" y="125"/>
                    </a:cubicBezTo>
                    <a:cubicBezTo>
                      <a:pt x="544" y="215"/>
                      <a:pt x="516" y="346"/>
                      <a:pt x="453" y="416"/>
                    </a:cubicBezTo>
                    <a:lnTo>
                      <a:pt x="204" y="69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32"/>
              <p:cNvSpPr/>
              <p:nvPr>
                <p:custDataLst>
                  <p:tags r:id="rId5"/>
                </p:custDataLst>
              </p:nvPr>
            </p:nvSpPr>
            <p:spPr bwMode="auto">
              <a:xfrm>
                <a:off x="1774825" y="5948363"/>
                <a:ext cx="1857375" cy="1049338"/>
              </a:xfrm>
              <a:custGeom>
                <a:avLst/>
                <a:gdLst>
                  <a:gd name="T0" fmla="*/ 1438 w 1778"/>
                  <a:gd name="T1" fmla="*/ 1003 h 1006"/>
                  <a:gd name="T2" fmla="*/ 1427 w 1778"/>
                  <a:gd name="T3" fmla="*/ 998 h 1006"/>
                  <a:gd name="T4" fmla="*/ 1417 w 1778"/>
                  <a:gd name="T5" fmla="*/ 991 h 1006"/>
                  <a:gd name="T6" fmla="*/ 1407 w 1778"/>
                  <a:gd name="T7" fmla="*/ 982 h 1006"/>
                  <a:gd name="T8" fmla="*/ 1396 w 1778"/>
                  <a:gd name="T9" fmla="*/ 968 h 1006"/>
                  <a:gd name="T10" fmla="*/ 1387 w 1778"/>
                  <a:gd name="T11" fmla="*/ 953 h 1006"/>
                  <a:gd name="T12" fmla="*/ 1380 w 1778"/>
                  <a:gd name="T13" fmla="*/ 938 h 1006"/>
                  <a:gd name="T14" fmla="*/ 1367 w 1778"/>
                  <a:gd name="T15" fmla="*/ 898 h 1006"/>
                  <a:gd name="T16" fmla="*/ 1361 w 1778"/>
                  <a:gd name="T17" fmla="*/ 873 h 1006"/>
                  <a:gd name="T18" fmla="*/ 1359 w 1778"/>
                  <a:gd name="T19" fmla="*/ 852 h 1006"/>
                  <a:gd name="T20" fmla="*/ 1358 w 1778"/>
                  <a:gd name="T21" fmla="*/ 832 h 1006"/>
                  <a:gd name="T22" fmla="*/ 1359 w 1778"/>
                  <a:gd name="T23" fmla="*/ 805 h 1006"/>
                  <a:gd name="T24" fmla="*/ 1361 w 1778"/>
                  <a:gd name="T25" fmla="*/ 782 h 1006"/>
                  <a:gd name="T26" fmla="*/ 1365 w 1778"/>
                  <a:gd name="T27" fmla="*/ 761 h 1006"/>
                  <a:gd name="T28" fmla="*/ 1370 w 1778"/>
                  <a:gd name="T29" fmla="*/ 740 h 1006"/>
                  <a:gd name="T30" fmla="*/ 1377 w 1778"/>
                  <a:gd name="T31" fmla="*/ 717 h 1006"/>
                  <a:gd name="T32" fmla="*/ 1384 w 1778"/>
                  <a:gd name="T33" fmla="*/ 698 h 1006"/>
                  <a:gd name="T34" fmla="*/ 1392 w 1778"/>
                  <a:gd name="T35" fmla="*/ 678 h 1006"/>
                  <a:gd name="T36" fmla="*/ 1404 w 1778"/>
                  <a:gd name="T37" fmla="*/ 656 h 1006"/>
                  <a:gd name="T38" fmla="*/ 1415 w 1778"/>
                  <a:gd name="T39" fmla="*/ 638 h 1006"/>
                  <a:gd name="T40" fmla="*/ 1426 w 1778"/>
                  <a:gd name="T41" fmla="*/ 624 h 1006"/>
                  <a:gd name="T42" fmla="*/ 420 w 1778"/>
                  <a:gd name="T43" fmla="*/ 7 h 1006"/>
                  <a:gd name="T44" fmla="*/ 66 w 1778"/>
                  <a:gd name="T45" fmla="*/ 334 h 1006"/>
                  <a:gd name="T46" fmla="*/ 55 w 1778"/>
                  <a:gd name="T47" fmla="*/ 349 h 1006"/>
                  <a:gd name="T48" fmla="*/ 46 w 1778"/>
                  <a:gd name="T49" fmla="*/ 364 h 1006"/>
                  <a:gd name="T50" fmla="*/ 36 w 1778"/>
                  <a:gd name="T51" fmla="*/ 383 h 1006"/>
                  <a:gd name="T52" fmla="*/ 29 w 1778"/>
                  <a:gd name="T53" fmla="*/ 396 h 1006"/>
                  <a:gd name="T54" fmla="*/ 22 w 1778"/>
                  <a:gd name="T55" fmla="*/ 415 h 1006"/>
                  <a:gd name="T56" fmla="*/ 15 w 1778"/>
                  <a:gd name="T57" fmla="*/ 435 h 1006"/>
                  <a:gd name="T58" fmla="*/ 12 w 1778"/>
                  <a:gd name="T59" fmla="*/ 448 h 1006"/>
                  <a:gd name="T60" fmla="*/ 8 w 1778"/>
                  <a:gd name="T61" fmla="*/ 465 h 1006"/>
                  <a:gd name="T62" fmla="*/ 5 w 1778"/>
                  <a:gd name="T63" fmla="*/ 479 h 1006"/>
                  <a:gd name="T64" fmla="*/ 2 w 1778"/>
                  <a:gd name="T65" fmla="*/ 499 h 1006"/>
                  <a:gd name="T66" fmla="*/ 0 w 1778"/>
                  <a:gd name="T67" fmla="*/ 525 h 1006"/>
                  <a:gd name="T68" fmla="*/ 0 w 1778"/>
                  <a:gd name="T69" fmla="*/ 540 h 1006"/>
                  <a:gd name="T70" fmla="*/ 1 w 1778"/>
                  <a:gd name="T71" fmla="*/ 560 h 1006"/>
                  <a:gd name="T72" fmla="*/ 3 w 1778"/>
                  <a:gd name="T73" fmla="*/ 579 h 1006"/>
                  <a:gd name="T74" fmla="*/ 8 w 1778"/>
                  <a:gd name="T75" fmla="*/ 603 h 1006"/>
                  <a:gd name="T76" fmla="*/ 20 w 1778"/>
                  <a:gd name="T77" fmla="*/ 640 h 1006"/>
                  <a:gd name="T78" fmla="*/ 25 w 1778"/>
                  <a:gd name="T79" fmla="*/ 654 h 1006"/>
                  <a:gd name="T80" fmla="*/ 32 w 1778"/>
                  <a:gd name="T81" fmla="*/ 668 h 1006"/>
                  <a:gd name="T82" fmla="*/ 39 w 1778"/>
                  <a:gd name="T83" fmla="*/ 678 h 1006"/>
                  <a:gd name="T84" fmla="*/ 49 w 1778"/>
                  <a:gd name="T85" fmla="*/ 690 h 1006"/>
                  <a:gd name="T86" fmla="*/ 56 w 1778"/>
                  <a:gd name="T87" fmla="*/ 697 h 1006"/>
                  <a:gd name="T88" fmla="*/ 65 w 1778"/>
                  <a:gd name="T89" fmla="*/ 704 h 1006"/>
                  <a:gd name="T90" fmla="*/ 75 w 1778"/>
                  <a:gd name="T91" fmla="*/ 709 h 1006"/>
                  <a:gd name="T92" fmla="*/ 83 w 1778"/>
                  <a:gd name="T93" fmla="*/ 712 h 1006"/>
                  <a:gd name="T94" fmla="*/ 1448 w 1778"/>
                  <a:gd name="T95" fmla="*/ 1006 h 10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78" h="1006">
                    <a:moveTo>
                      <a:pt x="1448" y="1006"/>
                    </a:moveTo>
                    <a:cubicBezTo>
                      <a:pt x="1446" y="1006"/>
                      <a:pt x="1445" y="1005"/>
                      <a:pt x="1444" y="1005"/>
                    </a:cubicBezTo>
                    <a:cubicBezTo>
                      <a:pt x="1443" y="1005"/>
                      <a:pt x="1442" y="1004"/>
                      <a:pt x="1441" y="1004"/>
                    </a:cubicBezTo>
                    <a:cubicBezTo>
                      <a:pt x="1440" y="1004"/>
                      <a:pt x="1439" y="1004"/>
                      <a:pt x="1438" y="1003"/>
                    </a:cubicBezTo>
                    <a:cubicBezTo>
                      <a:pt x="1437" y="1003"/>
                      <a:pt x="1436" y="1002"/>
                      <a:pt x="1435" y="1002"/>
                    </a:cubicBezTo>
                    <a:cubicBezTo>
                      <a:pt x="1434" y="1002"/>
                      <a:pt x="1434" y="1001"/>
                      <a:pt x="1433" y="1001"/>
                    </a:cubicBezTo>
                    <a:cubicBezTo>
                      <a:pt x="1432" y="1000"/>
                      <a:pt x="1431" y="1000"/>
                      <a:pt x="1430" y="1000"/>
                    </a:cubicBezTo>
                    <a:cubicBezTo>
                      <a:pt x="1429" y="999"/>
                      <a:pt x="1428" y="999"/>
                      <a:pt x="1427" y="998"/>
                    </a:cubicBezTo>
                    <a:cubicBezTo>
                      <a:pt x="1426" y="998"/>
                      <a:pt x="1425" y="997"/>
                      <a:pt x="1425" y="997"/>
                    </a:cubicBezTo>
                    <a:cubicBezTo>
                      <a:pt x="1424" y="996"/>
                      <a:pt x="1423" y="996"/>
                      <a:pt x="1422" y="995"/>
                    </a:cubicBezTo>
                    <a:cubicBezTo>
                      <a:pt x="1421" y="994"/>
                      <a:pt x="1420" y="994"/>
                      <a:pt x="1419" y="993"/>
                    </a:cubicBezTo>
                    <a:cubicBezTo>
                      <a:pt x="1418" y="992"/>
                      <a:pt x="1418" y="992"/>
                      <a:pt x="1417" y="991"/>
                    </a:cubicBezTo>
                    <a:cubicBezTo>
                      <a:pt x="1416" y="991"/>
                      <a:pt x="1415" y="990"/>
                      <a:pt x="1414" y="989"/>
                    </a:cubicBezTo>
                    <a:cubicBezTo>
                      <a:pt x="1413" y="988"/>
                      <a:pt x="1413" y="988"/>
                      <a:pt x="1412" y="987"/>
                    </a:cubicBezTo>
                    <a:cubicBezTo>
                      <a:pt x="1411" y="986"/>
                      <a:pt x="1410" y="985"/>
                      <a:pt x="1409" y="984"/>
                    </a:cubicBezTo>
                    <a:cubicBezTo>
                      <a:pt x="1408" y="983"/>
                      <a:pt x="1407" y="983"/>
                      <a:pt x="1407" y="982"/>
                    </a:cubicBezTo>
                    <a:cubicBezTo>
                      <a:pt x="1406" y="981"/>
                      <a:pt x="1404" y="980"/>
                      <a:pt x="1403" y="978"/>
                    </a:cubicBezTo>
                    <a:cubicBezTo>
                      <a:pt x="1403" y="978"/>
                      <a:pt x="1402" y="977"/>
                      <a:pt x="1402" y="977"/>
                    </a:cubicBezTo>
                    <a:cubicBezTo>
                      <a:pt x="1400" y="975"/>
                      <a:pt x="1399" y="972"/>
                      <a:pt x="1397" y="970"/>
                    </a:cubicBezTo>
                    <a:cubicBezTo>
                      <a:pt x="1396" y="969"/>
                      <a:pt x="1396" y="969"/>
                      <a:pt x="1396" y="968"/>
                    </a:cubicBezTo>
                    <a:cubicBezTo>
                      <a:pt x="1394" y="966"/>
                      <a:pt x="1393" y="964"/>
                      <a:pt x="1392" y="963"/>
                    </a:cubicBezTo>
                    <a:cubicBezTo>
                      <a:pt x="1391" y="962"/>
                      <a:pt x="1391" y="961"/>
                      <a:pt x="1390" y="960"/>
                    </a:cubicBezTo>
                    <a:cubicBezTo>
                      <a:pt x="1390" y="959"/>
                      <a:pt x="1389" y="958"/>
                      <a:pt x="1389" y="956"/>
                    </a:cubicBezTo>
                    <a:cubicBezTo>
                      <a:pt x="1388" y="955"/>
                      <a:pt x="1387" y="954"/>
                      <a:pt x="1387" y="953"/>
                    </a:cubicBezTo>
                    <a:cubicBezTo>
                      <a:pt x="1386" y="952"/>
                      <a:pt x="1386" y="951"/>
                      <a:pt x="1385" y="949"/>
                    </a:cubicBezTo>
                    <a:cubicBezTo>
                      <a:pt x="1384" y="948"/>
                      <a:pt x="1384" y="947"/>
                      <a:pt x="1383" y="946"/>
                    </a:cubicBezTo>
                    <a:cubicBezTo>
                      <a:pt x="1383" y="945"/>
                      <a:pt x="1382" y="943"/>
                      <a:pt x="1382" y="942"/>
                    </a:cubicBezTo>
                    <a:cubicBezTo>
                      <a:pt x="1381" y="941"/>
                      <a:pt x="1381" y="939"/>
                      <a:pt x="1380" y="938"/>
                    </a:cubicBezTo>
                    <a:cubicBezTo>
                      <a:pt x="1380" y="937"/>
                      <a:pt x="1379" y="935"/>
                      <a:pt x="1379" y="934"/>
                    </a:cubicBezTo>
                    <a:cubicBezTo>
                      <a:pt x="1378" y="932"/>
                      <a:pt x="1377" y="930"/>
                      <a:pt x="1377" y="929"/>
                    </a:cubicBezTo>
                    <a:cubicBezTo>
                      <a:pt x="1370" y="908"/>
                      <a:pt x="1370" y="908"/>
                      <a:pt x="1370" y="908"/>
                    </a:cubicBezTo>
                    <a:cubicBezTo>
                      <a:pt x="1369" y="905"/>
                      <a:pt x="1368" y="901"/>
                      <a:pt x="1367" y="898"/>
                    </a:cubicBezTo>
                    <a:cubicBezTo>
                      <a:pt x="1367" y="897"/>
                      <a:pt x="1366" y="896"/>
                      <a:pt x="1366" y="895"/>
                    </a:cubicBezTo>
                    <a:cubicBezTo>
                      <a:pt x="1365" y="892"/>
                      <a:pt x="1365" y="889"/>
                      <a:pt x="1364" y="887"/>
                    </a:cubicBezTo>
                    <a:cubicBezTo>
                      <a:pt x="1364" y="886"/>
                      <a:pt x="1364" y="885"/>
                      <a:pt x="1363" y="884"/>
                    </a:cubicBezTo>
                    <a:cubicBezTo>
                      <a:pt x="1363" y="880"/>
                      <a:pt x="1362" y="876"/>
                      <a:pt x="1361" y="873"/>
                    </a:cubicBezTo>
                    <a:cubicBezTo>
                      <a:pt x="1361" y="872"/>
                      <a:pt x="1361" y="871"/>
                      <a:pt x="1361" y="871"/>
                    </a:cubicBezTo>
                    <a:cubicBezTo>
                      <a:pt x="1361" y="868"/>
                      <a:pt x="1360" y="864"/>
                      <a:pt x="1360" y="861"/>
                    </a:cubicBezTo>
                    <a:cubicBezTo>
                      <a:pt x="1360" y="860"/>
                      <a:pt x="1360" y="858"/>
                      <a:pt x="1360" y="857"/>
                    </a:cubicBezTo>
                    <a:cubicBezTo>
                      <a:pt x="1359" y="855"/>
                      <a:pt x="1359" y="854"/>
                      <a:pt x="1359" y="852"/>
                    </a:cubicBezTo>
                    <a:cubicBezTo>
                      <a:pt x="1359" y="850"/>
                      <a:pt x="1359" y="849"/>
                      <a:pt x="1359" y="847"/>
                    </a:cubicBezTo>
                    <a:cubicBezTo>
                      <a:pt x="1359" y="845"/>
                      <a:pt x="1359" y="844"/>
                      <a:pt x="1359" y="842"/>
                    </a:cubicBezTo>
                    <a:cubicBezTo>
                      <a:pt x="1358" y="840"/>
                      <a:pt x="1358" y="839"/>
                      <a:pt x="1358" y="837"/>
                    </a:cubicBezTo>
                    <a:cubicBezTo>
                      <a:pt x="1358" y="835"/>
                      <a:pt x="1358" y="834"/>
                      <a:pt x="1358" y="832"/>
                    </a:cubicBezTo>
                    <a:cubicBezTo>
                      <a:pt x="1358" y="830"/>
                      <a:pt x="1358" y="829"/>
                      <a:pt x="1358" y="827"/>
                    </a:cubicBezTo>
                    <a:cubicBezTo>
                      <a:pt x="1358" y="825"/>
                      <a:pt x="1358" y="823"/>
                      <a:pt x="1358" y="822"/>
                    </a:cubicBezTo>
                    <a:cubicBezTo>
                      <a:pt x="1358" y="820"/>
                      <a:pt x="1358" y="819"/>
                      <a:pt x="1358" y="817"/>
                    </a:cubicBezTo>
                    <a:cubicBezTo>
                      <a:pt x="1359" y="813"/>
                      <a:pt x="1359" y="809"/>
                      <a:pt x="1359" y="805"/>
                    </a:cubicBezTo>
                    <a:cubicBezTo>
                      <a:pt x="1359" y="805"/>
                      <a:pt x="1359" y="804"/>
                      <a:pt x="1359" y="804"/>
                    </a:cubicBezTo>
                    <a:cubicBezTo>
                      <a:pt x="1359" y="800"/>
                      <a:pt x="1360" y="797"/>
                      <a:pt x="1360" y="793"/>
                    </a:cubicBezTo>
                    <a:cubicBezTo>
                      <a:pt x="1360" y="792"/>
                      <a:pt x="1360" y="790"/>
                      <a:pt x="1361" y="789"/>
                    </a:cubicBezTo>
                    <a:cubicBezTo>
                      <a:pt x="1361" y="787"/>
                      <a:pt x="1361" y="784"/>
                      <a:pt x="1361" y="782"/>
                    </a:cubicBezTo>
                    <a:cubicBezTo>
                      <a:pt x="1362" y="781"/>
                      <a:pt x="1362" y="779"/>
                      <a:pt x="1362" y="778"/>
                    </a:cubicBezTo>
                    <a:cubicBezTo>
                      <a:pt x="1362" y="776"/>
                      <a:pt x="1363" y="773"/>
                      <a:pt x="1363" y="771"/>
                    </a:cubicBezTo>
                    <a:cubicBezTo>
                      <a:pt x="1363" y="770"/>
                      <a:pt x="1364" y="768"/>
                      <a:pt x="1364" y="767"/>
                    </a:cubicBezTo>
                    <a:cubicBezTo>
                      <a:pt x="1364" y="765"/>
                      <a:pt x="1365" y="763"/>
                      <a:pt x="1365" y="761"/>
                    </a:cubicBezTo>
                    <a:cubicBezTo>
                      <a:pt x="1365" y="759"/>
                      <a:pt x="1366" y="758"/>
                      <a:pt x="1366" y="757"/>
                    </a:cubicBezTo>
                    <a:cubicBezTo>
                      <a:pt x="1366" y="754"/>
                      <a:pt x="1367" y="752"/>
                      <a:pt x="1367" y="750"/>
                    </a:cubicBezTo>
                    <a:cubicBezTo>
                      <a:pt x="1368" y="749"/>
                      <a:pt x="1368" y="748"/>
                      <a:pt x="1368" y="746"/>
                    </a:cubicBezTo>
                    <a:cubicBezTo>
                      <a:pt x="1369" y="744"/>
                      <a:pt x="1369" y="742"/>
                      <a:pt x="1370" y="740"/>
                    </a:cubicBezTo>
                    <a:cubicBezTo>
                      <a:pt x="1370" y="739"/>
                      <a:pt x="1370" y="738"/>
                      <a:pt x="1371" y="736"/>
                    </a:cubicBezTo>
                    <a:cubicBezTo>
                      <a:pt x="1371" y="734"/>
                      <a:pt x="1372" y="732"/>
                      <a:pt x="1373" y="729"/>
                    </a:cubicBezTo>
                    <a:cubicBezTo>
                      <a:pt x="1373" y="728"/>
                      <a:pt x="1373" y="727"/>
                      <a:pt x="1373" y="727"/>
                    </a:cubicBezTo>
                    <a:cubicBezTo>
                      <a:pt x="1374" y="723"/>
                      <a:pt x="1375" y="720"/>
                      <a:pt x="1377" y="717"/>
                    </a:cubicBezTo>
                    <a:cubicBezTo>
                      <a:pt x="1377" y="716"/>
                      <a:pt x="1377" y="716"/>
                      <a:pt x="1377" y="715"/>
                    </a:cubicBezTo>
                    <a:cubicBezTo>
                      <a:pt x="1378" y="712"/>
                      <a:pt x="1379" y="710"/>
                      <a:pt x="1380" y="707"/>
                    </a:cubicBezTo>
                    <a:cubicBezTo>
                      <a:pt x="1380" y="706"/>
                      <a:pt x="1381" y="706"/>
                      <a:pt x="1381" y="705"/>
                    </a:cubicBezTo>
                    <a:cubicBezTo>
                      <a:pt x="1382" y="702"/>
                      <a:pt x="1383" y="700"/>
                      <a:pt x="1384" y="698"/>
                    </a:cubicBezTo>
                    <a:cubicBezTo>
                      <a:pt x="1384" y="696"/>
                      <a:pt x="1385" y="695"/>
                      <a:pt x="1385" y="694"/>
                    </a:cubicBezTo>
                    <a:cubicBezTo>
                      <a:pt x="1386" y="692"/>
                      <a:pt x="1387" y="690"/>
                      <a:pt x="1387" y="688"/>
                    </a:cubicBezTo>
                    <a:cubicBezTo>
                      <a:pt x="1388" y="687"/>
                      <a:pt x="1388" y="686"/>
                      <a:pt x="1389" y="685"/>
                    </a:cubicBezTo>
                    <a:cubicBezTo>
                      <a:pt x="1390" y="683"/>
                      <a:pt x="1391" y="680"/>
                      <a:pt x="1392" y="678"/>
                    </a:cubicBezTo>
                    <a:cubicBezTo>
                      <a:pt x="1393" y="677"/>
                      <a:pt x="1393" y="676"/>
                      <a:pt x="1394" y="675"/>
                    </a:cubicBezTo>
                    <a:cubicBezTo>
                      <a:pt x="1395" y="673"/>
                      <a:pt x="1396" y="671"/>
                      <a:pt x="1397" y="669"/>
                    </a:cubicBezTo>
                    <a:cubicBezTo>
                      <a:pt x="1397" y="668"/>
                      <a:pt x="1398" y="667"/>
                      <a:pt x="1398" y="666"/>
                    </a:cubicBezTo>
                    <a:cubicBezTo>
                      <a:pt x="1400" y="662"/>
                      <a:pt x="1402" y="659"/>
                      <a:pt x="1404" y="656"/>
                    </a:cubicBezTo>
                    <a:cubicBezTo>
                      <a:pt x="1404" y="656"/>
                      <a:pt x="1404" y="655"/>
                      <a:pt x="1404" y="655"/>
                    </a:cubicBezTo>
                    <a:cubicBezTo>
                      <a:pt x="1406" y="651"/>
                      <a:pt x="1409" y="648"/>
                      <a:pt x="1411" y="645"/>
                    </a:cubicBezTo>
                    <a:cubicBezTo>
                      <a:pt x="1412" y="644"/>
                      <a:pt x="1412" y="642"/>
                      <a:pt x="1413" y="641"/>
                    </a:cubicBezTo>
                    <a:cubicBezTo>
                      <a:pt x="1414" y="640"/>
                      <a:pt x="1415" y="639"/>
                      <a:pt x="1415" y="638"/>
                    </a:cubicBezTo>
                    <a:cubicBezTo>
                      <a:pt x="1416" y="636"/>
                      <a:pt x="1417" y="635"/>
                      <a:pt x="1419" y="634"/>
                    </a:cubicBezTo>
                    <a:cubicBezTo>
                      <a:pt x="1419" y="633"/>
                      <a:pt x="1420" y="632"/>
                      <a:pt x="1421" y="631"/>
                    </a:cubicBezTo>
                    <a:cubicBezTo>
                      <a:pt x="1422" y="629"/>
                      <a:pt x="1423" y="628"/>
                      <a:pt x="1424" y="626"/>
                    </a:cubicBezTo>
                    <a:cubicBezTo>
                      <a:pt x="1425" y="625"/>
                      <a:pt x="1425" y="625"/>
                      <a:pt x="1426" y="624"/>
                    </a:cubicBezTo>
                    <a:cubicBezTo>
                      <a:pt x="1428" y="622"/>
                      <a:pt x="1430" y="620"/>
                      <a:pt x="1432" y="617"/>
                    </a:cubicBezTo>
                    <a:cubicBezTo>
                      <a:pt x="1680" y="341"/>
                      <a:pt x="1680" y="341"/>
                      <a:pt x="1680" y="341"/>
                    </a:cubicBezTo>
                    <a:cubicBezTo>
                      <a:pt x="1712" y="306"/>
                      <a:pt x="1747" y="292"/>
                      <a:pt x="1778" y="299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6"/>
                      <a:pt x="74" y="326"/>
                      <a:pt x="74" y="326"/>
                    </a:cubicBezTo>
                    <a:cubicBezTo>
                      <a:pt x="72" y="328"/>
                      <a:pt x="70" y="330"/>
                      <a:pt x="68" y="332"/>
                    </a:cubicBezTo>
                    <a:cubicBezTo>
                      <a:pt x="67" y="333"/>
                      <a:pt x="67" y="334"/>
                      <a:pt x="66" y="334"/>
                    </a:cubicBezTo>
                    <a:cubicBezTo>
                      <a:pt x="65" y="336"/>
                      <a:pt x="64" y="337"/>
                      <a:pt x="63" y="339"/>
                    </a:cubicBezTo>
                    <a:cubicBezTo>
                      <a:pt x="62" y="340"/>
                      <a:pt x="61" y="341"/>
                      <a:pt x="61" y="342"/>
                    </a:cubicBezTo>
                    <a:cubicBezTo>
                      <a:pt x="59" y="343"/>
                      <a:pt x="58" y="345"/>
                      <a:pt x="57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8" y="360"/>
                      <a:pt x="46" y="363"/>
                    </a:cubicBezTo>
                    <a:cubicBezTo>
                      <a:pt x="46" y="363"/>
                      <a:pt x="46" y="364"/>
                      <a:pt x="46" y="364"/>
                    </a:cubicBezTo>
                    <a:cubicBezTo>
                      <a:pt x="44" y="367"/>
                      <a:pt x="42" y="370"/>
                      <a:pt x="40" y="374"/>
                    </a:cubicBezTo>
                    <a:cubicBezTo>
                      <a:pt x="40" y="374"/>
                      <a:pt x="40" y="375"/>
                      <a:pt x="40" y="375"/>
                    </a:cubicBezTo>
                    <a:cubicBezTo>
                      <a:pt x="39" y="376"/>
                      <a:pt x="39" y="376"/>
                      <a:pt x="39" y="377"/>
                    </a:cubicBezTo>
                    <a:cubicBezTo>
                      <a:pt x="38" y="379"/>
                      <a:pt x="37" y="381"/>
                      <a:pt x="36" y="383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9"/>
                      <a:pt x="32" y="391"/>
                      <a:pt x="31" y="393"/>
                    </a:cubicBezTo>
                    <a:cubicBezTo>
                      <a:pt x="31" y="394"/>
                      <a:pt x="30" y="395"/>
                      <a:pt x="30" y="395"/>
                    </a:cubicBezTo>
                    <a:cubicBezTo>
                      <a:pt x="29" y="396"/>
                      <a:pt x="29" y="396"/>
                      <a:pt x="29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6"/>
                    </a:cubicBezTo>
                    <a:cubicBezTo>
                      <a:pt x="25" y="408"/>
                      <a:pt x="24" y="410"/>
                      <a:pt x="23" y="413"/>
                    </a:cubicBezTo>
                    <a:cubicBezTo>
                      <a:pt x="23" y="414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1"/>
                      <a:pt x="19" y="423"/>
                    </a:cubicBezTo>
                    <a:cubicBezTo>
                      <a:pt x="19" y="424"/>
                      <a:pt x="19" y="424"/>
                      <a:pt x="19" y="425"/>
                    </a:cubicBezTo>
                    <a:cubicBezTo>
                      <a:pt x="17" y="428"/>
                      <a:pt x="16" y="431"/>
                      <a:pt x="15" y="435"/>
                    </a:cubicBezTo>
                    <a:cubicBezTo>
                      <a:pt x="15" y="435"/>
                      <a:pt x="15" y="435"/>
                      <a:pt x="15" y="435"/>
                    </a:cubicBezTo>
                    <a:cubicBezTo>
                      <a:pt x="15" y="436"/>
                      <a:pt x="15" y="437"/>
                      <a:pt x="15" y="438"/>
                    </a:cubicBezTo>
                    <a:cubicBezTo>
                      <a:pt x="14" y="440"/>
                      <a:pt x="13" y="442"/>
                      <a:pt x="13" y="444"/>
                    </a:cubicBezTo>
                    <a:cubicBezTo>
                      <a:pt x="12" y="446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3"/>
                      <a:pt x="8" y="465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6"/>
                      <a:pt x="6" y="476"/>
                    </a:cubicBezTo>
                    <a:cubicBezTo>
                      <a:pt x="5" y="477"/>
                      <a:pt x="5" y="478"/>
                      <a:pt x="5" y="479"/>
                    </a:cubicBezTo>
                    <a:cubicBezTo>
                      <a:pt x="5" y="481"/>
                      <a:pt x="4" y="484"/>
                      <a:pt x="4" y="486"/>
                    </a:cubicBezTo>
                    <a:cubicBezTo>
                      <a:pt x="4" y="487"/>
                      <a:pt x="4" y="489"/>
                      <a:pt x="3" y="490"/>
                    </a:cubicBezTo>
                    <a:cubicBezTo>
                      <a:pt x="3" y="493"/>
                      <a:pt x="3" y="495"/>
                      <a:pt x="3" y="497"/>
                    </a:cubicBezTo>
                    <a:cubicBezTo>
                      <a:pt x="2" y="498"/>
                      <a:pt x="2" y="499"/>
                      <a:pt x="2" y="499"/>
                    </a:cubicBezTo>
                    <a:cubicBezTo>
                      <a:pt x="2" y="500"/>
                      <a:pt x="2" y="501"/>
                      <a:pt x="2" y="501"/>
                    </a:cubicBezTo>
                    <a:cubicBezTo>
                      <a:pt x="2" y="505"/>
                      <a:pt x="1" y="508"/>
                      <a:pt x="1" y="512"/>
                    </a:cubicBezTo>
                    <a:cubicBezTo>
                      <a:pt x="1" y="512"/>
                      <a:pt x="1" y="513"/>
                      <a:pt x="1" y="513"/>
                    </a:cubicBezTo>
                    <a:cubicBezTo>
                      <a:pt x="1" y="517"/>
                      <a:pt x="1" y="521"/>
                      <a:pt x="0" y="525"/>
                    </a:cubicBezTo>
                    <a:cubicBezTo>
                      <a:pt x="0" y="526"/>
                      <a:pt x="0" y="526"/>
                      <a:pt x="0" y="527"/>
                    </a:cubicBezTo>
                    <a:cubicBezTo>
                      <a:pt x="0" y="528"/>
                      <a:pt x="0" y="529"/>
                      <a:pt x="0" y="530"/>
                    </a:cubicBezTo>
                    <a:cubicBezTo>
                      <a:pt x="0" y="532"/>
                      <a:pt x="0" y="533"/>
                      <a:pt x="0" y="535"/>
                    </a:cubicBezTo>
                    <a:cubicBezTo>
                      <a:pt x="0" y="537"/>
                      <a:pt x="0" y="538"/>
                      <a:pt x="0" y="540"/>
                    </a:cubicBezTo>
                    <a:cubicBezTo>
                      <a:pt x="0" y="542"/>
                      <a:pt x="0" y="543"/>
                      <a:pt x="0" y="545"/>
                    </a:cubicBezTo>
                    <a:cubicBezTo>
                      <a:pt x="0" y="547"/>
                      <a:pt x="0" y="548"/>
                      <a:pt x="0" y="550"/>
                    </a:cubicBezTo>
                    <a:cubicBezTo>
                      <a:pt x="1" y="552"/>
                      <a:pt x="1" y="553"/>
                      <a:pt x="1" y="555"/>
                    </a:cubicBezTo>
                    <a:cubicBezTo>
                      <a:pt x="1" y="557"/>
                      <a:pt x="1" y="558"/>
                      <a:pt x="1" y="560"/>
                    </a:cubicBezTo>
                    <a:cubicBezTo>
                      <a:pt x="1" y="562"/>
                      <a:pt x="1" y="563"/>
                      <a:pt x="2" y="565"/>
                    </a:cubicBezTo>
                    <a:cubicBezTo>
                      <a:pt x="2" y="566"/>
                      <a:pt x="2" y="567"/>
                      <a:pt x="2" y="568"/>
                    </a:cubicBezTo>
                    <a:cubicBezTo>
                      <a:pt x="2" y="568"/>
                      <a:pt x="2" y="569"/>
                      <a:pt x="2" y="569"/>
                    </a:cubicBezTo>
                    <a:cubicBezTo>
                      <a:pt x="2" y="572"/>
                      <a:pt x="3" y="576"/>
                      <a:pt x="3" y="579"/>
                    </a:cubicBezTo>
                    <a:cubicBezTo>
                      <a:pt x="3" y="579"/>
                      <a:pt x="3" y="580"/>
                      <a:pt x="3" y="581"/>
                    </a:cubicBezTo>
                    <a:cubicBezTo>
                      <a:pt x="4" y="584"/>
                      <a:pt x="5" y="588"/>
                      <a:pt x="5" y="592"/>
                    </a:cubicBezTo>
                    <a:cubicBezTo>
                      <a:pt x="6" y="593"/>
                      <a:pt x="6" y="594"/>
                      <a:pt x="6" y="595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10"/>
                      <a:pt x="11" y="613"/>
                      <a:pt x="12" y="616"/>
                    </a:cubicBezTo>
                    <a:cubicBezTo>
                      <a:pt x="19" y="637"/>
                      <a:pt x="19" y="637"/>
                      <a:pt x="19" y="637"/>
                    </a:cubicBezTo>
                    <a:cubicBezTo>
                      <a:pt x="19" y="638"/>
                      <a:pt x="19" y="639"/>
                      <a:pt x="20" y="640"/>
                    </a:cubicBezTo>
                    <a:cubicBezTo>
                      <a:pt x="20" y="640"/>
                      <a:pt x="20" y="641"/>
                      <a:pt x="20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8"/>
                      <a:pt x="23" y="649"/>
                      <a:pt x="24" y="650"/>
                    </a:cubicBezTo>
                    <a:cubicBezTo>
                      <a:pt x="24" y="651"/>
                      <a:pt x="25" y="653"/>
                      <a:pt x="25" y="654"/>
                    </a:cubicBezTo>
                    <a:cubicBezTo>
                      <a:pt x="26" y="655"/>
                      <a:pt x="26" y="656"/>
                      <a:pt x="27" y="658"/>
                    </a:cubicBezTo>
                    <a:cubicBezTo>
                      <a:pt x="27" y="659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0" y="665"/>
                    </a:cubicBezTo>
                    <a:cubicBezTo>
                      <a:pt x="31" y="666"/>
                      <a:pt x="32" y="667"/>
                      <a:pt x="32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3" y="670"/>
                      <a:pt x="34" y="670"/>
                      <a:pt x="34" y="671"/>
                    </a:cubicBezTo>
                    <a:cubicBezTo>
                      <a:pt x="35" y="673"/>
                      <a:pt x="36" y="674"/>
                      <a:pt x="38" y="676"/>
                    </a:cubicBezTo>
                    <a:cubicBezTo>
                      <a:pt x="38" y="677"/>
                      <a:pt x="38" y="678"/>
                      <a:pt x="39" y="678"/>
                    </a:cubicBezTo>
                    <a:cubicBezTo>
                      <a:pt x="41" y="680"/>
                      <a:pt x="42" y="683"/>
                      <a:pt x="44" y="685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6"/>
                      <a:pt x="45" y="686"/>
                    </a:cubicBezTo>
                    <a:cubicBezTo>
                      <a:pt x="46" y="688"/>
                      <a:pt x="48" y="689"/>
                      <a:pt x="49" y="690"/>
                    </a:cubicBezTo>
                    <a:cubicBezTo>
                      <a:pt x="49" y="691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7"/>
                      <a:pt x="56" y="697"/>
                    </a:cubicBezTo>
                    <a:cubicBezTo>
                      <a:pt x="57" y="698"/>
                      <a:pt x="58" y="699"/>
                      <a:pt x="59" y="699"/>
                    </a:cubicBezTo>
                    <a:cubicBezTo>
                      <a:pt x="60" y="700"/>
                      <a:pt x="60" y="700"/>
                      <a:pt x="61" y="701"/>
                    </a:cubicBezTo>
                    <a:cubicBezTo>
                      <a:pt x="62" y="702"/>
                      <a:pt x="63" y="702"/>
                      <a:pt x="64" y="703"/>
                    </a:cubicBezTo>
                    <a:cubicBezTo>
                      <a:pt x="64" y="703"/>
                      <a:pt x="65" y="704"/>
                      <a:pt x="65" y="704"/>
                    </a:cubicBezTo>
                    <a:cubicBezTo>
                      <a:pt x="66" y="704"/>
                      <a:pt x="66" y="704"/>
                      <a:pt x="67" y="705"/>
                    </a:cubicBezTo>
                    <a:cubicBezTo>
                      <a:pt x="67" y="705"/>
                      <a:pt x="68" y="706"/>
                      <a:pt x="69" y="706"/>
                    </a:cubicBezTo>
                    <a:cubicBezTo>
                      <a:pt x="70" y="707"/>
                      <a:pt x="71" y="707"/>
                      <a:pt x="72" y="708"/>
                    </a:cubicBezTo>
                    <a:cubicBezTo>
                      <a:pt x="73" y="708"/>
                      <a:pt x="74" y="709"/>
                      <a:pt x="75" y="709"/>
                    </a:cubicBezTo>
                    <a:cubicBezTo>
                      <a:pt x="75" y="709"/>
                      <a:pt x="76" y="709"/>
                      <a:pt x="76" y="710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1"/>
                      <a:pt x="79" y="711"/>
                      <a:pt x="80" y="711"/>
                    </a:cubicBezTo>
                    <a:cubicBezTo>
                      <a:pt x="81" y="712"/>
                      <a:pt x="82" y="712"/>
                      <a:pt x="83" y="712"/>
                    </a:cubicBezTo>
                    <a:cubicBezTo>
                      <a:pt x="84" y="713"/>
                      <a:pt x="85" y="713"/>
                      <a:pt x="86" y="713"/>
                    </a:cubicBezTo>
                    <a:cubicBezTo>
                      <a:pt x="87" y="713"/>
                      <a:pt x="87" y="713"/>
                      <a:pt x="88" y="714"/>
                    </a:cubicBezTo>
                    <a:cubicBezTo>
                      <a:pt x="88" y="714"/>
                      <a:pt x="89" y="714"/>
                      <a:pt x="90" y="714"/>
                    </a:cubicBezTo>
                    <a:lnTo>
                      <a:pt x="1448" y="1006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33"/>
              <p:cNvSpPr/>
              <p:nvPr>
                <p:custDataLst>
                  <p:tags r:id="rId6"/>
                </p:custDataLst>
              </p:nvPr>
            </p:nvSpPr>
            <p:spPr bwMode="auto">
              <a:xfrm>
                <a:off x="1984375" y="5992813"/>
                <a:ext cx="639763" cy="788988"/>
              </a:xfrm>
              <a:custGeom>
                <a:avLst/>
                <a:gdLst>
                  <a:gd name="T0" fmla="*/ 284 w 612"/>
                  <a:gd name="T1" fmla="*/ 754 h 756"/>
                  <a:gd name="T2" fmla="*/ 275 w 612"/>
                  <a:gd name="T3" fmla="*/ 751 h 756"/>
                  <a:gd name="T4" fmla="*/ 266 w 612"/>
                  <a:gd name="T5" fmla="*/ 746 h 756"/>
                  <a:gd name="T6" fmla="*/ 257 w 612"/>
                  <a:gd name="T7" fmla="*/ 739 h 756"/>
                  <a:gd name="T8" fmla="*/ 250 w 612"/>
                  <a:gd name="T9" fmla="*/ 732 h 756"/>
                  <a:gd name="T10" fmla="*/ 240 w 612"/>
                  <a:gd name="T11" fmla="*/ 720 h 756"/>
                  <a:gd name="T12" fmla="*/ 233 w 612"/>
                  <a:gd name="T13" fmla="*/ 710 h 756"/>
                  <a:gd name="T14" fmla="*/ 226 w 612"/>
                  <a:gd name="T15" fmla="*/ 696 h 756"/>
                  <a:gd name="T16" fmla="*/ 220 w 612"/>
                  <a:gd name="T17" fmla="*/ 682 h 756"/>
                  <a:gd name="T18" fmla="*/ 209 w 612"/>
                  <a:gd name="T19" fmla="*/ 645 h 756"/>
                  <a:gd name="T20" fmla="*/ 204 w 612"/>
                  <a:gd name="T21" fmla="*/ 621 h 756"/>
                  <a:gd name="T22" fmla="*/ 202 w 612"/>
                  <a:gd name="T23" fmla="*/ 602 h 756"/>
                  <a:gd name="T24" fmla="*/ 201 w 612"/>
                  <a:gd name="T25" fmla="*/ 582 h 756"/>
                  <a:gd name="T26" fmla="*/ 201 w 612"/>
                  <a:gd name="T27" fmla="*/ 568 h 756"/>
                  <a:gd name="T28" fmla="*/ 203 w 612"/>
                  <a:gd name="T29" fmla="*/ 542 h 756"/>
                  <a:gd name="T30" fmla="*/ 206 w 612"/>
                  <a:gd name="T31" fmla="*/ 521 h 756"/>
                  <a:gd name="T32" fmla="*/ 209 w 612"/>
                  <a:gd name="T33" fmla="*/ 507 h 756"/>
                  <a:gd name="T34" fmla="*/ 212 w 612"/>
                  <a:gd name="T35" fmla="*/ 490 h 756"/>
                  <a:gd name="T36" fmla="*/ 216 w 612"/>
                  <a:gd name="T37" fmla="*/ 477 h 756"/>
                  <a:gd name="T38" fmla="*/ 223 w 612"/>
                  <a:gd name="T39" fmla="*/ 457 h 756"/>
                  <a:gd name="T40" fmla="*/ 230 w 612"/>
                  <a:gd name="T41" fmla="*/ 438 h 756"/>
                  <a:gd name="T42" fmla="*/ 236 w 612"/>
                  <a:gd name="T43" fmla="*/ 425 h 756"/>
                  <a:gd name="T44" fmla="*/ 246 w 612"/>
                  <a:gd name="T45" fmla="*/ 406 h 756"/>
                  <a:gd name="T46" fmla="*/ 256 w 612"/>
                  <a:gd name="T47" fmla="*/ 391 h 756"/>
                  <a:gd name="T48" fmla="*/ 267 w 612"/>
                  <a:gd name="T49" fmla="*/ 376 h 756"/>
                  <a:gd name="T50" fmla="*/ 612 w 612"/>
                  <a:gd name="T51" fmla="*/ 48 h 756"/>
                  <a:gd name="T52" fmla="*/ 68 w 612"/>
                  <a:gd name="T53" fmla="*/ 332 h 756"/>
                  <a:gd name="T54" fmla="*/ 58 w 612"/>
                  <a:gd name="T55" fmla="*/ 346 h 756"/>
                  <a:gd name="T56" fmla="*/ 46 w 612"/>
                  <a:gd name="T57" fmla="*/ 363 h 756"/>
                  <a:gd name="T58" fmla="*/ 39 w 612"/>
                  <a:gd name="T59" fmla="*/ 377 h 756"/>
                  <a:gd name="T60" fmla="*/ 30 w 612"/>
                  <a:gd name="T61" fmla="*/ 395 h 756"/>
                  <a:gd name="T62" fmla="*/ 23 w 612"/>
                  <a:gd name="T63" fmla="*/ 412 h 756"/>
                  <a:gd name="T64" fmla="*/ 19 w 612"/>
                  <a:gd name="T65" fmla="*/ 425 h 756"/>
                  <a:gd name="T66" fmla="*/ 13 w 612"/>
                  <a:gd name="T67" fmla="*/ 444 h 756"/>
                  <a:gd name="T68" fmla="*/ 9 w 612"/>
                  <a:gd name="T69" fmla="*/ 458 h 756"/>
                  <a:gd name="T70" fmla="*/ 6 w 612"/>
                  <a:gd name="T71" fmla="*/ 476 h 756"/>
                  <a:gd name="T72" fmla="*/ 3 w 612"/>
                  <a:gd name="T73" fmla="*/ 497 h 756"/>
                  <a:gd name="T74" fmla="*/ 1 w 612"/>
                  <a:gd name="T75" fmla="*/ 513 h 756"/>
                  <a:gd name="T76" fmla="*/ 0 w 612"/>
                  <a:gd name="T77" fmla="*/ 535 h 756"/>
                  <a:gd name="T78" fmla="*/ 1 w 612"/>
                  <a:gd name="T79" fmla="*/ 555 h 756"/>
                  <a:gd name="T80" fmla="*/ 2 w 612"/>
                  <a:gd name="T81" fmla="*/ 569 h 756"/>
                  <a:gd name="T82" fmla="*/ 6 w 612"/>
                  <a:gd name="T83" fmla="*/ 594 h 756"/>
                  <a:gd name="T84" fmla="*/ 19 w 612"/>
                  <a:gd name="T85" fmla="*/ 636 h 756"/>
                  <a:gd name="T86" fmla="*/ 24 w 612"/>
                  <a:gd name="T87" fmla="*/ 650 h 756"/>
                  <a:gd name="T88" fmla="*/ 31 w 612"/>
                  <a:gd name="T89" fmla="*/ 664 h 756"/>
                  <a:gd name="T90" fmla="*/ 38 w 612"/>
                  <a:gd name="T91" fmla="*/ 676 h 756"/>
                  <a:gd name="T92" fmla="*/ 45 w 612"/>
                  <a:gd name="T93" fmla="*/ 686 h 756"/>
                  <a:gd name="T94" fmla="*/ 55 w 612"/>
                  <a:gd name="T95" fmla="*/ 696 h 756"/>
                  <a:gd name="T96" fmla="*/ 64 w 612"/>
                  <a:gd name="T97" fmla="*/ 703 h 756"/>
                  <a:gd name="T98" fmla="*/ 72 w 612"/>
                  <a:gd name="T99" fmla="*/ 707 h 756"/>
                  <a:gd name="T100" fmla="*/ 80 w 612"/>
                  <a:gd name="T101" fmla="*/ 711 h 756"/>
                  <a:gd name="T102" fmla="*/ 90 w 612"/>
                  <a:gd name="T103" fmla="*/ 714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2" h="756">
                    <a:moveTo>
                      <a:pt x="290" y="756"/>
                    </a:moveTo>
                    <a:cubicBezTo>
                      <a:pt x="290" y="756"/>
                      <a:pt x="289" y="756"/>
                      <a:pt x="289" y="756"/>
                    </a:cubicBezTo>
                    <a:cubicBezTo>
                      <a:pt x="288" y="756"/>
                      <a:pt x="287" y="755"/>
                      <a:pt x="287" y="755"/>
                    </a:cubicBezTo>
                    <a:cubicBezTo>
                      <a:pt x="286" y="755"/>
                      <a:pt x="285" y="755"/>
                      <a:pt x="284" y="754"/>
                    </a:cubicBezTo>
                    <a:cubicBezTo>
                      <a:pt x="283" y="754"/>
                      <a:pt x="282" y="754"/>
                      <a:pt x="281" y="753"/>
                    </a:cubicBezTo>
                    <a:cubicBezTo>
                      <a:pt x="280" y="753"/>
                      <a:pt x="279" y="753"/>
                      <a:pt x="278" y="752"/>
                    </a:cubicBezTo>
                    <a:cubicBezTo>
                      <a:pt x="278" y="752"/>
                      <a:pt x="277" y="752"/>
                      <a:pt x="277" y="752"/>
                    </a:cubicBezTo>
                    <a:cubicBezTo>
                      <a:pt x="276" y="752"/>
                      <a:pt x="276" y="751"/>
                      <a:pt x="275" y="751"/>
                    </a:cubicBezTo>
                    <a:cubicBezTo>
                      <a:pt x="275" y="751"/>
                      <a:pt x="274" y="750"/>
                      <a:pt x="273" y="750"/>
                    </a:cubicBezTo>
                    <a:cubicBezTo>
                      <a:pt x="272" y="749"/>
                      <a:pt x="271" y="749"/>
                      <a:pt x="270" y="748"/>
                    </a:cubicBezTo>
                    <a:cubicBezTo>
                      <a:pt x="269" y="748"/>
                      <a:pt x="268" y="747"/>
                      <a:pt x="267" y="747"/>
                    </a:cubicBezTo>
                    <a:cubicBezTo>
                      <a:pt x="267" y="747"/>
                      <a:pt x="266" y="746"/>
                      <a:pt x="266" y="746"/>
                    </a:cubicBezTo>
                    <a:cubicBezTo>
                      <a:pt x="266" y="746"/>
                      <a:pt x="265" y="745"/>
                      <a:pt x="265" y="745"/>
                    </a:cubicBezTo>
                    <a:cubicBezTo>
                      <a:pt x="264" y="745"/>
                      <a:pt x="263" y="744"/>
                      <a:pt x="262" y="743"/>
                    </a:cubicBezTo>
                    <a:cubicBezTo>
                      <a:pt x="261" y="743"/>
                      <a:pt x="260" y="742"/>
                      <a:pt x="260" y="741"/>
                    </a:cubicBezTo>
                    <a:cubicBezTo>
                      <a:pt x="259" y="741"/>
                      <a:pt x="258" y="740"/>
                      <a:pt x="257" y="739"/>
                    </a:cubicBezTo>
                    <a:cubicBezTo>
                      <a:pt x="256" y="739"/>
                      <a:pt x="256" y="738"/>
                      <a:pt x="255" y="738"/>
                    </a:cubicBezTo>
                    <a:cubicBezTo>
                      <a:pt x="255" y="737"/>
                      <a:pt x="255" y="737"/>
                      <a:pt x="255" y="737"/>
                    </a:cubicBezTo>
                    <a:cubicBezTo>
                      <a:pt x="254" y="736"/>
                      <a:pt x="253" y="735"/>
                      <a:pt x="251" y="734"/>
                    </a:cubicBezTo>
                    <a:cubicBezTo>
                      <a:pt x="251" y="734"/>
                      <a:pt x="250" y="733"/>
                      <a:pt x="250" y="732"/>
                    </a:cubicBezTo>
                    <a:cubicBezTo>
                      <a:pt x="248" y="731"/>
                      <a:pt x="247" y="730"/>
                      <a:pt x="246" y="728"/>
                    </a:cubicBezTo>
                    <a:cubicBezTo>
                      <a:pt x="246" y="728"/>
                      <a:pt x="245" y="728"/>
                      <a:pt x="245" y="727"/>
                    </a:cubicBezTo>
                    <a:cubicBezTo>
                      <a:pt x="245" y="727"/>
                      <a:pt x="245" y="727"/>
                      <a:pt x="245" y="727"/>
                    </a:cubicBezTo>
                    <a:cubicBezTo>
                      <a:pt x="243" y="725"/>
                      <a:pt x="241" y="723"/>
                      <a:pt x="240" y="720"/>
                    </a:cubicBezTo>
                    <a:cubicBezTo>
                      <a:pt x="239" y="720"/>
                      <a:pt x="239" y="719"/>
                      <a:pt x="238" y="718"/>
                    </a:cubicBezTo>
                    <a:cubicBezTo>
                      <a:pt x="237" y="717"/>
                      <a:pt x="236" y="715"/>
                      <a:pt x="235" y="713"/>
                    </a:cubicBezTo>
                    <a:cubicBezTo>
                      <a:pt x="234" y="712"/>
                      <a:pt x="234" y="712"/>
                      <a:pt x="234" y="712"/>
                    </a:cubicBezTo>
                    <a:cubicBezTo>
                      <a:pt x="234" y="711"/>
                      <a:pt x="233" y="711"/>
                      <a:pt x="233" y="710"/>
                    </a:cubicBezTo>
                    <a:cubicBezTo>
                      <a:pt x="233" y="709"/>
                      <a:pt x="232" y="708"/>
                      <a:pt x="231" y="707"/>
                    </a:cubicBezTo>
                    <a:cubicBezTo>
                      <a:pt x="231" y="706"/>
                      <a:pt x="230" y="705"/>
                      <a:pt x="229" y="703"/>
                    </a:cubicBezTo>
                    <a:cubicBezTo>
                      <a:pt x="229" y="702"/>
                      <a:pt x="228" y="701"/>
                      <a:pt x="228" y="700"/>
                    </a:cubicBezTo>
                    <a:cubicBezTo>
                      <a:pt x="227" y="699"/>
                      <a:pt x="227" y="697"/>
                      <a:pt x="226" y="696"/>
                    </a:cubicBezTo>
                    <a:cubicBezTo>
                      <a:pt x="225" y="695"/>
                      <a:pt x="225" y="694"/>
                      <a:pt x="224" y="692"/>
                    </a:cubicBezTo>
                    <a:cubicBezTo>
                      <a:pt x="224" y="691"/>
                      <a:pt x="223" y="690"/>
                      <a:pt x="223" y="688"/>
                    </a:cubicBezTo>
                    <a:cubicBezTo>
                      <a:pt x="222" y="687"/>
                      <a:pt x="222" y="686"/>
                      <a:pt x="221" y="684"/>
                    </a:cubicBezTo>
                    <a:cubicBezTo>
                      <a:pt x="221" y="683"/>
                      <a:pt x="221" y="683"/>
                      <a:pt x="220" y="682"/>
                    </a:cubicBezTo>
                    <a:cubicBezTo>
                      <a:pt x="220" y="681"/>
                      <a:pt x="220" y="680"/>
                      <a:pt x="219" y="679"/>
                    </a:cubicBezTo>
                    <a:cubicBezTo>
                      <a:pt x="213" y="659"/>
                      <a:pt x="213" y="659"/>
                      <a:pt x="213" y="659"/>
                    </a:cubicBezTo>
                    <a:cubicBezTo>
                      <a:pt x="212" y="655"/>
                      <a:pt x="211" y="652"/>
                      <a:pt x="210" y="648"/>
                    </a:cubicBezTo>
                    <a:cubicBezTo>
                      <a:pt x="209" y="647"/>
                      <a:pt x="209" y="646"/>
                      <a:pt x="209" y="645"/>
                    </a:cubicBezTo>
                    <a:cubicBezTo>
                      <a:pt x="208" y="642"/>
                      <a:pt x="207" y="640"/>
                      <a:pt x="207" y="637"/>
                    </a:cubicBezTo>
                    <a:cubicBezTo>
                      <a:pt x="207" y="636"/>
                      <a:pt x="206" y="635"/>
                      <a:pt x="206" y="634"/>
                    </a:cubicBezTo>
                    <a:cubicBezTo>
                      <a:pt x="205" y="630"/>
                      <a:pt x="205" y="627"/>
                      <a:pt x="204" y="623"/>
                    </a:cubicBezTo>
                    <a:cubicBezTo>
                      <a:pt x="204" y="622"/>
                      <a:pt x="204" y="622"/>
                      <a:pt x="204" y="621"/>
                    </a:cubicBezTo>
                    <a:cubicBezTo>
                      <a:pt x="204" y="618"/>
                      <a:pt x="203" y="615"/>
                      <a:pt x="203" y="611"/>
                    </a:cubicBezTo>
                    <a:cubicBezTo>
                      <a:pt x="203" y="611"/>
                      <a:pt x="203" y="610"/>
                      <a:pt x="203" y="610"/>
                    </a:cubicBezTo>
                    <a:cubicBezTo>
                      <a:pt x="202" y="609"/>
                      <a:pt x="202" y="608"/>
                      <a:pt x="202" y="607"/>
                    </a:cubicBezTo>
                    <a:cubicBezTo>
                      <a:pt x="202" y="606"/>
                      <a:pt x="202" y="604"/>
                      <a:pt x="202" y="602"/>
                    </a:cubicBezTo>
                    <a:cubicBezTo>
                      <a:pt x="202" y="600"/>
                      <a:pt x="202" y="599"/>
                      <a:pt x="202" y="597"/>
                    </a:cubicBezTo>
                    <a:cubicBezTo>
                      <a:pt x="201" y="596"/>
                      <a:pt x="201" y="594"/>
                      <a:pt x="201" y="592"/>
                    </a:cubicBezTo>
                    <a:cubicBezTo>
                      <a:pt x="201" y="591"/>
                      <a:pt x="201" y="589"/>
                      <a:pt x="201" y="587"/>
                    </a:cubicBezTo>
                    <a:cubicBezTo>
                      <a:pt x="201" y="586"/>
                      <a:pt x="201" y="584"/>
                      <a:pt x="201" y="582"/>
                    </a:cubicBezTo>
                    <a:cubicBezTo>
                      <a:pt x="201" y="580"/>
                      <a:pt x="201" y="579"/>
                      <a:pt x="201" y="577"/>
                    </a:cubicBezTo>
                    <a:cubicBezTo>
                      <a:pt x="201" y="576"/>
                      <a:pt x="201" y="574"/>
                      <a:pt x="201" y="572"/>
                    </a:cubicBezTo>
                    <a:cubicBezTo>
                      <a:pt x="201" y="571"/>
                      <a:pt x="201" y="570"/>
                      <a:pt x="201" y="569"/>
                    </a:cubicBezTo>
                    <a:cubicBezTo>
                      <a:pt x="201" y="568"/>
                      <a:pt x="201" y="568"/>
                      <a:pt x="201" y="568"/>
                    </a:cubicBezTo>
                    <a:cubicBezTo>
                      <a:pt x="201" y="564"/>
                      <a:pt x="201" y="559"/>
                      <a:pt x="202" y="555"/>
                    </a:cubicBezTo>
                    <a:cubicBezTo>
                      <a:pt x="202" y="555"/>
                      <a:pt x="202" y="555"/>
                      <a:pt x="202" y="554"/>
                    </a:cubicBezTo>
                    <a:cubicBezTo>
                      <a:pt x="202" y="550"/>
                      <a:pt x="202" y="547"/>
                      <a:pt x="203" y="543"/>
                    </a:cubicBezTo>
                    <a:cubicBezTo>
                      <a:pt x="203" y="543"/>
                      <a:pt x="203" y="542"/>
                      <a:pt x="203" y="542"/>
                    </a:cubicBezTo>
                    <a:cubicBezTo>
                      <a:pt x="203" y="541"/>
                      <a:pt x="203" y="540"/>
                      <a:pt x="203" y="539"/>
                    </a:cubicBezTo>
                    <a:cubicBezTo>
                      <a:pt x="204" y="537"/>
                      <a:pt x="204" y="535"/>
                      <a:pt x="204" y="532"/>
                    </a:cubicBezTo>
                    <a:cubicBezTo>
                      <a:pt x="204" y="531"/>
                      <a:pt x="205" y="530"/>
                      <a:pt x="205" y="528"/>
                    </a:cubicBezTo>
                    <a:cubicBezTo>
                      <a:pt x="205" y="526"/>
                      <a:pt x="205" y="523"/>
                      <a:pt x="206" y="521"/>
                    </a:cubicBezTo>
                    <a:cubicBezTo>
                      <a:pt x="206" y="520"/>
                      <a:pt x="206" y="519"/>
                      <a:pt x="206" y="518"/>
                    </a:cubicBezTo>
                    <a:cubicBezTo>
                      <a:pt x="206" y="518"/>
                      <a:pt x="206" y="518"/>
                      <a:pt x="207" y="517"/>
                    </a:cubicBezTo>
                    <a:cubicBezTo>
                      <a:pt x="207" y="515"/>
                      <a:pt x="207" y="513"/>
                      <a:pt x="208" y="511"/>
                    </a:cubicBezTo>
                    <a:cubicBezTo>
                      <a:pt x="208" y="510"/>
                      <a:pt x="208" y="508"/>
                      <a:pt x="209" y="507"/>
                    </a:cubicBezTo>
                    <a:cubicBezTo>
                      <a:pt x="209" y="505"/>
                      <a:pt x="210" y="503"/>
                      <a:pt x="210" y="500"/>
                    </a:cubicBezTo>
                    <a:cubicBezTo>
                      <a:pt x="210" y="499"/>
                      <a:pt x="210" y="498"/>
                      <a:pt x="211" y="497"/>
                    </a:cubicBezTo>
                    <a:cubicBezTo>
                      <a:pt x="211" y="497"/>
                      <a:pt x="211" y="497"/>
                      <a:pt x="211" y="497"/>
                    </a:cubicBezTo>
                    <a:cubicBezTo>
                      <a:pt x="211" y="495"/>
                      <a:pt x="212" y="493"/>
                      <a:pt x="212" y="490"/>
                    </a:cubicBezTo>
                    <a:cubicBezTo>
                      <a:pt x="213" y="489"/>
                      <a:pt x="213" y="488"/>
                      <a:pt x="213" y="487"/>
                    </a:cubicBezTo>
                    <a:cubicBezTo>
                      <a:pt x="214" y="484"/>
                      <a:pt x="215" y="482"/>
                      <a:pt x="215" y="480"/>
                    </a:cubicBezTo>
                    <a:cubicBezTo>
                      <a:pt x="216" y="479"/>
                      <a:pt x="216" y="478"/>
                      <a:pt x="216" y="477"/>
                    </a:cubicBezTo>
                    <a:cubicBezTo>
                      <a:pt x="216" y="477"/>
                      <a:pt x="216" y="477"/>
                      <a:pt x="216" y="477"/>
                    </a:cubicBezTo>
                    <a:cubicBezTo>
                      <a:pt x="217" y="474"/>
                      <a:pt x="218" y="470"/>
                      <a:pt x="219" y="467"/>
                    </a:cubicBezTo>
                    <a:cubicBezTo>
                      <a:pt x="219" y="467"/>
                      <a:pt x="220" y="466"/>
                      <a:pt x="220" y="465"/>
                    </a:cubicBezTo>
                    <a:cubicBezTo>
                      <a:pt x="221" y="463"/>
                      <a:pt x="222" y="460"/>
                      <a:pt x="223" y="457"/>
                    </a:cubicBezTo>
                    <a:cubicBezTo>
                      <a:pt x="223" y="457"/>
                      <a:pt x="223" y="457"/>
                      <a:pt x="223" y="457"/>
                    </a:cubicBezTo>
                    <a:cubicBezTo>
                      <a:pt x="223" y="456"/>
                      <a:pt x="223" y="456"/>
                      <a:pt x="224" y="455"/>
                    </a:cubicBezTo>
                    <a:cubicBezTo>
                      <a:pt x="224" y="453"/>
                      <a:pt x="225" y="450"/>
                      <a:pt x="226" y="448"/>
                    </a:cubicBezTo>
                    <a:cubicBezTo>
                      <a:pt x="227" y="447"/>
                      <a:pt x="227" y="445"/>
                      <a:pt x="228" y="444"/>
                    </a:cubicBezTo>
                    <a:cubicBezTo>
                      <a:pt x="229" y="442"/>
                      <a:pt x="229" y="440"/>
                      <a:pt x="230" y="438"/>
                    </a:cubicBezTo>
                    <a:cubicBezTo>
                      <a:pt x="231" y="438"/>
                      <a:pt x="231" y="438"/>
                      <a:pt x="231" y="438"/>
                    </a:cubicBezTo>
                    <a:cubicBezTo>
                      <a:pt x="231" y="437"/>
                      <a:pt x="231" y="436"/>
                      <a:pt x="232" y="435"/>
                    </a:cubicBezTo>
                    <a:cubicBezTo>
                      <a:pt x="233" y="433"/>
                      <a:pt x="234" y="431"/>
                      <a:pt x="235" y="429"/>
                    </a:cubicBezTo>
                    <a:cubicBezTo>
                      <a:pt x="235" y="427"/>
                      <a:pt x="236" y="426"/>
                      <a:pt x="236" y="425"/>
                    </a:cubicBezTo>
                    <a:cubicBezTo>
                      <a:pt x="237" y="423"/>
                      <a:pt x="238" y="421"/>
                      <a:pt x="239" y="419"/>
                    </a:cubicBezTo>
                    <a:cubicBezTo>
                      <a:pt x="240" y="418"/>
                      <a:pt x="240" y="418"/>
                      <a:pt x="240" y="417"/>
                    </a:cubicBezTo>
                    <a:cubicBezTo>
                      <a:pt x="241" y="417"/>
                      <a:pt x="241" y="416"/>
                      <a:pt x="241" y="416"/>
                    </a:cubicBezTo>
                    <a:cubicBezTo>
                      <a:pt x="243" y="413"/>
                      <a:pt x="245" y="410"/>
                      <a:pt x="246" y="406"/>
                    </a:cubicBezTo>
                    <a:cubicBezTo>
                      <a:pt x="247" y="406"/>
                      <a:pt x="247" y="406"/>
                      <a:pt x="247" y="405"/>
                    </a:cubicBezTo>
                    <a:cubicBezTo>
                      <a:pt x="249" y="402"/>
                      <a:pt x="251" y="398"/>
                      <a:pt x="253" y="395"/>
                    </a:cubicBezTo>
                    <a:cubicBezTo>
                      <a:pt x="254" y="394"/>
                      <a:pt x="254" y="394"/>
                      <a:pt x="254" y="394"/>
                    </a:cubicBezTo>
                    <a:cubicBezTo>
                      <a:pt x="255" y="393"/>
                      <a:pt x="255" y="392"/>
                      <a:pt x="256" y="391"/>
                    </a:cubicBezTo>
                    <a:cubicBezTo>
                      <a:pt x="257" y="390"/>
                      <a:pt x="257" y="389"/>
                      <a:pt x="258" y="388"/>
                    </a:cubicBezTo>
                    <a:cubicBezTo>
                      <a:pt x="259" y="387"/>
                      <a:pt x="260" y="385"/>
                      <a:pt x="261" y="384"/>
                    </a:cubicBezTo>
                    <a:cubicBezTo>
                      <a:pt x="262" y="383"/>
                      <a:pt x="263" y="382"/>
                      <a:pt x="263" y="381"/>
                    </a:cubicBezTo>
                    <a:cubicBezTo>
                      <a:pt x="265" y="379"/>
                      <a:pt x="266" y="378"/>
                      <a:pt x="267" y="376"/>
                    </a:cubicBezTo>
                    <a:cubicBezTo>
                      <a:pt x="268" y="376"/>
                      <a:pt x="268" y="375"/>
                      <a:pt x="269" y="374"/>
                    </a:cubicBezTo>
                    <a:cubicBezTo>
                      <a:pt x="271" y="372"/>
                      <a:pt x="272" y="370"/>
                      <a:pt x="274" y="368"/>
                    </a:cubicBezTo>
                    <a:cubicBezTo>
                      <a:pt x="523" y="92"/>
                      <a:pt x="523" y="92"/>
                      <a:pt x="523" y="92"/>
                    </a:cubicBezTo>
                    <a:cubicBezTo>
                      <a:pt x="552" y="59"/>
                      <a:pt x="583" y="45"/>
                      <a:pt x="612" y="48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5"/>
                      <a:pt x="74" y="325"/>
                      <a:pt x="74" y="325"/>
                    </a:cubicBezTo>
                    <a:cubicBezTo>
                      <a:pt x="72" y="327"/>
                      <a:pt x="70" y="329"/>
                      <a:pt x="68" y="332"/>
                    </a:cubicBezTo>
                    <a:cubicBezTo>
                      <a:pt x="68" y="332"/>
                      <a:pt x="67" y="333"/>
                      <a:pt x="66" y="334"/>
                    </a:cubicBezTo>
                    <a:cubicBezTo>
                      <a:pt x="65" y="335"/>
                      <a:pt x="64" y="337"/>
                      <a:pt x="63" y="338"/>
                    </a:cubicBezTo>
                    <a:cubicBezTo>
                      <a:pt x="62" y="339"/>
                      <a:pt x="61" y="340"/>
                      <a:pt x="61" y="341"/>
                    </a:cubicBezTo>
                    <a:cubicBezTo>
                      <a:pt x="60" y="343"/>
                      <a:pt x="59" y="344"/>
                      <a:pt x="58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9" y="359"/>
                      <a:pt x="46" y="363"/>
                    </a:cubicBezTo>
                    <a:cubicBezTo>
                      <a:pt x="46" y="363"/>
                      <a:pt x="46" y="363"/>
                      <a:pt x="46" y="364"/>
                    </a:cubicBezTo>
                    <a:cubicBezTo>
                      <a:pt x="44" y="367"/>
                      <a:pt x="42" y="370"/>
                      <a:pt x="41" y="373"/>
                    </a:cubicBezTo>
                    <a:cubicBezTo>
                      <a:pt x="40" y="374"/>
                      <a:pt x="40" y="374"/>
                      <a:pt x="40" y="375"/>
                    </a:cubicBezTo>
                    <a:cubicBezTo>
                      <a:pt x="39" y="375"/>
                      <a:pt x="39" y="376"/>
                      <a:pt x="39" y="377"/>
                    </a:cubicBezTo>
                    <a:cubicBezTo>
                      <a:pt x="38" y="379"/>
                      <a:pt x="37" y="380"/>
                      <a:pt x="36" y="382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8"/>
                      <a:pt x="32" y="390"/>
                      <a:pt x="31" y="393"/>
                    </a:cubicBezTo>
                    <a:cubicBezTo>
                      <a:pt x="31" y="393"/>
                      <a:pt x="30" y="394"/>
                      <a:pt x="30" y="395"/>
                    </a:cubicBezTo>
                    <a:cubicBezTo>
                      <a:pt x="30" y="396"/>
                      <a:pt x="30" y="396"/>
                      <a:pt x="30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5"/>
                    </a:cubicBezTo>
                    <a:cubicBezTo>
                      <a:pt x="25" y="408"/>
                      <a:pt x="24" y="410"/>
                      <a:pt x="23" y="412"/>
                    </a:cubicBezTo>
                    <a:cubicBezTo>
                      <a:pt x="23" y="413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0"/>
                      <a:pt x="19" y="423"/>
                    </a:cubicBezTo>
                    <a:cubicBezTo>
                      <a:pt x="19" y="423"/>
                      <a:pt x="19" y="424"/>
                      <a:pt x="19" y="425"/>
                    </a:cubicBezTo>
                    <a:cubicBezTo>
                      <a:pt x="18" y="428"/>
                      <a:pt x="17" y="431"/>
                      <a:pt x="16" y="434"/>
                    </a:cubicBezTo>
                    <a:cubicBezTo>
                      <a:pt x="16" y="434"/>
                      <a:pt x="16" y="434"/>
                      <a:pt x="16" y="434"/>
                    </a:cubicBezTo>
                    <a:cubicBezTo>
                      <a:pt x="15" y="435"/>
                      <a:pt x="15" y="436"/>
                      <a:pt x="15" y="437"/>
                    </a:cubicBezTo>
                    <a:cubicBezTo>
                      <a:pt x="14" y="439"/>
                      <a:pt x="13" y="442"/>
                      <a:pt x="13" y="444"/>
                    </a:cubicBezTo>
                    <a:cubicBezTo>
                      <a:pt x="12" y="445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2"/>
                      <a:pt x="8" y="464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5"/>
                      <a:pt x="6" y="476"/>
                    </a:cubicBezTo>
                    <a:cubicBezTo>
                      <a:pt x="6" y="477"/>
                      <a:pt x="5" y="478"/>
                      <a:pt x="5" y="479"/>
                    </a:cubicBezTo>
                    <a:cubicBezTo>
                      <a:pt x="5" y="481"/>
                      <a:pt x="4" y="483"/>
                      <a:pt x="4" y="486"/>
                    </a:cubicBezTo>
                    <a:cubicBezTo>
                      <a:pt x="4" y="487"/>
                      <a:pt x="4" y="488"/>
                      <a:pt x="4" y="490"/>
                    </a:cubicBezTo>
                    <a:cubicBezTo>
                      <a:pt x="3" y="492"/>
                      <a:pt x="3" y="494"/>
                      <a:pt x="3" y="497"/>
                    </a:cubicBezTo>
                    <a:cubicBezTo>
                      <a:pt x="3" y="497"/>
                      <a:pt x="2" y="498"/>
                      <a:pt x="2" y="499"/>
                    </a:cubicBezTo>
                    <a:cubicBezTo>
                      <a:pt x="2" y="500"/>
                      <a:pt x="2" y="500"/>
                      <a:pt x="2" y="501"/>
                    </a:cubicBezTo>
                    <a:cubicBezTo>
                      <a:pt x="2" y="504"/>
                      <a:pt x="1" y="508"/>
                      <a:pt x="1" y="512"/>
                    </a:cubicBezTo>
                    <a:cubicBezTo>
                      <a:pt x="1" y="512"/>
                      <a:pt x="1" y="512"/>
                      <a:pt x="1" y="513"/>
                    </a:cubicBezTo>
                    <a:cubicBezTo>
                      <a:pt x="1" y="517"/>
                      <a:pt x="1" y="521"/>
                      <a:pt x="1" y="525"/>
                    </a:cubicBezTo>
                    <a:cubicBezTo>
                      <a:pt x="0" y="525"/>
                      <a:pt x="0" y="526"/>
                      <a:pt x="0" y="526"/>
                    </a:cubicBezTo>
                    <a:cubicBezTo>
                      <a:pt x="0" y="527"/>
                      <a:pt x="0" y="528"/>
                      <a:pt x="0" y="529"/>
                    </a:cubicBezTo>
                    <a:cubicBezTo>
                      <a:pt x="0" y="531"/>
                      <a:pt x="0" y="533"/>
                      <a:pt x="0" y="535"/>
                    </a:cubicBezTo>
                    <a:cubicBezTo>
                      <a:pt x="0" y="536"/>
                      <a:pt x="0" y="538"/>
                      <a:pt x="0" y="539"/>
                    </a:cubicBezTo>
                    <a:cubicBezTo>
                      <a:pt x="0" y="541"/>
                      <a:pt x="0" y="543"/>
                      <a:pt x="0" y="545"/>
                    </a:cubicBezTo>
                    <a:cubicBezTo>
                      <a:pt x="0" y="546"/>
                      <a:pt x="1" y="548"/>
                      <a:pt x="1" y="550"/>
                    </a:cubicBezTo>
                    <a:cubicBezTo>
                      <a:pt x="1" y="551"/>
                      <a:pt x="1" y="553"/>
                      <a:pt x="1" y="555"/>
                    </a:cubicBezTo>
                    <a:cubicBezTo>
                      <a:pt x="1" y="556"/>
                      <a:pt x="1" y="558"/>
                      <a:pt x="1" y="559"/>
                    </a:cubicBezTo>
                    <a:cubicBezTo>
                      <a:pt x="1" y="561"/>
                      <a:pt x="1" y="563"/>
                      <a:pt x="2" y="565"/>
                    </a:cubicBezTo>
                    <a:cubicBezTo>
                      <a:pt x="2" y="566"/>
                      <a:pt x="2" y="566"/>
                      <a:pt x="2" y="567"/>
                    </a:cubicBezTo>
                    <a:cubicBezTo>
                      <a:pt x="2" y="568"/>
                      <a:pt x="2" y="568"/>
                      <a:pt x="2" y="569"/>
                    </a:cubicBezTo>
                    <a:cubicBezTo>
                      <a:pt x="2" y="572"/>
                      <a:pt x="3" y="575"/>
                      <a:pt x="3" y="579"/>
                    </a:cubicBezTo>
                    <a:cubicBezTo>
                      <a:pt x="3" y="579"/>
                      <a:pt x="3" y="580"/>
                      <a:pt x="4" y="580"/>
                    </a:cubicBezTo>
                    <a:cubicBezTo>
                      <a:pt x="4" y="584"/>
                      <a:pt x="5" y="588"/>
                      <a:pt x="6" y="591"/>
                    </a:cubicBezTo>
                    <a:cubicBezTo>
                      <a:pt x="6" y="592"/>
                      <a:pt x="6" y="593"/>
                      <a:pt x="6" y="594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09"/>
                      <a:pt x="11" y="613"/>
                      <a:pt x="12" y="616"/>
                    </a:cubicBezTo>
                    <a:cubicBezTo>
                      <a:pt x="19" y="636"/>
                      <a:pt x="19" y="636"/>
                      <a:pt x="19" y="636"/>
                    </a:cubicBezTo>
                    <a:cubicBezTo>
                      <a:pt x="19" y="637"/>
                      <a:pt x="19" y="638"/>
                      <a:pt x="20" y="639"/>
                    </a:cubicBezTo>
                    <a:cubicBezTo>
                      <a:pt x="20" y="640"/>
                      <a:pt x="20" y="641"/>
                      <a:pt x="21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7"/>
                      <a:pt x="23" y="648"/>
                      <a:pt x="24" y="650"/>
                    </a:cubicBezTo>
                    <a:cubicBezTo>
                      <a:pt x="24" y="651"/>
                      <a:pt x="25" y="652"/>
                      <a:pt x="25" y="654"/>
                    </a:cubicBezTo>
                    <a:cubicBezTo>
                      <a:pt x="26" y="655"/>
                      <a:pt x="26" y="656"/>
                      <a:pt x="27" y="657"/>
                    </a:cubicBezTo>
                    <a:cubicBezTo>
                      <a:pt x="28" y="658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1" y="664"/>
                    </a:cubicBezTo>
                    <a:cubicBezTo>
                      <a:pt x="31" y="665"/>
                      <a:pt x="32" y="667"/>
                      <a:pt x="33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4" y="669"/>
                      <a:pt x="34" y="670"/>
                      <a:pt x="34" y="670"/>
                    </a:cubicBezTo>
                    <a:cubicBezTo>
                      <a:pt x="35" y="672"/>
                      <a:pt x="36" y="674"/>
                      <a:pt x="38" y="676"/>
                    </a:cubicBezTo>
                    <a:cubicBezTo>
                      <a:pt x="38" y="676"/>
                      <a:pt x="39" y="677"/>
                      <a:pt x="39" y="678"/>
                    </a:cubicBezTo>
                    <a:cubicBezTo>
                      <a:pt x="41" y="680"/>
                      <a:pt x="42" y="682"/>
                      <a:pt x="44" y="684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5"/>
                      <a:pt x="45" y="686"/>
                    </a:cubicBezTo>
                    <a:cubicBezTo>
                      <a:pt x="47" y="687"/>
                      <a:pt x="48" y="689"/>
                      <a:pt x="49" y="690"/>
                    </a:cubicBezTo>
                    <a:cubicBezTo>
                      <a:pt x="50" y="690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6"/>
                      <a:pt x="56" y="697"/>
                    </a:cubicBezTo>
                    <a:cubicBezTo>
                      <a:pt x="57" y="697"/>
                      <a:pt x="58" y="698"/>
                      <a:pt x="59" y="699"/>
                    </a:cubicBezTo>
                    <a:cubicBezTo>
                      <a:pt x="60" y="700"/>
                      <a:pt x="61" y="700"/>
                      <a:pt x="61" y="701"/>
                    </a:cubicBezTo>
                    <a:cubicBezTo>
                      <a:pt x="62" y="701"/>
                      <a:pt x="63" y="702"/>
                      <a:pt x="64" y="703"/>
                    </a:cubicBezTo>
                    <a:cubicBezTo>
                      <a:pt x="65" y="703"/>
                      <a:pt x="65" y="703"/>
                      <a:pt x="65" y="704"/>
                    </a:cubicBezTo>
                    <a:cubicBezTo>
                      <a:pt x="66" y="704"/>
                      <a:pt x="66" y="704"/>
                      <a:pt x="67" y="704"/>
                    </a:cubicBezTo>
                    <a:cubicBezTo>
                      <a:pt x="68" y="705"/>
                      <a:pt x="68" y="705"/>
                      <a:pt x="69" y="706"/>
                    </a:cubicBezTo>
                    <a:cubicBezTo>
                      <a:pt x="70" y="706"/>
                      <a:pt x="71" y="707"/>
                      <a:pt x="72" y="707"/>
                    </a:cubicBezTo>
                    <a:cubicBezTo>
                      <a:pt x="73" y="708"/>
                      <a:pt x="74" y="708"/>
                      <a:pt x="75" y="709"/>
                    </a:cubicBezTo>
                    <a:cubicBezTo>
                      <a:pt x="75" y="709"/>
                      <a:pt x="76" y="709"/>
                      <a:pt x="76" y="709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0"/>
                      <a:pt x="79" y="711"/>
                      <a:pt x="80" y="711"/>
                    </a:cubicBezTo>
                    <a:cubicBezTo>
                      <a:pt x="81" y="711"/>
                      <a:pt x="82" y="712"/>
                      <a:pt x="83" y="712"/>
                    </a:cubicBezTo>
                    <a:cubicBezTo>
                      <a:pt x="84" y="712"/>
                      <a:pt x="85" y="712"/>
                      <a:pt x="86" y="713"/>
                    </a:cubicBezTo>
                    <a:cubicBezTo>
                      <a:pt x="87" y="713"/>
                      <a:pt x="87" y="713"/>
                      <a:pt x="88" y="713"/>
                    </a:cubicBezTo>
                    <a:cubicBezTo>
                      <a:pt x="89" y="713"/>
                      <a:pt x="89" y="714"/>
                      <a:pt x="90" y="714"/>
                    </a:cubicBezTo>
                    <a:lnTo>
                      <a:pt x="290" y="756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4142899" y="4447121"/>
              <a:ext cx="2063750" cy="1616075"/>
              <a:chOff x="908050" y="5954713"/>
              <a:chExt cx="2063750" cy="1616075"/>
            </a:xfrm>
          </p:grpSpPr>
          <p:sp>
            <p:nvSpPr>
              <p:cNvPr id="23" name="Freeform 234"/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908050" y="5954713"/>
                <a:ext cx="2063750" cy="1193800"/>
              </a:xfrm>
              <a:custGeom>
                <a:avLst/>
                <a:gdLst>
                  <a:gd name="T0" fmla="*/ 1621 w 1975"/>
                  <a:gd name="T1" fmla="*/ 203 h 1143"/>
                  <a:gd name="T2" fmla="*/ 1625 w 1975"/>
                  <a:gd name="T3" fmla="*/ 939 h 1143"/>
                  <a:gd name="T4" fmla="*/ 354 w 1975"/>
                  <a:gd name="T5" fmla="*/ 939 h 1143"/>
                  <a:gd name="T6" fmla="*/ 350 w 1975"/>
                  <a:gd name="T7" fmla="*/ 203 h 1143"/>
                  <a:gd name="T8" fmla="*/ 1621 w 1975"/>
                  <a:gd name="T9" fmla="*/ 203 h 1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5" h="1143">
                    <a:moveTo>
                      <a:pt x="1621" y="203"/>
                    </a:moveTo>
                    <a:cubicBezTo>
                      <a:pt x="1973" y="406"/>
                      <a:pt x="1975" y="736"/>
                      <a:pt x="1625" y="939"/>
                    </a:cubicBezTo>
                    <a:cubicBezTo>
                      <a:pt x="1276" y="1143"/>
                      <a:pt x="706" y="1143"/>
                      <a:pt x="354" y="939"/>
                    </a:cubicBezTo>
                    <a:cubicBezTo>
                      <a:pt x="2" y="736"/>
                      <a:pt x="0" y="406"/>
                      <a:pt x="350" y="203"/>
                    </a:cubicBezTo>
                    <a:cubicBezTo>
                      <a:pt x="700" y="0"/>
                      <a:pt x="1269" y="0"/>
                      <a:pt x="1621" y="20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35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050925" y="6037263"/>
                <a:ext cx="1779588" cy="1028700"/>
              </a:xfrm>
              <a:custGeom>
                <a:avLst/>
                <a:gdLst>
                  <a:gd name="T0" fmla="*/ 1398 w 1703"/>
                  <a:gd name="T1" fmla="*/ 175 h 985"/>
                  <a:gd name="T2" fmla="*/ 1401 w 1703"/>
                  <a:gd name="T3" fmla="*/ 810 h 985"/>
                  <a:gd name="T4" fmla="*/ 306 w 1703"/>
                  <a:gd name="T5" fmla="*/ 810 h 985"/>
                  <a:gd name="T6" fmla="*/ 302 w 1703"/>
                  <a:gd name="T7" fmla="*/ 175 h 985"/>
                  <a:gd name="T8" fmla="*/ 1398 w 1703"/>
                  <a:gd name="T9" fmla="*/ 17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3" h="985">
                    <a:moveTo>
                      <a:pt x="1398" y="175"/>
                    </a:moveTo>
                    <a:cubicBezTo>
                      <a:pt x="1702" y="350"/>
                      <a:pt x="1703" y="634"/>
                      <a:pt x="1401" y="810"/>
                    </a:cubicBezTo>
                    <a:cubicBezTo>
                      <a:pt x="1100" y="985"/>
                      <a:pt x="609" y="985"/>
                      <a:pt x="306" y="810"/>
                    </a:cubicBezTo>
                    <a:cubicBezTo>
                      <a:pt x="2" y="634"/>
                      <a:pt x="0" y="350"/>
                      <a:pt x="302" y="175"/>
                    </a:cubicBezTo>
                    <a:cubicBezTo>
                      <a:pt x="604" y="0"/>
                      <a:pt x="1094" y="0"/>
                      <a:pt x="1398" y="17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36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1146175" y="6091238"/>
                <a:ext cx="1590675" cy="920750"/>
              </a:xfrm>
              <a:custGeom>
                <a:avLst/>
                <a:gdLst>
                  <a:gd name="T0" fmla="*/ 1249 w 1522"/>
                  <a:gd name="T1" fmla="*/ 157 h 881"/>
                  <a:gd name="T2" fmla="*/ 1252 w 1522"/>
                  <a:gd name="T3" fmla="*/ 724 h 881"/>
                  <a:gd name="T4" fmla="*/ 273 w 1522"/>
                  <a:gd name="T5" fmla="*/ 724 h 881"/>
                  <a:gd name="T6" fmla="*/ 269 w 1522"/>
                  <a:gd name="T7" fmla="*/ 157 h 881"/>
                  <a:gd name="T8" fmla="*/ 1249 w 1522"/>
                  <a:gd name="T9" fmla="*/ 157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2" h="881">
                    <a:moveTo>
                      <a:pt x="1249" y="157"/>
                    </a:moveTo>
                    <a:cubicBezTo>
                      <a:pt x="1520" y="313"/>
                      <a:pt x="1522" y="567"/>
                      <a:pt x="1252" y="724"/>
                    </a:cubicBezTo>
                    <a:cubicBezTo>
                      <a:pt x="983" y="881"/>
                      <a:pt x="544" y="881"/>
                      <a:pt x="273" y="724"/>
                    </a:cubicBezTo>
                    <a:cubicBezTo>
                      <a:pt x="1" y="567"/>
                      <a:pt x="0" y="313"/>
                      <a:pt x="269" y="157"/>
                    </a:cubicBezTo>
                    <a:cubicBezTo>
                      <a:pt x="539" y="0"/>
                      <a:pt x="978" y="0"/>
                      <a:pt x="1249" y="157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37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998538" y="6548438"/>
                <a:ext cx="1881188" cy="1022350"/>
              </a:xfrm>
              <a:custGeom>
                <a:avLst/>
                <a:gdLst>
                  <a:gd name="T0" fmla="*/ 1796 w 1800"/>
                  <a:gd name="T1" fmla="*/ 47 h 979"/>
                  <a:gd name="T2" fmla="*/ 1789 w 1800"/>
                  <a:gd name="T3" fmla="*/ 85 h 979"/>
                  <a:gd name="T4" fmla="*/ 1775 w 1800"/>
                  <a:gd name="T5" fmla="*/ 126 h 979"/>
                  <a:gd name="T6" fmla="*/ 1756 w 1800"/>
                  <a:gd name="T7" fmla="*/ 165 h 979"/>
                  <a:gd name="T8" fmla="*/ 1734 w 1800"/>
                  <a:gd name="T9" fmla="*/ 199 h 979"/>
                  <a:gd name="T10" fmla="*/ 1707 w 1800"/>
                  <a:gd name="T11" fmla="*/ 234 h 979"/>
                  <a:gd name="T12" fmla="*/ 1674 w 1800"/>
                  <a:gd name="T13" fmla="*/ 269 h 979"/>
                  <a:gd name="T14" fmla="*/ 1639 w 1800"/>
                  <a:gd name="T15" fmla="*/ 301 h 979"/>
                  <a:gd name="T16" fmla="*/ 1598 w 1800"/>
                  <a:gd name="T17" fmla="*/ 332 h 979"/>
                  <a:gd name="T18" fmla="*/ 1552 w 1800"/>
                  <a:gd name="T19" fmla="*/ 362 h 979"/>
                  <a:gd name="T20" fmla="*/ 1469 w 1800"/>
                  <a:gd name="T21" fmla="*/ 407 h 979"/>
                  <a:gd name="T22" fmla="*/ 1395 w 1800"/>
                  <a:gd name="T23" fmla="*/ 438 h 979"/>
                  <a:gd name="T24" fmla="*/ 1321 w 1800"/>
                  <a:gd name="T25" fmla="*/ 463 h 979"/>
                  <a:gd name="T26" fmla="*/ 1260 w 1800"/>
                  <a:gd name="T27" fmla="*/ 480 h 979"/>
                  <a:gd name="T28" fmla="*/ 1197 w 1800"/>
                  <a:gd name="T29" fmla="*/ 494 h 979"/>
                  <a:gd name="T30" fmla="*/ 1116 w 1800"/>
                  <a:gd name="T31" fmla="*/ 508 h 979"/>
                  <a:gd name="T32" fmla="*/ 1032 w 1800"/>
                  <a:gd name="T33" fmla="*/ 518 h 979"/>
                  <a:gd name="T34" fmla="*/ 962 w 1800"/>
                  <a:gd name="T35" fmla="*/ 522 h 979"/>
                  <a:gd name="T36" fmla="*/ 895 w 1800"/>
                  <a:gd name="T37" fmla="*/ 523 h 979"/>
                  <a:gd name="T38" fmla="*/ 829 w 1800"/>
                  <a:gd name="T39" fmla="*/ 521 h 979"/>
                  <a:gd name="T40" fmla="*/ 762 w 1800"/>
                  <a:gd name="T41" fmla="*/ 516 h 979"/>
                  <a:gd name="T42" fmla="*/ 689 w 1800"/>
                  <a:gd name="T43" fmla="*/ 508 h 979"/>
                  <a:gd name="T44" fmla="*/ 624 w 1800"/>
                  <a:gd name="T45" fmla="*/ 497 h 979"/>
                  <a:gd name="T46" fmla="*/ 558 w 1800"/>
                  <a:gd name="T47" fmla="*/ 483 h 979"/>
                  <a:gd name="T48" fmla="*/ 481 w 1800"/>
                  <a:gd name="T49" fmla="*/ 462 h 979"/>
                  <a:gd name="T50" fmla="*/ 401 w 1800"/>
                  <a:gd name="T51" fmla="*/ 434 h 979"/>
                  <a:gd name="T52" fmla="*/ 350 w 1800"/>
                  <a:gd name="T53" fmla="*/ 413 h 979"/>
                  <a:gd name="T54" fmla="*/ 300 w 1800"/>
                  <a:gd name="T55" fmla="*/ 388 h 979"/>
                  <a:gd name="T56" fmla="*/ 1 w 1800"/>
                  <a:gd name="T57" fmla="*/ 456 h 979"/>
                  <a:gd name="T58" fmla="*/ 315 w 1800"/>
                  <a:gd name="T59" fmla="*/ 853 h 979"/>
                  <a:gd name="T60" fmla="*/ 366 w 1800"/>
                  <a:gd name="T61" fmla="*/ 877 h 979"/>
                  <a:gd name="T62" fmla="*/ 419 w 1800"/>
                  <a:gd name="T63" fmla="*/ 897 h 979"/>
                  <a:gd name="T64" fmla="*/ 504 w 1800"/>
                  <a:gd name="T65" fmla="*/ 925 h 979"/>
                  <a:gd name="T66" fmla="*/ 557 w 1800"/>
                  <a:gd name="T67" fmla="*/ 939 h 979"/>
                  <a:gd name="T68" fmla="*/ 614 w 1800"/>
                  <a:gd name="T69" fmla="*/ 952 h 979"/>
                  <a:gd name="T70" fmla="*/ 683 w 1800"/>
                  <a:gd name="T71" fmla="*/ 963 h 979"/>
                  <a:gd name="T72" fmla="*/ 738 w 1800"/>
                  <a:gd name="T73" fmla="*/ 970 h 979"/>
                  <a:gd name="T74" fmla="*/ 796 w 1800"/>
                  <a:gd name="T75" fmla="*/ 975 h 979"/>
                  <a:gd name="T76" fmla="*/ 861 w 1800"/>
                  <a:gd name="T77" fmla="*/ 978 h 979"/>
                  <a:gd name="T78" fmla="*/ 916 w 1800"/>
                  <a:gd name="T79" fmla="*/ 979 h 979"/>
                  <a:gd name="T80" fmla="*/ 975 w 1800"/>
                  <a:gd name="T81" fmla="*/ 977 h 979"/>
                  <a:gd name="T82" fmla="*/ 1054 w 1800"/>
                  <a:gd name="T83" fmla="*/ 972 h 979"/>
                  <a:gd name="T84" fmla="*/ 1114 w 1800"/>
                  <a:gd name="T85" fmla="*/ 964 h 979"/>
                  <a:gd name="T86" fmla="*/ 1186 w 1800"/>
                  <a:gd name="T87" fmla="*/ 952 h 979"/>
                  <a:gd name="T88" fmla="*/ 1249 w 1800"/>
                  <a:gd name="T89" fmla="*/ 939 h 979"/>
                  <a:gd name="T90" fmla="*/ 1315 w 1800"/>
                  <a:gd name="T91" fmla="*/ 921 h 979"/>
                  <a:gd name="T92" fmla="*/ 1370 w 1800"/>
                  <a:gd name="T93" fmla="*/ 903 h 979"/>
                  <a:gd name="T94" fmla="*/ 1446 w 1800"/>
                  <a:gd name="T95" fmla="*/ 873 h 979"/>
                  <a:gd name="T96" fmla="*/ 1517 w 1800"/>
                  <a:gd name="T97" fmla="*/ 838 h 979"/>
                  <a:gd name="T98" fmla="*/ 1574 w 1800"/>
                  <a:gd name="T99" fmla="*/ 803 h 979"/>
                  <a:gd name="T100" fmla="*/ 1618 w 1800"/>
                  <a:gd name="T101" fmla="*/ 772 h 979"/>
                  <a:gd name="T102" fmla="*/ 1657 w 1800"/>
                  <a:gd name="T103" fmla="*/ 740 h 979"/>
                  <a:gd name="T104" fmla="*/ 1685 w 1800"/>
                  <a:gd name="T105" fmla="*/ 713 h 979"/>
                  <a:gd name="T106" fmla="*/ 1714 w 1800"/>
                  <a:gd name="T107" fmla="*/ 680 h 979"/>
                  <a:gd name="T108" fmla="*/ 1733 w 1800"/>
                  <a:gd name="T109" fmla="*/ 655 h 979"/>
                  <a:gd name="T110" fmla="*/ 1754 w 1800"/>
                  <a:gd name="T111" fmla="*/ 621 h 979"/>
                  <a:gd name="T112" fmla="*/ 1773 w 1800"/>
                  <a:gd name="T113" fmla="*/ 582 h 979"/>
                  <a:gd name="T114" fmla="*/ 1786 w 1800"/>
                  <a:gd name="T115" fmla="*/ 547 h 979"/>
                  <a:gd name="T116" fmla="*/ 1793 w 1800"/>
                  <a:gd name="T117" fmla="*/ 516 h 979"/>
                  <a:gd name="T118" fmla="*/ 1798 w 1800"/>
                  <a:gd name="T119" fmla="*/ 478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800" h="979">
                    <a:moveTo>
                      <a:pt x="1799" y="15"/>
                    </a:moveTo>
                    <a:cubicBezTo>
                      <a:pt x="1799" y="17"/>
                      <a:pt x="1799" y="19"/>
                      <a:pt x="1799" y="22"/>
                    </a:cubicBezTo>
                    <a:cubicBezTo>
                      <a:pt x="1799" y="24"/>
                      <a:pt x="1799" y="26"/>
                      <a:pt x="1799" y="28"/>
                    </a:cubicBezTo>
                    <a:cubicBezTo>
                      <a:pt x="1798" y="30"/>
                      <a:pt x="1798" y="32"/>
                      <a:pt x="1798" y="34"/>
                    </a:cubicBezTo>
                    <a:cubicBezTo>
                      <a:pt x="1798" y="36"/>
                      <a:pt x="1798" y="38"/>
                      <a:pt x="1797" y="40"/>
                    </a:cubicBezTo>
                    <a:cubicBezTo>
                      <a:pt x="1797" y="43"/>
                      <a:pt x="1797" y="45"/>
                      <a:pt x="1796" y="47"/>
                    </a:cubicBezTo>
                    <a:cubicBezTo>
                      <a:pt x="1796" y="49"/>
                      <a:pt x="1796" y="51"/>
                      <a:pt x="1796" y="53"/>
                    </a:cubicBezTo>
                    <a:cubicBezTo>
                      <a:pt x="1795" y="55"/>
                      <a:pt x="1795" y="57"/>
                      <a:pt x="1794" y="60"/>
                    </a:cubicBezTo>
                    <a:cubicBezTo>
                      <a:pt x="1794" y="62"/>
                      <a:pt x="1794" y="64"/>
                      <a:pt x="1793" y="65"/>
                    </a:cubicBezTo>
                    <a:cubicBezTo>
                      <a:pt x="1793" y="68"/>
                      <a:pt x="1792" y="70"/>
                      <a:pt x="1792" y="72"/>
                    </a:cubicBezTo>
                    <a:cubicBezTo>
                      <a:pt x="1791" y="74"/>
                      <a:pt x="1791" y="76"/>
                      <a:pt x="1790" y="78"/>
                    </a:cubicBezTo>
                    <a:cubicBezTo>
                      <a:pt x="1790" y="80"/>
                      <a:pt x="1789" y="83"/>
                      <a:pt x="1789" y="85"/>
                    </a:cubicBezTo>
                    <a:cubicBezTo>
                      <a:pt x="1788" y="87"/>
                      <a:pt x="1788" y="89"/>
                      <a:pt x="1787" y="90"/>
                    </a:cubicBezTo>
                    <a:cubicBezTo>
                      <a:pt x="1786" y="93"/>
                      <a:pt x="1786" y="95"/>
                      <a:pt x="1785" y="98"/>
                    </a:cubicBezTo>
                    <a:cubicBezTo>
                      <a:pt x="1784" y="99"/>
                      <a:pt x="1784" y="101"/>
                      <a:pt x="1783" y="103"/>
                    </a:cubicBezTo>
                    <a:cubicBezTo>
                      <a:pt x="1782" y="105"/>
                      <a:pt x="1782" y="108"/>
                      <a:pt x="1781" y="110"/>
                    </a:cubicBezTo>
                    <a:cubicBezTo>
                      <a:pt x="1780" y="112"/>
                      <a:pt x="1779" y="114"/>
                      <a:pt x="1779" y="115"/>
                    </a:cubicBezTo>
                    <a:cubicBezTo>
                      <a:pt x="1778" y="119"/>
                      <a:pt x="1776" y="122"/>
                      <a:pt x="1775" y="126"/>
                    </a:cubicBezTo>
                    <a:cubicBezTo>
                      <a:pt x="1774" y="127"/>
                      <a:pt x="1774" y="127"/>
                      <a:pt x="1774" y="128"/>
                    </a:cubicBezTo>
                    <a:cubicBezTo>
                      <a:pt x="1772" y="132"/>
                      <a:pt x="1770" y="136"/>
                      <a:pt x="1768" y="140"/>
                    </a:cubicBezTo>
                    <a:cubicBezTo>
                      <a:pt x="1768" y="142"/>
                      <a:pt x="1767" y="143"/>
                      <a:pt x="1766" y="144"/>
                    </a:cubicBezTo>
                    <a:cubicBezTo>
                      <a:pt x="1765" y="147"/>
                      <a:pt x="1764" y="150"/>
                      <a:pt x="1762" y="153"/>
                    </a:cubicBezTo>
                    <a:cubicBezTo>
                      <a:pt x="1761" y="154"/>
                      <a:pt x="1761" y="156"/>
                      <a:pt x="1760" y="157"/>
                    </a:cubicBezTo>
                    <a:cubicBezTo>
                      <a:pt x="1758" y="160"/>
                      <a:pt x="1757" y="162"/>
                      <a:pt x="1756" y="165"/>
                    </a:cubicBezTo>
                    <a:cubicBezTo>
                      <a:pt x="1754" y="168"/>
                      <a:pt x="1752" y="172"/>
                      <a:pt x="1750" y="175"/>
                    </a:cubicBezTo>
                    <a:cubicBezTo>
                      <a:pt x="1749" y="176"/>
                      <a:pt x="1749" y="176"/>
                      <a:pt x="1749" y="177"/>
                    </a:cubicBezTo>
                    <a:cubicBezTo>
                      <a:pt x="1747" y="180"/>
                      <a:pt x="1744" y="184"/>
                      <a:pt x="1742" y="187"/>
                    </a:cubicBezTo>
                    <a:cubicBezTo>
                      <a:pt x="1742" y="188"/>
                      <a:pt x="1742" y="188"/>
                      <a:pt x="1741" y="189"/>
                    </a:cubicBezTo>
                    <a:cubicBezTo>
                      <a:pt x="1739" y="192"/>
                      <a:pt x="1737" y="195"/>
                      <a:pt x="1734" y="199"/>
                    </a:cubicBezTo>
                    <a:cubicBezTo>
                      <a:pt x="1734" y="199"/>
                      <a:pt x="1734" y="199"/>
                      <a:pt x="1734" y="199"/>
                    </a:cubicBezTo>
                    <a:cubicBezTo>
                      <a:pt x="1731" y="203"/>
                      <a:pt x="1729" y="206"/>
                      <a:pt x="1726" y="210"/>
                    </a:cubicBezTo>
                    <a:cubicBezTo>
                      <a:pt x="1726" y="210"/>
                      <a:pt x="1726" y="211"/>
                      <a:pt x="1725" y="212"/>
                    </a:cubicBezTo>
                    <a:cubicBezTo>
                      <a:pt x="1723" y="215"/>
                      <a:pt x="1720" y="218"/>
                      <a:pt x="1717" y="221"/>
                    </a:cubicBezTo>
                    <a:cubicBezTo>
                      <a:pt x="1717" y="222"/>
                      <a:pt x="1716" y="223"/>
                      <a:pt x="1715" y="224"/>
                    </a:cubicBezTo>
                    <a:cubicBezTo>
                      <a:pt x="1713" y="227"/>
                      <a:pt x="1711" y="230"/>
                      <a:pt x="1708" y="233"/>
                    </a:cubicBezTo>
                    <a:cubicBezTo>
                      <a:pt x="1708" y="233"/>
                      <a:pt x="1707" y="234"/>
                      <a:pt x="1707" y="234"/>
                    </a:cubicBezTo>
                    <a:cubicBezTo>
                      <a:pt x="1704" y="238"/>
                      <a:pt x="1701" y="241"/>
                      <a:pt x="1698" y="244"/>
                    </a:cubicBezTo>
                    <a:cubicBezTo>
                      <a:pt x="1697" y="245"/>
                      <a:pt x="1697" y="246"/>
                      <a:pt x="1696" y="247"/>
                    </a:cubicBezTo>
                    <a:cubicBezTo>
                      <a:pt x="1693" y="250"/>
                      <a:pt x="1691" y="252"/>
                      <a:pt x="1688" y="255"/>
                    </a:cubicBezTo>
                    <a:cubicBezTo>
                      <a:pt x="1687" y="256"/>
                      <a:pt x="1687" y="256"/>
                      <a:pt x="1686" y="257"/>
                    </a:cubicBezTo>
                    <a:cubicBezTo>
                      <a:pt x="1683" y="260"/>
                      <a:pt x="1680" y="263"/>
                      <a:pt x="1677" y="267"/>
                    </a:cubicBezTo>
                    <a:cubicBezTo>
                      <a:pt x="1676" y="267"/>
                      <a:pt x="1675" y="268"/>
                      <a:pt x="1674" y="269"/>
                    </a:cubicBezTo>
                    <a:cubicBezTo>
                      <a:pt x="1672" y="272"/>
                      <a:pt x="1669" y="274"/>
                      <a:pt x="1666" y="277"/>
                    </a:cubicBezTo>
                    <a:cubicBezTo>
                      <a:pt x="1665" y="278"/>
                      <a:pt x="1665" y="278"/>
                      <a:pt x="1664" y="279"/>
                    </a:cubicBezTo>
                    <a:cubicBezTo>
                      <a:pt x="1662" y="281"/>
                      <a:pt x="1660" y="282"/>
                      <a:pt x="1658" y="284"/>
                    </a:cubicBezTo>
                    <a:cubicBezTo>
                      <a:pt x="1656" y="286"/>
                      <a:pt x="1654" y="288"/>
                      <a:pt x="1652" y="290"/>
                    </a:cubicBezTo>
                    <a:cubicBezTo>
                      <a:pt x="1650" y="292"/>
                      <a:pt x="1648" y="293"/>
                      <a:pt x="1646" y="295"/>
                    </a:cubicBezTo>
                    <a:cubicBezTo>
                      <a:pt x="1644" y="297"/>
                      <a:pt x="1641" y="299"/>
                      <a:pt x="1639" y="301"/>
                    </a:cubicBezTo>
                    <a:cubicBezTo>
                      <a:pt x="1637" y="302"/>
                      <a:pt x="1635" y="304"/>
                      <a:pt x="1633" y="306"/>
                    </a:cubicBezTo>
                    <a:cubicBezTo>
                      <a:pt x="1631" y="308"/>
                      <a:pt x="1628" y="310"/>
                      <a:pt x="1626" y="311"/>
                    </a:cubicBezTo>
                    <a:cubicBezTo>
                      <a:pt x="1624" y="313"/>
                      <a:pt x="1621" y="315"/>
                      <a:pt x="1619" y="316"/>
                    </a:cubicBezTo>
                    <a:cubicBezTo>
                      <a:pt x="1617" y="318"/>
                      <a:pt x="1614" y="320"/>
                      <a:pt x="1612" y="322"/>
                    </a:cubicBezTo>
                    <a:cubicBezTo>
                      <a:pt x="1610" y="324"/>
                      <a:pt x="1608" y="325"/>
                      <a:pt x="1605" y="327"/>
                    </a:cubicBezTo>
                    <a:cubicBezTo>
                      <a:pt x="1603" y="329"/>
                      <a:pt x="1600" y="330"/>
                      <a:pt x="1598" y="332"/>
                    </a:cubicBezTo>
                    <a:cubicBezTo>
                      <a:pt x="1595" y="334"/>
                      <a:pt x="1593" y="336"/>
                      <a:pt x="1591" y="337"/>
                    </a:cubicBezTo>
                    <a:cubicBezTo>
                      <a:pt x="1588" y="339"/>
                      <a:pt x="1586" y="341"/>
                      <a:pt x="1583" y="343"/>
                    </a:cubicBezTo>
                    <a:cubicBezTo>
                      <a:pt x="1581" y="344"/>
                      <a:pt x="1578" y="346"/>
                      <a:pt x="1576" y="347"/>
                    </a:cubicBezTo>
                    <a:cubicBezTo>
                      <a:pt x="1573" y="349"/>
                      <a:pt x="1570" y="351"/>
                      <a:pt x="1568" y="353"/>
                    </a:cubicBezTo>
                    <a:cubicBezTo>
                      <a:pt x="1565" y="354"/>
                      <a:pt x="1563" y="356"/>
                      <a:pt x="1560" y="357"/>
                    </a:cubicBezTo>
                    <a:cubicBezTo>
                      <a:pt x="1557" y="359"/>
                      <a:pt x="1555" y="361"/>
                      <a:pt x="1552" y="362"/>
                    </a:cubicBezTo>
                    <a:cubicBezTo>
                      <a:pt x="1547" y="365"/>
                      <a:pt x="1543" y="368"/>
                      <a:pt x="1538" y="370"/>
                    </a:cubicBezTo>
                    <a:cubicBezTo>
                      <a:pt x="1532" y="374"/>
                      <a:pt x="1525" y="378"/>
                      <a:pt x="1518" y="382"/>
                    </a:cubicBezTo>
                    <a:cubicBezTo>
                      <a:pt x="1516" y="383"/>
                      <a:pt x="1514" y="384"/>
                      <a:pt x="1512" y="385"/>
                    </a:cubicBezTo>
                    <a:cubicBezTo>
                      <a:pt x="1507" y="388"/>
                      <a:pt x="1501" y="391"/>
                      <a:pt x="1496" y="393"/>
                    </a:cubicBezTo>
                    <a:cubicBezTo>
                      <a:pt x="1494" y="394"/>
                      <a:pt x="1492" y="395"/>
                      <a:pt x="1490" y="396"/>
                    </a:cubicBezTo>
                    <a:cubicBezTo>
                      <a:pt x="1483" y="400"/>
                      <a:pt x="1476" y="403"/>
                      <a:pt x="1469" y="407"/>
                    </a:cubicBezTo>
                    <a:cubicBezTo>
                      <a:pt x="1468" y="407"/>
                      <a:pt x="1467" y="408"/>
                      <a:pt x="1465" y="408"/>
                    </a:cubicBezTo>
                    <a:cubicBezTo>
                      <a:pt x="1459" y="411"/>
                      <a:pt x="1453" y="414"/>
                      <a:pt x="1447" y="417"/>
                    </a:cubicBezTo>
                    <a:cubicBezTo>
                      <a:pt x="1445" y="418"/>
                      <a:pt x="1443" y="419"/>
                      <a:pt x="1440" y="420"/>
                    </a:cubicBezTo>
                    <a:cubicBezTo>
                      <a:pt x="1435" y="422"/>
                      <a:pt x="1428" y="425"/>
                      <a:pt x="1422" y="427"/>
                    </a:cubicBezTo>
                    <a:cubicBezTo>
                      <a:pt x="1421" y="428"/>
                      <a:pt x="1419" y="429"/>
                      <a:pt x="1418" y="429"/>
                    </a:cubicBezTo>
                    <a:cubicBezTo>
                      <a:pt x="1410" y="432"/>
                      <a:pt x="1403" y="435"/>
                      <a:pt x="1395" y="438"/>
                    </a:cubicBezTo>
                    <a:cubicBezTo>
                      <a:pt x="1393" y="439"/>
                      <a:pt x="1391" y="439"/>
                      <a:pt x="1390" y="440"/>
                    </a:cubicBezTo>
                    <a:cubicBezTo>
                      <a:pt x="1384" y="442"/>
                      <a:pt x="1378" y="445"/>
                      <a:pt x="1372" y="447"/>
                    </a:cubicBezTo>
                    <a:cubicBezTo>
                      <a:pt x="1369" y="448"/>
                      <a:pt x="1367" y="448"/>
                      <a:pt x="1365" y="449"/>
                    </a:cubicBezTo>
                    <a:cubicBezTo>
                      <a:pt x="1357" y="452"/>
                      <a:pt x="1350" y="454"/>
                      <a:pt x="1343" y="457"/>
                    </a:cubicBezTo>
                    <a:cubicBezTo>
                      <a:pt x="1342" y="457"/>
                      <a:pt x="1342" y="457"/>
                      <a:pt x="1341" y="457"/>
                    </a:cubicBezTo>
                    <a:cubicBezTo>
                      <a:pt x="1334" y="459"/>
                      <a:pt x="1328" y="461"/>
                      <a:pt x="1321" y="463"/>
                    </a:cubicBezTo>
                    <a:cubicBezTo>
                      <a:pt x="1320" y="464"/>
                      <a:pt x="1318" y="464"/>
                      <a:pt x="1317" y="465"/>
                    </a:cubicBezTo>
                    <a:cubicBezTo>
                      <a:pt x="1311" y="466"/>
                      <a:pt x="1306" y="468"/>
                      <a:pt x="1301" y="469"/>
                    </a:cubicBezTo>
                    <a:cubicBezTo>
                      <a:pt x="1298" y="470"/>
                      <a:pt x="1296" y="471"/>
                      <a:pt x="1293" y="471"/>
                    </a:cubicBezTo>
                    <a:cubicBezTo>
                      <a:pt x="1289" y="473"/>
                      <a:pt x="1285" y="474"/>
                      <a:pt x="1280" y="475"/>
                    </a:cubicBezTo>
                    <a:cubicBezTo>
                      <a:pt x="1278" y="476"/>
                      <a:pt x="1275" y="476"/>
                      <a:pt x="1272" y="477"/>
                    </a:cubicBezTo>
                    <a:cubicBezTo>
                      <a:pt x="1268" y="478"/>
                      <a:pt x="1264" y="479"/>
                      <a:pt x="1260" y="480"/>
                    </a:cubicBezTo>
                    <a:cubicBezTo>
                      <a:pt x="1257" y="481"/>
                      <a:pt x="1254" y="482"/>
                      <a:pt x="1251" y="483"/>
                    </a:cubicBezTo>
                    <a:cubicBezTo>
                      <a:pt x="1247" y="483"/>
                      <a:pt x="1243" y="484"/>
                      <a:pt x="1239" y="485"/>
                    </a:cubicBezTo>
                    <a:cubicBezTo>
                      <a:pt x="1236" y="486"/>
                      <a:pt x="1233" y="487"/>
                      <a:pt x="1230" y="487"/>
                    </a:cubicBezTo>
                    <a:cubicBezTo>
                      <a:pt x="1226" y="488"/>
                      <a:pt x="1222" y="489"/>
                      <a:pt x="1218" y="490"/>
                    </a:cubicBezTo>
                    <a:cubicBezTo>
                      <a:pt x="1215" y="491"/>
                      <a:pt x="1212" y="491"/>
                      <a:pt x="1208" y="492"/>
                    </a:cubicBezTo>
                    <a:cubicBezTo>
                      <a:pt x="1205" y="493"/>
                      <a:pt x="1201" y="494"/>
                      <a:pt x="1197" y="494"/>
                    </a:cubicBezTo>
                    <a:cubicBezTo>
                      <a:pt x="1194" y="495"/>
                      <a:pt x="1190" y="496"/>
                      <a:pt x="1187" y="496"/>
                    </a:cubicBezTo>
                    <a:cubicBezTo>
                      <a:pt x="1183" y="497"/>
                      <a:pt x="1179" y="498"/>
                      <a:pt x="1176" y="499"/>
                    </a:cubicBezTo>
                    <a:cubicBezTo>
                      <a:pt x="1173" y="499"/>
                      <a:pt x="1170" y="500"/>
                      <a:pt x="1167" y="500"/>
                    </a:cubicBezTo>
                    <a:cubicBezTo>
                      <a:pt x="1161" y="501"/>
                      <a:pt x="1154" y="502"/>
                      <a:pt x="1147" y="503"/>
                    </a:cubicBezTo>
                    <a:cubicBezTo>
                      <a:pt x="1145" y="504"/>
                      <a:pt x="1143" y="504"/>
                      <a:pt x="1141" y="504"/>
                    </a:cubicBezTo>
                    <a:cubicBezTo>
                      <a:pt x="1133" y="506"/>
                      <a:pt x="1124" y="507"/>
                      <a:pt x="1116" y="508"/>
                    </a:cubicBezTo>
                    <a:cubicBezTo>
                      <a:pt x="1114" y="508"/>
                      <a:pt x="1112" y="509"/>
                      <a:pt x="1110" y="509"/>
                    </a:cubicBezTo>
                    <a:cubicBezTo>
                      <a:pt x="1103" y="510"/>
                      <a:pt x="1096" y="511"/>
                      <a:pt x="1089" y="512"/>
                    </a:cubicBezTo>
                    <a:cubicBezTo>
                      <a:pt x="1087" y="512"/>
                      <a:pt x="1084" y="512"/>
                      <a:pt x="1082" y="513"/>
                    </a:cubicBezTo>
                    <a:cubicBezTo>
                      <a:pt x="1075" y="513"/>
                      <a:pt x="1067" y="514"/>
                      <a:pt x="1060" y="515"/>
                    </a:cubicBezTo>
                    <a:cubicBezTo>
                      <a:pt x="1059" y="515"/>
                      <a:pt x="1057" y="515"/>
                      <a:pt x="1055" y="515"/>
                    </a:cubicBezTo>
                    <a:cubicBezTo>
                      <a:pt x="1048" y="516"/>
                      <a:pt x="1040" y="517"/>
                      <a:pt x="1032" y="518"/>
                    </a:cubicBezTo>
                    <a:cubicBezTo>
                      <a:pt x="1031" y="518"/>
                      <a:pt x="1030" y="518"/>
                      <a:pt x="1028" y="518"/>
                    </a:cubicBezTo>
                    <a:cubicBezTo>
                      <a:pt x="1022" y="518"/>
                      <a:pt x="1015" y="519"/>
                      <a:pt x="1009" y="519"/>
                    </a:cubicBezTo>
                    <a:cubicBezTo>
                      <a:pt x="1006" y="519"/>
                      <a:pt x="1003" y="520"/>
                      <a:pt x="1001" y="520"/>
                    </a:cubicBezTo>
                    <a:cubicBezTo>
                      <a:pt x="996" y="520"/>
                      <a:pt x="991" y="520"/>
                      <a:pt x="985" y="521"/>
                    </a:cubicBezTo>
                    <a:cubicBezTo>
                      <a:pt x="982" y="521"/>
                      <a:pt x="979" y="521"/>
                      <a:pt x="976" y="521"/>
                    </a:cubicBezTo>
                    <a:cubicBezTo>
                      <a:pt x="972" y="521"/>
                      <a:pt x="967" y="522"/>
                      <a:pt x="962" y="522"/>
                    </a:cubicBezTo>
                    <a:cubicBezTo>
                      <a:pt x="959" y="522"/>
                      <a:pt x="955" y="522"/>
                      <a:pt x="952" y="522"/>
                    </a:cubicBezTo>
                    <a:cubicBezTo>
                      <a:pt x="948" y="522"/>
                      <a:pt x="944" y="522"/>
                      <a:pt x="940" y="522"/>
                    </a:cubicBezTo>
                    <a:cubicBezTo>
                      <a:pt x="937" y="522"/>
                      <a:pt x="933" y="523"/>
                      <a:pt x="930" y="523"/>
                    </a:cubicBezTo>
                    <a:cubicBezTo>
                      <a:pt x="926" y="523"/>
                      <a:pt x="922" y="523"/>
                      <a:pt x="917" y="523"/>
                    </a:cubicBezTo>
                    <a:cubicBezTo>
                      <a:pt x="914" y="523"/>
                      <a:pt x="911" y="523"/>
                      <a:pt x="907" y="523"/>
                    </a:cubicBezTo>
                    <a:cubicBezTo>
                      <a:pt x="903" y="523"/>
                      <a:pt x="899" y="523"/>
                      <a:pt x="895" y="523"/>
                    </a:cubicBezTo>
                    <a:cubicBezTo>
                      <a:pt x="892" y="523"/>
                      <a:pt x="888" y="523"/>
                      <a:pt x="885" y="523"/>
                    </a:cubicBezTo>
                    <a:cubicBezTo>
                      <a:pt x="881" y="523"/>
                      <a:pt x="877" y="523"/>
                      <a:pt x="872" y="523"/>
                    </a:cubicBezTo>
                    <a:cubicBezTo>
                      <a:pt x="869" y="522"/>
                      <a:pt x="866" y="522"/>
                      <a:pt x="863" y="522"/>
                    </a:cubicBezTo>
                    <a:cubicBezTo>
                      <a:pt x="859" y="522"/>
                      <a:pt x="855" y="522"/>
                      <a:pt x="851" y="522"/>
                    </a:cubicBezTo>
                    <a:cubicBezTo>
                      <a:pt x="848" y="522"/>
                      <a:pt x="844" y="522"/>
                      <a:pt x="841" y="522"/>
                    </a:cubicBezTo>
                    <a:cubicBezTo>
                      <a:pt x="837" y="521"/>
                      <a:pt x="833" y="521"/>
                      <a:pt x="829" y="521"/>
                    </a:cubicBezTo>
                    <a:cubicBezTo>
                      <a:pt x="826" y="521"/>
                      <a:pt x="822" y="521"/>
                      <a:pt x="819" y="521"/>
                    </a:cubicBezTo>
                    <a:cubicBezTo>
                      <a:pt x="815" y="520"/>
                      <a:pt x="811" y="520"/>
                      <a:pt x="807" y="520"/>
                    </a:cubicBezTo>
                    <a:cubicBezTo>
                      <a:pt x="804" y="520"/>
                      <a:pt x="800" y="519"/>
                      <a:pt x="797" y="519"/>
                    </a:cubicBezTo>
                    <a:cubicBezTo>
                      <a:pt x="793" y="519"/>
                      <a:pt x="789" y="519"/>
                      <a:pt x="785" y="518"/>
                    </a:cubicBezTo>
                    <a:cubicBezTo>
                      <a:pt x="782" y="518"/>
                      <a:pt x="779" y="518"/>
                      <a:pt x="776" y="518"/>
                    </a:cubicBezTo>
                    <a:cubicBezTo>
                      <a:pt x="771" y="517"/>
                      <a:pt x="767" y="517"/>
                      <a:pt x="762" y="516"/>
                    </a:cubicBezTo>
                    <a:cubicBezTo>
                      <a:pt x="760" y="516"/>
                      <a:pt x="757" y="516"/>
                      <a:pt x="754" y="516"/>
                    </a:cubicBezTo>
                    <a:cubicBezTo>
                      <a:pt x="749" y="515"/>
                      <a:pt x="744" y="515"/>
                      <a:pt x="739" y="514"/>
                    </a:cubicBezTo>
                    <a:cubicBezTo>
                      <a:pt x="737" y="514"/>
                      <a:pt x="734" y="514"/>
                      <a:pt x="732" y="513"/>
                    </a:cubicBezTo>
                    <a:cubicBezTo>
                      <a:pt x="725" y="513"/>
                      <a:pt x="718" y="512"/>
                      <a:pt x="711" y="511"/>
                    </a:cubicBezTo>
                    <a:cubicBezTo>
                      <a:pt x="710" y="511"/>
                      <a:pt x="709" y="511"/>
                      <a:pt x="708" y="510"/>
                    </a:cubicBezTo>
                    <a:cubicBezTo>
                      <a:pt x="702" y="510"/>
                      <a:pt x="696" y="509"/>
                      <a:pt x="689" y="508"/>
                    </a:cubicBezTo>
                    <a:cubicBezTo>
                      <a:pt x="688" y="508"/>
                      <a:pt x="686" y="507"/>
                      <a:pt x="684" y="507"/>
                    </a:cubicBezTo>
                    <a:cubicBezTo>
                      <a:pt x="678" y="506"/>
                      <a:pt x="673" y="506"/>
                      <a:pt x="668" y="505"/>
                    </a:cubicBezTo>
                    <a:cubicBezTo>
                      <a:pt x="665" y="504"/>
                      <a:pt x="662" y="504"/>
                      <a:pt x="659" y="503"/>
                    </a:cubicBezTo>
                    <a:cubicBezTo>
                      <a:pt x="655" y="503"/>
                      <a:pt x="650" y="502"/>
                      <a:pt x="646" y="501"/>
                    </a:cubicBezTo>
                    <a:cubicBezTo>
                      <a:pt x="643" y="501"/>
                      <a:pt x="640" y="500"/>
                      <a:pt x="637" y="500"/>
                    </a:cubicBezTo>
                    <a:cubicBezTo>
                      <a:pt x="633" y="499"/>
                      <a:pt x="629" y="498"/>
                      <a:pt x="624" y="497"/>
                    </a:cubicBezTo>
                    <a:cubicBezTo>
                      <a:pt x="621" y="497"/>
                      <a:pt x="618" y="496"/>
                      <a:pt x="615" y="495"/>
                    </a:cubicBezTo>
                    <a:cubicBezTo>
                      <a:pt x="611" y="495"/>
                      <a:pt x="607" y="494"/>
                      <a:pt x="603" y="493"/>
                    </a:cubicBezTo>
                    <a:cubicBezTo>
                      <a:pt x="600" y="492"/>
                      <a:pt x="597" y="492"/>
                      <a:pt x="594" y="491"/>
                    </a:cubicBezTo>
                    <a:cubicBezTo>
                      <a:pt x="590" y="490"/>
                      <a:pt x="585" y="489"/>
                      <a:pt x="580" y="488"/>
                    </a:cubicBezTo>
                    <a:cubicBezTo>
                      <a:pt x="577" y="487"/>
                      <a:pt x="574" y="487"/>
                      <a:pt x="571" y="486"/>
                    </a:cubicBezTo>
                    <a:cubicBezTo>
                      <a:pt x="567" y="485"/>
                      <a:pt x="562" y="484"/>
                      <a:pt x="558" y="483"/>
                    </a:cubicBezTo>
                    <a:cubicBezTo>
                      <a:pt x="555" y="482"/>
                      <a:pt x="552" y="482"/>
                      <a:pt x="549" y="481"/>
                    </a:cubicBezTo>
                    <a:cubicBezTo>
                      <a:pt x="544" y="480"/>
                      <a:pt x="540" y="478"/>
                      <a:pt x="535" y="477"/>
                    </a:cubicBezTo>
                    <a:cubicBezTo>
                      <a:pt x="532" y="477"/>
                      <a:pt x="530" y="476"/>
                      <a:pt x="527" y="475"/>
                    </a:cubicBezTo>
                    <a:cubicBezTo>
                      <a:pt x="521" y="474"/>
                      <a:pt x="516" y="472"/>
                      <a:pt x="510" y="470"/>
                    </a:cubicBezTo>
                    <a:cubicBezTo>
                      <a:pt x="508" y="470"/>
                      <a:pt x="507" y="470"/>
                      <a:pt x="506" y="469"/>
                    </a:cubicBezTo>
                    <a:cubicBezTo>
                      <a:pt x="497" y="467"/>
                      <a:pt x="489" y="464"/>
                      <a:pt x="481" y="462"/>
                    </a:cubicBezTo>
                    <a:cubicBezTo>
                      <a:pt x="479" y="461"/>
                      <a:pt x="476" y="461"/>
                      <a:pt x="474" y="460"/>
                    </a:cubicBezTo>
                    <a:cubicBezTo>
                      <a:pt x="468" y="458"/>
                      <a:pt x="461" y="456"/>
                      <a:pt x="454" y="453"/>
                    </a:cubicBezTo>
                    <a:cubicBezTo>
                      <a:pt x="453" y="453"/>
                      <a:pt x="451" y="452"/>
                      <a:pt x="449" y="452"/>
                    </a:cubicBezTo>
                    <a:cubicBezTo>
                      <a:pt x="441" y="449"/>
                      <a:pt x="433" y="446"/>
                      <a:pt x="425" y="443"/>
                    </a:cubicBezTo>
                    <a:cubicBezTo>
                      <a:pt x="423" y="443"/>
                      <a:pt x="422" y="442"/>
                      <a:pt x="420" y="441"/>
                    </a:cubicBezTo>
                    <a:cubicBezTo>
                      <a:pt x="413" y="439"/>
                      <a:pt x="407" y="436"/>
                      <a:pt x="401" y="434"/>
                    </a:cubicBezTo>
                    <a:cubicBezTo>
                      <a:pt x="398" y="433"/>
                      <a:pt x="396" y="432"/>
                      <a:pt x="393" y="431"/>
                    </a:cubicBezTo>
                    <a:cubicBezTo>
                      <a:pt x="391" y="430"/>
                      <a:pt x="388" y="429"/>
                      <a:pt x="386" y="428"/>
                    </a:cubicBezTo>
                    <a:cubicBezTo>
                      <a:pt x="382" y="427"/>
                      <a:pt x="379" y="425"/>
                      <a:pt x="376" y="424"/>
                    </a:cubicBezTo>
                    <a:cubicBezTo>
                      <a:pt x="373" y="423"/>
                      <a:pt x="370" y="422"/>
                      <a:pt x="368" y="420"/>
                    </a:cubicBezTo>
                    <a:cubicBezTo>
                      <a:pt x="364" y="419"/>
                      <a:pt x="361" y="418"/>
                      <a:pt x="358" y="416"/>
                    </a:cubicBezTo>
                    <a:cubicBezTo>
                      <a:pt x="355" y="415"/>
                      <a:pt x="353" y="414"/>
                      <a:pt x="350" y="413"/>
                    </a:cubicBezTo>
                    <a:cubicBezTo>
                      <a:pt x="347" y="411"/>
                      <a:pt x="344" y="410"/>
                      <a:pt x="341" y="408"/>
                    </a:cubicBezTo>
                    <a:cubicBezTo>
                      <a:pt x="338" y="407"/>
                      <a:pt x="336" y="406"/>
                      <a:pt x="333" y="405"/>
                    </a:cubicBezTo>
                    <a:cubicBezTo>
                      <a:pt x="330" y="403"/>
                      <a:pt x="327" y="402"/>
                      <a:pt x="323" y="400"/>
                    </a:cubicBezTo>
                    <a:cubicBezTo>
                      <a:pt x="321" y="399"/>
                      <a:pt x="319" y="398"/>
                      <a:pt x="316" y="397"/>
                    </a:cubicBezTo>
                    <a:cubicBezTo>
                      <a:pt x="313" y="395"/>
                      <a:pt x="310" y="393"/>
                      <a:pt x="306" y="392"/>
                    </a:cubicBezTo>
                    <a:cubicBezTo>
                      <a:pt x="304" y="390"/>
                      <a:pt x="302" y="389"/>
                      <a:pt x="300" y="388"/>
                    </a:cubicBezTo>
                    <a:cubicBezTo>
                      <a:pt x="296" y="386"/>
                      <a:pt x="292" y="384"/>
                      <a:pt x="289" y="382"/>
                    </a:cubicBezTo>
                    <a:cubicBezTo>
                      <a:pt x="287" y="381"/>
                      <a:pt x="285" y="380"/>
                      <a:pt x="283" y="379"/>
                    </a:cubicBezTo>
                    <a:cubicBezTo>
                      <a:pt x="278" y="376"/>
                      <a:pt x="273" y="373"/>
                      <a:pt x="267" y="370"/>
                    </a:cubicBezTo>
                    <a:cubicBezTo>
                      <a:pt x="134" y="294"/>
                      <a:pt x="51" y="199"/>
                      <a:pt x="18" y="100"/>
                    </a:cubicBezTo>
                    <a:cubicBezTo>
                      <a:pt x="7" y="67"/>
                      <a:pt x="2" y="33"/>
                      <a:pt x="2" y="0"/>
                    </a:cubicBezTo>
                    <a:cubicBezTo>
                      <a:pt x="1" y="456"/>
                      <a:pt x="1" y="456"/>
                      <a:pt x="1" y="456"/>
                    </a:cubicBezTo>
                    <a:cubicBezTo>
                      <a:pt x="0" y="590"/>
                      <a:pt x="89" y="724"/>
                      <a:pt x="266" y="827"/>
                    </a:cubicBezTo>
                    <a:cubicBezTo>
                      <a:pt x="271" y="830"/>
                      <a:pt x="277" y="833"/>
                      <a:pt x="282" y="836"/>
                    </a:cubicBezTo>
                    <a:cubicBezTo>
                      <a:pt x="284" y="837"/>
                      <a:pt x="286" y="837"/>
                      <a:pt x="287" y="838"/>
                    </a:cubicBezTo>
                    <a:cubicBezTo>
                      <a:pt x="291" y="840"/>
                      <a:pt x="295" y="842"/>
                      <a:pt x="298" y="844"/>
                    </a:cubicBezTo>
                    <a:cubicBezTo>
                      <a:pt x="301" y="845"/>
                      <a:pt x="303" y="847"/>
                      <a:pt x="305" y="848"/>
                    </a:cubicBezTo>
                    <a:cubicBezTo>
                      <a:pt x="308" y="849"/>
                      <a:pt x="312" y="851"/>
                      <a:pt x="315" y="853"/>
                    </a:cubicBezTo>
                    <a:cubicBezTo>
                      <a:pt x="317" y="854"/>
                      <a:pt x="320" y="855"/>
                      <a:pt x="322" y="856"/>
                    </a:cubicBezTo>
                    <a:cubicBezTo>
                      <a:pt x="325" y="858"/>
                      <a:pt x="329" y="859"/>
                      <a:pt x="332" y="861"/>
                    </a:cubicBezTo>
                    <a:cubicBezTo>
                      <a:pt x="334" y="862"/>
                      <a:pt x="337" y="863"/>
                      <a:pt x="339" y="864"/>
                    </a:cubicBezTo>
                    <a:cubicBezTo>
                      <a:pt x="343" y="866"/>
                      <a:pt x="346" y="867"/>
                      <a:pt x="349" y="869"/>
                    </a:cubicBezTo>
                    <a:cubicBezTo>
                      <a:pt x="352" y="870"/>
                      <a:pt x="354" y="871"/>
                      <a:pt x="357" y="872"/>
                    </a:cubicBezTo>
                    <a:cubicBezTo>
                      <a:pt x="360" y="874"/>
                      <a:pt x="363" y="875"/>
                      <a:pt x="366" y="877"/>
                    </a:cubicBezTo>
                    <a:cubicBezTo>
                      <a:pt x="369" y="878"/>
                      <a:pt x="372" y="879"/>
                      <a:pt x="374" y="880"/>
                    </a:cubicBezTo>
                    <a:cubicBezTo>
                      <a:pt x="378" y="881"/>
                      <a:pt x="381" y="883"/>
                      <a:pt x="384" y="884"/>
                    </a:cubicBezTo>
                    <a:cubicBezTo>
                      <a:pt x="387" y="885"/>
                      <a:pt x="389" y="886"/>
                      <a:pt x="392" y="887"/>
                    </a:cubicBezTo>
                    <a:cubicBezTo>
                      <a:pt x="393" y="888"/>
                      <a:pt x="394" y="888"/>
                      <a:pt x="396" y="889"/>
                    </a:cubicBezTo>
                    <a:cubicBezTo>
                      <a:pt x="397" y="889"/>
                      <a:pt x="398" y="890"/>
                      <a:pt x="399" y="890"/>
                    </a:cubicBezTo>
                    <a:cubicBezTo>
                      <a:pt x="406" y="893"/>
                      <a:pt x="412" y="895"/>
                      <a:pt x="419" y="897"/>
                    </a:cubicBezTo>
                    <a:cubicBezTo>
                      <a:pt x="420" y="898"/>
                      <a:pt x="422" y="899"/>
                      <a:pt x="424" y="899"/>
                    </a:cubicBezTo>
                    <a:cubicBezTo>
                      <a:pt x="432" y="902"/>
                      <a:pt x="440" y="905"/>
                      <a:pt x="448" y="908"/>
                    </a:cubicBezTo>
                    <a:cubicBezTo>
                      <a:pt x="450" y="908"/>
                      <a:pt x="451" y="909"/>
                      <a:pt x="453" y="910"/>
                    </a:cubicBezTo>
                    <a:cubicBezTo>
                      <a:pt x="460" y="912"/>
                      <a:pt x="466" y="914"/>
                      <a:pt x="473" y="916"/>
                    </a:cubicBezTo>
                    <a:cubicBezTo>
                      <a:pt x="475" y="917"/>
                      <a:pt x="477" y="917"/>
                      <a:pt x="480" y="918"/>
                    </a:cubicBezTo>
                    <a:cubicBezTo>
                      <a:pt x="488" y="921"/>
                      <a:pt x="496" y="923"/>
                      <a:pt x="504" y="925"/>
                    </a:cubicBezTo>
                    <a:cubicBezTo>
                      <a:pt x="505" y="926"/>
                      <a:pt x="505" y="926"/>
                      <a:pt x="505" y="926"/>
                    </a:cubicBezTo>
                    <a:cubicBezTo>
                      <a:pt x="506" y="926"/>
                      <a:pt x="507" y="926"/>
                      <a:pt x="509" y="927"/>
                    </a:cubicBezTo>
                    <a:cubicBezTo>
                      <a:pt x="514" y="928"/>
                      <a:pt x="520" y="930"/>
                      <a:pt x="526" y="931"/>
                    </a:cubicBezTo>
                    <a:cubicBezTo>
                      <a:pt x="529" y="932"/>
                      <a:pt x="531" y="933"/>
                      <a:pt x="534" y="933"/>
                    </a:cubicBezTo>
                    <a:cubicBezTo>
                      <a:pt x="538" y="935"/>
                      <a:pt x="543" y="936"/>
                      <a:pt x="548" y="937"/>
                    </a:cubicBezTo>
                    <a:cubicBezTo>
                      <a:pt x="551" y="938"/>
                      <a:pt x="554" y="938"/>
                      <a:pt x="557" y="939"/>
                    </a:cubicBezTo>
                    <a:cubicBezTo>
                      <a:pt x="561" y="940"/>
                      <a:pt x="566" y="941"/>
                      <a:pt x="570" y="942"/>
                    </a:cubicBezTo>
                    <a:cubicBezTo>
                      <a:pt x="573" y="943"/>
                      <a:pt x="576" y="944"/>
                      <a:pt x="579" y="944"/>
                    </a:cubicBezTo>
                    <a:cubicBezTo>
                      <a:pt x="584" y="945"/>
                      <a:pt x="588" y="946"/>
                      <a:pt x="593" y="947"/>
                    </a:cubicBezTo>
                    <a:cubicBezTo>
                      <a:pt x="595" y="948"/>
                      <a:pt x="597" y="948"/>
                      <a:pt x="599" y="948"/>
                    </a:cubicBezTo>
                    <a:cubicBezTo>
                      <a:pt x="600" y="949"/>
                      <a:pt x="601" y="949"/>
                      <a:pt x="602" y="949"/>
                    </a:cubicBezTo>
                    <a:cubicBezTo>
                      <a:pt x="606" y="950"/>
                      <a:pt x="610" y="951"/>
                      <a:pt x="614" y="952"/>
                    </a:cubicBezTo>
                    <a:cubicBezTo>
                      <a:pt x="617" y="952"/>
                      <a:pt x="620" y="953"/>
                      <a:pt x="623" y="953"/>
                    </a:cubicBezTo>
                    <a:cubicBezTo>
                      <a:pt x="627" y="954"/>
                      <a:pt x="631" y="955"/>
                      <a:pt x="636" y="956"/>
                    </a:cubicBezTo>
                    <a:cubicBezTo>
                      <a:pt x="639" y="956"/>
                      <a:pt x="642" y="957"/>
                      <a:pt x="645" y="957"/>
                    </a:cubicBezTo>
                    <a:cubicBezTo>
                      <a:pt x="649" y="958"/>
                      <a:pt x="654" y="959"/>
                      <a:pt x="658" y="959"/>
                    </a:cubicBezTo>
                    <a:cubicBezTo>
                      <a:pt x="661" y="960"/>
                      <a:pt x="664" y="960"/>
                      <a:pt x="666" y="961"/>
                    </a:cubicBezTo>
                    <a:cubicBezTo>
                      <a:pt x="672" y="962"/>
                      <a:pt x="677" y="962"/>
                      <a:pt x="683" y="963"/>
                    </a:cubicBezTo>
                    <a:cubicBezTo>
                      <a:pt x="684" y="963"/>
                      <a:pt x="686" y="964"/>
                      <a:pt x="688" y="964"/>
                    </a:cubicBezTo>
                    <a:cubicBezTo>
                      <a:pt x="688" y="964"/>
                      <a:pt x="688" y="964"/>
                      <a:pt x="688" y="964"/>
                    </a:cubicBezTo>
                    <a:cubicBezTo>
                      <a:pt x="694" y="965"/>
                      <a:pt x="701" y="966"/>
                      <a:pt x="707" y="967"/>
                    </a:cubicBezTo>
                    <a:cubicBezTo>
                      <a:pt x="708" y="967"/>
                      <a:pt x="709" y="967"/>
                      <a:pt x="709" y="967"/>
                    </a:cubicBezTo>
                    <a:cubicBezTo>
                      <a:pt x="717" y="968"/>
                      <a:pt x="724" y="969"/>
                      <a:pt x="731" y="969"/>
                    </a:cubicBezTo>
                    <a:cubicBezTo>
                      <a:pt x="733" y="970"/>
                      <a:pt x="735" y="970"/>
                      <a:pt x="738" y="970"/>
                    </a:cubicBezTo>
                    <a:cubicBezTo>
                      <a:pt x="743" y="971"/>
                      <a:pt x="748" y="971"/>
                      <a:pt x="753" y="972"/>
                    </a:cubicBezTo>
                    <a:cubicBezTo>
                      <a:pt x="755" y="972"/>
                      <a:pt x="758" y="972"/>
                      <a:pt x="761" y="973"/>
                    </a:cubicBezTo>
                    <a:cubicBezTo>
                      <a:pt x="765" y="973"/>
                      <a:pt x="770" y="973"/>
                      <a:pt x="774" y="974"/>
                    </a:cubicBezTo>
                    <a:cubicBezTo>
                      <a:pt x="775" y="974"/>
                      <a:pt x="775" y="974"/>
                      <a:pt x="775" y="974"/>
                    </a:cubicBezTo>
                    <a:cubicBezTo>
                      <a:pt x="778" y="974"/>
                      <a:pt x="781" y="974"/>
                      <a:pt x="783" y="974"/>
                    </a:cubicBezTo>
                    <a:cubicBezTo>
                      <a:pt x="788" y="975"/>
                      <a:pt x="792" y="975"/>
                      <a:pt x="796" y="975"/>
                    </a:cubicBezTo>
                    <a:cubicBezTo>
                      <a:pt x="799" y="976"/>
                      <a:pt x="802" y="976"/>
                      <a:pt x="806" y="976"/>
                    </a:cubicBezTo>
                    <a:cubicBezTo>
                      <a:pt x="810" y="976"/>
                      <a:pt x="814" y="976"/>
                      <a:pt x="818" y="977"/>
                    </a:cubicBezTo>
                    <a:cubicBezTo>
                      <a:pt x="821" y="977"/>
                      <a:pt x="824" y="977"/>
                      <a:pt x="828" y="977"/>
                    </a:cubicBezTo>
                    <a:cubicBezTo>
                      <a:pt x="832" y="977"/>
                      <a:pt x="836" y="978"/>
                      <a:pt x="840" y="978"/>
                    </a:cubicBezTo>
                    <a:cubicBezTo>
                      <a:pt x="843" y="978"/>
                      <a:pt x="846" y="978"/>
                      <a:pt x="850" y="978"/>
                    </a:cubicBezTo>
                    <a:cubicBezTo>
                      <a:pt x="854" y="978"/>
                      <a:pt x="858" y="978"/>
                      <a:pt x="861" y="978"/>
                    </a:cubicBezTo>
                    <a:cubicBezTo>
                      <a:pt x="862" y="978"/>
                      <a:pt x="863" y="978"/>
                      <a:pt x="864" y="978"/>
                    </a:cubicBezTo>
                    <a:cubicBezTo>
                      <a:pt x="866" y="979"/>
                      <a:pt x="868" y="979"/>
                      <a:pt x="871" y="979"/>
                    </a:cubicBezTo>
                    <a:cubicBezTo>
                      <a:pt x="875" y="979"/>
                      <a:pt x="880" y="979"/>
                      <a:pt x="884" y="979"/>
                    </a:cubicBezTo>
                    <a:cubicBezTo>
                      <a:pt x="887" y="979"/>
                      <a:pt x="890" y="979"/>
                      <a:pt x="894" y="979"/>
                    </a:cubicBezTo>
                    <a:cubicBezTo>
                      <a:pt x="898" y="979"/>
                      <a:pt x="902" y="979"/>
                      <a:pt x="906" y="979"/>
                    </a:cubicBezTo>
                    <a:cubicBezTo>
                      <a:pt x="910" y="979"/>
                      <a:pt x="913" y="979"/>
                      <a:pt x="916" y="979"/>
                    </a:cubicBezTo>
                    <a:cubicBezTo>
                      <a:pt x="920" y="979"/>
                      <a:pt x="924" y="979"/>
                      <a:pt x="929" y="979"/>
                    </a:cubicBezTo>
                    <a:cubicBezTo>
                      <a:pt x="932" y="979"/>
                      <a:pt x="935" y="979"/>
                      <a:pt x="939" y="979"/>
                    </a:cubicBezTo>
                    <a:cubicBezTo>
                      <a:pt x="943" y="978"/>
                      <a:pt x="947" y="978"/>
                      <a:pt x="951" y="978"/>
                    </a:cubicBezTo>
                    <a:cubicBezTo>
                      <a:pt x="952" y="978"/>
                      <a:pt x="954" y="978"/>
                      <a:pt x="956" y="978"/>
                    </a:cubicBezTo>
                    <a:cubicBezTo>
                      <a:pt x="957" y="978"/>
                      <a:pt x="959" y="978"/>
                      <a:pt x="960" y="978"/>
                    </a:cubicBezTo>
                    <a:cubicBezTo>
                      <a:pt x="965" y="978"/>
                      <a:pt x="970" y="977"/>
                      <a:pt x="975" y="977"/>
                    </a:cubicBezTo>
                    <a:cubicBezTo>
                      <a:pt x="978" y="977"/>
                      <a:pt x="981" y="977"/>
                      <a:pt x="984" y="977"/>
                    </a:cubicBezTo>
                    <a:cubicBezTo>
                      <a:pt x="989" y="977"/>
                      <a:pt x="994" y="976"/>
                      <a:pt x="999" y="976"/>
                    </a:cubicBezTo>
                    <a:cubicBezTo>
                      <a:pt x="1002" y="976"/>
                      <a:pt x="1005" y="976"/>
                      <a:pt x="1008" y="975"/>
                    </a:cubicBezTo>
                    <a:cubicBezTo>
                      <a:pt x="1014" y="975"/>
                      <a:pt x="1021" y="974"/>
                      <a:pt x="1027" y="974"/>
                    </a:cubicBezTo>
                    <a:cubicBezTo>
                      <a:pt x="1028" y="974"/>
                      <a:pt x="1030" y="974"/>
                      <a:pt x="1031" y="974"/>
                    </a:cubicBezTo>
                    <a:cubicBezTo>
                      <a:pt x="1039" y="973"/>
                      <a:pt x="1046" y="972"/>
                      <a:pt x="1054" y="972"/>
                    </a:cubicBezTo>
                    <a:cubicBezTo>
                      <a:pt x="1055" y="971"/>
                      <a:pt x="1055" y="971"/>
                      <a:pt x="1055" y="971"/>
                    </a:cubicBezTo>
                    <a:cubicBezTo>
                      <a:pt x="1057" y="971"/>
                      <a:pt x="1058" y="971"/>
                      <a:pt x="1059" y="971"/>
                    </a:cubicBezTo>
                    <a:cubicBezTo>
                      <a:pt x="1066" y="970"/>
                      <a:pt x="1073" y="970"/>
                      <a:pt x="1080" y="969"/>
                    </a:cubicBezTo>
                    <a:cubicBezTo>
                      <a:pt x="1083" y="968"/>
                      <a:pt x="1086" y="968"/>
                      <a:pt x="1088" y="968"/>
                    </a:cubicBezTo>
                    <a:cubicBezTo>
                      <a:pt x="1095" y="967"/>
                      <a:pt x="1102" y="966"/>
                      <a:pt x="1109" y="965"/>
                    </a:cubicBezTo>
                    <a:cubicBezTo>
                      <a:pt x="1111" y="965"/>
                      <a:pt x="1113" y="965"/>
                      <a:pt x="1114" y="964"/>
                    </a:cubicBezTo>
                    <a:cubicBezTo>
                      <a:pt x="1123" y="963"/>
                      <a:pt x="1131" y="962"/>
                      <a:pt x="1140" y="961"/>
                    </a:cubicBezTo>
                    <a:cubicBezTo>
                      <a:pt x="1142" y="960"/>
                      <a:pt x="1144" y="960"/>
                      <a:pt x="1146" y="960"/>
                    </a:cubicBezTo>
                    <a:cubicBezTo>
                      <a:pt x="1153" y="958"/>
                      <a:pt x="1159" y="957"/>
                      <a:pt x="1166" y="956"/>
                    </a:cubicBezTo>
                    <a:cubicBezTo>
                      <a:pt x="1167" y="956"/>
                      <a:pt x="1169" y="956"/>
                      <a:pt x="1170" y="955"/>
                    </a:cubicBezTo>
                    <a:cubicBezTo>
                      <a:pt x="1171" y="955"/>
                      <a:pt x="1173" y="955"/>
                      <a:pt x="1174" y="955"/>
                    </a:cubicBezTo>
                    <a:cubicBezTo>
                      <a:pt x="1178" y="954"/>
                      <a:pt x="1182" y="953"/>
                      <a:pt x="1186" y="952"/>
                    </a:cubicBezTo>
                    <a:cubicBezTo>
                      <a:pt x="1189" y="952"/>
                      <a:pt x="1192" y="951"/>
                      <a:pt x="1196" y="951"/>
                    </a:cubicBezTo>
                    <a:cubicBezTo>
                      <a:pt x="1199" y="950"/>
                      <a:pt x="1203" y="949"/>
                      <a:pt x="1207" y="948"/>
                    </a:cubicBezTo>
                    <a:cubicBezTo>
                      <a:pt x="1210" y="948"/>
                      <a:pt x="1214" y="947"/>
                      <a:pt x="1217" y="946"/>
                    </a:cubicBezTo>
                    <a:cubicBezTo>
                      <a:pt x="1221" y="945"/>
                      <a:pt x="1224" y="944"/>
                      <a:pt x="1228" y="944"/>
                    </a:cubicBezTo>
                    <a:cubicBezTo>
                      <a:pt x="1231" y="943"/>
                      <a:pt x="1235" y="942"/>
                      <a:pt x="1238" y="941"/>
                    </a:cubicBezTo>
                    <a:cubicBezTo>
                      <a:pt x="1242" y="941"/>
                      <a:pt x="1246" y="940"/>
                      <a:pt x="1249" y="939"/>
                    </a:cubicBezTo>
                    <a:cubicBezTo>
                      <a:pt x="1252" y="938"/>
                      <a:pt x="1256" y="937"/>
                      <a:pt x="1259" y="936"/>
                    </a:cubicBezTo>
                    <a:cubicBezTo>
                      <a:pt x="1263" y="935"/>
                      <a:pt x="1267" y="934"/>
                      <a:pt x="1271" y="933"/>
                    </a:cubicBezTo>
                    <a:cubicBezTo>
                      <a:pt x="1273" y="933"/>
                      <a:pt x="1276" y="932"/>
                      <a:pt x="1279" y="931"/>
                    </a:cubicBezTo>
                    <a:cubicBezTo>
                      <a:pt x="1283" y="930"/>
                      <a:pt x="1288" y="929"/>
                      <a:pt x="1292" y="928"/>
                    </a:cubicBezTo>
                    <a:cubicBezTo>
                      <a:pt x="1295" y="927"/>
                      <a:pt x="1297" y="926"/>
                      <a:pt x="1300" y="925"/>
                    </a:cubicBezTo>
                    <a:cubicBezTo>
                      <a:pt x="1305" y="924"/>
                      <a:pt x="1310" y="922"/>
                      <a:pt x="1315" y="921"/>
                    </a:cubicBezTo>
                    <a:cubicBezTo>
                      <a:pt x="1317" y="920"/>
                      <a:pt x="1318" y="920"/>
                      <a:pt x="1320" y="919"/>
                    </a:cubicBezTo>
                    <a:cubicBezTo>
                      <a:pt x="1327" y="917"/>
                      <a:pt x="1333" y="915"/>
                      <a:pt x="1340" y="913"/>
                    </a:cubicBezTo>
                    <a:cubicBezTo>
                      <a:pt x="1340" y="913"/>
                      <a:pt x="1340" y="913"/>
                      <a:pt x="1340" y="913"/>
                    </a:cubicBezTo>
                    <a:cubicBezTo>
                      <a:pt x="1341" y="913"/>
                      <a:pt x="1341" y="913"/>
                      <a:pt x="1342" y="913"/>
                    </a:cubicBezTo>
                    <a:cubicBezTo>
                      <a:pt x="1349" y="910"/>
                      <a:pt x="1356" y="908"/>
                      <a:pt x="1363" y="905"/>
                    </a:cubicBezTo>
                    <a:cubicBezTo>
                      <a:pt x="1366" y="904"/>
                      <a:pt x="1368" y="904"/>
                      <a:pt x="1370" y="903"/>
                    </a:cubicBezTo>
                    <a:cubicBezTo>
                      <a:pt x="1376" y="901"/>
                      <a:pt x="1382" y="899"/>
                      <a:pt x="1388" y="896"/>
                    </a:cubicBezTo>
                    <a:cubicBezTo>
                      <a:pt x="1390" y="896"/>
                      <a:pt x="1392" y="895"/>
                      <a:pt x="1394" y="894"/>
                    </a:cubicBezTo>
                    <a:cubicBezTo>
                      <a:pt x="1402" y="891"/>
                      <a:pt x="1409" y="888"/>
                      <a:pt x="1417" y="885"/>
                    </a:cubicBezTo>
                    <a:cubicBezTo>
                      <a:pt x="1418" y="885"/>
                      <a:pt x="1420" y="884"/>
                      <a:pt x="1421" y="883"/>
                    </a:cubicBezTo>
                    <a:cubicBezTo>
                      <a:pt x="1427" y="881"/>
                      <a:pt x="1433" y="878"/>
                      <a:pt x="1439" y="876"/>
                    </a:cubicBezTo>
                    <a:cubicBezTo>
                      <a:pt x="1441" y="875"/>
                      <a:pt x="1444" y="874"/>
                      <a:pt x="1446" y="873"/>
                    </a:cubicBezTo>
                    <a:cubicBezTo>
                      <a:pt x="1452" y="870"/>
                      <a:pt x="1458" y="867"/>
                      <a:pt x="1464" y="865"/>
                    </a:cubicBezTo>
                    <a:cubicBezTo>
                      <a:pt x="1465" y="864"/>
                      <a:pt x="1467" y="863"/>
                      <a:pt x="1468" y="863"/>
                    </a:cubicBezTo>
                    <a:cubicBezTo>
                      <a:pt x="1475" y="859"/>
                      <a:pt x="1482" y="856"/>
                      <a:pt x="1489" y="852"/>
                    </a:cubicBezTo>
                    <a:cubicBezTo>
                      <a:pt x="1491" y="851"/>
                      <a:pt x="1493" y="851"/>
                      <a:pt x="1495" y="850"/>
                    </a:cubicBezTo>
                    <a:cubicBezTo>
                      <a:pt x="1500" y="847"/>
                      <a:pt x="1505" y="844"/>
                      <a:pt x="1511" y="841"/>
                    </a:cubicBezTo>
                    <a:cubicBezTo>
                      <a:pt x="1513" y="840"/>
                      <a:pt x="1515" y="839"/>
                      <a:pt x="1517" y="838"/>
                    </a:cubicBezTo>
                    <a:cubicBezTo>
                      <a:pt x="1524" y="834"/>
                      <a:pt x="1530" y="830"/>
                      <a:pt x="1537" y="826"/>
                    </a:cubicBezTo>
                    <a:cubicBezTo>
                      <a:pt x="1541" y="824"/>
                      <a:pt x="1544" y="822"/>
                      <a:pt x="1548" y="820"/>
                    </a:cubicBezTo>
                    <a:cubicBezTo>
                      <a:pt x="1549" y="819"/>
                      <a:pt x="1550" y="819"/>
                      <a:pt x="1551" y="818"/>
                    </a:cubicBezTo>
                    <a:cubicBezTo>
                      <a:pt x="1553" y="817"/>
                      <a:pt x="1556" y="815"/>
                      <a:pt x="1559" y="813"/>
                    </a:cubicBezTo>
                    <a:cubicBezTo>
                      <a:pt x="1561" y="812"/>
                      <a:pt x="1564" y="810"/>
                      <a:pt x="1566" y="809"/>
                    </a:cubicBezTo>
                    <a:cubicBezTo>
                      <a:pt x="1569" y="807"/>
                      <a:pt x="1572" y="805"/>
                      <a:pt x="1574" y="803"/>
                    </a:cubicBezTo>
                    <a:cubicBezTo>
                      <a:pt x="1577" y="802"/>
                      <a:pt x="1579" y="800"/>
                      <a:pt x="1582" y="799"/>
                    </a:cubicBezTo>
                    <a:cubicBezTo>
                      <a:pt x="1584" y="797"/>
                      <a:pt x="1587" y="795"/>
                      <a:pt x="1590" y="793"/>
                    </a:cubicBezTo>
                    <a:cubicBezTo>
                      <a:pt x="1592" y="792"/>
                      <a:pt x="1594" y="790"/>
                      <a:pt x="1596" y="788"/>
                    </a:cubicBezTo>
                    <a:cubicBezTo>
                      <a:pt x="1599" y="787"/>
                      <a:pt x="1602" y="785"/>
                      <a:pt x="1604" y="783"/>
                    </a:cubicBezTo>
                    <a:cubicBezTo>
                      <a:pt x="1606" y="781"/>
                      <a:pt x="1609" y="780"/>
                      <a:pt x="1611" y="778"/>
                    </a:cubicBezTo>
                    <a:cubicBezTo>
                      <a:pt x="1613" y="776"/>
                      <a:pt x="1616" y="774"/>
                      <a:pt x="1618" y="772"/>
                    </a:cubicBezTo>
                    <a:cubicBezTo>
                      <a:pt x="1620" y="771"/>
                      <a:pt x="1622" y="769"/>
                      <a:pt x="1624" y="768"/>
                    </a:cubicBezTo>
                    <a:cubicBezTo>
                      <a:pt x="1627" y="766"/>
                      <a:pt x="1629" y="764"/>
                      <a:pt x="1632" y="762"/>
                    </a:cubicBezTo>
                    <a:cubicBezTo>
                      <a:pt x="1634" y="760"/>
                      <a:pt x="1636" y="759"/>
                      <a:pt x="1638" y="757"/>
                    </a:cubicBezTo>
                    <a:cubicBezTo>
                      <a:pt x="1640" y="755"/>
                      <a:pt x="1642" y="753"/>
                      <a:pt x="1645" y="751"/>
                    </a:cubicBezTo>
                    <a:cubicBezTo>
                      <a:pt x="1647" y="749"/>
                      <a:pt x="1648" y="748"/>
                      <a:pt x="1650" y="746"/>
                    </a:cubicBezTo>
                    <a:cubicBezTo>
                      <a:pt x="1653" y="744"/>
                      <a:pt x="1655" y="742"/>
                      <a:pt x="1657" y="740"/>
                    </a:cubicBezTo>
                    <a:cubicBezTo>
                      <a:pt x="1659" y="739"/>
                      <a:pt x="1660" y="737"/>
                      <a:pt x="1662" y="736"/>
                    </a:cubicBezTo>
                    <a:cubicBezTo>
                      <a:pt x="1663" y="735"/>
                      <a:pt x="1663" y="735"/>
                      <a:pt x="1663" y="735"/>
                    </a:cubicBezTo>
                    <a:cubicBezTo>
                      <a:pt x="1663" y="734"/>
                      <a:pt x="1664" y="734"/>
                      <a:pt x="1664" y="733"/>
                    </a:cubicBezTo>
                    <a:cubicBezTo>
                      <a:pt x="1667" y="731"/>
                      <a:pt x="1670" y="728"/>
                      <a:pt x="1673" y="725"/>
                    </a:cubicBezTo>
                    <a:cubicBezTo>
                      <a:pt x="1674" y="724"/>
                      <a:pt x="1675" y="723"/>
                      <a:pt x="1676" y="723"/>
                    </a:cubicBezTo>
                    <a:cubicBezTo>
                      <a:pt x="1679" y="719"/>
                      <a:pt x="1682" y="716"/>
                      <a:pt x="1685" y="713"/>
                    </a:cubicBezTo>
                    <a:cubicBezTo>
                      <a:pt x="1686" y="712"/>
                      <a:pt x="1686" y="712"/>
                      <a:pt x="1687" y="711"/>
                    </a:cubicBezTo>
                    <a:cubicBezTo>
                      <a:pt x="1689" y="708"/>
                      <a:pt x="1692" y="706"/>
                      <a:pt x="1695" y="703"/>
                    </a:cubicBezTo>
                    <a:cubicBezTo>
                      <a:pt x="1695" y="702"/>
                      <a:pt x="1696" y="701"/>
                      <a:pt x="1697" y="700"/>
                    </a:cubicBezTo>
                    <a:cubicBezTo>
                      <a:pt x="1700" y="697"/>
                      <a:pt x="1703" y="694"/>
                      <a:pt x="1706" y="690"/>
                    </a:cubicBezTo>
                    <a:cubicBezTo>
                      <a:pt x="1706" y="690"/>
                      <a:pt x="1706" y="689"/>
                      <a:pt x="1707" y="689"/>
                    </a:cubicBezTo>
                    <a:cubicBezTo>
                      <a:pt x="1709" y="686"/>
                      <a:pt x="1712" y="683"/>
                      <a:pt x="1714" y="680"/>
                    </a:cubicBezTo>
                    <a:cubicBezTo>
                      <a:pt x="1715" y="679"/>
                      <a:pt x="1716" y="678"/>
                      <a:pt x="1716" y="678"/>
                    </a:cubicBezTo>
                    <a:cubicBezTo>
                      <a:pt x="1717" y="677"/>
                      <a:pt x="1717" y="676"/>
                      <a:pt x="1718" y="676"/>
                    </a:cubicBezTo>
                    <a:cubicBezTo>
                      <a:pt x="1720" y="673"/>
                      <a:pt x="1722" y="670"/>
                      <a:pt x="1724" y="668"/>
                    </a:cubicBezTo>
                    <a:cubicBezTo>
                      <a:pt x="1724" y="667"/>
                      <a:pt x="1725" y="667"/>
                      <a:pt x="1725" y="666"/>
                    </a:cubicBezTo>
                    <a:cubicBezTo>
                      <a:pt x="1728" y="663"/>
                      <a:pt x="1730" y="659"/>
                      <a:pt x="1733" y="656"/>
                    </a:cubicBezTo>
                    <a:cubicBezTo>
                      <a:pt x="1733" y="655"/>
                      <a:pt x="1733" y="655"/>
                      <a:pt x="1733" y="655"/>
                    </a:cubicBezTo>
                    <a:cubicBezTo>
                      <a:pt x="1735" y="652"/>
                      <a:pt x="1738" y="648"/>
                      <a:pt x="1740" y="645"/>
                    </a:cubicBezTo>
                    <a:cubicBezTo>
                      <a:pt x="1740" y="644"/>
                      <a:pt x="1741" y="644"/>
                      <a:pt x="1741" y="643"/>
                    </a:cubicBezTo>
                    <a:cubicBezTo>
                      <a:pt x="1743" y="640"/>
                      <a:pt x="1745" y="636"/>
                      <a:pt x="1747" y="633"/>
                    </a:cubicBezTo>
                    <a:cubicBezTo>
                      <a:pt x="1748" y="632"/>
                      <a:pt x="1748" y="632"/>
                      <a:pt x="1749" y="631"/>
                    </a:cubicBezTo>
                    <a:cubicBezTo>
                      <a:pt x="1750" y="628"/>
                      <a:pt x="1752" y="625"/>
                      <a:pt x="1754" y="622"/>
                    </a:cubicBezTo>
                    <a:cubicBezTo>
                      <a:pt x="1754" y="621"/>
                      <a:pt x="1754" y="621"/>
                      <a:pt x="1754" y="621"/>
                    </a:cubicBezTo>
                    <a:cubicBezTo>
                      <a:pt x="1756" y="619"/>
                      <a:pt x="1757" y="616"/>
                      <a:pt x="1758" y="614"/>
                    </a:cubicBezTo>
                    <a:cubicBezTo>
                      <a:pt x="1759" y="612"/>
                      <a:pt x="1760" y="610"/>
                      <a:pt x="1761" y="609"/>
                    </a:cubicBezTo>
                    <a:cubicBezTo>
                      <a:pt x="1762" y="606"/>
                      <a:pt x="1764" y="603"/>
                      <a:pt x="1765" y="600"/>
                    </a:cubicBezTo>
                    <a:cubicBezTo>
                      <a:pt x="1766" y="599"/>
                      <a:pt x="1766" y="598"/>
                      <a:pt x="1767" y="596"/>
                    </a:cubicBezTo>
                    <a:cubicBezTo>
                      <a:pt x="1769" y="592"/>
                      <a:pt x="1771" y="588"/>
                      <a:pt x="1773" y="584"/>
                    </a:cubicBezTo>
                    <a:cubicBezTo>
                      <a:pt x="1773" y="583"/>
                      <a:pt x="1773" y="583"/>
                      <a:pt x="1773" y="582"/>
                    </a:cubicBezTo>
                    <a:cubicBezTo>
                      <a:pt x="1775" y="579"/>
                      <a:pt x="1776" y="575"/>
                      <a:pt x="1778" y="571"/>
                    </a:cubicBezTo>
                    <a:cubicBezTo>
                      <a:pt x="1778" y="571"/>
                      <a:pt x="1778" y="571"/>
                      <a:pt x="1778" y="571"/>
                    </a:cubicBezTo>
                    <a:cubicBezTo>
                      <a:pt x="1778" y="569"/>
                      <a:pt x="1779" y="568"/>
                      <a:pt x="1779" y="566"/>
                    </a:cubicBezTo>
                    <a:cubicBezTo>
                      <a:pt x="1780" y="564"/>
                      <a:pt x="1781" y="561"/>
                      <a:pt x="1782" y="559"/>
                    </a:cubicBezTo>
                    <a:cubicBezTo>
                      <a:pt x="1783" y="557"/>
                      <a:pt x="1783" y="555"/>
                      <a:pt x="1784" y="554"/>
                    </a:cubicBezTo>
                    <a:cubicBezTo>
                      <a:pt x="1784" y="551"/>
                      <a:pt x="1785" y="549"/>
                      <a:pt x="1786" y="547"/>
                    </a:cubicBezTo>
                    <a:cubicBezTo>
                      <a:pt x="1786" y="545"/>
                      <a:pt x="1787" y="543"/>
                      <a:pt x="1787" y="541"/>
                    </a:cubicBezTo>
                    <a:cubicBezTo>
                      <a:pt x="1788" y="539"/>
                      <a:pt x="1789" y="536"/>
                      <a:pt x="1789" y="534"/>
                    </a:cubicBezTo>
                    <a:cubicBezTo>
                      <a:pt x="1790" y="532"/>
                      <a:pt x="1790" y="530"/>
                      <a:pt x="1790" y="528"/>
                    </a:cubicBezTo>
                    <a:cubicBezTo>
                      <a:pt x="1791" y="526"/>
                      <a:pt x="1792" y="524"/>
                      <a:pt x="1792" y="522"/>
                    </a:cubicBezTo>
                    <a:cubicBezTo>
                      <a:pt x="1792" y="521"/>
                      <a:pt x="1792" y="521"/>
                      <a:pt x="1792" y="520"/>
                    </a:cubicBezTo>
                    <a:cubicBezTo>
                      <a:pt x="1793" y="519"/>
                      <a:pt x="1793" y="517"/>
                      <a:pt x="1793" y="516"/>
                    </a:cubicBezTo>
                    <a:cubicBezTo>
                      <a:pt x="1793" y="514"/>
                      <a:pt x="1794" y="511"/>
                      <a:pt x="1794" y="509"/>
                    </a:cubicBezTo>
                    <a:cubicBezTo>
                      <a:pt x="1795" y="507"/>
                      <a:pt x="1795" y="505"/>
                      <a:pt x="1795" y="503"/>
                    </a:cubicBezTo>
                    <a:cubicBezTo>
                      <a:pt x="1795" y="501"/>
                      <a:pt x="1796" y="499"/>
                      <a:pt x="1796" y="496"/>
                    </a:cubicBezTo>
                    <a:cubicBezTo>
                      <a:pt x="1796" y="494"/>
                      <a:pt x="1796" y="492"/>
                      <a:pt x="1797" y="490"/>
                    </a:cubicBezTo>
                    <a:cubicBezTo>
                      <a:pt x="1797" y="488"/>
                      <a:pt x="1797" y="486"/>
                      <a:pt x="1797" y="484"/>
                    </a:cubicBezTo>
                    <a:cubicBezTo>
                      <a:pt x="1797" y="482"/>
                      <a:pt x="1798" y="480"/>
                      <a:pt x="1798" y="478"/>
                    </a:cubicBezTo>
                    <a:cubicBezTo>
                      <a:pt x="1798" y="476"/>
                      <a:pt x="1798" y="473"/>
                      <a:pt x="1798" y="471"/>
                    </a:cubicBezTo>
                    <a:cubicBezTo>
                      <a:pt x="1798" y="470"/>
                      <a:pt x="1798" y="470"/>
                      <a:pt x="1798" y="469"/>
                    </a:cubicBezTo>
                    <a:cubicBezTo>
                      <a:pt x="1798" y="466"/>
                      <a:pt x="1798" y="464"/>
                      <a:pt x="1798" y="461"/>
                    </a:cubicBezTo>
                    <a:cubicBezTo>
                      <a:pt x="1800" y="5"/>
                      <a:pt x="1800" y="5"/>
                      <a:pt x="1800" y="5"/>
                    </a:cubicBezTo>
                    <a:cubicBezTo>
                      <a:pt x="1800" y="8"/>
                      <a:pt x="1799" y="12"/>
                      <a:pt x="1799" y="1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  <p:sp>
            <p:nvSpPr>
              <p:cNvPr id="27" name="Freeform 238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1335088" y="6138863"/>
                <a:ext cx="1263650" cy="565150"/>
              </a:xfrm>
              <a:custGeom>
                <a:avLst/>
                <a:gdLst>
                  <a:gd name="T0" fmla="*/ 1017 w 1208"/>
                  <a:gd name="T1" fmla="*/ 141 h 542"/>
                  <a:gd name="T2" fmla="*/ 138 w 1208"/>
                  <a:gd name="T3" fmla="*/ 141 h 542"/>
                  <a:gd name="T4" fmla="*/ 62 w 1208"/>
                  <a:gd name="T5" fmla="*/ 194 h 542"/>
                  <a:gd name="T6" fmla="*/ 132 w 1208"/>
                  <a:gd name="T7" fmla="*/ 327 h 542"/>
                  <a:gd name="T8" fmla="*/ 153 w 1208"/>
                  <a:gd name="T9" fmla="*/ 321 h 542"/>
                  <a:gd name="T10" fmla="*/ 391 w 1208"/>
                  <a:gd name="T11" fmla="*/ 364 h 542"/>
                  <a:gd name="T12" fmla="*/ 1075 w 1208"/>
                  <a:gd name="T13" fmla="*/ 474 h 542"/>
                  <a:gd name="T14" fmla="*/ 1148 w 1208"/>
                  <a:gd name="T15" fmla="*/ 252 h 542"/>
                  <a:gd name="T16" fmla="*/ 1017 w 1208"/>
                  <a:gd name="T17" fmla="*/ 141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8" h="542">
                    <a:moveTo>
                      <a:pt x="1017" y="141"/>
                    </a:moveTo>
                    <a:cubicBezTo>
                      <a:pt x="773" y="0"/>
                      <a:pt x="380" y="0"/>
                      <a:pt x="138" y="141"/>
                    </a:cubicBezTo>
                    <a:cubicBezTo>
                      <a:pt x="109" y="157"/>
                      <a:pt x="84" y="175"/>
                      <a:pt x="62" y="194"/>
                    </a:cubicBezTo>
                    <a:cubicBezTo>
                      <a:pt x="0" y="247"/>
                      <a:pt x="53" y="347"/>
                      <a:pt x="132" y="327"/>
                    </a:cubicBezTo>
                    <a:cubicBezTo>
                      <a:pt x="153" y="321"/>
                      <a:pt x="153" y="321"/>
                      <a:pt x="153" y="321"/>
                    </a:cubicBezTo>
                    <a:cubicBezTo>
                      <a:pt x="235" y="300"/>
                      <a:pt x="322" y="316"/>
                      <a:pt x="391" y="364"/>
                    </a:cubicBezTo>
                    <a:cubicBezTo>
                      <a:pt x="591" y="502"/>
                      <a:pt x="842" y="542"/>
                      <a:pt x="1075" y="474"/>
                    </a:cubicBezTo>
                    <a:cubicBezTo>
                      <a:pt x="1170" y="446"/>
                      <a:pt x="1208" y="331"/>
                      <a:pt x="1148" y="252"/>
                    </a:cubicBezTo>
                    <a:cubicBezTo>
                      <a:pt x="1118" y="211"/>
                      <a:pt x="1074" y="174"/>
                      <a:pt x="1017" y="14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39"/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2354263" y="6343651"/>
                <a:ext cx="180975" cy="265113"/>
              </a:xfrm>
              <a:custGeom>
                <a:avLst/>
                <a:gdLst>
                  <a:gd name="T0" fmla="*/ 133 w 173"/>
                  <a:gd name="T1" fmla="*/ 87 h 255"/>
                  <a:gd name="T2" fmla="*/ 44 w 173"/>
                  <a:gd name="T3" fmla="*/ 12 h 255"/>
                  <a:gd name="T4" fmla="*/ 21 w 173"/>
                  <a:gd name="T5" fmla="*/ 0 h 255"/>
                  <a:gd name="T6" fmla="*/ 75 w 173"/>
                  <a:gd name="T7" fmla="*/ 63 h 255"/>
                  <a:gd name="T8" fmla="*/ 23 w 173"/>
                  <a:gd name="T9" fmla="*/ 248 h 255"/>
                  <a:gd name="T10" fmla="*/ 0 w 173"/>
                  <a:gd name="T11" fmla="*/ 255 h 255"/>
                  <a:gd name="T12" fmla="*/ 83 w 173"/>
                  <a:gd name="T13" fmla="*/ 238 h 255"/>
                  <a:gd name="T14" fmla="*/ 133 w 173"/>
                  <a:gd name="T15" fmla="*/ 87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255">
                    <a:moveTo>
                      <a:pt x="133" y="87"/>
                    </a:moveTo>
                    <a:cubicBezTo>
                      <a:pt x="112" y="60"/>
                      <a:pt x="82" y="35"/>
                      <a:pt x="44" y="12"/>
                    </a:cubicBezTo>
                    <a:cubicBezTo>
                      <a:pt x="36" y="8"/>
                      <a:pt x="29" y="4"/>
                      <a:pt x="21" y="0"/>
                    </a:cubicBezTo>
                    <a:cubicBezTo>
                      <a:pt x="43" y="19"/>
                      <a:pt x="61" y="41"/>
                      <a:pt x="75" y="63"/>
                    </a:cubicBezTo>
                    <a:cubicBezTo>
                      <a:pt x="117" y="129"/>
                      <a:pt x="90" y="224"/>
                      <a:pt x="23" y="248"/>
                    </a:cubicBezTo>
                    <a:cubicBezTo>
                      <a:pt x="15" y="250"/>
                      <a:pt x="7" y="253"/>
                      <a:pt x="0" y="255"/>
                    </a:cubicBezTo>
                    <a:cubicBezTo>
                      <a:pt x="28" y="252"/>
                      <a:pt x="55" y="246"/>
                      <a:pt x="83" y="238"/>
                    </a:cubicBezTo>
                    <a:cubicBezTo>
                      <a:pt x="147" y="219"/>
                      <a:pt x="173" y="141"/>
                      <a:pt x="133" y="8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3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solidFill>
                  <a:schemeClr val="accent5"/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4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u="none" strike="noStrike" kern="1200" cap="none" spc="200" normalizeH="0" baseline="0">
                <a:solidFill>
                  <a:schemeClr val="accent5"/>
                </a:solidFill>
                <a:uFillTx/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606425"/>
            <a:ext cx="1010326" cy="12515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298676" y="-1"/>
            <a:ext cx="855607" cy="63135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accent5"/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grpSp>
        <p:nvGrpSpPr>
          <p:cNvPr id="6" name="组合 5"/>
          <p:cNvGrpSpPr/>
          <p:nvPr>
            <p:custDataLst>
              <p:tags r:id="rId11"/>
            </p:custDataLst>
          </p:nvPr>
        </p:nvGrpSpPr>
        <p:grpSpPr>
          <a:xfrm>
            <a:off x="10374376" y="624992"/>
            <a:ext cx="1363933" cy="780045"/>
            <a:chOff x="8064042" y="127656"/>
            <a:chExt cx="2836863" cy="1622425"/>
          </a:xfrm>
        </p:grpSpPr>
        <p:grpSp>
          <p:nvGrpSpPr>
            <p:cNvPr id="128" name="组合 127"/>
            <p:cNvGrpSpPr/>
            <p:nvPr userDrawn="1"/>
          </p:nvGrpSpPr>
          <p:grpSpPr>
            <a:xfrm>
              <a:off x="8930817" y="127656"/>
              <a:ext cx="1970088" cy="1077913"/>
              <a:chOff x="1774825" y="5948363"/>
              <a:chExt cx="1970088" cy="1077913"/>
            </a:xfrm>
          </p:grpSpPr>
          <p:sp>
            <p:nvSpPr>
              <p:cNvPr id="129" name="Freeform 231"/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3176588" y="6230938"/>
                <a:ext cx="568325" cy="795338"/>
              </a:xfrm>
              <a:custGeom>
                <a:avLst/>
                <a:gdLst>
                  <a:gd name="T0" fmla="*/ 204 w 544"/>
                  <a:gd name="T1" fmla="*/ 692 h 763"/>
                  <a:gd name="T2" fmla="*/ 36 w 544"/>
                  <a:gd name="T3" fmla="*/ 658 h 763"/>
                  <a:gd name="T4" fmla="*/ 29 w 544"/>
                  <a:gd name="T5" fmla="*/ 637 h 763"/>
                  <a:gd name="T6" fmla="*/ 91 w 544"/>
                  <a:gd name="T7" fmla="*/ 346 h 763"/>
                  <a:gd name="T8" fmla="*/ 339 w 544"/>
                  <a:gd name="T9" fmla="*/ 70 h 763"/>
                  <a:gd name="T10" fmla="*/ 508 w 544"/>
                  <a:gd name="T11" fmla="*/ 105 h 763"/>
                  <a:gd name="T12" fmla="*/ 514 w 544"/>
                  <a:gd name="T13" fmla="*/ 125 h 763"/>
                  <a:gd name="T14" fmla="*/ 453 w 544"/>
                  <a:gd name="T15" fmla="*/ 416 h 763"/>
                  <a:gd name="T16" fmla="*/ 204 w 544"/>
                  <a:gd name="T17" fmla="*/ 692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4" h="763">
                    <a:moveTo>
                      <a:pt x="204" y="692"/>
                    </a:moveTo>
                    <a:cubicBezTo>
                      <a:pt x="141" y="763"/>
                      <a:pt x="65" y="747"/>
                      <a:pt x="36" y="658"/>
                    </a:cubicBezTo>
                    <a:cubicBezTo>
                      <a:pt x="29" y="637"/>
                      <a:pt x="29" y="637"/>
                      <a:pt x="29" y="637"/>
                    </a:cubicBezTo>
                    <a:cubicBezTo>
                      <a:pt x="0" y="548"/>
                      <a:pt x="27" y="417"/>
                      <a:pt x="91" y="346"/>
                    </a:cubicBezTo>
                    <a:cubicBezTo>
                      <a:pt x="339" y="70"/>
                      <a:pt x="339" y="70"/>
                      <a:pt x="339" y="70"/>
                    </a:cubicBezTo>
                    <a:cubicBezTo>
                      <a:pt x="402" y="0"/>
                      <a:pt x="478" y="16"/>
                      <a:pt x="508" y="105"/>
                    </a:cubicBezTo>
                    <a:cubicBezTo>
                      <a:pt x="514" y="125"/>
                      <a:pt x="514" y="125"/>
                      <a:pt x="514" y="125"/>
                    </a:cubicBezTo>
                    <a:cubicBezTo>
                      <a:pt x="544" y="215"/>
                      <a:pt x="516" y="346"/>
                      <a:pt x="453" y="416"/>
                    </a:cubicBezTo>
                    <a:lnTo>
                      <a:pt x="204" y="692"/>
                    </a:lnTo>
                    <a:close/>
                  </a:path>
                </a:pathLst>
              </a:custGeom>
              <a:solidFill>
                <a:srgbClr val="3A3A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0" name="Freeform 232"/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1774825" y="5948363"/>
                <a:ext cx="1857375" cy="1049338"/>
              </a:xfrm>
              <a:custGeom>
                <a:avLst/>
                <a:gdLst>
                  <a:gd name="T0" fmla="*/ 1438 w 1778"/>
                  <a:gd name="T1" fmla="*/ 1003 h 1006"/>
                  <a:gd name="T2" fmla="*/ 1427 w 1778"/>
                  <a:gd name="T3" fmla="*/ 998 h 1006"/>
                  <a:gd name="T4" fmla="*/ 1417 w 1778"/>
                  <a:gd name="T5" fmla="*/ 991 h 1006"/>
                  <a:gd name="T6" fmla="*/ 1407 w 1778"/>
                  <a:gd name="T7" fmla="*/ 982 h 1006"/>
                  <a:gd name="T8" fmla="*/ 1396 w 1778"/>
                  <a:gd name="T9" fmla="*/ 968 h 1006"/>
                  <a:gd name="T10" fmla="*/ 1387 w 1778"/>
                  <a:gd name="T11" fmla="*/ 953 h 1006"/>
                  <a:gd name="T12" fmla="*/ 1380 w 1778"/>
                  <a:gd name="T13" fmla="*/ 938 h 1006"/>
                  <a:gd name="T14" fmla="*/ 1367 w 1778"/>
                  <a:gd name="T15" fmla="*/ 898 h 1006"/>
                  <a:gd name="T16" fmla="*/ 1361 w 1778"/>
                  <a:gd name="T17" fmla="*/ 873 h 1006"/>
                  <a:gd name="T18" fmla="*/ 1359 w 1778"/>
                  <a:gd name="T19" fmla="*/ 852 h 1006"/>
                  <a:gd name="T20" fmla="*/ 1358 w 1778"/>
                  <a:gd name="T21" fmla="*/ 832 h 1006"/>
                  <a:gd name="T22" fmla="*/ 1359 w 1778"/>
                  <a:gd name="T23" fmla="*/ 805 h 1006"/>
                  <a:gd name="T24" fmla="*/ 1361 w 1778"/>
                  <a:gd name="T25" fmla="*/ 782 h 1006"/>
                  <a:gd name="T26" fmla="*/ 1365 w 1778"/>
                  <a:gd name="T27" fmla="*/ 761 h 1006"/>
                  <a:gd name="T28" fmla="*/ 1370 w 1778"/>
                  <a:gd name="T29" fmla="*/ 740 h 1006"/>
                  <a:gd name="T30" fmla="*/ 1377 w 1778"/>
                  <a:gd name="T31" fmla="*/ 717 h 1006"/>
                  <a:gd name="T32" fmla="*/ 1384 w 1778"/>
                  <a:gd name="T33" fmla="*/ 698 h 1006"/>
                  <a:gd name="T34" fmla="*/ 1392 w 1778"/>
                  <a:gd name="T35" fmla="*/ 678 h 1006"/>
                  <a:gd name="T36" fmla="*/ 1404 w 1778"/>
                  <a:gd name="T37" fmla="*/ 656 h 1006"/>
                  <a:gd name="T38" fmla="*/ 1415 w 1778"/>
                  <a:gd name="T39" fmla="*/ 638 h 1006"/>
                  <a:gd name="T40" fmla="*/ 1426 w 1778"/>
                  <a:gd name="T41" fmla="*/ 624 h 1006"/>
                  <a:gd name="T42" fmla="*/ 420 w 1778"/>
                  <a:gd name="T43" fmla="*/ 7 h 1006"/>
                  <a:gd name="T44" fmla="*/ 66 w 1778"/>
                  <a:gd name="T45" fmla="*/ 334 h 1006"/>
                  <a:gd name="T46" fmla="*/ 55 w 1778"/>
                  <a:gd name="T47" fmla="*/ 349 h 1006"/>
                  <a:gd name="T48" fmla="*/ 46 w 1778"/>
                  <a:gd name="T49" fmla="*/ 364 h 1006"/>
                  <a:gd name="T50" fmla="*/ 36 w 1778"/>
                  <a:gd name="T51" fmla="*/ 383 h 1006"/>
                  <a:gd name="T52" fmla="*/ 29 w 1778"/>
                  <a:gd name="T53" fmla="*/ 396 h 1006"/>
                  <a:gd name="T54" fmla="*/ 22 w 1778"/>
                  <a:gd name="T55" fmla="*/ 415 h 1006"/>
                  <a:gd name="T56" fmla="*/ 15 w 1778"/>
                  <a:gd name="T57" fmla="*/ 435 h 1006"/>
                  <a:gd name="T58" fmla="*/ 12 w 1778"/>
                  <a:gd name="T59" fmla="*/ 448 h 1006"/>
                  <a:gd name="T60" fmla="*/ 8 w 1778"/>
                  <a:gd name="T61" fmla="*/ 465 h 1006"/>
                  <a:gd name="T62" fmla="*/ 5 w 1778"/>
                  <a:gd name="T63" fmla="*/ 479 h 1006"/>
                  <a:gd name="T64" fmla="*/ 2 w 1778"/>
                  <a:gd name="T65" fmla="*/ 499 h 1006"/>
                  <a:gd name="T66" fmla="*/ 0 w 1778"/>
                  <a:gd name="T67" fmla="*/ 525 h 1006"/>
                  <a:gd name="T68" fmla="*/ 0 w 1778"/>
                  <a:gd name="T69" fmla="*/ 540 h 1006"/>
                  <a:gd name="T70" fmla="*/ 1 w 1778"/>
                  <a:gd name="T71" fmla="*/ 560 h 1006"/>
                  <a:gd name="T72" fmla="*/ 3 w 1778"/>
                  <a:gd name="T73" fmla="*/ 579 h 1006"/>
                  <a:gd name="T74" fmla="*/ 8 w 1778"/>
                  <a:gd name="T75" fmla="*/ 603 h 1006"/>
                  <a:gd name="T76" fmla="*/ 20 w 1778"/>
                  <a:gd name="T77" fmla="*/ 640 h 1006"/>
                  <a:gd name="T78" fmla="*/ 25 w 1778"/>
                  <a:gd name="T79" fmla="*/ 654 h 1006"/>
                  <a:gd name="T80" fmla="*/ 32 w 1778"/>
                  <a:gd name="T81" fmla="*/ 668 h 1006"/>
                  <a:gd name="T82" fmla="*/ 39 w 1778"/>
                  <a:gd name="T83" fmla="*/ 678 h 1006"/>
                  <a:gd name="T84" fmla="*/ 49 w 1778"/>
                  <a:gd name="T85" fmla="*/ 690 h 1006"/>
                  <a:gd name="T86" fmla="*/ 56 w 1778"/>
                  <a:gd name="T87" fmla="*/ 697 h 1006"/>
                  <a:gd name="T88" fmla="*/ 65 w 1778"/>
                  <a:gd name="T89" fmla="*/ 704 h 1006"/>
                  <a:gd name="T90" fmla="*/ 75 w 1778"/>
                  <a:gd name="T91" fmla="*/ 709 h 1006"/>
                  <a:gd name="T92" fmla="*/ 83 w 1778"/>
                  <a:gd name="T93" fmla="*/ 712 h 1006"/>
                  <a:gd name="T94" fmla="*/ 1448 w 1778"/>
                  <a:gd name="T95" fmla="*/ 1006 h 10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78" h="1006">
                    <a:moveTo>
                      <a:pt x="1448" y="1006"/>
                    </a:moveTo>
                    <a:cubicBezTo>
                      <a:pt x="1446" y="1006"/>
                      <a:pt x="1445" y="1005"/>
                      <a:pt x="1444" y="1005"/>
                    </a:cubicBezTo>
                    <a:cubicBezTo>
                      <a:pt x="1443" y="1005"/>
                      <a:pt x="1442" y="1004"/>
                      <a:pt x="1441" y="1004"/>
                    </a:cubicBezTo>
                    <a:cubicBezTo>
                      <a:pt x="1440" y="1004"/>
                      <a:pt x="1439" y="1004"/>
                      <a:pt x="1438" y="1003"/>
                    </a:cubicBezTo>
                    <a:cubicBezTo>
                      <a:pt x="1437" y="1003"/>
                      <a:pt x="1436" y="1002"/>
                      <a:pt x="1435" y="1002"/>
                    </a:cubicBezTo>
                    <a:cubicBezTo>
                      <a:pt x="1434" y="1002"/>
                      <a:pt x="1434" y="1001"/>
                      <a:pt x="1433" y="1001"/>
                    </a:cubicBezTo>
                    <a:cubicBezTo>
                      <a:pt x="1432" y="1000"/>
                      <a:pt x="1431" y="1000"/>
                      <a:pt x="1430" y="1000"/>
                    </a:cubicBezTo>
                    <a:cubicBezTo>
                      <a:pt x="1429" y="999"/>
                      <a:pt x="1428" y="999"/>
                      <a:pt x="1427" y="998"/>
                    </a:cubicBezTo>
                    <a:cubicBezTo>
                      <a:pt x="1426" y="998"/>
                      <a:pt x="1425" y="997"/>
                      <a:pt x="1425" y="997"/>
                    </a:cubicBezTo>
                    <a:cubicBezTo>
                      <a:pt x="1424" y="996"/>
                      <a:pt x="1423" y="996"/>
                      <a:pt x="1422" y="995"/>
                    </a:cubicBezTo>
                    <a:cubicBezTo>
                      <a:pt x="1421" y="994"/>
                      <a:pt x="1420" y="994"/>
                      <a:pt x="1419" y="993"/>
                    </a:cubicBezTo>
                    <a:cubicBezTo>
                      <a:pt x="1418" y="992"/>
                      <a:pt x="1418" y="992"/>
                      <a:pt x="1417" y="991"/>
                    </a:cubicBezTo>
                    <a:cubicBezTo>
                      <a:pt x="1416" y="991"/>
                      <a:pt x="1415" y="990"/>
                      <a:pt x="1414" y="989"/>
                    </a:cubicBezTo>
                    <a:cubicBezTo>
                      <a:pt x="1413" y="988"/>
                      <a:pt x="1413" y="988"/>
                      <a:pt x="1412" y="987"/>
                    </a:cubicBezTo>
                    <a:cubicBezTo>
                      <a:pt x="1411" y="986"/>
                      <a:pt x="1410" y="985"/>
                      <a:pt x="1409" y="984"/>
                    </a:cubicBezTo>
                    <a:cubicBezTo>
                      <a:pt x="1408" y="983"/>
                      <a:pt x="1407" y="983"/>
                      <a:pt x="1407" y="982"/>
                    </a:cubicBezTo>
                    <a:cubicBezTo>
                      <a:pt x="1406" y="981"/>
                      <a:pt x="1404" y="980"/>
                      <a:pt x="1403" y="978"/>
                    </a:cubicBezTo>
                    <a:cubicBezTo>
                      <a:pt x="1403" y="978"/>
                      <a:pt x="1402" y="977"/>
                      <a:pt x="1402" y="977"/>
                    </a:cubicBezTo>
                    <a:cubicBezTo>
                      <a:pt x="1400" y="975"/>
                      <a:pt x="1399" y="972"/>
                      <a:pt x="1397" y="970"/>
                    </a:cubicBezTo>
                    <a:cubicBezTo>
                      <a:pt x="1396" y="969"/>
                      <a:pt x="1396" y="969"/>
                      <a:pt x="1396" y="968"/>
                    </a:cubicBezTo>
                    <a:cubicBezTo>
                      <a:pt x="1394" y="966"/>
                      <a:pt x="1393" y="964"/>
                      <a:pt x="1392" y="963"/>
                    </a:cubicBezTo>
                    <a:cubicBezTo>
                      <a:pt x="1391" y="962"/>
                      <a:pt x="1391" y="961"/>
                      <a:pt x="1390" y="960"/>
                    </a:cubicBezTo>
                    <a:cubicBezTo>
                      <a:pt x="1390" y="959"/>
                      <a:pt x="1389" y="958"/>
                      <a:pt x="1389" y="956"/>
                    </a:cubicBezTo>
                    <a:cubicBezTo>
                      <a:pt x="1388" y="955"/>
                      <a:pt x="1387" y="954"/>
                      <a:pt x="1387" y="953"/>
                    </a:cubicBezTo>
                    <a:cubicBezTo>
                      <a:pt x="1386" y="952"/>
                      <a:pt x="1386" y="951"/>
                      <a:pt x="1385" y="949"/>
                    </a:cubicBezTo>
                    <a:cubicBezTo>
                      <a:pt x="1384" y="948"/>
                      <a:pt x="1384" y="947"/>
                      <a:pt x="1383" y="946"/>
                    </a:cubicBezTo>
                    <a:cubicBezTo>
                      <a:pt x="1383" y="945"/>
                      <a:pt x="1382" y="943"/>
                      <a:pt x="1382" y="942"/>
                    </a:cubicBezTo>
                    <a:cubicBezTo>
                      <a:pt x="1381" y="941"/>
                      <a:pt x="1381" y="939"/>
                      <a:pt x="1380" y="938"/>
                    </a:cubicBezTo>
                    <a:cubicBezTo>
                      <a:pt x="1380" y="937"/>
                      <a:pt x="1379" y="935"/>
                      <a:pt x="1379" y="934"/>
                    </a:cubicBezTo>
                    <a:cubicBezTo>
                      <a:pt x="1378" y="932"/>
                      <a:pt x="1377" y="930"/>
                      <a:pt x="1377" y="929"/>
                    </a:cubicBezTo>
                    <a:cubicBezTo>
                      <a:pt x="1370" y="908"/>
                      <a:pt x="1370" y="908"/>
                      <a:pt x="1370" y="908"/>
                    </a:cubicBezTo>
                    <a:cubicBezTo>
                      <a:pt x="1369" y="905"/>
                      <a:pt x="1368" y="901"/>
                      <a:pt x="1367" y="898"/>
                    </a:cubicBezTo>
                    <a:cubicBezTo>
                      <a:pt x="1367" y="897"/>
                      <a:pt x="1366" y="896"/>
                      <a:pt x="1366" y="895"/>
                    </a:cubicBezTo>
                    <a:cubicBezTo>
                      <a:pt x="1365" y="892"/>
                      <a:pt x="1365" y="889"/>
                      <a:pt x="1364" y="887"/>
                    </a:cubicBezTo>
                    <a:cubicBezTo>
                      <a:pt x="1364" y="886"/>
                      <a:pt x="1364" y="885"/>
                      <a:pt x="1363" y="884"/>
                    </a:cubicBezTo>
                    <a:cubicBezTo>
                      <a:pt x="1363" y="880"/>
                      <a:pt x="1362" y="876"/>
                      <a:pt x="1361" y="873"/>
                    </a:cubicBezTo>
                    <a:cubicBezTo>
                      <a:pt x="1361" y="872"/>
                      <a:pt x="1361" y="871"/>
                      <a:pt x="1361" y="871"/>
                    </a:cubicBezTo>
                    <a:cubicBezTo>
                      <a:pt x="1361" y="868"/>
                      <a:pt x="1360" y="864"/>
                      <a:pt x="1360" y="861"/>
                    </a:cubicBezTo>
                    <a:cubicBezTo>
                      <a:pt x="1360" y="860"/>
                      <a:pt x="1360" y="858"/>
                      <a:pt x="1360" y="857"/>
                    </a:cubicBezTo>
                    <a:cubicBezTo>
                      <a:pt x="1359" y="855"/>
                      <a:pt x="1359" y="854"/>
                      <a:pt x="1359" y="852"/>
                    </a:cubicBezTo>
                    <a:cubicBezTo>
                      <a:pt x="1359" y="850"/>
                      <a:pt x="1359" y="849"/>
                      <a:pt x="1359" y="847"/>
                    </a:cubicBezTo>
                    <a:cubicBezTo>
                      <a:pt x="1359" y="845"/>
                      <a:pt x="1359" y="844"/>
                      <a:pt x="1359" y="842"/>
                    </a:cubicBezTo>
                    <a:cubicBezTo>
                      <a:pt x="1358" y="840"/>
                      <a:pt x="1358" y="839"/>
                      <a:pt x="1358" y="837"/>
                    </a:cubicBezTo>
                    <a:cubicBezTo>
                      <a:pt x="1358" y="835"/>
                      <a:pt x="1358" y="834"/>
                      <a:pt x="1358" y="832"/>
                    </a:cubicBezTo>
                    <a:cubicBezTo>
                      <a:pt x="1358" y="830"/>
                      <a:pt x="1358" y="829"/>
                      <a:pt x="1358" y="827"/>
                    </a:cubicBezTo>
                    <a:cubicBezTo>
                      <a:pt x="1358" y="825"/>
                      <a:pt x="1358" y="823"/>
                      <a:pt x="1358" y="822"/>
                    </a:cubicBezTo>
                    <a:cubicBezTo>
                      <a:pt x="1358" y="820"/>
                      <a:pt x="1358" y="819"/>
                      <a:pt x="1358" y="817"/>
                    </a:cubicBezTo>
                    <a:cubicBezTo>
                      <a:pt x="1359" y="813"/>
                      <a:pt x="1359" y="809"/>
                      <a:pt x="1359" y="805"/>
                    </a:cubicBezTo>
                    <a:cubicBezTo>
                      <a:pt x="1359" y="805"/>
                      <a:pt x="1359" y="804"/>
                      <a:pt x="1359" y="804"/>
                    </a:cubicBezTo>
                    <a:cubicBezTo>
                      <a:pt x="1359" y="800"/>
                      <a:pt x="1360" y="797"/>
                      <a:pt x="1360" y="793"/>
                    </a:cubicBezTo>
                    <a:cubicBezTo>
                      <a:pt x="1360" y="792"/>
                      <a:pt x="1360" y="790"/>
                      <a:pt x="1361" y="789"/>
                    </a:cubicBezTo>
                    <a:cubicBezTo>
                      <a:pt x="1361" y="787"/>
                      <a:pt x="1361" y="784"/>
                      <a:pt x="1361" y="782"/>
                    </a:cubicBezTo>
                    <a:cubicBezTo>
                      <a:pt x="1362" y="781"/>
                      <a:pt x="1362" y="779"/>
                      <a:pt x="1362" y="778"/>
                    </a:cubicBezTo>
                    <a:cubicBezTo>
                      <a:pt x="1362" y="776"/>
                      <a:pt x="1363" y="773"/>
                      <a:pt x="1363" y="771"/>
                    </a:cubicBezTo>
                    <a:cubicBezTo>
                      <a:pt x="1363" y="770"/>
                      <a:pt x="1364" y="768"/>
                      <a:pt x="1364" y="767"/>
                    </a:cubicBezTo>
                    <a:cubicBezTo>
                      <a:pt x="1364" y="765"/>
                      <a:pt x="1365" y="763"/>
                      <a:pt x="1365" y="761"/>
                    </a:cubicBezTo>
                    <a:cubicBezTo>
                      <a:pt x="1365" y="759"/>
                      <a:pt x="1366" y="758"/>
                      <a:pt x="1366" y="757"/>
                    </a:cubicBezTo>
                    <a:cubicBezTo>
                      <a:pt x="1366" y="754"/>
                      <a:pt x="1367" y="752"/>
                      <a:pt x="1367" y="750"/>
                    </a:cubicBezTo>
                    <a:cubicBezTo>
                      <a:pt x="1368" y="749"/>
                      <a:pt x="1368" y="748"/>
                      <a:pt x="1368" y="746"/>
                    </a:cubicBezTo>
                    <a:cubicBezTo>
                      <a:pt x="1369" y="744"/>
                      <a:pt x="1369" y="742"/>
                      <a:pt x="1370" y="740"/>
                    </a:cubicBezTo>
                    <a:cubicBezTo>
                      <a:pt x="1370" y="739"/>
                      <a:pt x="1370" y="738"/>
                      <a:pt x="1371" y="736"/>
                    </a:cubicBezTo>
                    <a:cubicBezTo>
                      <a:pt x="1371" y="734"/>
                      <a:pt x="1372" y="732"/>
                      <a:pt x="1373" y="729"/>
                    </a:cubicBezTo>
                    <a:cubicBezTo>
                      <a:pt x="1373" y="728"/>
                      <a:pt x="1373" y="727"/>
                      <a:pt x="1373" y="727"/>
                    </a:cubicBezTo>
                    <a:cubicBezTo>
                      <a:pt x="1374" y="723"/>
                      <a:pt x="1375" y="720"/>
                      <a:pt x="1377" y="717"/>
                    </a:cubicBezTo>
                    <a:cubicBezTo>
                      <a:pt x="1377" y="716"/>
                      <a:pt x="1377" y="716"/>
                      <a:pt x="1377" y="715"/>
                    </a:cubicBezTo>
                    <a:cubicBezTo>
                      <a:pt x="1378" y="712"/>
                      <a:pt x="1379" y="710"/>
                      <a:pt x="1380" y="707"/>
                    </a:cubicBezTo>
                    <a:cubicBezTo>
                      <a:pt x="1380" y="706"/>
                      <a:pt x="1381" y="706"/>
                      <a:pt x="1381" y="705"/>
                    </a:cubicBezTo>
                    <a:cubicBezTo>
                      <a:pt x="1382" y="702"/>
                      <a:pt x="1383" y="700"/>
                      <a:pt x="1384" y="698"/>
                    </a:cubicBezTo>
                    <a:cubicBezTo>
                      <a:pt x="1384" y="696"/>
                      <a:pt x="1385" y="695"/>
                      <a:pt x="1385" y="694"/>
                    </a:cubicBezTo>
                    <a:cubicBezTo>
                      <a:pt x="1386" y="692"/>
                      <a:pt x="1387" y="690"/>
                      <a:pt x="1387" y="688"/>
                    </a:cubicBezTo>
                    <a:cubicBezTo>
                      <a:pt x="1388" y="687"/>
                      <a:pt x="1388" y="686"/>
                      <a:pt x="1389" y="685"/>
                    </a:cubicBezTo>
                    <a:cubicBezTo>
                      <a:pt x="1390" y="683"/>
                      <a:pt x="1391" y="680"/>
                      <a:pt x="1392" y="678"/>
                    </a:cubicBezTo>
                    <a:cubicBezTo>
                      <a:pt x="1393" y="677"/>
                      <a:pt x="1393" y="676"/>
                      <a:pt x="1394" y="675"/>
                    </a:cubicBezTo>
                    <a:cubicBezTo>
                      <a:pt x="1395" y="673"/>
                      <a:pt x="1396" y="671"/>
                      <a:pt x="1397" y="669"/>
                    </a:cubicBezTo>
                    <a:cubicBezTo>
                      <a:pt x="1397" y="668"/>
                      <a:pt x="1398" y="667"/>
                      <a:pt x="1398" y="666"/>
                    </a:cubicBezTo>
                    <a:cubicBezTo>
                      <a:pt x="1400" y="662"/>
                      <a:pt x="1402" y="659"/>
                      <a:pt x="1404" y="656"/>
                    </a:cubicBezTo>
                    <a:cubicBezTo>
                      <a:pt x="1404" y="656"/>
                      <a:pt x="1404" y="655"/>
                      <a:pt x="1404" y="655"/>
                    </a:cubicBezTo>
                    <a:cubicBezTo>
                      <a:pt x="1406" y="651"/>
                      <a:pt x="1409" y="648"/>
                      <a:pt x="1411" y="645"/>
                    </a:cubicBezTo>
                    <a:cubicBezTo>
                      <a:pt x="1412" y="644"/>
                      <a:pt x="1412" y="642"/>
                      <a:pt x="1413" y="641"/>
                    </a:cubicBezTo>
                    <a:cubicBezTo>
                      <a:pt x="1414" y="640"/>
                      <a:pt x="1415" y="639"/>
                      <a:pt x="1415" y="638"/>
                    </a:cubicBezTo>
                    <a:cubicBezTo>
                      <a:pt x="1416" y="636"/>
                      <a:pt x="1417" y="635"/>
                      <a:pt x="1419" y="634"/>
                    </a:cubicBezTo>
                    <a:cubicBezTo>
                      <a:pt x="1419" y="633"/>
                      <a:pt x="1420" y="632"/>
                      <a:pt x="1421" y="631"/>
                    </a:cubicBezTo>
                    <a:cubicBezTo>
                      <a:pt x="1422" y="629"/>
                      <a:pt x="1423" y="628"/>
                      <a:pt x="1424" y="626"/>
                    </a:cubicBezTo>
                    <a:cubicBezTo>
                      <a:pt x="1425" y="625"/>
                      <a:pt x="1425" y="625"/>
                      <a:pt x="1426" y="624"/>
                    </a:cubicBezTo>
                    <a:cubicBezTo>
                      <a:pt x="1428" y="622"/>
                      <a:pt x="1430" y="620"/>
                      <a:pt x="1432" y="617"/>
                    </a:cubicBezTo>
                    <a:cubicBezTo>
                      <a:pt x="1680" y="341"/>
                      <a:pt x="1680" y="341"/>
                      <a:pt x="1680" y="341"/>
                    </a:cubicBezTo>
                    <a:cubicBezTo>
                      <a:pt x="1712" y="306"/>
                      <a:pt x="1747" y="292"/>
                      <a:pt x="1778" y="299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6"/>
                      <a:pt x="74" y="326"/>
                      <a:pt x="74" y="326"/>
                    </a:cubicBezTo>
                    <a:cubicBezTo>
                      <a:pt x="72" y="328"/>
                      <a:pt x="70" y="330"/>
                      <a:pt x="68" y="332"/>
                    </a:cubicBezTo>
                    <a:cubicBezTo>
                      <a:pt x="67" y="333"/>
                      <a:pt x="67" y="334"/>
                      <a:pt x="66" y="334"/>
                    </a:cubicBezTo>
                    <a:cubicBezTo>
                      <a:pt x="65" y="336"/>
                      <a:pt x="64" y="337"/>
                      <a:pt x="63" y="339"/>
                    </a:cubicBezTo>
                    <a:cubicBezTo>
                      <a:pt x="62" y="340"/>
                      <a:pt x="61" y="341"/>
                      <a:pt x="61" y="342"/>
                    </a:cubicBezTo>
                    <a:cubicBezTo>
                      <a:pt x="59" y="343"/>
                      <a:pt x="58" y="345"/>
                      <a:pt x="57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8" y="360"/>
                      <a:pt x="46" y="363"/>
                    </a:cubicBezTo>
                    <a:cubicBezTo>
                      <a:pt x="46" y="363"/>
                      <a:pt x="46" y="364"/>
                      <a:pt x="46" y="364"/>
                    </a:cubicBezTo>
                    <a:cubicBezTo>
                      <a:pt x="44" y="367"/>
                      <a:pt x="42" y="370"/>
                      <a:pt x="40" y="374"/>
                    </a:cubicBezTo>
                    <a:cubicBezTo>
                      <a:pt x="40" y="374"/>
                      <a:pt x="40" y="375"/>
                      <a:pt x="40" y="375"/>
                    </a:cubicBezTo>
                    <a:cubicBezTo>
                      <a:pt x="39" y="376"/>
                      <a:pt x="39" y="376"/>
                      <a:pt x="39" y="377"/>
                    </a:cubicBezTo>
                    <a:cubicBezTo>
                      <a:pt x="38" y="379"/>
                      <a:pt x="37" y="381"/>
                      <a:pt x="36" y="383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9"/>
                      <a:pt x="32" y="391"/>
                      <a:pt x="31" y="393"/>
                    </a:cubicBezTo>
                    <a:cubicBezTo>
                      <a:pt x="31" y="394"/>
                      <a:pt x="30" y="395"/>
                      <a:pt x="30" y="395"/>
                    </a:cubicBezTo>
                    <a:cubicBezTo>
                      <a:pt x="29" y="396"/>
                      <a:pt x="29" y="396"/>
                      <a:pt x="29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6"/>
                    </a:cubicBezTo>
                    <a:cubicBezTo>
                      <a:pt x="25" y="408"/>
                      <a:pt x="24" y="410"/>
                      <a:pt x="23" y="413"/>
                    </a:cubicBezTo>
                    <a:cubicBezTo>
                      <a:pt x="23" y="414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1"/>
                      <a:pt x="19" y="423"/>
                    </a:cubicBezTo>
                    <a:cubicBezTo>
                      <a:pt x="19" y="424"/>
                      <a:pt x="19" y="424"/>
                      <a:pt x="19" y="425"/>
                    </a:cubicBezTo>
                    <a:cubicBezTo>
                      <a:pt x="17" y="428"/>
                      <a:pt x="16" y="431"/>
                      <a:pt x="15" y="435"/>
                    </a:cubicBezTo>
                    <a:cubicBezTo>
                      <a:pt x="15" y="435"/>
                      <a:pt x="15" y="435"/>
                      <a:pt x="15" y="435"/>
                    </a:cubicBezTo>
                    <a:cubicBezTo>
                      <a:pt x="15" y="436"/>
                      <a:pt x="15" y="437"/>
                      <a:pt x="15" y="438"/>
                    </a:cubicBezTo>
                    <a:cubicBezTo>
                      <a:pt x="14" y="440"/>
                      <a:pt x="13" y="442"/>
                      <a:pt x="13" y="444"/>
                    </a:cubicBezTo>
                    <a:cubicBezTo>
                      <a:pt x="12" y="446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3"/>
                      <a:pt x="8" y="465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6"/>
                      <a:pt x="6" y="476"/>
                    </a:cubicBezTo>
                    <a:cubicBezTo>
                      <a:pt x="5" y="477"/>
                      <a:pt x="5" y="478"/>
                      <a:pt x="5" y="479"/>
                    </a:cubicBezTo>
                    <a:cubicBezTo>
                      <a:pt x="5" y="481"/>
                      <a:pt x="4" y="484"/>
                      <a:pt x="4" y="486"/>
                    </a:cubicBezTo>
                    <a:cubicBezTo>
                      <a:pt x="4" y="487"/>
                      <a:pt x="4" y="489"/>
                      <a:pt x="3" y="490"/>
                    </a:cubicBezTo>
                    <a:cubicBezTo>
                      <a:pt x="3" y="493"/>
                      <a:pt x="3" y="495"/>
                      <a:pt x="3" y="497"/>
                    </a:cubicBezTo>
                    <a:cubicBezTo>
                      <a:pt x="2" y="498"/>
                      <a:pt x="2" y="499"/>
                      <a:pt x="2" y="499"/>
                    </a:cubicBezTo>
                    <a:cubicBezTo>
                      <a:pt x="2" y="500"/>
                      <a:pt x="2" y="501"/>
                      <a:pt x="2" y="501"/>
                    </a:cubicBezTo>
                    <a:cubicBezTo>
                      <a:pt x="2" y="505"/>
                      <a:pt x="1" y="508"/>
                      <a:pt x="1" y="512"/>
                    </a:cubicBezTo>
                    <a:cubicBezTo>
                      <a:pt x="1" y="512"/>
                      <a:pt x="1" y="513"/>
                      <a:pt x="1" y="513"/>
                    </a:cubicBezTo>
                    <a:cubicBezTo>
                      <a:pt x="1" y="517"/>
                      <a:pt x="1" y="521"/>
                      <a:pt x="0" y="525"/>
                    </a:cubicBezTo>
                    <a:cubicBezTo>
                      <a:pt x="0" y="526"/>
                      <a:pt x="0" y="526"/>
                      <a:pt x="0" y="527"/>
                    </a:cubicBezTo>
                    <a:cubicBezTo>
                      <a:pt x="0" y="528"/>
                      <a:pt x="0" y="529"/>
                      <a:pt x="0" y="530"/>
                    </a:cubicBezTo>
                    <a:cubicBezTo>
                      <a:pt x="0" y="532"/>
                      <a:pt x="0" y="533"/>
                      <a:pt x="0" y="535"/>
                    </a:cubicBezTo>
                    <a:cubicBezTo>
                      <a:pt x="0" y="537"/>
                      <a:pt x="0" y="538"/>
                      <a:pt x="0" y="540"/>
                    </a:cubicBezTo>
                    <a:cubicBezTo>
                      <a:pt x="0" y="542"/>
                      <a:pt x="0" y="543"/>
                      <a:pt x="0" y="545"/>
                    </a:cubicBezTo>
                    <a:cubicBezTo>
                      <a:pt x="0" y="547"/>
                      <a:pt x="0" y="548"/>
                      <a:pt x="0" y="550"/>
                    </a:cubicBezTo>
                    <a:cubicBezTo>
                      <a:pt x="1" y="552"/>
                      <a:pt x="1" y="553"/>
                      <a:pt x="1" y="555"/>
                    </a:cubicBezTo>
                    <a:cubicBezTo>
                      <a:pt x="1" y="557"/>
                      <a:pt x="1" y="558"/>
                      <a:pt x="1" y="560"/>
                    </a:cubicBezTo>
                    <a:cubicBezTo>
                      <a:pt x="1" y="562"/>
                      <a:pt x="1" y="563"/>
                      <a:pt x="2" y="565"/>
                    </a:cubicBezTo>
                    <a:cubicBezTo>
                      <a:pt x="2" y="566"/>
                      <a:pt x="2" y="567"/>
                      <a:pt x="2" y="568"/>
                    </a:cubicBezTo>
                    <a:cubicBezTo>
                      <a:pt x="2" y="568"/>
                      <a:pt x="2" y="569"/>
                      <a:pt x="2" y="569"/>
                    </a:cubicBezTo>
                    <a:cubicBezTo>
                      <a:pt x="2" y="572"/>
                      <a:pt x="3" y="576"/>
                      <a:pt x="3" y="579"/>
                    </a:cubicBezTo>
                    <a:cubicBezTo>
                      <a:pt x="3" y="579"/>
                      <a:pt x="3" y="580"/>
                      <a:pt x="3" y="581"/>
                    </a:cubicBezTo>
                    <a:cubicBezTo>
                      <a:pt x="4" y="584"/>
                      <a:pt x="5" y="588"/>
                      <a:pt x="5" y="592"/>
                    </a:cubicBezTo>
                    <a:cubicBezTo>
                      <a:pt x="6" y="593"/>
                      <a:pt x="6" y="594"/>
                      <a:pt x="6" y="595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10"/>
                      <a:pt x="11" y="613"/>
                      <a:pt x="12" y="616"/>
                    </a:cubicBezTo>
                    <a:cubicBezTo>
                      <a:pt x="19" y="637"/>
                      <a:pt x="19" y="637"/>
                      <a:pt x="19" y="637"/>
                    </a:cubicBezTo>
                    <a:cubicBezTo>
                      <a:pt x="19" y="638"/>
                      <a:pt x="19" y="639"/>
                      <a:pt x="20" y="640"/>
                    </a:cubicBezTo>
                    <a:cubicBezTo>
                      <a:pt x="20" y="640"/>
                      <a:pt x="20" y="641"/>
                      <a:pt x="20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8"/>
                      <a:pt x="23" y="649"/>
                      <a:pt x="24" y="650"/>
                    </a:cubicBezTo>
                    <a:cubicBezTo>
                      <a:pt x="24" y="651"/>
                      <a:pt x="25" y="653"/>
                      <a:pt x="25" y="654"/>
                    </a:cubicBezTo>
                    <a:cubicBezTo>
                      <a:pt x="26" y="655"/>
                      <a:pt x="26" y="656"/>
                      <a:pt x="27" y="658"/>
                    </a:cubicBezTo>
                    <a:cubicBezTo>
                      <a:pt x="27" y="659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0" y="665"/>
                    </a:cubicBezTo>
                    <a:cubicBezTo>
                      <a:pt x="31" y="666"/>
                      <a:pt x="32" y="667"/>
                      <a:pt x="32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3" y="670"/>
                      <a:pt x="34" y="670"/>
                      <a:pt x="34" y="671"/>
                    </a:cubicBezTo>
                    <a:cubicBezTo>
                      <a:pt x="35" y="673"/>
                      <a:pt x="36" y="674"/>
                      <a:pt x="38" y="676"/>
                    </a:cubicBezTo>
                    <a:cubicBezTo>
                      <a:pt x="38" y="677"/>
                      <a:pt x="38" y="678"/>
                      <a:pt x="39" y="678"/>
                    </a:cubicBezTo>
                    <a:cubicBezTo>
                      <a:pt x="41" y="680"/>
                      <a:pt x="42" y="683"/>
                      <a:pt x="44" y="685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6"/>
                      <a:pt x="45" y="686"/>
                    </a:cubicBezTo>
                    <a:cubicBezTo>
                      <a:pt x="46" y="688"/>
                      <a:pt x="48" y="689"/>
                      <a:pt x="49" y="690"/>
                    </a:cubicBezTo>
                    <a:cubicBezTo>
                      <a:pt x="49" y="691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7"/>
                      <a:pt x="56" y="697"/>
                    </a:cubicBezTo>
                    <a:cubicBezTo>
                      <a:pt x="57" y="698"/>
                      <a:pt x="58" y="699"/>
                      <a:pt x="59" y="699"/>
                    </a:cubicBezTo>
                    <a:cubicBezTo>
                      <a:pt x="60" y="700"/>
                      <a:pt x="60" y="700"/>
                      <a:pt x="61" y="701"/>
                    </a:cubicBezTo>
                    <a:cubicBezTo>
                      <a:pt x="62" y="702"/>
                      <a:pt x="63" y="702"/>
                      <a:pt x="64" y="703"/>
                    </a:cubicBezTo>
                    <a:cubicBezTo>
                      <a:pt x="64" y="703"/>
                      <a:pt x="65" y="704"/>
                      <a:pt x="65" y="704"/>
                    </a:cubicBezTo>
                    <a:cubicBezTo>
                      <a:pt x="66" y="704"/>
                      <a:pt x="66" y="704"/>
                      <a:pt x="67" y="705"/>
                    </a:cubicBezTo>
                    <a:cubicBezTo>
                      <a:pt x="67" y="705"/>
                      <a:pt x="68" y="706"/>
                      <a:pt x="69" y="706"/>
                    </a:cubicBezTo>
                    <a:cubicBezTo>
                      <a:pt x="70" y="707"/>
                      <a:pt x="71" y="707"/>
                      <a:pt x="72" y="708"/>
                    </a:cubicBezTo>
                    <a:cubicBezTo>
                      <a:pt x="73" y="708"/>
                      <a:pt x="74" y="709"/>
                      <a:pt x="75" y="709"/>
                    </a:cubicBezTo>
                    <a:cubicBezTo>
                      <a:pt x="75" y="709"/>
                      <a:pt x="76" y="709"/>
                      <a:pt x="76" y="710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1"/>
                      <a:pt x="79" y="711"/>
                      <a:pt x="80" y="711"/>
                    </a:cubicBezTo>
                    <a:cubicBezTo>
                      <a:pt x="81" y="712"/>
                      <a:pt x="82" y="712"/>
                      <a:pt x="83" y="712"/>
                    </a:cubicBezTo>
                    <a:cubicBezTo>
                      <a:pt x="84" y="713"/>
                      <a:pt x="85" y="713"/>
                      <a:pt x="86" y="713"/>
                    </a:cubicBezTo>
                    <a:cubicBezTo>
                      <a:pt x="87" y="713"/>
                      <a:pt x="87" y="713"/>
                      <a:pt x="88" y="714"/>
                    </a:cubicBezTo>
                    <a:cubicBezTo>
                      <a:pt x="88" y="714"/>
                      <a:pt x="89" y="714"/>
                      <a:pt x="90" y="714"/>
                    </a:cubicBezTo>
                    <a:lnTo>
                      <a:pt x="1448" y="1006"/>
                    </a:lnTo>
                    <a:close/>
                  </a:path>
                </a:pathLst>
              </a:custGeom>
              <a:solidFill>
                <a:srgbClr val="5151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1" name="Freeform 233"/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1984375" y="5992813"/>
                <a:ext cx="639763" cy="788988"/>
              </a:xfrm>
              <a:custGeom>
                <a:avLst/>
                <a:gdLst>
                  <a:gd name="T0" fmla="*/ 284 w 612"/>
                  <a:gd name="T1" fmla="*/ 754 h 756"/>
                  <a:gd name="T2" fmla="*/ 275 w 612"/>
                  <a:gd name="T3" fmla="*/ 751 h 756"/>
                  <a:gd name="T4" fmla="*/ 266 w 612"/>
                  <a:gd name="T5" fmla="*/ 746 h 756"/>
                  <a:gd name="T6" fmla="*/ 257 w 612"/>
                  <a:gd name="T7" fmla="*/ 739 h 756"/>
                  <a:gd name="T8" fmla="*/ 250 w 612"/>
                  <a:gd name="T9" fmla="*/ 732 h 756"/>
                  <a:gd name="T10" fmla="*/ 240 w 612"/>
                  <a:gd name="T11" fmla="*/ 720 h 756"/>
                  <a:gd name="T12" fmla="*/ 233 w 612"/>
                  <a:gd name="T13" fmla="*/ 710 h 756"/>
                  <a:gd name="T14" fmla="*/ 226 w 612"/>
                  <a:gd name="T15" fmla="*/ 696 h 756"/>
                  <a:gd name="T16" fmla="*/ 220 w 612"/>
                  <a:gd name="T17" fmla="*/ 682 h 756"/>
                  <a:gd name="T18" fmla="*/ 209 w 612"/>
                  <a:gd name="T19" fmla="*/ 645 h 756"/>
                  <a:gd name="T20" fmla="*/ 204 w 612"/>
                  <a:gd name="T21" fmla="*/ 621 h 756"/>
                  <a:gd name="T22" fmla="*/ 202 w 612"/>
                  <a:gd name="T23" fmla="*/ 602 h 756"/>
                  <a:gd name="T24" fmla="*/ 201 w 612"/>
                  <a:gd name="T25" fmla="*/ 582 h 756"/>
                  <a:gd name="T26" fmla="*/ 201 w 612"/>
                  <a:gd name="T27" fmla="*/ 568 h 756"/>
                  <a:gd name="T28" fmla="*/ 203 w 612"/>
                  <a:gd name="T29" fmla="*/ 542 h 756"/>
                  <a:gd name="T30" fmla="*/ 206 w 612"/>
                  <a:gd name="T31" fmla="*/ 521 h 756"/>
                  <a:gd name="T32" fmla="*/ 209 w 612"/>
                  <a:gd name="T33" fmla="*/ 507 h 756"/>
                  <a:gd name="T34" fmla="*/ 212 w 612"/>
                  <a:gd name="T35" fmla="*/ 490 h 756"/>
                  <a:gd name="T36" fmla="*/ 216 w 612"/>
                  <a:gd name="T37" fmla="*/ 477 h 756"/>
                  <a:gd name="T38" fmla="*/ 223 w 612"/>
                  <a:gd name="T39" fmla="*/ 457 h 756"/>
                  <a:gd name="T40" fmla="*/ 230 w 612"/>
                  <a:gd name="T41" fmla="*/ 438 h 756"/>
                  <a:gd name="T42" fmla="*/ 236 w 612"/>
                  <a:gd name="T43" fmla="*/ 425 h 756"/>
                  <a:gd name="T44" fmla="*/ 246 w 612"/>
                  <a:gd name="T45" fmla="*/ 406 h 756"/>
                  <a:gd name="T46" fmla="*/ 256 w 612"/>
                  <a:gd name="T47" fmla="*/ 391 h 756"/>
                  <a:gd name="T48" fmla="*/ 267 w 612"/>
                  <a:gd name="T49" fmla="*/ 376 h 756"/>
                  <a:gd name="T50" fmla="*/ 612 w 612"/>
                  <a:gd name="T51" fmla="*/ 48 h 756"/>
                  <a:gd name="T52" fmla="*/ 68 w 612"/>
                  <a:gd name="T53" fmla="*/ 332 h 756"/>
                  <a:gd name="T54" fmla="*/ 58 w 612"/>
                  <a:gd name="T55" fmla="*/ 346 h 756"/>
                  <a:gd name="T56" fmla="*/ 46 w 612"/>
                  <a:gd name="T57" fmla="*/ 363 h 756"/>
                  <a:gd name="T58" fmla="*/ 39 w 612"/>
                  <a:gd name="T59" fmla="*/ 377 h 756"/>
                  <a:gd name="T60" fmla="*/ 30 w 612"/>
                  <a:gd name="T61" fmla="*/ 395 h 756"/>
                  <a:gd name="T62" fmla="*/ 23 w 612"/>
                  <a:gd name="T63" fmla="*/ 412 h 756"/>
                  <a:gd name="T64" fmla="*/ 19 w 612"/>
                  <a:gd name="T65" fmla="*/ 425 h 756"/>
                  <a:gd name="T66" fmla="*/ 13 w 612"/>
                  <a:gd name="T67" fmla="*/ 444 h 756"/>
                  <a:gd name="T68" fmla="*/ 9 w 612"/>
                  <a:gd name="T69" fmla="*/ 458 h 756"/>
                  <a:gd name="T70" fmla="*/ 6 w 612"/>
                  <a:gd name="T71" fmla="*/ 476 h 756"/>
                  <a:gd name="T72" fmla="*/ 3 w 612"/>
                  <a:gd name="T73" fmla="*/ 497 h 756"/>
                  <a:gd name="T74" fmla="*/ 1 w 612"/>
                  <a:gd name="T75" fmla="*/ 513 h 756"/>
                  <a:gd name="T76" fmla="*/ 0 w 612"/>
                  <a:gd name="T77" fmla="*/ 535 h 756"/>
                  <a:gd name="T78" fmla="*/ 1 w 612"/>
                  <a:gd name="T79" fmla="*/ 555 h 756"/>
                  <a:gd name="T80" fmla="*/ 2 w 612"/>
                  <a:gd name="T81" fmla="*/ 569 h 756"/>
                  <a:gd name="T82" fmla="*/ 6 w 612"/>
                  <a:gd name="T83" fmla="*/ 594 h 756"/>
                  <a:gd name="T84" fmla="*/ 19 w 612"/>
                  <a:gd name="T85" fmla="*/ 636 h 756"/>
                  <a:gd name="T86" fmla="*/ 24 w 612"/>
                  <a:gd name="T87" fmla="*/ 650 h 756"/>
                  <a:gd name="T88" fmla="*/ 31 w 612"/>
                  <a:gd name="T89" fmla="*/ 664 h 756"/>
                  <a:gd name="T90" fmla="*/ 38 w 612"/>
                  <a:gd name="T91" fmla="*/ 676 h 756"/>
                  <a:gd name="T92" fmla="*/ 45 w 612"/>
                  <a:gd name="T93" fmla="*/ 686 h 756"/>
                  <a:gd name="T94" fmla="*/ 55 w 612"/>
                  <a:gd name="T95" fmla="*/ 696 h 756"/>
                  <a:gd name="T96" fmla="*/ 64 w 612"/>
                  <a:gd name="T97" fmla="*/ 703 h 756"/>
                  <a:gd name="T98" fmla="*/ 72 w 612"/>
                  <a:gd name="T99" fmla="*/ 707 h 756"/>
                  <a:gd name="T100" fmla="*/ 80 w 612"/>
                  <a:gd name="T101" fmla="*/ 711 h 756"/>
                  <a:gd name="T102" fmla="*/ 90 w 612"/>
                  <a:gd name="T103" fmla="*/ 714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2" h="756">
                    <a:moveTo>
                      <a:pt x="290" y="756"/>
                    </a:moveTo>
                    <a:cubicBezTo>
                      <a:pt x="290" y="756"/>
                      <a:pt x="289" y="756"/>
                      <a:pt x="289" y="756"/>
                    </a:cubicBezTo>
                    <a:cubicBezTo>
                      <a:pt x="288" y="756"/>
                      <a:pt x="287" y="755"/>
                      <a:pt x="287" y="755"/>
                    </a:cubicBezTo>
                    <a:cubicBezTo>
                      <a:pt x="286" y="755"/>
                      <a:pt x="285" y="755"/>
                      <a:pt x="284" y="754"/>
                    </a:cubicBezTo>
                    <a:cubicBezTo>
                      <a:pt x="283" y="754"/>
                      <a:pt x="282" y="754"/>
                      <a:pt x="281" y="753"/>
                    </a:cubicBezTo>
                    <a:cubicBezTo>
                      <a:pt x="280" y="753"/>
                      <a:pt x="279" y="753"/>
                      <a:pt x="278" y="752"/>
                    </a:cubicBezTo>
                    <a:cubicBezTo>
                      <a:pt x="278" y="752"/>
                      <a:pt x="277" y="752"/>
                      <a:pt x="277" y="752"/>
                    </a:cubicBezTo>
                    <a:cubicBezTo>
                      <a:pt x="276" y="752"/>
                      <a:pt x="276" y="751"/>
                      <a:pt x="275" y="751"/>
                    </a:cubicBezTo>
                    <a:cubicBezTo>
                      <a:pt x="275" y="751"/>
                      <a:pt x="274" y="750"/>
                      <a:pt x="273" y="750"/>
                    </a:cubicBezTo>
                    <a:cubicBezTo>
                      <a:pt x="272" y="749"/>
                      <a:pt x="271" y="749"/>
                      <a:pt x="270" y="748"/>
                    </a:cubicBezTo>
                    <a:cubicBezTo>
                      <a:pt x="269" y="748"/>
                      <a:pt x="268" y="747"/>
                      <a:pt x="267" y="747"/>
                    </a:cubicBezTo>
                    <a:cubicBezTo>
                      <a:pt x="267" y="747"/>
                      <a:pt x="266" y="746"/>
                      <a:pt x="266" y="746"/>
                    </a:cubicBezTo>
                    <a:cubicBezTo>
                      <a:pt x="266" y="746"/>
                      <a:pt x="265" y="745"/>
                      <a:pt x="265" y="745"/>
                    </a:cubicBezTo>
                    <a:cubicBezTo>
                      <a:pt x="264" y="745"/>
                      <a:pt x="263" y="744"/>
                      <a:pt x="262" y="743"/>
                    </a:cubicBezTo>
                    <a:cubicBezTo>
                      <a:pt x="261" y="743"/>
                      <a:pt x="260" y="742"/>
                      <a:pt x="260" y="741"/>
                    </a:cubicBezTo>
                    <a:cubicBezTo>
                      <a:pt x="259" y="741"/>
                      <a:pt x="258" y="740"/>
                      <a:pt x="257" y="739"/>
                    </a:cubicBezTo>
                    <a:cubicBezTo>
                      <a:pt x="256" y="739"/>
                      <a:pt x="256" y="738"/>
                      <a:pt x="255" y="738"/>
                    </a:cubicBezTo>
                    <a:cubicBezTo>
                      <a:pt x="255" y="737"/>
                      <a:pt x="255" y="737"/>
                      <a:pt x="255" y="737"/>
                    </a:cubicBezTo>
                    <a:cubicBezTo>
                      <a:pt x="254" y="736"/>
                      <a:pt x="253" y="735"/>
                      <a:pt x="251" y="734"/>
                    </a:cubicBezTo>
                    <a:cubicBezTo>
                      <a:pt x="251" y="734"/>
                      <a:pt x="250" y="733"/>
                      <a:pt x="250" y="732"/>
                    </a:cubicBezTo>
                    <a:cubicBezTo>
                      <a:pt x="248" y="731"/>
                      <a:pt x="247" y="730"/>
                      <a:pt x="246" y="728"/>
                    </a:cubicBezTo>
                    <a:cubicBezTo>
                      <a:pt x="246" y="728"/>
                      <a:pt x="245" y="728"/>
                      <a:pt x="245" y="727"/>
                    </a:cubicBezTo>
                    <a:cubicBezTo>
                      <a:pt x="245" y="727"/>
                      <a:pt x="245" y="727"/>
                      <a:pt x="245" y="727"/>
                    </a:cubicBezTo>
                    <a:cubicBezTo>
                      <a:pt x="243" y="725"/>
                      <a:pt x="241" y="723"/>
                      <a:pt x="240" y="720"/>
                    </a:cubicBezTo>
                    <a:cubicBezTo>
                      <a:pt x="239" y="720"/>
                      <a:pt x="239" y="719"/>
                      <a:pt x="238" y="718"/>
                    </a:cubicBezTo>
                    <a:cubicBezTo>
                      <a:pt x="237" y="717"/>
                      <a:pt x="236" y="715"/>
                      <a:pt x="235" y="713"/>
                    </a:cubicBezTo>
                    <a:cubicBezTo>
                      <a:pt x="234" y="712"/>
                      <a:pt x="234" y="712"/>
                      <a:pt x="234" y="712"/>
                    </a:cubicBezTo>
                    <a:cubicBezTo>
                      <a:pt x="234" y="711"/>
                      <a:pt x="233" y="711"/>
                      <a:pt x="233" y="710"/>
                    </a:cubicBezTo>
                    <a:cubicBezTo>
                      <a:pt x="233" y="709"/>
                      <a:pt x="232" y="708"/>
                      <a:pt x="231" y="707"/>
                    </a:cubicBezTo>
                    <a:cubicBezTo>
                      <a:pt x="231" y="706"/>
                      <a:pt x="230" y="705"/>
                      <a:pt x="229" y="703"/>
                    </a:cubicBezTo>
                    <a:cubicBezTo>
                      <a:pt x="229" y="702"/>
                      <a:pt x="228" y="701"/>
                      <a:pt x="228" y="700"/>
                    </a:cubicBezTo>
                    <a:cubicBezTo>
                      <a:pt x="227" y="699"/>
                      <a:pt x="227" y="697"/>
                      <a:pt x="226" y="696"/>
                    </a:cubicBezTo>
                    <a:cubicBezTo>
                      <a:pt x="225" y="695"/>
                      <a:pt x="225" y="694"/>
                      <a:pt x="224" y="692"/>
                    </a:cubicBezTo>
                    <a:cubicBezTo>
                      <a:pt x="224" y="691"/>
                      <a:pt x="223" y="690"/>
                      <a:pt x="223" y="688"/>
                    </a:cubicBezTo>
                    <a:cubicBezTo>
                      <a:pt x="222" y="687"/>
                      <a:pt x="222" y="686"/>
                      <a:pt x="221" y="684"/>
                    </a:cubicBezTo>
                    <a:cubicBezTo>
                      <a:pt x="221" y="683"/>
                      <a:pt x="221" y="683"/>
                      <a:pt x="220" y="682"/>
                    </a:cubicBezTo>
                    <a:cubicBezTo>
                      <a:pt x="220" y="681"/>
                      <a:pt x="220" y="680"/>
                      <a:pt x="219" y="679"/>
                    </a:cubicBezTo>
                    <a:cubicBezTo>
                      <a:pt x="213" y="659"/>
                      <a:pt x="213" y="659"/>
                      <a:pt x="213" y="659"/>
                    </a:cubicBezTo>
                    <a:cubicBezTo>
                      <a:pt x="212" y="655"/>
                      <a:pt x="211" y="652"/>
                      <a:pt x="210" y="648"/>
                    </a:cubicBezTo>
                    <a:cubicBezTo>
                      <a:pt x="209" y="647"/>
                      <a:pt x="209" y="646"/>
                      <a:pt x="209" y="645"/>
                    </a:cubicBezTo>
                    <a:cubicBezTo>
                      <a:pt x="208" y="642"/>
                      <a:pt x="207" y="640"/>
                      <a:pt x="207" y="637"/>
                    </a:cubicBezTo>
                    <a:cubicBezTo>
                      <a:pt x="207" y="636"/>
                      <a:pt x="206" y="635"/>
                      <a:pt x="206" y="634"/>
                    </a:cubicBezTo>
                    <a:cubicBezTo>
                      <a:pt x="205" y="630"/>
                      <a:pt x="205" y="627"/>
                      <a:pt x="204" y="623"/>
                    </a:cubicBezTo>
                    <a:cubicBezTo>
                      <a:pt x="204" y="622"/>
                      <a:pt x="204" y="622"/>
                      <a:pt x="204" y="621"/>
                    </a:cubicBezTo>
                    <a:cubicBezTo>
                      <a:pt x="204" y="618"/>
                      <a:pt x="203" y="615"/>
                      <a:pt x="203" y="611"/>
                    </a:cubicBezTo>
                    <a:cubicBezTo>
                      <a:pt x="203" y="611"/>
                      <a:pt x="203" y="610"/>
                      <a:pt x="203" y="610"/>
                    </a:cubicBezTo>
                    <a:cubicBezTo>
                      <a:pt x="202" y="609"/>
                      <a:pt x="202" y="608"/>
                      <a:pt x="202" y="607"/>
                    </a:cubicBezTo>
                    <a:cubicBezTo>
                      <a:pt x="202" y="606"/>
                      <a:pt x="202" y="604"/>
                      <a:pt x="202" y="602"/>
                    </a:cubicBezTo>
                    <a:cubicBezTo>
                      <a:pt x="202" y="600"/>
                      <a:pt x="202" y="599"/>
                      <a:pt x="202" y="597"/>
                    </a:cubicBezTo>
                    <a:cubicBezTo>
                      <a:pt x="201" y="596"/>
                      <a:pt x="201" y="594"/>
                      <a:pt x="201" y="592"/>
                    </a:cubicBezTo>
                    <a:cubicBezTo>
                      <a:pt x="201" y="591"/>
                      <a:pt x="201" y="589"/>
                      <a:pt x="201" y="587"/>
                    </a:cubicBezTo>
                    <a:cubicBezTo>
                      <a:pt x="201" y="586"/>
                      <a:pt x="201" y="584"/>
                      <a:pt x="201" y="582"/>
                    </a:cubicBezTo>
                    <a:cubicBezTo>
                      <a:pt x="201" y="580"/>
                      <a:pt x="201" y="579"/>
                      <a:pt x="201" y="577"/>
                    </a:cubicBezTo>
                    <a:cubicBezTo>
                      <a:pt x="201" y="576"/>
                      <a:pt x="201" y="574"/>
                      <a:pt x="201" y="572"/>
                    </a:cubicBezTo>
                    <a:cubicBezTo>
                      <a:pt x="201" y="571"/>
                      <a:pt x="201" y="570"/>
                      <a:pt x="201" y="569"/>
                    </a:cubicBezTo>
                    <a:cubicBezTo>
                      <a:pt x="201" y="568"/>
                      <a:pt x="201" y="568"/>
                      <a:pt x="201" y="568"/>
                    </a:cubicBezTo>
                    <a:cubicBezTo>
                      <a:pt x="201" y="564"/>
                      <a:pt x="201" y="559"/>
                      <a:pt x="202" y="555"/>
                    </a:cubicBezTo>
                    <a:cubicBezTo>
                      <a:pt x="202" y="555"/>
                      <a:pt x="202" y="555"/>
                      <a:pt x="202" y="554"/>
                    </a:cubicBezTo>
                    <a:cubicBezTo>
                      <a:pt x="202" y="550"/>
                      <a:pt x="202" y="547"/>
                      <a:pt x="203" y="543"/>
                    </a:cubicBezTo>
                    <a:cubicBezTo>
                      <a:pt x="203" y="543"/>
                      <a:pt x="203" y="542"/>
                      <a:pt x="203" y="542"/>
                    </a:cubicBezTo>
                    <a:cubicBezTo>
                      <a:pt x="203" y="541"/>
                      <a:pt x="203" y="540"/>
                      <a:pt x="203" y="539"/>
                    </a:cubicBezTo>
                    <a:cubicBezTo>
                      <a:pt x="204" y="537"/>
                      <a:pt x="204" y="535"/>
                      <a:pt x="204" y="532"/>
                    </a:cubicBezTo>
                    <a:cubicBezTo>
                      <a:pt x="204" y="531"/>
                      <a:pt x="205" y="530"/>
                      <a:pt x="205" y="528"/>
                    </a:cubicBezTo>
                    <a:cubicBezTo>
                      <a:pt x="205" y="526"/>
                      <a:pt x="205" y="523"/>
                      <a:pt x="206" y="521"/>
                    </a:cubicBezTo>
                    <a:cubicBezTo>
                      <a:pt x="206" y="520"/>
                      <a:pt x="206" y="519"/>
                      <a:pt x="206" y="518"/>
                    </a:cubicBezTo>
                    <a:cubicBezTo>
                      <a:pt x="206" y="518"/>
                      <a:pt x="206" y="518"/>
                      <a:pt x="207" y="517"/>
                    </a:cubicBezTo>
                    <a:cubicBezTo>
                      <a:pt x="207" y="515"/>
                      <a:pt x="207" y="513"/>
                      <a:pt x="208" y="511"/>
                    </a:cubicBezTo>
                    <a:cubicBezTo>
                      <a:pt x="208" y="510"/>
                      <a:pt x="208" y="508"/>
                      <a:pt x="209" y="507"/>
                    </a:cubicBezTo>
                    <a:cubicBezTo>
                      <a:pt x="209" y="505"/>
                      <a:pt x="210" y="503"/>
                      <a:pt x="210" y="500"/>
                    </a:cubicBezTo>
                    <a:cubicBezTo>
                      <a:pt x="210" y="499"/>
                      <a:pt x="210" y="498"/>
                      <a:pt x="211" y="497"/>
                    </a:cubicBezTo>
                    <a:cubicBezTo>
                      <a:pt x="211" y="497"/>
                      <a:pt x="211" y="497"/>
                      <a:pt x="211" y="497"/>
                    </a:cubicBezTo>
                    <a:cubicBezTo>
                      <a:pt x="211" y="495"/>
                      <a:pt x="212" y="493"/>
                      <a:pt x="212" y="490"/>
                    </a:cubicBezTo>
                    <a:cubicBezTo>
                      <a:pt x="213" y="489"/>
                      <a:pt x="213" y="488"/>
                      <a:pt x="213" y="487"/>
                    </a:cubicBezTo>
                    <a:cubicBezTo>
                      <a:pt x="214" y="484"/>
                      <a:pt x="215" y="482"/>
                      <a:pt x="215" y="480"/>
                    </a:cubicBezTo>
                    <a:cubicBezTo>
                      <a:pt x="216" y="479"/>
                      <a:pt x="216" y="478"/>
                      <a:pt x="216" y="477"/>
                    </a:cubicBezTo>
                    <a:cubicBezTo>
                      <a:pt x="216" y="477"/>
                      <a:pt x="216" y="477"/>
                      <a:pt x="216" y="477"/>
                    </a:cubicBezTo>
                    <a:cubicBezTo>
                      <a:pt x="217" y="474"/>
                      <a:pt x="218" y="470"/>
                      <a:pt x="219" y="467"/>
                    </a:cubicBezTo>
                    <a:cubicBezTo>
                      <a:pt x="219" y="467"/>
                      <a:pt x="220" y="466"/>
                      <a:pt x="220" y="465"/>
                    </a:cubicBezTo>
                    <a:cubicBezTo>
                      <a:pt x="221" y="463"/>
                      <a:pt x="222" y="460"/>
                      <a:pt x="223" y="457"/>
                    </a:cubicBezTo>
                    <a:cubicBezTo>
                      <a:pt x="223" y="457"/>
                      <a:pt x="223" y="457"/>
                      <a:pt x="223" y="457"/>
                    </a:cubicBezTo>
                    <a:cubicBezTo>
                      <a:pt x="223" y="456"/>
                      <a:pt x="223" y="456"/>
                      <a:pt x="224" y="455"/>
                    </a:cubicBezTo>
                    <a:cubicBezTo>
                      <a:pt x="224" y="453"/>
                      <a:pt x="225" y="450"/>
                      <a:pt x="226" y="448"/>
                    </a:cubicBezTo>
                    <a:cubicBezTo>
                      <a:pt x="227" y="447"/>
                      <a:pt x="227" y="445"/>
                      <a:pt x="228" y="444"/>
                    </a:cubicBezTo>
                    <a:cubicBezTo>
                      <a:pt x="229" y="442"/>
                      <a:pt x="229" y="440"/>
                      <a:pt x="230" y="438"/>
                    </a:cubicBezTo>
                    <a:cubicBezTo>
                      <a:pt x="231" y="438"/>
                      <a:pt x="231" y="438"/>
                      <a:pt x="231" y="438"/>
                    </a:cubicBezTo>
                    <a:cubicBezTo>
                      <a:pt x="231" y="437"/>
                      <a:pt x="231" y="436"/>
                      <a:pt x="232" y="435"/>
                    </a:cubicBezTo>
                    <a:cubicBezTo>
                      <a:pt x="233" y="433"/>
                      <a:pt x="234" y="431"/>
                      <a:pt x="235" y="429"/>
                    </a:cubicBezTo>
                    <a:cubicBezTo>
                      <a:pt x="235" y="427"/>
                      <a:pt x="236" y="426"/>
                      <a:pt x="236" y="425"/>
                    </a:cubicBezTo>
                    <a:cubicBezTo>
                      <a:pt x="237" y="423"/>
                      <a:pt x="238" y="421"/>
                      <a:pt x="239" y="419"/>
                    </a:cubicBezTo>
                    <a:cubicBezTo>
                      <a:pt x="240" y="418"/>
                      <a:pt x="240" y="418"/>
                      <a:pt x="240" y="417"/>
                    </a:cubicBezTo>
                    <a:cubicBezTo>
                      <a:pt x="241" y="417"/>
                      <a:pt x="241" y="416"/>
                      <a:pt x="241" y="416"/>
                    </a:cubicBezTo>
                    <a:cubicBezTo>
                      <a:pt x="243" y="413"/>
                      <a:pt x="245" y="410"/>
                      <a:pt x="246" y="406"/>
                    </a:cubicBezTo>
                    <a:cubicBezTo>
                      <a:pt x="247" y="406"/>
                      <a:pt x="247" y="406"/>
                      <a:pt x="247" y="405"/>
                    </a:cubicBezTo>
                    <a:cubicBezTo>
                      <a:pt x="249" y="402"/>
                      <a:pt x="251" y="398"/>
                      <a:pt x="253" y="395"/>
                    </a:cubicBezTo>
                    <a:cubicBezTo>
                      <a:pt x="254" y="394"/>
                      <a:pt x="254" y="394"/>
                      <a:pt x="254" y="394"/>
                    </a:cubicBezTo>
                    <a:cubicBezTo>
                      <a:pt x="255" y="393"/>
                      <a:pt x="255" y="392"/>
                      <a:pt x="256" y="391"/>
                    </a:cubicBezTo>
                    <a:cubicBezTo>
                      <a:pt x="257" y="390"/>
                      <a:pt x="257" y="389"/>
                      <a:pt x="258" y="388"/>
                    </a:cubicBezTo>
                    <a:cubicBezTo>
                      <a:pt x="259" y="387"/>
                      <a:pt x="260" y="385"/>
                      <a:pt x="261" y="384"/>
                    </a:cubicBezTo>
                    <a:cubicBezTo>
                      <a:pt x="262" y="383"/>
                      <a:pt x="263" y="382"/>
                      <a:pt x="263" y="381"/>
                    </a:cubicBezTo>
                    <a:cubicBezTo>
                      <a:pt x="265" y="379"/>
                      <a:pt x="266" y="378"/>
                      <a:pt x="267" y="376"/>
                    </a:cubicBezTo>
                    <a:cubicBezTo>
                      <a:pt x="268" y="376"/>
                      <a:pt x="268" y="375"/>
                      <a:pt x="269" y="374"/>
                    </a:cubicBezTo>
                    <a:cubicBezTo>
                      <a:pt x="271" y="372"/>
                      <a:pt x="272" y="370"/>
                      <a:pt x="274" y="368"/>
                    </a:cubicBezTo>
                    <a:cubicBezTo>
                      <a:pt x="523" y="92"/>
                      <a:pt x="523" y="92"/>
                      <a:pt x="523" y="92"/>
                    </a:cubicBezTo>
                    <a:cubicBezTo>
                      <a:pt x="552" y="59"/>
                      <a:pt x="583" y="45"/>
                      <a:pt x="612" y="48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5"/>
                      <a:pt x="74" y="325"/>
                      <a:pt x="74" y="325"/>
                    </a:cubicBezTo>
                    <a:cubicBezTo>
                      <a:pt x="72" y="327"/>
                      <a:pt x="70" y="329"/>
                      <a:pt x="68" y="332"/>
                    </a:cubicBezTo>
                    <a:cubicBezTo>
                      <a:pt x="68" y="332"/>
                      <a:pt x="67" y="333"/>
                      <a:pt x="66" y="334"/>
                    </a:cubicBezTo>
                    <a:cubicBezTo>
                      <a:pt x="65" y="335"/>
                      <a:pt x="64" y="337"/>
                      <a:pt x="63" y="338"/>
                    </a:cubicBezTo>
                    <a:cubicBezTo>
                      <a:pt x="62" y="339"/>
                      <a:pt x="61" y="340"/>
                      <a:pt x="61" y="341"/>
                    </a:cubicBezTo>
                    <a:cubicBezTo>
                      <a:pt x="60" y="343"/>
                      <a:pt x="59" y="344"/>
                      <a:pt x="58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9" y="359"/>
                      <a:pt x="46" y="363"/>
                    </a:cubicBezTo>
                    <a:cubicBezTo>
                      <a:pt x="46" y="363"/>
                      <a:pt x="46" y="363"/>
                      <a:pt x="46" y="364"/>
                    </a:cubicBezTo>
                    <a:cubicBezTo>
                      <a:pt x="44" y="367"/>
                      <a:pt x="42" y="370"/>
                      <a:pt x="41" y="373"/>
                    </a:cubicBezTo>
                    <a:cubicBezTo>
                      <a:pt x="40" y="374"/>
                      <a:pt x="40" y="374"/>
                      <a:pt x="40" y="375"/>
                    </a:cubicBezTo>
                    <a:cubicBezTo>
                      <a:pt x="39" y="375"/>
                      <a:pt x="39" y="376"/>
                      <a:pt x="39" y="377"/>
                    </a:cubicBezTo>
                    <a:cubicBezTo>
                      <a:pt x="38" y="379"/>
                      <a:pt x="37" y="380"/>
                      <a:pt x="36" y="382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8"/>
                      <a:pt x="32" y="390"/>
                      <a:pt x="31" y="393"/>
                    </a:cubicBezTo>
                    <a:cubicBezTo>
                      <a:pt x="31" y="393"/>
                      <a:pt x="30" y="394"/>
                      <a:pt x="30" y="395"/>
                    </a:cubicBezTo>
                    <a:cubicBezTo>
                      <a:pt x="30" y="396"/>
                      <a:pt x="30" y="396"/>
                      <a:pt x="30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5"/>
                    </a:cubicBezTo>
                    <a:cubicBezTo>
                      <a:pt x="25" y="408"/>
                      <a:pt x="24" y="410"/>
                      <a:pt x="23" y="412"/>
                    </a:cubicBezTo>
                    <a:cubicBezTo>
                      <a:pt x="23" y="413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0"/>
                      <a:pt x="19" y="423"/>
                    </a:cubicBezTo>
                    <a:cubicBezTo>
                      <a:pt x="19" y="423"/>
                      <a:pt x="19" y="424"/>
                      <a:pt x="19" y="425"/>
                    </a:cubicBezTo>
                    <a:cubicBezTo>
                      <a:pt x="18" y="428"/>
                      <a:pt x="17" y="431"/>
                      <a:pt x="16" y="434"/>
                    </a:cubicBezTo>
                    <a:cubicBezTo>
                      <a:pt x="16" y="434"/>
                      <a:pt x="16" y="434"/>
                      <a:pt x="16" y="434"/>
                    </a:cubicBezTo>
                    <a:cubicBezTo>
                      <a:pt x="15" y="435"/>
                      <a:pt x="15" y="436"/>
                      <a:pt x="15" y="437"/>
                    </a:cubicBezTo>
                    <a:cubicBezTo>
                      <a:pt x="14" y="439"/>
                      <a:pt x="13" y="442"/>
                      <a:pt x="13" y="444"/>
                    </a:cubicBezTo>
                    <a:cubicBezTo>
                      <a:pt x="12" y="445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2"/>
                      <a:pt x="8" y="464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5"/>
                      <a:pt x="6" y="476"/>
                    </a:cubicBezTo>
                    <a:cubicBezTo>
                      <a:pt x="6" y="477"/>
                      <a:pt x="5" y="478"/>
                      <a:pt x="5" y="479"/>
                    </a:cubicBezTo>
                    <a:cubicBezTo>
                      <a:pt x="5" y="481"/>
                      <a:pt x="4" y="483"/>
                      <a:pt x="4" y="486"/>
                    </a:cubicBezTo>
                    <a:cubicBezTo>
                      <a:pt x="4" y="487"/>
                      <a:pt x="4" y="488"/>
                      <a:pt x="4" y="490"/>
                    </a:cubicBezTo>
                    <a:cubicBezTo>
                      <a:pt x="3" y="492"/>
                      <a:pt x="3" y="494"/>
                      <a:pt x="3" y="497"/>
                    </a:cubicBezTo>
                    <a:cubicBezTo>
                      <a:pt x="3" y="497"/>
                      <a:pt x="2" y="498"/>
                      <a:pt x="2" y="499"/>
                    </a:cubicBezTo>
                    <a:cubicBezTo>
                      <a:pt x="2" y="500"/>
                      <a:pt x="2" y="500"/>
                      <a:pt x="2" y="501"/>
                    </a:cubicBezTo>
                    <a:cubicBezTo>
                      <a:pt x="2" y="504"/>
                      <a:pt x="1" y="508"/>
                      <a:pt x="1" y="512"/>
                    </a:cubicBezTo>
                    <a:cubicBezTo>
                      <a:pt x="1" y="512"/>
                      <a:pt x="1" y="512"/>
                      <a:pt x="1" y="513"/>
                    </a:cubicBezTo>
                    <a:cubicBezTo>
                      <a:pt x="1" y="517"/>
                      <a:pt x="1" y="521"/>
                      <a:pt x="1" y="525"/>
                    </a:cubicBezTo>
                    <a:cubicBezTo>
                      <a:pt x="0" y="525"/>
                      <a:pt x="0" y="526"/>
                      <a:pt x="0" y="526"/>
                    </a:cubicBezTo>
                    <a:cubicBezTo>
                      <a:pt x="0" y="527"/>
                      <a:pt x="0" y="528"/>
                      <a:pt x="0" y="529"/>
                    </a:cubicBezTo>
                    <a:cubicBezTo>
                      <a:pt x="0" y="531"/>
                      <a:pt x="0" y="533"/>
                      <a:pt x="0" y="535"/>
                    </a:cubicBezTo>
                    <a:cubicBezTo>
                      <a:pt x="0" y="536"/>
                      <a:pt x="0" y="538"/>
                      <a:pt x="0" y="539"/>
                    </a:cubicBezTo>
                    <a:cubicBezTo>
                      <a:pt x="0" y="541"/>
                      <a:pt x="0" y="543"/>
                      <a:pt x="0" y="545"/>
                    </a:cubicBezTo>
                    <a:cubicBezTo>
                      <a:pt x="0" y="546"/>
                      <a:pt x="1" y="548"/>
                      <a:pt x="1" y="550"/>
                    </a:cubicBezTo>
                    <a:cubicBezTo>
                      <a:pt x="1" y="551"/>
                      <a:pt x="1" y="553"/>
                      <a:pt x="1" y="555"/>
                    </a:cubicBezTo>
                    <a:cubicBezTo>
                      <a:pt x="1" y="556"/>
                      <a:pt x="1" y="558"/>
                      <a:pt x="1" y="559"/>
                    </a:cubicBezTo>
                    <a:cubicBezTo>
                      <a:pt x="1" y="561"/>
                      <a:pt x="1" y="563"/>
                      <a:pt x="2" y="565"/>
                    </a:cubicBezTo>
                    <a:cubicBezTo>
                      <a:pt x="2" y="566"/>
                      <a:pt x="2" y="566"/>
                      <a:pt x="2" y="567"/>
                    </a:cubicBezTo>
                    <a:cubicBezTo>
                      <a:pt x="2" y="568"/>
                      <a:pt x="2" y="568"/>
                      <a:pt x="2" y="569"/>
                    </a:cubicBezTo>
                    <a:cubicBezTo>
                      <a:pt x="2" y="572"/>
                      <a:pt x="3" y="575"/>
                      <a:pt x="3" y="579"/>
                    </a:cubicBezTo>
                    <a:cubicBezTo>
                      <a:pt x="3" y="579"/>
                      <a:pt x="3" y="580"/>
                      <a:pt x="4" y="580"/>
                    </a:cubicBezTo>
                    <a:cubicBezTo>
                      <a:pt x="4" y="584"/>
                      <a:pt x="5" y="588"/>
                      <a:pt x="6" y="591"/>
                    </a:cubicBezTo>
                    <a:cubicBezTo>
                      <a:pt x="6" y="592"/>
                      <a:pt x="6" y="593"/>
                      <a:pt x="6" y="594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09"/>
                      <a:pt x="11" y="613"/>
                      <a:pt x="12" y="616"/>
                    </a:cubicBezTo>
                    <a:cubicBezTo>
                      <a:pt x="19" y="636"/>
                      <a:pt x="19" y="636"/>
                      <a:pt x="19" y="636"/>
                    </a:cubicBezTo>
                    <a:cubicBezTo>
                      <a:pt x="19" y="637"/>
                      <a:pt x="19" y="638"/>
                      <a:pt x="20" y="639"/>
                    </a:cubicBezTo>
                    <a:cubicBezTo>
                      <a:pt x="20" y="640"/>
                      <a:pt x="20" y="641"/>
                      <a:pt x="21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7"/>
                      <a:pt x="23" y="648"/>
                      <a:pt x="24" y="650"/>
                    </a:cubicBezTo>
                    <a:cubicBezTo>
                      <a:pt x="24" y="651"/>
                      <a:pt x="25" y="652"/>
                      <a:pt x="25" y="654"/>
                    </a:cubicBezTo>
                    <a:cubicBezTo>
                      <a:pt x="26" y="655"/>
                      <a:pt x="26" y="656"/>
                      <a:pt x="27" y="657"/>
                    </a:cubicBezTo>
                    <a:cubicBezTo>
                      <a:pt x="28" y="658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1" y="664"/>
                    </a:cubicBezTo>
                    <a:cubicBezTo>
                      <a:pt x="31" y="665"/>
                      <a:pt x="32" y="667"/>
                      <a:pt x="33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4" y="669"/>
                      <a:pt x="34" y="670"/>
                      <a:pt x="34" y="670"/>
                    </a:cubicBezTo>
                    <a:cubicBezTo>
                      <a:pt x="35" y="672"/>
                      <a:pt x="36" y="674"/>
                      <a:pt x="38" y="676"/>
                    </a:cubicBezTo>
                    <a:cubicBezTo>
                      <a:pt x="38" y="676"/>
                      <a:pt x="39" y="677"/>
                      <a:pt x="39" y="678"/>
                    </a:cubicBezTo>
                    <a:cubicBezTo>
                      <a:pt x="41" y="680"/>
                      <a:pt x="42" y="682"/>
                      <a:pt x="44" y="684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5"/>
                      <a:pt x="45" y="686"/>
                    </a:cubicBezTo>
                    <a:cubicBezTo>
                      <a:pt x="47" y="687"/>
                      <a:pt x="48" y="689"/>
                      <a:pt x="49" y="690"/>
                    </a:cubicBezTo>
                    <a:cubicBezTo>
                      <a:pt x="50" y="690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6"/>
                      <a:pt x="56" y="697"/>
                    </a:cubicBezTo>
                    <a:cubicBezTo>
                      <a:pt x="57" y="697"/>
                      <a:pt x="58" y="698"/>
                      <a:pt x="59" y="699"/>
                    </a:cubicBezTo>
                    <a:cubicBezTo>
                      <a:pt x="60" y="700"/>
                      <a:pt x="61" y="700"/>
                      <a:pt x="61" y="701"/>
                    </a:cubicBezTo>
                    <a:cubicBezTo>
                      <a:pt x="62" y="701"/>
                      <a:pt x="63" y="702"/>
                      <a:pt x="64" y="703"/>
                    </a:cubicBezTo>
                    <a:cubicBezTo>
                      <a:pt x="65" y="703"/>
                      <a:pt x="65" y="703"/>
                      <a:pt x="65" y="704"/>
                    </a:cubicBezTo>
                    <a:cubicBezTo>
                      <a:pt x="66" y="704"/>
                      <a:pt x="66" y="704"/>
                      <a:pt x="67" y="704"/>
                    </a:cubicBezTo>
                    <a:cubicBezTo>
                      <a:pt x="68" y="705"/>
                      <a:pt x="68" y="705"/>
                      <a:pt x="69" y="706"/>
                    </a:cubicBezTo>
                    <a:cubicBezTo>
                      <a:pt x="70" y="706"/>
                      <a:pt x="71" y="707"/>
                      <a:pt x="72" y="707"/>
                    </a:cubicBezTo>
                    <a:cubicBezTo>
                      <a:pt x="73" y="708"/>
                      <a:pt x="74" y="708"/>
                      <a:pt x="75" y="709"/>
                    </a:cubicBezTo>
                    <a:cubicBezTo>
                      <a:pt x="75" y="709"/>
                      <a:pt x="76" y="709"/>
                      <a:pt x="76" y="709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0"/>
                      <a:pt x="79" y="711"/>
                      <a:pt x="80" y="711"/>
                    </a:cubicBezTo>
                    <a:cubicBezTo>
                      <a:pt x="81" y="711"/>
                      <a:pt x="82" y="712"/>
                      <a:pt x="83" y="712"/>
                    </a:cubicBezTo>
                    <a:cubicBezTo>
                      <a:pt x="84" y="712"/>
                      <a:pt x="85" y="712"/>
                      <a:pt x="86" y="713"/>
                    </a:cubicBezTo>
                    <a:cubicBezTo>
                      <a:pt x="87" y="713"/>
                      <a:pt x="87" y="713"/>
                      <a:pt x="88" y="713"/>
                    </a:cubicBezTo>
                    <a:cubicBezTo>
                      <a:pt x="89" y="713"/>
                      <a:pt x="89" y="714"/>
                      <a:pt x="90" y="714"/>
                    </a:cubicBezTo>
                    <a:lnTo>
                      <a:pt x="290" y="756"/>
                    </a:lnTo>
                    <a:close/>
                  </a:path>
                </a:pathLst>
              </a:custGeom>
              <a:solidFill>
                <a:srgbClr val="3A3A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132" name="组合 131"/>
            <p:cNvGrpSpPr/>
            <p:nvPr userDrawn="1"/>
          </p:nvGrpSpPr>
          <p:grpSpPr>
            <a:xfrm>
              <a:off x="8064042" y="134006"/>
              <a:ext cx="2063750" cy="1616075"/>
              <a:chOff x="908050" y="5954713"/>
              <a:chExt cx="2063750" cy="1616075"/>
            </a:xfrm>
          </p:grpSpPr>
          <p:sp>
            <p:nvSpPr>
              <p:cNvPr id="133" name="Freeform 234"/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908050" y="5954713"/>
                <a:ext cx="2063750" cy="1193800"/>
              </a:xfrm>
              <a:custGeom>
                <a:avLst/>
                <a:gdLst>
                  <a:gd name="T0" fmla="*/ 1621 w 1975"/>
                  <a:gd name="T1" fmla="*/ 203 h 1143"/>
                  <a:gd name="T2" fmla="*/ 1625 w 1975"/>
                  <a:gd name="T3" fmla="*/ 939 h 1143"/>
                  <a:gd name="T4" fmla="*/ 354 w 1975"/>
                  <a:gd name="T5" fmla="*/ 939 h 1143"/>
                  <a:gd name="T6" fmla="*/ 350 w 1975"/>
                  <a:gd name="T7" fmla="*/ 203 h 1143"/>
                  <a:gd name="T8" fmla="*/ 1621 w 1975"/>
                  <a:gd name="T9" fmla="*/ 203 h 1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5" h="1143">
                    <a:moveTo>
                      <a:pt x="1621" y="203"/>
                    </a:moveTo>
                    <a:cubicBezTo>
                      <a:pt x="1973" y="406"/>
                      <a:pt x="1975" y="736"/>
                      <a:pt x="1625" y="939"/>
                    </a:cubicBezTo>
                    <a:cubicBezTo>
                      <a:pt x="1276" y="1143"/>
                      <a:pt x="706" y="1143"/>
                      <a:pt x="354" y="939"/>
                    </a:cubicBezTo>
                    <a:cubicBezTo>
                      <a:pt x="2" y="736"/>
                      <a:pt x="0" y="406"/>
                      <a:pt x="350" y="203"/>
                    </a:cubicBezTo>
                    <a:cubicBezTo>
                      <a:pt x="700" y="0"/>
                      <a:pt x="1269" y="0"/>
                      <a:pt x="1621" y="203"/>
                    </a:cubicBezTo>
                    <a:close/>
                  </a:path>
                </a:pathLst>
              </a:custGeom>
              <a:solidFill>
                <a:srgbClr val="6161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4" name="Freeform 235"/>
              <p:cNvSpPr/>
              <p:nvPr>
                <p:custDataLst>
                  <p:tags r:id="rId16"/>
                </p:custDataLst>
              </p:nvPr>
            </p:nvSpPr>
            <p:spPr bwMode="auto">
              <a:xfrm>
                <a:off x="1050925" y="6037263"/>
                <a:ext cx="1779588" cy="1028700"/>
              </a:xfrm>
              <a:custGeom>
                <a:avLst/>
                <a:gdLst>
                  <a:gd name="T0" fmla="*/ 1398 w 1703"/>
                  <a:gd name="T1" fmla="*/ 175 h 985"/>
                  <a:gd name="T2" fmla="*/ 1401 w 1703"/>
                  <a:gd name="T3" fmla="*/ 810 h 985"/>
                  <a:gd name="T4" fmla="*/ 306 w 1703"/>
                  <a:gd name="T5" fmla="*/ 810 h 985"/>
                  <a:gd name="T6" fmla="*/ 302 w 1703"/>
                  <a:gd name="T7" fmla="*/ 175 h 985"/>
                  <a:gd name="T8" fmla="*/ 1398 w 1703"/>
                  <a:gd name="T9" fmla="*/ 17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3" h="985">
                    <a:moveTo>
                      <a:pt x="1398" y="175"/>
                    </a:moveTo>
                    <a:cubicBezTo>
                      <a:pt x="1702" y="350"/>
                      <a:pt x="1703" y="634"/>
                      <a:pt x="1401" y="810"/>
                    </a:cubicBezTo>
                    <a:cubicBezTo>
                      <a:pt x="1100" y="985"/>
                      <a:pt x="609" y="985"/>
                      <a:pt x="306" y="810"/>
                    </a:cubicBezTo>
                    <a:cubicBezTo>
                      <a:pt x="2" y="634"/>
                      <a:pt x="0" y="350"/>
                      <a:pt x="302" y="175"/>
                    </a:cubicBezTo>
                    <a:cubicBezTo>
                      <a:pt x="604" y="0"/>
                      <a:pt x="1094" y="0"/>
                      <a:pt x="1398" y="175"/>
                    </a:cubicBezTo>
                    <a:close/>
                  </a:path>
                </a:pathLst>
              </a:custGeom>
              <a:solidFill>
                <a:srgbClr val="3A3A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5" name="Freeform 236"/>
              <p:cNvSpPr/>
              <p:nvPr>
                <p:custDataLst>
                  <p:tags r:id="rId17"/>
                </p:custDataLst>
              </p:nvPr>
            </p:nvSpPr>
            <p:spPr bwMode="auto">
              <a:xfrm>
                <a:off x="1146175" y="6091238"/>
                <a:ext cx="1590675" cy="920750"/>
              </a:xfrm>
              <a:custGeom>
                <a:avLst/>
                <a:gdLst>
                  <a:gd name="T0" fmla="*/ 1249 w 1522"/>
                  <a:gd name="T1" fmla="*/ 157 h 881"/>
                  <a:gd name="T2" fmla="*/ 1252 w 1522"/>
                  <a:gd name="T3" fmla="*/ 724 h 881"/>
                  <a:gd name="T4" fmla="*/ 273 w 1522"/>
                  <a:gd name="T5" fmla="*/ 724 h 881"/>
                  <a:gd name="T6" fmla="*/ 269 w 1522"/>
                  <a:gd name="T7" fmla="*/ 157 h 881"/>
                  <a:gd name="T8" fmla="*/ 1249 w 1522"/>
                  <a:gd name="T9" fmla="*/ 157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2" h="881">
                    <a:moveTo>
                      <a:pt x="1249" y="157"/>
                    </a:moveTo>
                    <a:cubicBezTo>
                      <a:pt x="1520" y="313"/>
                      <a:pt x="1522" y="567"/>
                      <a:pt x="1252" y="724"/>
                    </a:cubicBezTo>
                    <a:cubicBezTo>
                      <a:pt x="983" y="881"/>
                      <a:pt x="544" y="881"/>
                      <a:pt x="273" y="724"/>
                    </a:cubicBezTo>
                    <a:cubicBezTo>
                      <a:pt x="1" y="567"/>
                      <a:pt x="0" y="313"/>
                      <a:pt x="269" y="157"/>
                    </a:cubicBezTo>
                    <a:cubicBezTo>
                      <a:pt x="539" y="0"/>
                      <a:pt x="978" y="0"/>
                      <a:pt x="1249" y="157"/>
                    </a:cubicBezTo>
                    <a:close/>
                  </a:path>
                </a:pathLst>
              </a:custGeom>
              <a:solidFill>
                <a:srgbClr val="6161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6" name="Freeform 237"/>
              <p:cNvSpPr/>
              <p:nvPr>
                <p:custDataLst>
                  <p:tags r:id="rId18"/>
                </p:custDataLst>
              </p:nvPr>
            </p:nvSpPr>
            <p:spPr bwMode="auto">
              <a:xfrm>
                <a:off x="998538" y="6548438"/>
                <a:ext cx="1881188" cy="1022350"/>
              </a:xfrm>
              <a:custGeom>
                <a:avLst/>
                <a:gdLst>
                  <a:gd name="T0" fmla="*/ 1796 w 1800"/>
                  <a:gd name="T1" fmla="*/ 47 h 979"/>
                  <a:gd name="T2" fmla="*/ 1789 w 1800"/>
                  <a:gd name="T3" fmla="*/ 85 h 979"/>
                  <a:gd name="T4" fmla="*/ 1775 w 1800"/>
                  <a:gd name="T5" fmla="*/ 126 h 979"/>
                  <a:gd name="T6" fmla="*/ 1756 w 1800"/>
                  <a:gd name="T7" fmla="*/ 165 h 979"/>
                  <a:gd name="T8" fmla="*/ 1734 w 1800"/>
                  <a:gd name="T9" fmla="*/ 199 h 979"/>
                  <a:gd name="T10" fmla="*/ 1707 w 1800"/>
                  <a:gd name="T11" fmla="*/ 234 h 979"/>
                  <a:gd name="T12" fmla="*/ 1674 w 1800"/>
                  <a:gd name="T13" fmla="*/ 269 h 979"/>
                  <a:gd name="T14" fmla="*/ 1639 w 1800"/>
                  <a:gd name="T15" fmla="*/ 301 h 979"/>
                  <a:gd name="T16" fmla="*/ 1598 w 1800"/>
                  <a:gd name="T17" fmla="*/ 332 h 979"/>
                  <a:gd name="T18" fmla="*/ 1552 w 1800"/>
                  <a:gd name="T19" fmla="*/ 362 h 979"/>
                  <a:gd name="T20" fmla="*/ 1469 w 1800"/>
                  <a:gd name="T21" fmla="*/ 407 h 979"/>
                  <a:gd name="T22" fmla="*/ 1395 w 1800"/>
                  <a:gd name="T23" fmla="*/ 438 h 979"/>
                  <a:gd name="T24" fmla="*/ 1321 w 1800"/>
                  <a:gd name="T25" fmla="*/ 463 h 979"/>
                  <a:gd name="T26" fmla="*/ 1260 w 1800"/>
                  <a:gd name="T27" fmla="*/ 480 h 979"/>
                  <a:gd name="T28" fmla="*/ 1197 w 1800"/>
                  <a:gd name="T29" fmla="*/ 494 h 979"/>
                  <a:gd name="T30" fmla="*/ 1116 w 1800"/>
                  <a:gd name="T31" fmla="*/ 508 h 979"/>
                  <a:gd name="T32" fmla="*/ 1032 w 1800"/>
                  <a:gd name="T33" fmla="*/ 518 h 979"/>
                  <a:gd name="T34" fmla="*/ 962 w 1800"/>
                  <a:gd name="T35" fmla="*/ 522 h 979"/>
                  <a:gd name="T36" fmla="*/ 895 w 1800"/>
                  <a:gd name="T37" fmla="*/ 523 h 979"/>
                  <a:gd name="T38" fmla="*/ 829 w 1800"/>
                  <a:gd name="T39" fmla="*/ 521 h 979"/>
                  <a:gd name="T40" fmla="*/ 762 w 1800"/>
                  <a:gd name="T41" fmla="*/ 516 h 979"/>
                  <a:gd name="T42" fmla="*/ 689 w 1800"/>
                  <a:gd name="T43" fmla="*/ 508 h 979"/>
                  <a:gd name="T44" fmla="*/ 624 w 1800"/>
                  <a:gd name="T45" fmla="*/ 497 h 979"/>
                  <a:gd name="T46" fmla="*/ 558 w 1800"/>
                  <a:gd name="T47" fmla="*/ 483 h 979"/>
                  <a:gd name="T48" fmla="*/ 481 w 1800"/>
                  <a:gd name="T49" fmla="*/ 462 h 979"/>
                  <a:gd name="T50" fmla="*/ 401 w 1800"/>
                  <a:gd name="T51" fmla="*/ 434 h 979"/>
                  <a:gd name="T52" fmla="*/ 350 w 1800"/>
                  <a:gd name="T53" fmla="*/ 413 h 979"/>
                  <a:gd name="T54" fmla="*/ 300 w 1800"/>
                  <a:gd name="T55" fmla="*/ 388 h 979"/>
                  <a:gd name="T56" fmla="*/ 1 w 1800"/>
                  <a:gd name="T57" fmla="*/ 456 h 979"/>
                  <a:gd name="T58" fmla="*/ 315 w 1800"/>
                  <a:gd name="T59" fmla="*/ 853 h 979"/>
                  <a:gd name="T60" fmla="*/ 366 w 1800"/>
                  <a:gd name="T61" fmla="*/ 877 h 979"/>
                  <a:gd name="T62" fmla="*/ 419 w 1800"/>
                  <a:gd name="T63" fmla="*/ 897 h 979"/>
                  <a:gd name="T64" fmla="*/ 504 w 1800"/>
                  <a:gd name="T65" fmla="*/ 925 h 979"/>
                  <a:gd name="T66" fmla="*/ 557 w 1800"/>
                  <a:gd name="T67" fmla="*/ 939 h 979"/>
                  <a:gd name="T68" fmla="*/ 614 w 1800"/>
                  <a:gd name="T69" fmla="*/ 952 h 979"/>
                  <a:gd name="T70" fmla="*/ 683 w 1800"/>
                  <a:gd name="T71" fmla="*/ 963 h 979"/>
                  <a:gd name="T72" fmla="*/ 738 w 1800"/>
                  <a:gd name="T73" fmla="*/ 970 h 979"/>
                  <a:gd name="T74" fmla="*/ 796 w 1800"/>
                  <a:gd name="T75" fmla="*/ 975 h 979"/>
                  <a:gd name="T76" fmla="*/ 861 w 1800"/>
                  <a:gd name="T77" fmla="*/ 978 h 979"/>
                  <a:gd name="T78" fmla="*/ 916 w 1800"/>
                  <a:gd name="T79" fmla="*/ 979 h 979"/>
                  <a:gd name="T80" fmla="*/ 975 w 1800"/>
                  <a:gd name="T81" fmla="*/ 977 h 979"/>
                  <a:gd name="T82" fmla="*/ 1054 w 1800"/>
                  <a:gd name="T83" fmla="*/ 972 h 979"/>
                  <a:gd name="T84" fmla="*/ 1114 w 1800"/>
                  <a:gd name="T85" fmla="*/ 964 h 979"/>
                  <a:gd name="T86" fmla="*/ 1186 w 1800"/>
                  <a:gd name="T87" fmla="*/ 952 h 979"/>
                  <a:gd name="T88" fmla="*/ 1249 w 1800"/>
                  <a:gd name="T89" fmla="*/ 939 h 979"/>
                  <a:gd name="T90" fmla="*/ 1315 w 1800"/>
                  <a:gd name="T91" fmla="*/ 921 h 979"/>
                  <a:gd name="T92" fmla="*/ 1370 w 1800"/>
                  <a:gd name="T93" fmla="*/ 903 h 979"/>
                  <a:gd name="T94" fmla="*/ 1446 w 1800"/>
                  <a:gd name="T95" fmla="*/ 873 h 979"/>
                  <a:gd name="T96" fmla="*/ 1517 w 1800"/>
                  <a:gd name="T97" fmla="*/ 838 h 979"/>
                  <a:gd name="T98" fmla="*/ 1574 w 1800"/>
                  <a:gd name="T99" fmla="*/ 803 h 979"/>
                  <a:gd name="T100" fmla="*/ 1618 w 1800"/>
                  <a:gd name="T101" fmla="*/ 772 h 979"/>
                  <a:gd name="T102" fmla="*/ 1657 w 1800"/>
                  <a:gd name="T103" fmla="*/ 740 h 979"/>
                  <a:gd name="T104" fmla="*/ 1685 w 1800"/>
                  <a:gd name="T105" fmla="*/ 713 h 979"/>
                  <a:gd name="T106" fmla="*/ 1714 w 1800"/>
                  <a:gd name="T107" fmla="*/ 680 h 979"/>
                  <a:gd name="T108" fmla="*/ 1733 w 1800"/>
                  <a:gd name="T109" fmla="*/ 655 h 979"/>
                  <a:gd name="T110" fmla="*/ 1754 w 1800"/>
                  <a:gd name="T111" fmla="*/ 621 h 979"/>
                  <a:gd name="T112" fmla="*/ 1773 w 1800"/>
                  <a:gd name="T113" fmla="*/ 582 h 979"/>
                  <a:gd name="T114" fmla="*/ 1786 w 1800"/>
                  <a:gd name="T115" fmla="*/ 547 h 979"/>
                  <a:gd name="T116" fmla="*/ 1793 w 1800"/>
                  <a:gd name="T117" fmla="*/ 516 h 979"/>
                  <a:gd name="T118" fmla="*/ 1798 w 1800"/>
                  <a:gd name="T119" fmla="*/ 478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800" h="979">
                    <a:moveTo>
                      <a:pt x="1799" y="15"/>
                    </a:moveTo>
                    <a:cubicBezTo>
                      <a:pt x="1799" y="17"/>
                      <a:pt x="1799" y="19"/>
                      <a:pt x="1799" y="22"/>
                    </a:cubicBezTo>
                    <a:cubicBezTo>
                      <a:pt x="1799" y="24"/>
                      <a:pt x="1799" y="26"/>
                      <a:pt x="1799" y="28"/>
                    </a:cubicBezTo>
                    <a:cubicBezTo>
                      <a:pt x="1798" y="30"/>
                      <a:pt x="1798" y="32"/>
                      <a:pt x="1798" y="34"/>
                    </a:cubicBezTo>
                    <a:cubicBezTo>
                      <a:pt x="1798" y="36"/>
                      <a:pt x="1798" y="38"/>
                      <a:pt x="1797" y="40"/>
                    </a:cubicBezTo>
                    <a:cubicBezTo>
                      <a:pt x="1797" y="43"/>
                      <a:pt x="1797" y="45"/>
                      <a:pt x="1796" y="47"/>
                    </a:cubicBezTo>
                    <a:cubicBezTo>
                      <a:pt x="1796" y="49"/>
                      <a:pt x="1796" y="51"/>
                      <a:pt x="1796" y="53"/>
                    </a:cubicBezTo>
                    <a:cubicBezTo>
                      <a:pt x="1795" y="55"/>
                      <a:pt x="1795" y="57"/>
                      <a:pt x="1794" y="60"/>
                    </a:cubicBezTo>
                    <a:cubicBezTo>
                      <a:pt x="1794" y="62"/>
                      <a:pt x="1794" y="64"/>
                      <a:pt x="1793" y="65"/>
                    </a:cubicBezTo>
                    <a:cubicBezTo>
                      <a:pt x="1793" y="68"/>
                      <a:pt x="1792" y="70"/>
                      <a:pt x="1792" y="72"/>
                    </a:cubicBezTo>
                    <a:cubicBezTo>
                      <a:pt x="1791" y="74"/>
                      <a:pt x="1791" y="76"/>
                      <a:pt x="1790" y="78"/>
                    </a:cubicBezTo>
                    <a:cubicBezTo>
                      <a:pt x="1790" y="80"/>
                      <a:pt x="1789" y="83"/>
                      <a:pt x="1789" y="85"/>
                    </a:cubicBezTo>
                    <a:cubicBezTo>
                      <a:pt x="1788" y="87"/>
                      <a:pt x="1788" y="89"/>
                      <a:pt x="1787" y="90"/>
                    </a:cubicBezTo>
                    <a:cubicBezTo>
                      <a:pt x="1786" y="93"/>
                      <a:pt x="1786" y="95"/>
                      <a:pt x="1785" y="98"/>
                    </a:cubicBezTo>
                    <a:cubicBezTo>
                      <a:pt x="1784" y="99"/>
                      <a:pt x="1784" y="101"/>
                      <a:pt x="1783" y="103"/>
                    </a:cubicBezTo>
                    <a:cubicBezTo>
                      <a:pt x="1782" y="105"/>
                      <a:pt x="1782" y="108"/>
                      <a:pt x="1781" y="110"/>
                    </a:cubicBezTo>
                    <a:cubicBezTo>
                      <a:pt x="1780" y="112"/>
                      <a:pt x="1779" y="114"/>
                      <a:pt x="1779" y="115"/>
                    </a:cubicBezTo>
                    <a:cubicBezTo>
                      <a:pt x="1778" y="119"/>
                      <a:pt x="1776" y="122"/>
                      <a:pt x="1775" y="126"/>
                    </a:cubicBezTo>
                    <a:cubicBezTo>
                      <a:pt x="1774" y="127"/>
                      <a:pt x="1774" y="127"/>
                      <a:pt x="1774" y="128"/>
                    </a:cubicBezTo>
                    <a:cubicBezTo>
                      <a:pt x="1772" y="132"/>
                      <a:pt x="1770" y="136"/>
                      <a:pt x="1768" y="140"/>
                    </a:cubicBezTo>
                    <a:cubicBezTo>
                      <a:pt x="1768" y="142"/>
                      <a:pt x="1767" y="143"/>
                      <a:pt x="1766" y="144"/>
                    </a:cubicBezTo>
                    <a:cubicBezTo>
                      <a:pt x="1765" y="147"/>
                      <a:pt x="1764" y="150"/>
                      <a:pt x="1762" y="153"/>
                    </a:cubicBezTo>
                    <a:cubicBezTo>
                      <a:pt x="1761" y="154"/>
                      <a:pt x="1761" y="156"/>
                      <a:pt x="1760" y="157"/>
                    </a:cubicBezTo>
                    <a:cubicBezTo>
                      <a:pt x="1758" y="160"/>
                      <a:pt x="1757" y="162"/>
                      <a:pt x="1756" y="165"/>
                    </a:cubicBezTo>
                    <a:cubicBezTo>
                      <a:pt x="1754" y="168"/>
                      <a:pt x="1752" y="172"/>
                      <a:pt x="1750" y="175"/>
                    </a:cubicBezTo>
                    <a:cubicBezTo>
                      <a:pt x="1749" y="176"/>
                      <a:pt x="1749" y="176"/>
                      <a:pt x="1749" y="177"/>
                    </a:cubicBezTo>
                    <a:cubicBezTo>
                      <a:pt x="1747" y="180"/>
                      <a:pt x="1744" y="184"/>
                      <a:pt x="1742" y="187"/>
                    </a:cubicBezTo>
                    <a:cubicBezTo>
                      <a:pt x="1742" y="188"/>
                      <a:pt x="1742" y="188"/>
                      <a:pt x="1741" y="189"/>
                    </a:cubicBezTo>
                    <a:cubicBezTo>
                      <a:pt x="1739" y="192"/>
                      <a:pt x="1737" y="195"/>
                      <a:pt x="1734" y="199"/>
                    </a:cubicBezTo>
                    <a:cubicBezTo>
                      <a:pt x="1734" y="199"/>
                      <a:pt x="1734" y="199"/>
                      <a:pt x="1734" y="199"/>
                    </a:cubicBezTo>
                    <a:cubicBezTo>
                      <a:pt x="1731" y="203"/>
                      <a:pt x="1729" y="206"/>
                      <a:pt x="1726" y="210"/>
                    </a:cubicBezTo>
                    <a:cubicBezTo>
                      <a:pt x="1726" y="210"/>
                      <a:pt x="1726" y="211"/>
                      <a:pt x="1725" y="212"/>
                    </a:cubicBezTo>
                    <a:cubicBezTo>
                      <a:pt x="1723" y="215"/>
                      <a:pt x="1720" y="218"/>
                      <a:pt x="1717" y="221"/>
                    </a:cubicBezTo>
                    <a:cubicBezTo>
                      <a:pt x="1717" y="222"/>
                      <a:pt x="1716" y="223"/>
                      <a:pt x="1715" y="224"/>
                    </a:cubicBezTo>
                    <a:cubicBezTo>
                      <a:pt x="1713" y="227"/>
                      <a:pt x="1711" y="230"/>
                      <a:pt x="1708" y="233"/>
                    </a:cubicBezTo>
                    <a:cubicBezTo>
                      <a:pt x="1708" y="233"/>
                      <a:pt x="1707" y="234"/>
                      <a:pt x="1707" y="234"/>
                    </a:cubicBezTo>
                    <a:cubicBezTo>
                      <a:pt x="1704" y="238"/>
                      <a:pt x="1701" y="241"/>
                      <a:pt x="1698" y="244"/>
                    </a:cubicBezTo>
                    <a:cubicBezTo>
                      <a:pt x="1697" y="245"/>
                      <a:pt x="1697" y="246"/>
                      <a:pt x="1696" y="247"/>
                    </a:cubicBezTo>
                    <a:cubicBezTo>
                      <a:pt x="1693" y="250"/>
                      <a:pt x="1691" y="252"/>
                      <a:pt x="1688" y="255"/>
                    </a:cubicBezTo>
                    <a:cubicBezTo>
                      <a:pt x="1687" y="256"/>
                      <a:pt x="1687" y="256"/>
                      <a:pt x="1686" y="257"/>
                    </a:cubicBezTo>
                    <a:cubicBezTo>
                      <a:pt x="1683" y="260"/>
                      <a:pt x="1680" y="263"/>
                      <a:pt x="1677" y="267"/>
                    </a:cubicBezTo>
                    <a:cubicBezTo>
                      <a:pt x="1676" y="267"/>
                      <a:pt x="1675" y="268"/>
                      <a:pt x="1674" y="269"/>
                    </a:cubicBezTo>
                    <a:cubicBezTo>
                      <a:pt x="1672" y="272"/>
                      <a:pt x="1669" y="274"/>
                      <a:pt x="1666" y="277"/>
                    </a:cubicBezTo>
                    <a:cubicBezTo>
                      <a:pt x="1665" y="278"/>
                      <a:pt x="1665" y="278"/>
                      <a:pt x="1664" y="279"/>
                    </a:cubicBezTo>
                    <a:cubicBezTo>
                      <a:pt x="1662" y="281"/>
                      <a:pt x="1660" y="282"/>
                      <a:pt x="1658" y="284"/>
                    </a:cubicBezTo>
                    <a:cubicBezTo>
                      <a:pt x="1656" y="286"/>
                      <a:pt x="1654" y="288"/>
                      <a:pt x="1652" y="290"/>
                    </a:cubicBezTo>
                    <a:cubicBezTo>
                      <a:pt x="1650" y="292"/>
                      <a:pt x="1648" y="293"/>
                      <a:pt x="1646" y="295"/>
                    </a:cubicBezTo>
                    <a:cubicBezTo>
                      <a:pt x="1644" y="297"/>
                      <a:pt x="1641" y="299"/>
                      <a:pt x="1639" y="301"/>
                    </a:cubicBezTo>
                    <a:cubicBezTo>
                      <a:pt x="1637" y="302"/>
                      <a:pt x="1635" y="304"/>
                      <a:pt x="1633" y="306"/>
                    </a:cubicBezTo>
                    <a:cubicBezTo>
                      <a:pt x="1631" y="308"/>
                      <a:pt x="1628" y="310"/>
                      <a:pt x="1626" y="311"/>
                    </a:cubicBezTo>
                    <a:cubicBezTo>
                      <a:pt x="1624" y="313"/>
                      <a:pt x="1621" y="315"/>
                      <a:pt x="1619" y="316"/>
                    </a:cubicBezTo>
                    <a:cubicBezTo>
                      <a:pt x="1617" y="318"/>
                      <a:pt x="1614" y="320"/>
                      <a:pt x="1612" y="322"/>
                    </a:cubicBezTo>
                    <a:cubicBezTo>
                      <a:pt x="1610" y="324"/>
                      <a:pt x="1608" y="325"/>
                      <a:pt x="1605" y="327"/>
                    </a:cubicBezTo>
                    <a:cubicBezTo>
                      <a:pt x="1603" y="329"/>
                      <a:pt x="1600" y="330"/>
                      <a:pt x="1598" y="332"/>
                    </a:cubicBezTo>
                    <a:cubicBezTo>
                      <a:pt x="1595" y="334"/>
                      <a:pt x="1593" y="336"/>
                      <a:pt x="1591" y="337"/>
                    </a:cubicBezTo>
                    <a:cubicBezTo>
                      <a:pt x="1588" y="339"/>
                      <a:pt x="1586" y="341"/>
                      <a:pt x="1583" y="343"/>
                    </a:cubicBezTo>
                    <a:cubicBezTo>
                      <a:pt x="1581" y="344"/>
                      <a:pt x="1578" y="346"/>
                      <a:pt x="1576" y="347"/>
                    </a:cubicBezTo>
                    <a:cubicBezTo>
                      <a:pt x="1573" y="349"/>
                      <a:pt x="1570" y="351"/>
                      <a:pt x="1568" y="353"/>
                    </a:cubicBezTo>
                    <a:cubicBezTo>
                      <a:pt x="1565" y="354"/>
                      <a:pt x="1563" y="356"/>
                      <a:pt x="1560" y="357"/>
                    </a:cubicBezTo>
                    <a:cubicBezTo>
                      <a:pt x="1557" y="359"/>
                      <a:pt x="1555" y="361"/>
                      <a:pt x="1552" y="362"/>
                    </a:cubicBezTo>
                    <a:cubicBezTo>
                      <a:pt x="1547" y="365"/>
                      <a:pt x="1543" y="368"/>
                      <a:pt x="1538" y="370"/>
                    </a:cubicBezTo>
                    <a:cubicBezTo>
                      <a:pt x="1532" y="374"/>
                      <a:pt x="1525" y="378"/>
                      <a:pt x="1518" y="382"/>
                    </a:cubicBezTo>
                    <a:cubicBezTo>
                      <a:pt x="1516" y="383"/>
                      <a:pt x="1514" y="384"/>
                      <a:pt x="1512" y="385"/>
                    </a:cubicBezTo>
                    <a:cubicBezTo>
                      <a:pt x="1507" y="388"/>
                      <a:pt x="1501" y="391"/>
                      <a:pt x="1496" y="393"/>
                    </a:cubicBezTo>
                    <a:cubicBezTo>
                      <a:pt x="1494" y="394"/>
                      <a:pt x="1492" y="395"/>
                      <a:pt x="1490" y="396"/>
                    </a:cubicBezTo>
                    <a:cubicBezTo>
                      <a:pt x="1483" y="400"/>
                      <a:pt x="1476" y="403"/>
                      <a:pt x="1469" y="407"/>
                    </a:cubicBezTo>
                    <a:cubicBezTo>
                      <a:pt x="1468" y="407"/>
                      <a:pt x="1467" y="408"/>
                      <a:pt x="1465" y="408"/>
                    </a:cubicBezTo>
                    <a:cubicBezTo>
                      <a:pt x="1459" y="411"/>
                      <a:pt x="1453" y="414"/>
                      <a:pt x="1447" y="417"/>
                    </a:cubicBezTo>
                    <a:cubicBezTo>
                      <a:pt x="1445" y="418"/>
                      <a:pt x="1443" y="419"/>
                      <a:pt x="1440" y="420"/>
                    </a:cubicBezTo>
                    <a:cubicBezTo>
                      <a:pt x="1435" y="422"/>
                      <a:pt x="1428" y="425"/>
                      <a:pt x="1422" y="427"/>
                    </a:cubicBezTo>
                    <a:cubicBezTo>
                      <a:pt x="1421" y="428"/>
                      <a:pt x="1419" y="429"/>
                      <a:pt x="1418" y="429"/>
                    </a:cubicBezTo>
                    <a:cubicBezTo>
                      <a:pt x="1410" y="432"/>
                      <a:pt x="1403" y="435"/>
                      <a:pt x="1395" y="438"/>
                    </a:cubicBezTo>
                    <a:cubicBezTo>
                      <a:pt x="1393" y="439"/>
                      <a:pt x="1391" y="439"/>
                      <a:pt x="1390" y="440"/>
                    </a:cubicBezTo>
                    <a:cubicBezTo>
                      <a:pt x="1384" y="442"/>
                      <a:pt x="1378" y="445"/>
                      <a:pt x="1372" y="447"/>
                    </a:cubicBezTo>
                    <a:cubicBezTo>
                      <a:pt x="1369" y="448"/>
                      <a:pt x="1367" y="448"/>
                      <a:pt x="1365" y="449"/>
                    </a:cubicBezTo>
                    <a:cubicBezTo>
                      <a:pt x="1357" y="452"/>
                      <a:pt x="1350" y="454"/>
                      <a:pt x="1343" y="457"/>
                    </a:cubicBezTo>
                    <a:cubicBezTo>
                      <a:pt x="1342" y="457"/>
                      <a:pt x="1342" y="457"/>
                      <a:pt x="1341" y="457"/>
                    </a:cubicBezTo>
                    <a:cubicBezTo>
                      <a:pt x="1334" y="459"/>
                      <a:pt x="1328" y="461"/>
                      <a:pt x="1321" y="463"/>
                    </a:cubicBezTo>
                    <a:cubicBezTo>
                      <a:pt x="1320" y="464"/>
                      <a:pt x="1318" y="464"/>
                      <a:pt x="1317" y="465"/>
                    </a:cubicBezTo>
                    <a:cubicBezTo>
                      <a:pt x="1311" y="466"/>
                      <a:pt x="1306" y="468"/>
                      <a:pt x="1301" y="469"/>
                    </a:cubicBezTo>
                    <a:cubicBezTo>
                      <a:pt x="1298" y="470"/>
                      <a:pt x="1296" y="471"/>
                      <a:pt x="1293" y="471"/>
                    </a:cubicBezTo>
                    <a:cubicBezTo>
                      <a:pt x="1289" y="473"/>
                      <a:pt x="1285" y="474"/>
                      <a:pt x="1280" y="475"/>
                    </a:cubicBezTo>
                    <a:cubicBezTo>
                      <a:pt x="1278" y="476"/>
                      <a:pt x="1275" y="476"/>
                      <a:pt x="1272" y="477"/>
                    </a:cubicBezTo>
                    <a:cubicBezTo>
                      <a:pt x="1268" y="478"/>
                      <a:pt x="1264" y="479"/>
                      <a:pt x="1260" y="480"/>
                    </a:cubicBezTo>
                    <a:cubicBezTo>
                      <a:pt x="1257" y="481"/>
                      <a:pt x="1254" y="482"/>
                      <a:pt x="1251" y="483"/>
                    </a:cubicBezTo>
                    <a:cubicBezTo>
                      <a:pt x="1247" y="483"/>
                      <a:pt x="1243" y="484"/>
                      <a:pt x="1239" y="485"/>
                    </a:cubicBezTo>
                    <a:cubicBezTo>
                      <a:pt x="1236" y="486"/>
                      <a:pt x="1233" y="487"/>
                      <a:pt x="1230" y="487"/>
                    </a:cubicBezTo>
                    <a:cubicBezTo>
                      <a:pt x="1226" y="488"/>
                      <a:pt x="1222" y="489"/>
                      <a:pt x="1218" y="490"/>
                    </a:cubicBezTo>
                    <a:cubicBezTo>
                      <a:pt x="1215" y="491"/>
                      <a:pt x="1212" y="491"/>
                      <a:pt x="1208" y="492"/>
                    </a:cubicBezTo>
                    <a:cubicBezTo>
                      <a:pt x="1205" y="493"/>
                      <a:pt x="1201" y="494"/>
                      <a:pt x="1197" y="494"/>
                    </a:cubicBezTo>
                    <a:cubicBezTo>
                      <a:pt x="1194" y="495"/>
                      <a:pt x="1190" y="496"/>
                      <a:pt x="1187" y="496"/>
                    </a:cubicBezTo>
                    <a:cubicBezTo>
                      <a:pt x="1183" y="497"/>
                      <a:pt x="1179" y="498"/>
                      <a:pt x="1176" y="499"/>
                    </a:cubicBezTo>
                    <a:cubicBezTo>
                      <a:pt x="1173" y="499"/>
                      <a:pt x="1170" y="500"/>
                      <a:pt x="1167" y="500"/>
                    </a:cubicBezTo>
                    <a:cubicBezTo>
                      <a:pt x="1161" y="501"/>
                      <a:pt x="1154" y="502"/>
                      <a:pt x="1147" y="503"/>
                    </a:cubicBezTo>
                    <a:cubicBezTo>
                      <a:pt x="1145" y="504"/>
                      <a:pt x="1143" y="504"/>
                      <a:pt x="1141" y="504"/>
                    </a:cubicBezTo>
                    <a:cubicBezTo>
                      <a:pt x="1133" y="506"/>
                      <a:pt x="1124" y="507"/>
                      <a:pt x="1116" y="508"/>
                    </a:cubicBezTo>
                    <a:cubicBezTo>
                      <a:pt x="1114" y="508"/>
                      <a:pt x="1112" y="509"/>
                      <a:pt x="1110" y="509"/>
                    </a:cubicBezTo>
                    <a:cubicBezTo>
                      <a:pt x="1103" y="510"/>
                      <a:pt x="1096" y="511"/>
                      <a:pt x="1089" y="512"/>
                    </a:cubicBezTo>
                    <a:cubicBezTo>
                      <a:pt x="1087" y="512"/>
                      <a:pt x="1084" y="512"/>
                      <a:pt x="1082" y="513"/>
                    </a:cubicBezTo>
                    <a:cubicBezTo>
                      <a:pt x="1075" y="513"/>
                      <a:pt x="1067" y="514"/>
                      <a:pt x="1060" y="515"/>
                    </a:cubicBezTo>
                    <a:cubicBezTo>
                      <a:pt x="1059" y="515"/>
                      <a:pt x="1057" y="515"/>
                      <a:pt x="1055" y="515"/>
                    </a:cubicBezTo>
                    <a:cubicBezTo>
                      <a:pt x="1048" y="516"/>
                      <a:pt x="1040" y="517"/>
                      <a:pt x="1032" y="518"/>
                    </a:cubicBezTo>
                    <a:cubicBezTo>
                      <a:pt x="1031" y="518"/>
                      <a:pt x="1030" y="518"/>
                      <a:pt x="1028" y="518"/>
                    </a:cubicBezTo>
                    <a:cubicBezTo>
                      <a:pt x="1022" y="518"/>
                      <a:pt x="1015" y="519"/>
                      <a:pt x="1009" y="519"/>
                    </a:cubicBezTo>
                    <a:cubicBezTo>
                      <a:pt x="1006" y="519"/>
                      <a:pt x="1003" y="520"/>
                      <a:pt x="1001" y="520"/>
                    </a:cubicBezTo>
                    <a:cubicBezTo>
                      <a:pt x="996" y="520"/>
                      <a:pt x="991" y="520"/>
                      <a:pt x="985" y="521"/>
                    </a:cubicBezTo>
                    <a:cubicBezTo>
                      <a:pt x="982" y="521"/>
                      <a:pt x="979" y="521"/>
                      <a:pt x="976" y="521"/>
                    </a:cubicBezTo>
                    <a:cubicBezTo>
                      <a:pt x="972" y="521"/>
                      <a:pt x="967" y="522"/>
                      <a:pt x="962" y="522"/>
                    </a:cubicBezTo>
                    <a:cubicBezTo>
                      <a:pt x="959" y="522"/>
                      <a:pt x="955" y="522"/>
                      <a:pt x="952" y="522"/>
                    </a:cubicBezTo>
                    <a:cubicBezTo>
                      <a:pt x="948" y="522"/>
                      <a:pt x="944" y="522"/>
                      <a:pt x="940" y="522"/>
                    </a:cubicBezTo>
                    <a:cubicBezTo>
                      <a:pt x="937" y="522"/>
                      <a:pt x="933" y="523"/>
                      <a:pt x="930" y="523"/>
                    </a:cubicBezTo>
                    <a:cubicBezTo>
                      <a:pt x="926" y="523"/>
                      <a:pt x="922" y="523"/>
                      <a:pt x="917" y="523"/>
                    </a:cubicBezTo>
                    <a:cubicBezTo>
                      <a:pt x="914" y="523"/>
                      <a:pt x="911" y="523"/>
                      <a:pt x="907" y="523"/>
                    </a:cubicBezTo>
                    <a:cubicBezTo>
                      <a:pt x="903" y="523"/>
                      <a:pt x="899" y="523"/>
                      <a:pt x="895" y="523"/>
                    </a:cubicBezTo>
                    <a:cubicBezTo>
                      <a:pt x="892" y="523"/>
                      <a:pt x="888" y="523"/>
                      <a:pt x="885" y="523"/>
                    </a:cubicBezTo>
                    <a:cubicBezTo>
                      <a:pt x="881" y="523"/>
                      <a:pt x="877" y="523"/>
                      <a:pt x="872" y="523"/>
                    </a:cubicBezTo>
                    <a:cubicBezTo>
                      <a:pt x="869" y="522"/>
                      <a:pt x="866" y="522"/>
                      <a:pt x="863" y="522"/>
                    </a:cubicBezTo>
                    <a:cubicBezTo>
                      <a:pt x="859" y="522"/>
                      <a:pt x="855" y="522"/>
                      <a:pt x="851" y="522"/>
                    </a:cubicBezTo>
                    <a:cubicBezTo>
                      <a:pt x="848" y="522"/>
                      <a:pt x="844" y="522"/>
                      <a:pt x="841" y="522"/>
                    </a:cubicBezTo>
                    <a:cubicBezTo>
                      <a:pt x="837" y="521"/>
                      <a:pt x="833" y="521"/>
                      <a:pt x="829" y="521"/>
                    </a:cubicBezTo>
                    <a:cubicBezTo>
                      <a:pt x="826" y="521"/>
                      <a:pt x="822" y="521"/>
                      <a:pt x="819" y="521"/>
                    </a:cubicBezTo>
                    <a:cubicBezTo>
                      <a:pt x="815" y="520"/>
                      <a:pt x="811" y="520"/>
                      <a:pt x="807" y="520"/>
                    </a:cubicBezTo>
                    <a:cubicBezTo>
                      <a:pt x="804" y="520"/>
                      <a:pt x="800" y="519"/>
                      <a:pt x="797" y="519"/>
                    </a:cubicBezTo>
                    <a:cubicBezTo>
                      <a:pt x="793" y="519"/>
                      <a:pt x="789" y="519"/>
                      <a:pt x="785" y="518"/>
                    </a:cubicBezTo>
                    <a:cubicBezTo>
                      <a:pt x="782" y="518"/>
                      <a:pt x="779" y="518"/>
                      <a:pt x="776" y="518"/>
                    </a:cubicBezTo>
                    <a:cubicBezTo>
                      <a:pt x="771" y="517"/>
                      <a:pt x="767" y="517"/>
                      <a:pt x="762" y="516"/>
                    </a:cubicBezTo>
                    <a:cubicBezTo>
                      <a:pt x="760" y="516"/>
                      <a:pt x="757" y="516"/>
                      <a:pt x="754" y="516"/>
                    </a:cubicBezTo>
                    <a:cubicBezTo>
                      <a:pt x="749" y="515"/>
                      <a:pt x="744" y="515"/>
                      <a:pt x="739" y="514"/>
                    </a:cubicBezTo>
                    <a:cubicBezTo>
                      <a:pt x="737" y="514"/>
                      <a:pt x="734" y="514"/>
                      <a:pt x="732" y="513"/>
                    </a:cubicBezTo>
                    <a:cubicBezTo>
                      <a:pt x="725" y="513"/>
                      <a:pt x="718" y="512"/>
                      <a:pt x="711" y="511"/>
                    </a:cubicBezTo>
                    <a:cubicBezTo>
                      <a:pt x="710" y="511"/>
                      <a:pt x="709" y="511"/>
                      <a:pt x="708" y="510"/>
                    </a:cubicBezTo>
                    <a:cubicBezTo>
                      <a:pt x="702" y="510"/>
                      <a:pt x="696" y="509"/>
                      <a:pt x="689" y="508"/>
                    </a:cubicBezTo>
                    <a:cubicBezTo>
                      <a:pt x="688" y="508"/>
                      <a:pt x="686" y="507"/>
                      <a:pt x="684" y="507"/>
                    </a:cubicBezTo>
                    <a:cubicBezTo>
                      <a:pt x="678" y="506"/>
                      <a:pt x="673" y="506"/>
                      <a:pt x="668" y="505"/>
                    </a:cubicBezTo>
                    <a:cubicBezTo>
                      <a:pt x="665" y="504"/>
                      <a:pt x="662" y="504"/>
                      <a:pt x="659" y="503"/>
                    </a:cubicBezTo>
                    <a:cubicBezTo>
                      <a:pt x="655" y="503"/>
                      <a:pt x="650" y="502"/>
                      <a:pt x="646" y="501"/>
                    </a:cubicBezTo>
                    <a:cubicBezTo>
                      <a:pt x="643" y="501"/>
                      <a:pt x="640" y="500"/>
                      <a:pt x="637" y="500"/>
                    </a:cubicBezTo>
                    <a:cubicBezTo>
                      <a:pt x="633" y="499"/>
                      <a:pt x="629" y="498"/>
                      <a:pt x="624" y="497"/>
                    </a:cubicBezTo>
                    <a:cubicBezTo>
                      <a:pt x="621" y="497"/>
                      <a:pt x="618" y="496"/>
                      <a:pt x="615" y="495"/>
                    </a:cubicBezTo>
                    <a:cubicBezTo>
                      <a:pt x="611" y="495"/>
                      <a:pt x="607" y="494"/>
                      <a:pt x="603" y="493"/>
                    </a:cubicBezTo>
                    <a:cubicBezTo>
                      <a:pt x="600" y="492"/>
                      <a:pt x="597" y="492"/>
                      <a:pt x="594" y="491"/>
                    </a:cubicBezTo>
                    <a:cubicBezTo>
                      <a:pt x="590" y="490"/>
                      <a:pt x="585" y="489"/>
                      <a:pt x="580" y="488"/>
                    </a:cubicBezTo>
                    <a:cubicBezTo>
                      <a:pt x="577" y="487"/>
                      <a:pt x="574" y="487"/>
                      <a:pt x="571" y="486"/>
                    </a:cubicBezTo>
                    <a:cubicBezTo>
                      <a:pt x="567" y="485"/>
                      <a:pt x="562" y="484"/>
                      <a:pt x="558" y="483"/>
                    </a:cubicBezTo>
                    <a:cubicBezTo>
                      <a:pt x="555" y="482"/>
                      <a:pt x="552" y="482"/>
                      <a:pt x="549" y="481"/>
                    </a:cubicBezTo>
                    <a:cubicBezTo>
                      <a:pt x="544" y="480"/>
                      <a:pt x="540" y="478"/>
                      <a:pt x="535" y="477"/>
                    </a:cubicBezTo>
                    <a:cubicBezTo>
                      <a:pt x="532" y="477"/>
                      <a:pt x="530" y="476"/>
                      <a:pt x="527" y="475"/>
                    </a:cubicBezTo>
                    <a:cubicBezTo>
                      <a:pt x="521" y="474"/>
                      <a:pt x="516" y="472"/>
                      <a:pt x="510" y="470"/>
                    </a:cubicBezTo>
                    <a:cubicBezTo>
                      <a:pt x="508" y="470"/>
                      <a:pt x="507" y="470"/>
                      <a:pt x="506" y="469"/>
                    </a:cubicBezTo>
                    <a:cubicBezTo>
                      <a:pt x="497" y="467"/>
                      <a:pt x="489" y="464"/>
                      <a:pt x="481" y="462"/>
                    </a:cubicBezTo>
                    <a:cubicBezTo>
                      <a:pt x="479" y="461"/>
                      <a:pt x="476" y="461"/>
                      <a:pt x="474" y="460"/>
                    </a:cubicBezTo>
                    <a:cubicBezTo>
                      <a:pt x="468" y="458"/>
                      <a:pt x="461" y="456"/>
                      <a:pt x="454" y="453"/>
                    </a:cubicBezTo>
                    <a:cubicBezTo>
                      <a:pt x="453" y="453"/>
                      <a:pt x="451" y="452"/>
                      <a:pt x="449" y="452"/>
                    </a:cubicBezTo>
                    <a:cubicBezTo>
                      <a:pt x="441" y="449"/>
                      <a:pt x="433" y="446"/>
                      <a:pt x="425" y="443"/>
                    </a:cubicBezTo>
                    <a:cubicBezTo>
                      <a:pt x="423" y="443"/>
                      <a:pt x="422" y="442"/>
                      <a:pt x="420" y="441"/>
                    </a:cubicBezTo>
                    <a:cubicBezTo>
                      <a:pt x="413" y="439"/>
                      <a:pt x="407" y="436"/>
                      <a:pt x="401" y="434"/>
                    </a:cubicBezTo>
                    <a:cubicBezTo>
                      <a:pt x="398" y="433"/>
                      <a:pt x="396" y="432"/>
                      <a:pt x="393" y="431"/>
                    </a:cubicBezTo>
                    <a:cubicBezTo>
                      <a:pt x="391" y="430"/>
                      <a:pt x="388" y="429"/>
                      <a:pt x="386" y="428"/>
                    </a:cubicBezTo>
                    <a:cubicBezTo>
                      <a:pt x="382" y="427"/>
                      <a:pt x="379" y="425"/>
                      <a:pt x="376" y="424"/>
                    </a:cubicBezTo>
                    <a:cubicBezTo>
                      <a:pt x="373" y="423"/>
                      <a:pt x="370" y="422"/>
                      <a:pt x="368" y="420"/>
                    </a:cubicBezTo>
                    <a:cubicBezTo>
                      <a:pt x="364" y="419"/>
                      <a:pt x="361" y="418"/>
                      <a:pt x="358" y="416"/>
                    </a:cubicBezTo>
                    <a:cubicBezTo>
                      <a:pt x="355" y="415"/>
                      <a:pt x="353" y="414"/>
                      <a:pt x="350" y="413"/>
                    </a:cubicBezTo>
                    <a:cubicBezTo>
                      <a:pt x="347" y="411"/>
                      <a:pt x="344" y="410"/>
                      <a:pt x="341" y="408"/>
                    </a:cubicBezTo>
                    <a:cubicBezTo>
                      <a:pt x="338" y="407"/>
                      <a:pt x="336" y="406"/>
                      <a:pt x="333" y="405"/>
                    </a:cubicBezTo>
                    <a:cubicBezTo>
                      <a:pt x="330" y="403"/>
                      <a:pt x="327" y="402"/>
                      <a:pt x="323" y="400"/>
                    </a:cubicBezTo>
                    <a:cubicBezTo>
                      <a:pt x="321" y="399"/>
                      <a:pt x="319" y="398"/>
                      <a:pt x="316" y="397"/>
                    </a:cubicBezTo>
                    <a:cubicBezTo>
                      <a:pt x="313" y="395"/>
                      <a:pt x="310" y="393"/>
                      <a:pt x="306" y="392"/>
                    </a:cubicBezTo>
                    <a:cubicBezTo>
                      <a:pt x="304" y="390"/>
                      <a:pt x="302" y="389"/>
                      <a:pt x="300" y="388"/>
                    </a:cubicBezTo>
                    <a:cubicBezTo>
                      <a:pt x="296" y="386"/>
                      <a:pt x="292" y="384"/>
                      <a:pt x="289" y="382"/>
                    </a:cubicBezTo>
                    <a:cubicBezTo>
                      <a:pt x="287" y="381"/>
                      <a:pt x="285" y="380"/>
                      <a:pt x="283" y="379"/>
                    </a:cubicBezTo>
                    <a:cubicBezTo>
                      <a:pt x="278" y="376"/>
                      <a:pt x="273" y="373"/>
                      <a:pt x="267" y="370"/>
                    </a:cubicBezTo>
                    <a:cubicBezTo>
                      <a:pt x="134" y="294"/>
                      <a:pt x="51" y="199"/>
                      <a:pt x="18" y="100"/>
                    </a:cubicBezTo>
                    <a:cubicBezTo>
                      <a:pt x="7" y="67"/>
                      <a:pt x="2" y="33"/>
                      <a:pt x="2" y="0"/>
                    </a:cubicBezTo>
                    <a:cubicBezTo>
                      <a:pt x="1" y="456"/>
                      <a:pt x="1" y="456"/>
                      <a:pt x="1" y="456"/>
                    </a:cubicBezTo>
                    <a:cubicBezTo>
                      <a:pt x="0" y="590"/>
                      <a:pt x="89" y="724"/>
                      <a:pt x="266" y="827"/>
                    </a:cubicBezTo>
                    <a:cubicBezTo>
                      <a:pt x="271" y="830"/>
                      <a:pt x="277" y="833"/>
                      <a:pt x="282" y="836"/>
                    </a:cubicBezTo>
                    <a:cubicBezTo>
                      <a:pt x="284" y="837"/>
                      <a:pt x="286" y="837"/>
                      <a:pt x="287" y="838"/>
                    </a:cubicBezTo>
                    <a:cubicBezTo>
                      <a:pt x="291" y="840"/>
                      <a:pt x="295" y="842"/>
                      <a:pt x="298" y="844"/>
                    </a:cubicBezTo>
                    <a:cubicBezTo>
                      <a:pt x="301" y="845"/>
                      <a:pt x="303" y="847"/>
                      <a:pt x="305" y="848"/>
                    </a:cubicBezTo>
                    <a:cubicBezTo>
                      <a:pt x="308" y="849"/>
                      <a:pt x="312" y="851"/>
                      <a:pt x="315" y="853"/>
                    </a:cubicBezTo>
                    <a:cubicBezTo>
                      <a:pt x="317" y="854"/>
                      <a:pt x="320" y="855"/>
                      <a:pt x="322" y="856"/>
                    </a:cubicBezTo>
                    <a:cubicBezTo>
                      <a:pt x="325" y="858"/>
                      <a:pt x="329" y="859"/>
                      <a:pt x="332" y="861"/>
                    </a:cubicBezTo>
                    <a:cubicBezTo>
                      <a:pt x="334" y="862"/>
                      <a:pt x="337" y="863"/>
                      <a:pt x="339" y="864"/>
                    </a:cubicBezTo>
                    <a:cubicBezTo>
                      <a:pt x="343" y="866"/>
                      <a:pt x="346" y="867"/>
                      <a:pt x="349" y="869"/>
                    </a:cubicBezTo>
                    <a:cubicBezTo>
                      <a:pt x="352" y="870"/>
                      <a:pt x="354" y="871"/>
                      <a:pt x="357" y="872"/>
                    </a:cubicBezTo>
                    <a:cubicBezTo>
                      <a:pt x="360" y="874"/>
                      <a:pt x="363" y="875"/>
                      <a:pt x="366" y="877"/>
                    </a:cubicBezTo>
                    <a:cubicBezTo>
                      <a:pt x="369" y="878"/>
                      <a:pt x="372" y="879"/>
                      <a:pt x="374" y="880"/>
                    </a:cubicBezTo>
                    <a:cubicBezTo>
                      <a:pt x="378" y="881"/>
                      <a:pt x="381" y="883"/>
                      <a:pt x="384" y="884"/>
                    </a:cubicBezTo>
                    <a:cubicBezTo>
                      <a:pt x="387" y="885"/>
                      <a:pt x="389" y="886"/>
                      <a:pt x="392" y="887"/>
                    </a:cubicBezTo>
                    <a:cubicBezTo>
                      <a:pt x="393" y="888"/>
                      <a:pt x="394" y="888"/>
                      <a:pt x="396" y="889"/>
                    </a:cubicBezTo>
                    <a:cubicBezTo>
                      <a:pt x="397" y="889"/>
                      <a:pt x="398" y="890"/>
                      <a:pt x="399" y="890"/>
                    </a:cubicBezTo>
                    <a:cubicBezTo>
                      <a:pt x="406" y="893"/>
                      <a:pt x="412" y="895"/>
                      <a:pt x="419" y="897"/>
                    </a:cubicBezTo>
                    <a:cubicBezTo>
                      <a:pt x="420" y="898"/>
                      <a:pt x="422" y="899"/>
                      <a:pt x="424" y="899"/>
                    </a:cubicBezTo>
                    <a:cubicBezTo>
                      <a:pt x="432" y="902"/>
                      <a:pt x="440" y="905"/>
                      <a:pt x="448" y="908"/>
                    </a:cubicBezTo>
                    <a:cubicBezTo>
                      <a:pt x="450" y="908"/>
                      <a:pt x="451" y="909"/>
                      <a:pt x="453" y="910"/>
                    </a:cubicBezTo>
                    <a:cubicBezTo>
                      <a:pt x="460" y="912"/>
                      <a:pt x="466" y="914"/>
                      <a:pt x="473" y="916"/>
                    </a:cubicBezTo>
                    <a:cubicBezTo>
                      <a:pt x="475" y="917"/>
                      <a:pt x="477" y="917"/>
                      <a:pt x="480" y="918"/>
                    </a:cubicBezTo>
                    <a:cubicBezTo>
                      <a:pt x="488" y="921"/>
                      <a:pt x="496" y="923"/>
                      <a:pt x="504" y="925"/>
                    </a:cubicBezTo>
                    <a:cubicBezTo>
                      <a:pt x="505" y="926"/>
                      <a:pt x="505" y="926"/>
                      <a:pt x="505" y="926"/>
                    </a:cubicBezTo>
                    <a:cubicBezTo>
                      <a:pt x="506" y="926"/>
                      <a:pt x="507" y="926"/>
                      <a:pt x="509" y="927"/>
                    </a:cubicBezTo>
                    <a:cubicBezTo>
                      <a:pt x="514" y="928"/>
                      <a:pt x="520" y="930"/>
                      <a:pt x="526" y="931"/>
                    </a:cubicBezTo>
                    <a:cubicBezTo>
                      <a:pt x="529" y="932"/>
                      <a:pt x="531" y="933"/>
                      <a:pt x="534" y="933"/>
                    </a:cubicBezTo>
                    <a:cubicBezTo>
                      <a:pt x="538" y="935"/>
                      <a:pt x="543" y="936"/>
                      <a:pt x="548" y="937"/>
                    </a:cubicBezTo>
                    <a:cubicBezTo>
                      <a:pt x="551" y="938"/>
                      <a:pt x="554" y="938"/>
                      <a:pt x="557" y="939"/>
                    </a:cubicBezTo>
                    <a:cubicBezTo>
                      <a:pt x="561" y="940"/>
                      <a:pt x="566" y="941"/>
                      <a:pt x="570" y="942"/>
                    </a:cubicBezTo>
                    <a:cubicBezTo>
                      <a:pt x="573" y="943"/>
                      <a:pt x="576" y="944"/>
                      <a:pt x="579" y="944"/>
                    </a:cubicBezTo>
                    <a:cubicBezTo>
                      <a:pt x="584" y="945"/>
                      <a:pt x="588" y="946"/>
                      <a:pt x="593" y="947"/>
                    </a:cubicBezTo>
                    <a:cubicBezTo>
                      <a:pt x="595" y="948"/>
                      <a:pt x="597" y="948"/>
                      <a:pt x="599" y="948"/>
                    </a:cubicBezTo>
                    <a:cubicBezTo>
                      <a:pt x="600" y="949"/>
                      <a:pt x="601" y="949"/>
                      <a:pt x="602" y="949"/>
                    </a:cubicBezTo>
                    <a:cubicBezTo>
                      <a:pt x="606" y="950"/>
                      <a:pt x="610" y="951"/>
                      <a:pt x="614" y="952"/>
                    </a:cubicBezTo>
                    <a:cubicBezTo>
                      <a:pt x="617" y="952"/>
                      <a:pt x="620" y="953"/>
                      <a:pt x="623" y="953"/>
                    </a:cubicBezTo>
                    <a:cubicBezTo>
                      <a:pt x="627" y="954"/>
                      <a:pt x="631" y="955"/>
                      <a:pt x="636" y="956"/>
                    </a:cubicBezTo>
                    <a:cubicBezTo>
                      <a:pt x="639" y="956"/>
                      <a:pt x="642" y="957"/>
                      <a:pt x="645" y="957"/>
                    </a:cubicBezTo>
                    <a:cubicBezTo>
                      <a:pt x="649" y="958"/>
                      <a:pt x="654" y="959"/>
                      <a:pt x="658" y="959"/>
                    </a:cubicBezTo>
                    <a:cubicBezTo>
                      <a:pt x="661" y="960"/>
                      <a:pt x="664" y="960"/>
                      <a:pt x="666" y="961"/>
                    </a:cubicBezTo>
                    <a:cubicBezTo>
                      <a:pt x="672" y="962"/>
                      <a:pt x="677" y="962"/>
                      <a:pt x="683" y="963"/>
                    </a:cubicBezTo>
                    <a:cubicBezTo>
                      <a:pt x="684" y="963"/>
                      <a:pt x="686" y="964"/>
                      <a:pt x="688" y="964"/>
                    </a:cubicBezTo>
                    <a:cubicBezTo>
                      <a:pt x="688" y="964"/>
                      <a:pt x="688" y="964"/>
                      <a:pt x="688" y="964"/>
                    </a:cubicBezTo>
                    <a:cubicBezTo>
                      <a:pt x="694" y="965"/>
                      <a:pt x="701" y="966"/>
                      <a:pt x="707" y="967"/>
                    </a:cubicBezTo>
                    <a:cubicBezTo>
                      <a:pt x="708" y="967"/>
                      <a:pt x="709" y="967"/>
                      <a:pt x="709" y="967"/>
                    </a:cubicBezTo>
                    <a:cubicBezTo>
                      <a:pt x="717" y="968"/>
                      <a:pt x="724" y="969"/>
                      <a:pt x="731" y="969"/>
                    </a:cubicBezTo>
                    <a:cubicBezTo>
                      <a:pt x="733" y="970"/>
                      <a:pt x="735" y="970"/>
                      <a:pt x="738" y="970"/>
                    </a:cubicBezTo>
                    <a:cubicBezTo>
                      <a:pt x="743" y="971"/>
                      <a:pt x="748" y="971"/>
                      <a:pt x="753" y="972"/>
                    </a:cubicBezTo>
                    <a:cubicBezTo>
                      <a:pt x="755" y="972"/>
                      <a:pt x="758" y="972"/>
                      <a:pt x="761" y="973"/>
                    </a:cubicBezTo>
                    <a:cubicBezTo>
                      <a:pt x="765" y="973"/>
                      <a:pt x="770" y="973"/>
                      <a:pt x="774" y="974"/>
                    </a:cubicBezTo>
                    <a:cubicBezTo>
                      <a:pt x="775" y="974"/>
                      <a:pt x="775" y="974"/>
                      <a:pt x="775" y="974"/>
                    </a:cubicBezTo>
                    <a:cubicBezTo>
                      <a:pt x="778" y="974"/>
                      <a:pt x="781" y="974"/>
                      <a:pt x="783" y="974"/>
                    </a:cubicBezTo>
                    <a:cubicBezTo>
                      <a:pt x="788" y="975"/>
                      <a:pt x="792" y="975"/>
                      <a:pt x="796" y="975"/>
                    </a:cubicBezTo>
                    <a:cubicBezTo>
                      <a:pt x="799" y="976"/>
                      <a:pt x="802" y="976"/>
                      <a:pt x="806" y="976"/>
                    </a:cubicBezTo>
                    <a:cubicBezTo>
                      <a:pt x="810" y="976"/>
                      <a:pt x="814" y="976"/>
                      <a:pt x="818" y="977"/>
                    </a:cubicBezTo>
                    <a:cubicBezTo>
                      <a:pt x="821" y="977"/>
                      <a:pt x="824" y="977"/>
                      <a:pt x="828" y="977"/>
                    </a:cubicBezTo>
                    <a:cubicBezTo>
                      <a:pt x="832" y="977"/>
                      <a:pt x="836" y="978"/>
                      <a:pt x="840" y="978"/>
                    </a:cubicBezTo>
                    <a:cubicBezTo>
                      <a:pt x="843" y="978"/>
                      <a:pt x="846" y="978"/>
                      <a:pt x="850" y="978"/>
                    </a:cubicBezTo>
                    <a:cubicBezTo>
                      <a:pt x="854" y="978"/>
                      <a:pt x="858" y="978"/>
                      <a:pt x="861" y="978"/>
                    </a:cubicBezTo>
                    <a:cubicBezTo>
                      <a:pt x="862" y="978"/>
                      <a:pt x="863" y="978"/>
                      <a:pt x="864" y="978"/>
                    </a:cubicBezTo>
                    <a:cubicBezTo>
                      <a:pt x="866" y="979"/>
                      <a:pt x="868" y="979"/>
                      <a:pt x="871" y="979"/>
                    </a:cubicBezTo>
                    <a:cubicBezTo>
                      <a:pt x="875" y="979"/>
                      <a:pt x="880" y="979"/>
                      <a:pt x="884" y="979"/>
                    </a:cubicBezTo>
                    <a:cubicBezTo>
                      <a:pt x="887" y="979"/>
                      <a:pt x="890" y="979"/>
                      <a:pt x="894" y="979"/>
                    </a:cubicBezTo>
                    <a:cubicBezTo>
                      <a:pt x="898" y="979"/>
                      <a:pt x="902" y="979"/>
                      <a:pt x="906" y="979"/>
                    </a:cubicBezTo>
                    <a:cubicBezTo>
                      <a:pt x="910" y="979"/>
                      <a:pt x="913" y="979"/>
                      <a:pt x="916" y="979"/>
                    </a:cubicBezTo>
                    <a:cubicBezTo>
                      <a:pt x="920" y="979"/>
                      <a:pt x="924" y="979"/>
                      <a:pt x="929" y="979"/>
                    </a:cubicBezTo>
                    <a:cubicBezTo>
                      <a:pt x="932" y="979"/>
                      <a:pt x="935" y="979"/>
                      <a:pt x="939" y="979"/>
                    </a:cubicBezTo>
                    <a:cubicBezTo>
                      <a:pt x="943" y="978"/>
                      <a:pt x="947" y="978"/>
                      <a:pt x="951" y="978"/>
                    </a:cubicBezTo>
                    <a:cubicBezTo>
                      <a:pt x="952" y="978"/>
                      <a:pt x="954" y="978"/>
                      <a:pt x="956" y="978"/>
                    </a:cubicBezTo>
                    <a:cubicBezTo>
                      <a:pt x="957" y="978"/>
                      <a:pt x="959" y="978"/>
                      <a:pt x="960" y="978"/>
                    </a:cubicBezTo>
                    <a:cubicBezTo>
                      <a:pt x="965" y="978"/>
                      <a:pt x="970" y="977"/>
                      <a:pt x="975" y="977"/>
                    </a:cubicBezTo>
                    <a:cubicBezTo>
                      <a:pt x="978" y="977"/>
                      <a:pt x="981" y="977"/>
                      <a:pt x="984" y="977"/>
                    </a:cubicBezTo>
                    <a:cubicBezTo>
                      <a:pt x="989" y="977"/>
                      <a:pt x="994" y="976"/>
                      <a:pt x="999" y="976"/>
                    </a:cubicBezTo>
                    <a:cubicBezTo>
                      <a:pt x="1002" y="976"/>
                      <a:pt x="1005" y="976"/>
                      <a:pt x="1008" y="975"/>
                    </a:cubicBezTo>
                    <a:cubicBezTo>
                      <a:pt x="1014" y="975"/>
                      <a:pt x="1021" y="974"/>
                      <a:pt x="1027" y="974"/>
                    </a:cubicBezTo>
                    <a:cubicBezTo>
                      <a:pt x="1028" y="974"/>
                      <a:pt x="1030" y="974"/>
                      <a:pt x="1031" y="974"/>
                    </a:cubicBezTo>
                    <a:cubicBezTo>
                      <a:pt x="1039" y="973"/>
                      <a:pt x="1046" y="972"/>
                      <a:pt x="1054" y="972"/>
                    </a:cubicBezTo>
                    <a:cubicBezTo>
                      <a:pt x="1055" y="971"/>
                      <a:pt x="1055" y="971"/>
                      <a:pt x="1055" y="971"/>
                    </a:cubicBezTo>
                    <a:cubicBezTo>
                      <a:pt x="1057" y="971"/>
                      <a:pt x="1058" y="971"/>
                      <a:pt x="1059" y="971"/>
                    </a:cubicBezTo>
                    <a:cubicBezTo>
                      <a:pt x="1066" y="970"/>
                      <a:pt x="1073" y="970"/>
                      <a:pt x="1080" y="969"/>
                    </a:cubicBezTo>
                    <a:cubicBezTo>
                      <a:pt x="1083" y="968"/>
                      <a:pt x="1086" y="968"/>
                      <a:pt x="1088" y="968"/>
                    </a:cubicBezTo>
                    <a:cubicBezTo>
                      <a:pt x="1095" y="967"/>
                      <a:pt x="1102" y="966"/>
                      <a:pt x="1109" y="965"/>
                    </a:cubicBezTo>
                    <a:cubicBezTo>
                      <a:pt x="1111" y="965"/>
                      <a:pt x="1113" y="965"/>
                      <a:pt x="1114" y="964"/>
                    </a:cubicBezTo>
                    <a:cubicBezTo>
                      <a:pt x="1123" y="963"/>
                      <a:pt x="1131" y="962"/>
                      <a:pt x="1140" y="961"/>
                    </a:cubicBezTo>
                    <a:cubicBezTo>
                      <a:pt x="1142" y="960"/>
                      <a:pt x="1144" y="960"/>
                      <a:pt x="1146" y="960"/>
                    </a:cubicBezTo>
                    <a:cubicBezTo>
                      <a:pt x="1153" y="958"/>
                      <a:pt x="1159" y="957"/>
                      <a:pt x="1166" y="956"/>
                    </a:cubicBezTo>
                    <a:cubicBezTo>
                      <a:pt x="1167" y="956"/>
                      <a:pt x="1169" y="956"/>
                      <a:pt x="1170" y="955"/>
                    </a:cubicBezTo>
                    <a:cubicBezTo>
                      <a:pt x="1171" y="955"/>
                      <a:pt x="1173" y="955"/>
                      <a:pt x="1174" y="955"/>
                    </a:cubicBezTo>
                    <a:cubicBezTo>
                      <a:pt x="1178" y="954"/>
                      <a:pt x="1182" y="953"/>
                      <a:pt x="1186" y="952"/>
                    </a:cubicBezTo>
                    <a:cubicBezTo>
                      <a:pt x="1189" y="952"/>
                      <a:pt x="1192" y="951"/>
                      <a:pt x="1196" y="951"/>
                    </a:cubicBezTo>
                    <a:cubicBezTo>
                      <a:pt x="1199" y="950"/>
                      <a:pt x="1203" y="949"/>
                      <a:pt x="1207" y="948"/>
                    </a:cubicBezTo>
                    <a:cubicBezTo>
                      <a:pt x="1210" y="948"/>
                      <a:pt x="1214" y="947"/>
                      <a:pt x="1217" y="946"/>
                    </a:cubicBezTo>
                    <a:cubicBezTo>
                      <a:pt x="1221" y="945"/>
                      <a:pt x="1224" y="944"/>
                      <a:pt x="1228" y="944"/>
                    </a:cubicBezTo>
                    <a:cubicBezTo>
                      <a:pt x="1231" y="943"/>
                      <a:pt x="1235" y="942"/>
                      <a:pt x="1238" y="941"/>
                    </a:cubicBezTo>
                    <a:cubicBezTo>
                      <a:pt x="1242" y="941"/>
                      <a:pt x="1246" y="940"/>
                      <a:pt x="1249" y="939"/>
                    </a:cubicBezTo>
                    <a:cubicBezTo>
                      <a:pt x="1252" y="938"/>
                      <a:pt x="1256" y="937"/>
                      <a:pt x="1259" y="936"/>
                    </a:cubicBezTo>
                    <a:cubicBezTo>
                      <a:pt x="1263" y="935"/>
                      <a:pt x="1267" y="934"/>
                      <a:pt x="1271" y="933"/>
                    </a:cubicBezTo>
                    <a:cubicBezTo>
                      <a:pt x="1273" y="933"/>
                      <a:pt x="1276" y="932"/>
                      <a:pt x="1279" y="931"/>
                    </a:cubicBezTo>
                    <a:cubicBezTo>
                      <a:pt x="1283" y="930"/>
                      <a:pt x="1288" y="929"/>
                      <a:pt x="1292" y="928"/>
                    </a:cubicBezTo>
                    <a:cubicBezTo>
                      <a:pt x="1295" y="927"/>
                      <a:pt x="1297" y="926"/>
                      <a:pt x="1300" y="925"/>
                    </a:cubicBezTo>
                    <a:cubicBezTo>
                      <a:pt x="1305" y="924"/>
                      <a:pt x="1310" y="922"/>
                      <a:pt x="1315" y="921"/>
                    </a:cubicBezTo>
                    <a:cubicBezTo>
                      <a:pt x="1317" y="920"/>
                      <a:pt x="1318" y="920"/>
                      <a:pt x="1320" y="919"/>
                    </a:cubicBezTo>
                    <a:cubicBezTo>
                      <a:pt x="1327" y="917"/>
                      <a:pt x="1333" y="915"/>
                      <a:pt x="1340" y="913"/>
                    </a:cubicBezTo>
                    <a:cubicBezTo>
                      <a:pt x="1340" y="913"/>
                      <a:pt x="1340" y="913"/>
                      <a:pt x="1340" y="913"/>
                    </a:cubicBezTo>
                    <a:cubicBezTo>
                      <a:pt x="1341" y="913"/>
                      <a:pt x="1341" y="913"/>
                      <a:pt x="1342" y="913"/>
                    </a:cubicBezTo>
                    <a:cubicBezTo>
                      <a:pt x="1349" y="910"/>
                      <a:pt x="1356" y="908"/>
                      <a:pt x="1363" y="905"/>
                    </a:cubicBezTo>
                    <a:cubicBezTo>
                      <a:pt x="1366" y="904"/>
                      <a:pt x="1368" y="904"/>
                      <a:pt x="1370" y="903"/>
                    </a:cubicBezTo>
                    <a:cubicBezTo>
                      <a:pt x="1376" y="901"/>
                      <a:pt x="1382" y="899"/>
                      <a:pt x="1388" y="896"/>
                    </a:cubicBezTo>
                    <a:cubicBezTo>
                      <a:pt x="1390" y="896"/>
                      <a:pt x="1392" y="895"/>
                      <a:pt x="1394" y="894"/>
                    </a:cubicBezTo>
                    <a:cubicBezTo>
                      <a:pt x="1402" y="891"/>
                      <a:pt x="1409" y="888"/>
                      <a:pt x="1417" y="885"/>
                    </a:cubicBezTo>
                    <a:cubicBezTo>
                      <a:pt x="1418" y="885"/>
                      <a:pt x="1420" y="884"/>
                      <a:pt x="1421" y="883"/>
                    </a:cubicBezTo>
                    <a:cubicBezTo>
                      <a:pt x="1427" y="881"/>
                      <a:pt x="1433" y="878"/>
                      <a:pt x="1439" y="876"/>
                    </a:cubicBezTo>
                    <a:cubicBezTo>
                      <a:pt x="1441" y="875"/>
                      <a:pt x="1444" y="874"/>
                      <a:pt x="1446" y="873"/>
                    </a:cubicBezTo>
                    <a:cubicBezTo>
                      <a:pt x="1452" y="870"/>
                      <a:pt x="1458" y="867"/>
                      <a:pt x="1464" y="865"/>
                    </a:cubicBezTo>
                    <a:cubicBezTo>
                      <a:pt x="1465" y="864"/>
                      <a:pt x="1467" y="863"/>
                      <a:pt x="1468" y="863"/>
                    </a:cubicBezTo>
                    <a:cubicBezTo>
                      <a:pt x="1475" y="859"/>
                      <a:pt x="1482" y="856"/>
                      <a:pt x="1489" y="852"/>
                    </a:cubicBezTo>
                    <a:cubicBezTo>
                      <a:pt x="1491" y="851"/>
                      <a:pt x="1493" y="851"/>
                      <a:pt x="1495" y="850"/>
                    </a:cubicBezTo>
                    <a:cubicBezTo>
                      <a:pt x="1500" y="847"/>
                      <a:pt x="1505" y="844"/>
                      <a:pt x="1511" y="841"/>
                    </a:cubicBezTo>
                    <a:cubicBezTo>
                      <a:pt x="1513" y="840"/>
                      <a:pt x="1515" y="839"/>
                      <a:pt x="1517" y="838"/>
                    </a:cubicBezTo>
                    <a:cubicBezTo>
                      <a:pt x="1524" y="834"/>
                      <a:pt x="1530" y="830"/>
                      <a:pt x="1537" y="826"/>
                    </a:cubicBezTo>
                    <a:cubicBezTo>
                      <a:pt x="1541" y="824"/>
                      <a:pt x="1544" y="822"/>
                      <a:pt x="1548" y="820"/>
                    </a:cubicBezTo>
                    <a:cubicBezTo>
                      <a:pt x="1549" y="819"/>
                      <a:pt x="1550" y="819"/>
                      <a:pt x="1551" y="818"/>
                    </a:cubicBezTo>
                    <a:cubicBezTo>
                      <a:pt x="1553" y="817"/>
                      <a:pt x="1556" y="815"/>
                      <a:pt x="1559" y="813"/>
                    </a:cubicBezTo>
                    <a:cubicBezTo>
                      <a:pt x="1561" y="812"/>
                      <a:pt x="1564" y="810"/>
                      <a:pt x="1566" y="809"/>
                    </a:cubicBezTo>
                    <a:cubicBezTo>
                      <a:pt x="1569" y="807"/>
                      <a:pt x="1572" y="805"/>
                      <a:pt x="1574" y="803"/>
                    </a:cubicBezTo>
                    <a:cubicBezTo>
                      <a:pt x="1577" y="802"/>
                      <a:pt x="1579" y="800"/>
                      <a:pt x="1582" y="799"/>
                    </a:cubicBezTo>
                    <a:cubicBezTo>
                      <a:pt x="1584" y="797"/>
                      <a:pt x="1587" y="795"/>
                      <a:pt x="1590" y="793"/>
                    </a:cubicBezTo>
                    <a:cubicBezTo>
                      <a:pt x="1592" y="792"/>
                      <a:pt x="1594" y="790"/>
                      <a:pt x="1596" y="788"/>
                    </a:cubicBezTo>
                    <a:cubicBezTo>
                      <a:pt x="1599" y="787"/>
                      <a:pt x="1602" y="785"/>
                      <a:pt x="1604" y="783"/>
                    </a:cubicBezTo>
                    <a:cubicBezTo>
                      <a:pt x="1606" y="781"/>
                      <a:pt x="1609" y="780"/>
                      <a:pt x="1611" y="778"/>
                    </a:cubicBezTo>
                    <a:cubicBezTo>
                      <a:pt x="1613" y="776"/>
                      <a:pt x="1616" y="774"/>
                      <a:pt x="1618" y="772"/>
                    </a:cubicBezTo>
                    <a:cubicBezTo>
                      <a:pt x="1620" y="771"/>
                      <a:pt x="1622" y="769"/>
                      <a:pt x="1624" y="768"/>
                    </a:cubicBezTo>
                    <a:cubicBezTo>
                      <a:pt x="1627" y="766"/>
                      <a:pt x="1629" y="764"/>
                      <a:pt x="1632" y="762"/>
                    </a:cubicBezTo>
                    <a:cubicBezTo>
                      <a:pt x="1634" y="760"/>
                      <a:pt x="1636" y="759"/>
                      <a:pt x="1638" y="757"/>
                    </a:cubicBezTo>
                    <a:cubicBezTo>
                      <a:pt x="1640" y="755"/>
                      <a:pt x="1642" y="753"/>
                      <a:pt x="1645" y="751"/>
                    </a:cubicBezTo>
                    <a:cubicBezTo>
                      <a:pt x="1647" y="749"/>
                      <a:pt x="1648" y="748"/>
                      <a:pt x="1650" y="746"/>
                    </a:cubicBezTo>
                    <a:cubicBezTo>
                      <a:pt x="1653" y="744"/>
                      <a:pt x="1655" y="742"/>
                      <a:pt x="1657" y="740"/>
                    </a:cubicBezTo>
                    <a:cubicBezTo>
                      <a:pt x="1659" y="739"/>
                      <a:pt x="1660" y="737"/>
                      <a:pt x="1662" y="736"/>
                    </a:cubicBezTo>
                    <a:cubicBezTo>
                      <a:pt x="1663" y="735"/>
                      <a:pt x="1663" y="735"/>
                      <a:pt x="1663" y="735"/>
                    </a:cubicBezTo>
                    <a:cubicBezTo>
                      <a:pt x="1663" y="734"/>
                      <a:pt x="1664" y="734"/>
                      <a:pt x="1664" y="733"/>
                    </a:cubicBezTo>
                    <a:cubicBezTo>
                      <a:pt x="1667" y="731"/>
                      <a:pt x="1670" y="728"/>
                      <a:pt x="1673" y="725"/>
                    </a:cubicBezTo>
                    <a:cubicBezTo>
                      <a:pt x="1674" y="724"/>
                      <a:pt x="1675" y="723"/>
                      <a:pt x="1676" y="723"/>
                    </a:cubicBezTo>
                    <a:cubicBezTo>
                      <a:pt x="1679" y="719"/>
                      <a:pt x="1682" y="716"/>
                      <a:pt x="1685" y="713"/>
                    </a:cubicBezTo>
                    <a:cubicBezTo>
                      <a:pt x="1686" y="712"/>
                      <a:pt x="1686" y="712"/>
                      <a:pt x="1687" y="711"/>
                    </a:cubicBezTo>
                    <a:cubicBezTo>
                      <a:pt x="1689" y="708"/>
                      <a:pt x="1692" y="706"/>
                      <a:pt x="1695" y="703"/>
                    </a:cubicBezTo>
                    <a:cubicBezTo>
                      <a:pt x="1695" y="702"/>
                      <a:pt x="1696" y="701"/>
                      <a:pt x="1697" y="700"/>
                    </a:cubicBezTo>
                    <a:cubicBezTo>
                      <a:pt x="1700" y="697"/>
                      <a:pt x="1703" y="694"/>
                      <a:pt x="1706" y="690"/>
                    </a:cubicBezTo>
                    <a:cubicBezTo>
                      <a:pt x="1706" y="690"/>
                      <a:pt x="1706" y="689"/>
                      <a:pt x="1707" y="689"/>
                    </a:cubicBezTo>
                    <a:cubicBezTo>
                      <a:pt x="1709" y="686"/>
                      <a:pt x="1712" y="683"/>
                      <a:pt x="1714" y="680"/>
                    </a:cubicBezTo>
                    <a:cubicBezTo>
                      <a:pt x="1715" y="679"/>
                      <a:pt x="1716" y="678"/>
                      <a:pt x="1716" y="678"/>
                    </a:cubicBezTo>
                    <a:cubicBezTo>
                      <a:pt x="1717" y="677"/>
                      <a:pt x="1717" y="676"/>
                      <a:pt x="1718" y="676"/>
                    </a:cubicBezTo>
                    <a:cubicBezTo>
                      <a:pt x="1720" y="673"/>
                      <a:pt x="1722" y="670"/>
                      <a:pt x="1724" y="668"/>
                    </a:cubicBezTo>
                    <a:cubicBezTo>
                      <a:pt x="1724" y="667"/>
                      <a:pt x="1725" y="667"/>
                      <a:pt x="1725" y="666"/>
                    </a:cubicBezTo>
                    <a:cubicBezTo>
                      <a:pt x="1728" y="663"/>
                      <a:pt x="1730" y="659"/>
                      <a:pt x="1733" y="656"/>
                    </a:cubicBezTo>
                    <a:cubicBezTo>
                      <a:pt x="1733" y="655"/>
                      <a:pt x="1733" y="655"/>
                      <a:pt x="1733" y="655"/>
                    </a:cubicBezTo>
                    <a:cubicBezTo>
                      <a:pt x="1735" y="652"/>
                      <a:pt x="1738" y="648"/>
                      <a:pt x="1740" y="645"/>
                    </a:cubicBezTo>
                    <a:cubicBezTo>
                      <a:pt x="1740" y="644"/>
                      <a:pt x="1741" y="644"/>
                      <a:pt x="1741" y="643"/>
                    </a:cubicBezTo>
                    <a:cubicBezTo>
                      <a:pt x="1743" y="640"/>
                      <a:pt x="1745" y="636"/>
                      <a:pt x="1747" y="633"/>
                    </a:cubicBezTo>
                    <a:cubicBezTo>
                      <a:pt x="1748" y="632"/>
                      <a:pt x="1748" y="632"/>
                      <a:pt x="1749" y="631"/>
                    </a:cubicBezTo>
                    <a:cubicBezTo>
                      <a:pt x="1750" y="628"/>
                      <a:pt x="1752" y="625"/>
                      <a:pt x="1754" y="622"/>
                    </a:cubicBezTo>
                    <a:cubicBezTo>
                      <a:pt x="1754" y="621"/>
                      <a:pt x="1754" y="621"/>
                      <a:pt x="1754" y="621"/>
                    </a:cubicBezTo>
                    <a:cubicBezTo>
                      <a:pt x="1756" y="619"/>
                      <a:pt x="1757" y="616"/>
                      <a:pt x="1758" y="614"/>
                    </a:cubicBezTo>
                    <a:cubicBezTo>
                      <a:pt x="1759" y="612"/>
                      <a:pt x="1760" y="610"/>
                      <a:pt x="1761" y="609"/>
                    </a:cubicBezTo>
                    <a:cubicBezTo>
                      <a:pt x="1762" y="606"/>
                      <a:pt x="1764" y="603"/>
                      <a:pt x="1765" y="600"/>
                    </a:cubicBezTo>
                    <a:cubicBezTo>
                      <a:pt x="1766" y="599"/>
                      <a:pt x="1766" y="598"/>
                      <a:pt x="1767" y="596"/>
                    </a:cubicBezTo>
                    <a:cubicBezTo>
                      <a:pt x="1769" y="592"/>
                      <a:pt x="1771" y="588"/>
                      <a:pt x="1773" y="584"/>
                    </a:cubicBezTo>
                    <a:cubicBezTo>
                      <a:pt x="1773" y="583"/>
                      <a:pt x="1773" y="583"/>
                      <a:pt x="1773" y="582"/>
                    </a:cubicBezTo>
                    <a:cubicBezTo>
                      <a:pt x="1775" y="579"/>
                      <a:pt x="1776" y="575"/>
                      <a:pt x="1778" y="571"/>
                    </a:cubicBezTo>
                    <a:cubicBezTo>
                      <a:pt x="1778" y="571"/>
                      <a:pt x="1778" y="571"/>
                      <a:pt x="1778" y="571"/>
                    </a:cubicBezTo>
                    <a:cubicBezTo>
                      <a:pt x="1778" y="569"/>
                      <a:pt x="1779" y="568"/>
                      <a:pt x="1779" y="566"/>
                    </a:cubicBezTo>
                    <a:cubicBezTo>
                      <a:pt x="1780" y="564"/>
                      <a:pt x="1781" y="561"/>
                      <a:pt x="1782" y="559"/>
                    </a:cubicBezTo>
                    <a:cubicBezTo>
                      <a:pt x="1783" y="557"/>
                      <a:pt x="1783" y="555"/>
                      <a:pt x="1784" y="554"/>
                    </a:cubicBezTo>
                    <a:cubicBezTo>
                      <a:pt x="1784" y="551"/>
                      <a:pt x="1785" y="549"/>
                      <a:pt x="1786" y="547"/>
                    </a:cubicBezTo>
                    <a:cubicBezTo>
                      <a:pt x="1786" y="545"/>
                      <a:pt x="1787" y="543"/>
                      <a:pt x="1787" y="541"/>
                    </a:cubicBezTo>
                    <a:cubicBezTo>
                      <a:pt x="1788" y="539"/>
                      <a:pt x="1789" y="536"/>
                      <a:pt x="1789" y="534"/>
                    </a:cubicBezTo>
                    <a:cubicBezTo>
                      <a:pt x="1790" y="532"/>
                      <a:pt x="1790" y="530"/>
                      <a:pt x="1790" y="528"/>
                    </a:cubicBezTo>
                    <a:cubicBezTo>
                      <a:pt x="1791" y="526"/>
                      <a:pt x="1792" y="524"/>
                      <a:pt x="1792" y="522"/>
                    </a:cubicBezTo>
                    <a:cubicBezTo>
                      <a:pt x="1792" y="521"/>
                      <a:pt x="1792" y="521"/>
                      <a:pt x="1792" y="520"/>
                    </a:cubicBezTo>
                    <a:cubicBezTo>
                      <a:pt x="1793" y="519"/>
                      <a:pt x="1793" y="517"/>
                      <a:pt x="1793" y="516"/>
                    </a:cubicBezTo>
                    <a:cubicBezTo>
                      <a:pt x="1793" y="514"/>
                      <a:pt x="1794" y="511"/>
                      <a:pt x="1794" y="509"/>
                    </a:cubicBezTo>
                    <a:cubicBezTo>
                      <a:pt x="1795" y="507"/>
                      <a:pt x="1795" y="505"/>
                      <a:pt x="1795" y="503"/>
                    </a:cubicBezTo>
                    <a:cubicBezTo>
                      <a:pt x="1795" y="501"/>
                      <a:pt x="1796" y="499"/>
                      <a:pt x="1796" y="496"/>
                    </a:cubicBezTo>
                    <a:cubicBezTo>
                      <a:pt x="1796" y="494"/>
                      <a:pt x="1796" y="492"/>
                      <a:pt x="1797" y="490"/>
                    </a:cubicBezTo>
                    <a:cubicBezTo>
                      <a:pt x="1797" y="488"/>
                      <a:pt x="1797" y="486"/>
                      <a:pt x="1797" y="484"/>
                    </a:cubicBezTo>
                    <a:cubicBezTo>
                      <a:pt x="1797" y="482"/>
                      <a:pt x="1798" y="480"/>
                      <a:pt x="1798" y="478"/>
                    </a:cubicBezTo>
                    <a:cubicBezTo>
                      <a:pt x="1798" y="476"/>
                      <a:pt x="1798" y="473"/>
                      <a:pt x="1798" y="471"/>
                    </a:cubicBezTo>
                    <a:cubicBezTo>
                      <a:pt x="1798" y="470"/>
                      <a:pt x="1798" y="470"/>
                      <a:pt x="1798" y="469"/>
                    </a:cubicBezTo>
                    <a:cubicBezTo>
                      <a:pt x="1798" y="466"/>
                      <a:pt x="1798" y="464"/>
                      <a:pt x="1798" y="461"/>
                    </a:cubicBezTo>
                    <a:cubicBezTo>
                      <a:pt x="1800" y="5"/>
                      <a:pt x="1800" y="5"/>
                      <a:pt x="1800" y="5"/>
                    </a:cubicBezTo>
                    <a:cubicBezTo>
                      <a:pt x="1800" y="8"/>
                      <a:pt x="1799" y="12"/>
                      <a:pt x="1799" y="15"/>
                    </a:cubicBezTo>
                    <a:close/>
                  </a:path>
                </a:pathLst>
              </a:custGeom>
              <a:solidFill>
                <a:srgbClr val="3A3A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7" name="Freeform 238"/>
              <p:cNvSpPr/>
              <p:nvPr>
                <p:custDataLst>
                  <p:tags r:id="rId19"/>
                </p:custDataLst>
              </p:nvPr>
            </p:nvSpPr>
            <p:spPr bwMode="auto">
              <a:xfrm>
                <a:off x="1335088" y="6138863"/>
                <a:ext cx="1263650" cy="565150"/>
              </a:xfrm>
              <a:custGeom>
                <a:avLst/>
                <a:gdLst>
                  <a:gd name="T0" fmla="*/ 1017 w 1208"/>
                  <a:gd name="T1" fmla="*/ 141 h 542"/>
                  <a:gd name="T2" fmla="*/ 138 w 1208"/>
                  <a:gd name="T3" fmla="*/ 141 h 542"/>
                  <a:gd name="T4" fmla="*/ 62 w 1208"/>
                  <a:gd name="T5" fmla="*/ 194 h 542"/>
                  <a:gd name="T6" fmla="*/ 132 w 1208"/>
                  <a:gd name="T7" fmla="*/ 327 h 542"/>
                  <a:gd name="T8" fmla="*/ 153 w 1208"/>
                  <a:gd name="T9" fmla="*/ 321 h 542"/>
                  <a:gd name="T10" fmla="*/ 391 w 1208"/>
                  <a:gd name="T11" fmla="*/ 364 h 542"/>
                  <a:gd name="T12" fmla="*/ 1075 w 1208"/>
                  <a:gd name="T13" fmla="*/ 474 h 542"/>
                  <a:gd name="T14" fmla="*/ 1148 w 1208"/>
                  <a:gd name="T15" fmla="*/ 252 h 542"/>
                  <a:gd name="T16" fmla="*/ 1017 w 1208"/>
                  <a:gd name="T17" fmla="*/ 141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8" h="542">
                    <a:moveTo>
                      <a:pt x="1017" y="141"/>
                    </a:moveTo>
                    <a:cubicBezTo>
                      <a:pt x="773" y="0"/>
                      <a:pt x="380" y="0"/>
                      <a:pt x="138" y="141"/>
                    </a:cubicBezTo>
                    <a:cubicBezTo>
                      <a:pt x="109" y="157"/>
                      <a:pt x="84" y="175"/>
                      <a:pt x="62" y="194"/>
                    </a:cubicBezTo>
                    <a:cubicBezTo>
                      <a:pt x="0" y="247"/>
                      <a:pt x="53" y="347"/>
                      <a:pt x="132" y="327"/>
                    </a:cubicBezTo>
                    <a:cubicBezTo>
                      <a:pt x="153" y="321"/>
                      <a:pt x="153" y="321"/>
                      <a:pt x="153" y="321"/>
                    </a:cubicBezTo>
                    <a:cubicBezTo>
                      <a:pt x="235" y="300"/>
                      <a:pt x="322" y="316"/>
                      <a:pt x="391" y="364"/>
                    </a:cubicBezTo>
                    <a:cubicBezTo>
                      <a:pt x="591" y="502"/>
                      <a:pt x="842" y="542"/>
                      <a:pt x="1075" y="474"/>
                    </a:cubicBezTo>
                    <a:cubicBezTo>
                      <a:pt x="1170" y="446"/>
                      <a:pt x="1208" y="331"/>
                      <a:pt x="1148" y="252"/>
                    </a:cubicBezTo>
                    <a:cubicBezTo>
                      <a:pt x="1118" y="211"/>
                      <a:pt x="1074" y="174"/>
                      <a:pt x="1017" y="141"/>
                    </a:cubicBezTo>
                    <a:close/>
                  </a:path>
                </a:pathLst>
              </a:custGeom>
              <a:solidFill>
                <a:srgbClr val="3A3A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8" name="Freeform 239"/>
              <p:cNvSpPr/>
              <p:nvPr>
                <p:custDataLst>
                  <p:tags r:id="rId20"/>
                </p:custDataLst>
              </p:nvPr>
            </p:nvSpPr>
            <p:spPr bwMode="auto">
              <a:xfrm>
                <a:off x="2354263" y="6343651"/>
                <a:ext cx="180975" cy="265113"/>
              </a:xfrm>
              <a:custGeom>
                <a:avLst/>
                <a:gdLst>
                  <a:gd name="T0" fmla="*/ 133 w 173"/>
                  <a:gd name="T1" fmla="*/ 87 h 255"/>
                  <a:gd name="T2" fmla="*/ 44 w 173"/>
                  <a:gd name="T3" fmla="*/ 12 h 255"/>
                  <a:gd name="T4" fmla="*/ 21 w 173"/>
                  <a:gd name="T5" fmla="*/ 0 h 255"/>
                  <a:gd name="T6" fmla="*/ 75 w 173"/>
                  <a:gd name="T7" fmla="*/ 63 h 255"/>
                  <a:gd name="T8" fmla="*/ 23 w 173"/>
                  <a:gd name="T9" fmla="*/ 248 h 255"/>
                  <a:gd name="T10" fmla="*/ 0 w 173"/>
                  <a:gd name="T11" fmla="*/ 255 h 255"/>
                  <a:gd name="T12" fmla="*/ 83 w 173"/>
                  <a:gd name="T13" fmla="*/ 238 h 255"/>
                  <a:gd name="T14" fmla="*/ 133 w 173"/>
                  <a:gd name="T15" fmla="*/ 87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255">
                    <a:moveTo>
                      <a:pt x="133" y="87"/>
                    </a:moveTo>
                    <a:cubicBezTo>
                      <a:pt x="112" y="60"/>
                      <a:pt x="82" y="35"/>
                      <a:pt x="44" y="12"/>
                    </a:cubicBezTo>
                    <a:cubicBezTo>
                      <a:pt x="36" y="8"/>
                      <a:pt x="29" y="4"/>
                      <a:pt x="21" y="0"/>
                    </a:cubicBezTo>
                    <a:cubicBezTo>
                      <a:pt x="43" y="19"/>
                      <a:pt x="61" y="41"/>
                      <a:pt x="75" y="63"/>
                    </a:cubicBezTo>
                    <a:cubicBezTo>
                      <a:pt x="117" y="129"/>
                      <a:pt x="90" y="224"/>
                      <a:pt x="23" y="248"/>
                    </a:cubicBezTo>
                    <a:cubicBezTo>
                      <a:pt x="15" y="250"/>
                      <a:pt x="7" y="253"/>
                      <a:pt x="0" y="255"/>
                    </a:cubicBezTo>
                    <a:cubicBezTo>
                      <a:pt x="28" y="252"/>
                      <a:pt x="55" y="246"/>
                      <a:pt x="83" y="238"/>
                    </a:cubicBezTo>
                    <a:cubicBezTo>
                      <a:pt x="147" y="219"/>
                      <a:pt x="173" y="141"/>
                      <a:pt x="133" y="8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" y="0"/>
            <a:ext cx="1224055" cy="99774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/>
          <a:lstStyle>
            <a:lvl1pPr algn="ctr">
              <a:defRPr sz="3200" baseline="0">
                <a:solidFill>
                  <a:schemeClr val="accent5"/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0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grpSp>
        <p:nvGrpSpPr>
          <p:cNvPr id="23" name="组合 22"/>
          <p:cNvGrpSpPr/>
          <p:nvPr>
            <p:custDataLst>
              <p:tags r:id="rId3"/>
            </p:custDataLst>
          </p:nvPr>
        </p:nvGrpSpPr>
        <p:grpSpPr>
          <a:xfrm>
            <a:off x="10383289" y="5526523"/>
            <a:ext cx="1583448" cy="905587"/>
            <a:chOff x="4142899" y="4440771"/>
            <a:chExt cx="2836863" cy="1622425"/>
          </a:xfrm>
        </p:grpSpPr>
        <p:grpSp>
          <p:nvGrpSpPr>
            <p:cNvPr id="24" name="组合 23"/>
            <p:cNvGrpSpPr/>
            <p:nvPr/>
          </p:nvGrpSpPr>
          <p:grpSpPr>
            <a:xfrm>
              <a:off x="5009674" y="4440771"/>
              <a:ext cx="1970088" cy="1077913"/>
              <a:chOff x="1774825" y="5948363"/>
              <a:chExt cx="1970088" cy="1077913"/>
            </a:xfrm>
          </p:grpSpPr>
          <p:sp>
            <p:nvSpPr>
              <p:cNvPr id="32" name="Freeform 231"/>
              <p:cNvSpPr/>
              <p:nvPr>
                <p:custDataLst>
                  <p:tags r:id="rId4"/>
                </p:custDataLst>
              </p:nvPr>
            </p:nvSpPr>
            <p:spPr bwMode="auto">
              <a:xfrm>
                <a:off x="3176588" y="6230938"/>
                <a:ext cx="568325" cy="795338"/>
              </a:xfrm>
              <a:custGeom>
                <a:avLst/>
                <a:gdLst>
                  <a:gd name="T0" fmla="*/ 204 w 544"/>
                  <a:gd name="T1" fmla="*/ 692 h 763"/>
                  <a:gd name="T2" fmla="*/ 36 w 544"/>
                  <a:gd name="T3" fmla="*/ 658 h 763"/>
                  <a:gd name="T4" fmla="*/ 29 w 544"/>
                  <a:gd name="T5" fmla="*/ 637 h 763"/>
                  <a:gd name="T6" fmla="*/ 91 w 544"/>
                  <a:gd name="T7" fmla="*/ 346 h 763"/>
                  <a:gd name="T8" fmla="*/ 339 w 544"/>
                  <a:gd name="T9" fmla="*/ 70 h 763"/>
                  <a:gd name="T10" fmla="*/ 508 w 544"/>
                  <a:gd name="T11" fmla="*/ 105 h 763"/>
                  <a:gd name="T12" fmla="*/ 514 w 544"/>
                  <a:gd name="T13" fmla="*/ 125 h 763"/>
                  <a:gd name="T14" fmla="*/ 453 w 544"/>
                  <a:gd name="T15" fmla="*/ 416 h 763"/>
                  <a:gd name="T16" fmla="*/ 204 w 544"/>
                  <a:gd name="T17" fmla="*/ 692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4" h="763">
                    <a:moveTo>
                      <a:pt x="204" y="692"/>
                    </a:moveTo>
                    <a:cubicBezTo>
                      <a:pt x="141" y="763"/>
                      <a:pt x="65" y="747"/>
                      <a:pt x="36" y="658"/>
                    </a:cubicBezTo>
                    <a:cubicBezTo>
                      <a:pt x="29" y="637"/>
                      <a:pt x="29" y="637"/>
                      <a:pt x="29" y="637"/>
                    </a:cubicBezTo>
                    <a:cubicBezTo>
                      <a:pt x="0" y="548"/>
                      <a:pt x="27" y="417"/>
                      <a:pt x="91" y="346"/>
                    </a:cubicBezTo>
                    <a:cubicBezTo>
                      <a:pt x="339" y="70"/>
                      <a:pt x="339" y="70"/>
                      <a:pt x="339" y="70"/>
                    </a:cubicBezTo>
                    <a:cubicBezTo>
                      <a:pt x="402" y="0"/>
                      <a:pt x="478" y="16"/>
                      <a:pt x="508" y="105"/>
                    </a:cubicBezTo>
                    <a:cubicBezTo>
                      <a:pt x="514" y="125"/>
                      <a:pt x="514" y="125"/>
                      <a:pt x="514" y="125"/>
                    </a:cubicBezTo>
                    <a:cubicBezTo>
                      <a:pt x="544" y="215"/>
                      <a:pt x="516" y="346"/>
                      <a:pt x="453" y="416"/>
                    </a:cubicBezTo>
                    <a:lnTo>
                      <a:pt x="204" y="69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32"/>
              <p:cNvSpPr/>
              <p:nvPr>
                <p:custDataLst>
                  <p:tags r:id="rId5"/>
                </p:custDataLst>
              </p:nvPr>
            </p:nvSpPr>
            <p:spPr bwMode="auto">
              <a:xfrm>
                <a:off x="1774825" y="5948363"/>
                <a:ext cx="1857375" cy="1049338"/>
              </a:xfrm>
              <a:custGeom>
                <a:avLst/>
                <a:gdLst>
                  <a:gd name="T0" fmla="*/ 1438 w 1778"/>
                  <a:gd name="T1" fmla="*/ 1003 h 1006"/>
                  <a:gd name="T2" fmla="*/ 1427 w 1778"/>
                  <a:gd name="T3" fmla="*/ 998 h 1006"/>
                  <a:gd name="T4" fmla="*/ 1417 w 1778"/>
                  <a:gd name="T5" fmla="*/ 991 h 1006"/>
                  <a:gd name="T6" fmla="*/ 1407 w 1778"/>
                  <a:gd name="T7" fmla="*/ 982 h 1006"/>
                  <a:gd name="T8" fmla="*/ 1396 w 1778"/>
                  <a:gd name="T9" fmla="*/ 968 h 1006"/>
                  <a:gd name="T10" fmla="*/ 1387 w 1778"/>
                  <a:gd name="T11" fmla="*/ 953 h 1006"/>
                  <a:gd name="T12" fmla="*/ 1380 w 1778"/>
                  <a:gd name="T13" fmla="*/ 938 h 1006"/>
                  <a:gd name="T14" fmla="*/ 1367 w 1778"/>
                  <a:gd name="T15" fmla="*/ 898 h 1006"/>
                  <a:gd name="T16" fmla="*/ 1361 w 1778"/>
                  <a:gd name="T17" fmla="*/ 873 h 1006"/>
                  <a:gd name="T18" fmla="*/ 1359 w 1778"/>
                  <a:gd name="T19" fmla="*/ 852 h 1006"/>
                  <a:gd name="T20" fmla="*/ 1358 w 1778"/>
                  <a:gd name="T21" fmla="*/ 832 h 1006"/>
                  <a:gd name="T22" fmla="*/ 1359 w 1778"/>
                  <a:gd name="T23" fmla="*/ 805 h 1006"/>
                  <a:gd name="T24" fmla="*/ 1361 w 1778"/>
                  <a:gd name="T25" fmla="*/ 782 h 1006"/>
                  <a:gd name="T26" fmla="*/ 1365 w 1778"/>
                  <a:gd name="T27" fmla="*/ 761 h 1006"/>
                  <a:gd name="T28" fmla="*/ 1370 w 1778"/>
                  <a:gd name="T29" fmla="*/ 740 h 1006"/>
                  <a:gd name="T30" fmla="*/ 1377 w 1778"/>
                  <a:gd name="T31" fmla="*/ 717 h 1006"/>
                  <a:gd name="T32" fmla="*/ 1384 w 1778"/>
                  <a:gd name="T33" fmla="*/ 698 h 1006"/>
                  <a:gd name="T34" fmla="*/ 1392 w 1778"/>
                  <a:gd name="T35" fmla="*/ 678 h 1006"/>
                  <a:gd name="T36" fmla="*/ 1404 w 1778"/>
                  <a:gd name="T37" fmla="*/ 656 h 1006"/>
                  <a:gd name="T38" fmla="*/ 1415 w 1778"/>
                  <a:gd name="T39" fmla="*/ 638 h 1006"/>
                  <a:gd name="T40" fmla="*/ 1426 w 1778"/>
                  <a:gd name="T41" fmla="*/ 624 h 1006"/>
                  <a:gd name="T42" fmla="*/ 420 w 1778"/>
                  <a:gd name="T43" fmla="*/ 7 h 1006"/>
                  <a:gd name="T44" fmla="*/ 66 w 1778"/>
                  <a:gd name="T45" fmla="*/ 334 h 1006"/>
                  <a:gd name="T46" fmla="*/ 55 w 1778"/>
                  <a:gd name="T47" fmla="*/ 349 h 1006"/>
                  <a:gd name="T48" fmla="*/ 46 w 1778"/>
                  <a:gd name="T49" fmla="*/ 364 h 1006"/>
                  <a:gd name="T50" fmla="*/ 36 w 1778"/>
                  <a:gd name="T51" fmla="*/ 383 h 1006"/>
                  <a:gd name="T52" fmla="*/ 29 w 1778"/>
                  <a:gd name="T53" fmla="*/ 396 h 1006"/>
                  <a:gd name="T54" fmla="*/ 22 w 1778"/>
                  <a:gd name="T55" fmla="*/ 415 h 1006"/>
                  <a:gd name="T56" fmla="*/ 15 w 1778"/>
                  <a:gd name="T57" fmla="*/ 435 h 1006"/>
                  <a:gd name="T58" fmla="*/ 12 w 1778"/>
                  <a:gd name="T59" fmla="*/ 448 h 1006"/>
                  <a:gd name="T60" fmla="*/ 8 w 1778"/>
                  <a:gd name="T61" fmla="*/ 465 h 1006"/>
                  <a:gd name="T62" fmla="*/ 5 w 1778"/>
                  <a:gd name="T63" fmla="*/ 479 h 1006"/>
                  <a:gd name="T64" fmla="*/ 2 w 1778"/>
                  <a:gd name="T65" fmla="*/ 499 h 1006"/>
                  <a:gd name="T66" fmla="*/ 0 w 1778"/>
                  <a:gd name="T67" fmla="*/ 525 h 1006"/>
                  <a:gd name="T68" fmla="*/ 0 w 1778"/>
                  <a:gd name="T69" fmla="*/ 540 h 1006"/>
                  <a:gd name="T70" fmla="*/ 1 w 1778"/>
                  <a:gd name="T71" fmla="*/ 560 h 1006"/>
                  <a:gd name="T72" fmla="*/ 3 w 1778"/>
                  <a:gd name="T73" fmla="*/ 579 h 1006"/>
                  <a:gd name="T74" fmla="*/ 8 w 1778"/>
                  <a:gd name="T75" fmla="*/ 603 h 1006"/>
                  <a:gd name="T76" fmla="*/ 20 w 1778"/>
                  <a:gd name="T77" fmla="*/ 640 h 1006"/>
                  <a:gd name="T78" fmla="*/ 25 w 1778"/>
                  <a:gd name="T79" fmla="*/ 654 h 1006"/>
                  <a:gd name="T80" fmla="*/ 32 w 1778"/>
                  <a:gd name="T81" fmla="*/ 668 h 1006"/>
                  <a:gd name="T82" fmla="*/ 39 w 1778"/>
                  <a:gd name="T83" fmla="*/ 678 h 1006"/>
                  <a:gd name="T84" fmla="*/ 49 w 1778"/>
                  <a:gd name="T85" fmla="*/ 690 h 1006"/>
                  <a:gd name="T86" fmla="*/ 56 w 1778"/>
                  <a:gd name="T87" fmla="*/ 697 h 1006"/>
                  <a:gd name="T88" fmla="*/ 65 w 1778"/>
                  <a:gd name="T89" fmla="*/ 704 h 1006"/>
                  <a:gd name="T90" fmla="*/ 75 w 1778"/>
                  <a:gd name="T91" fmla="*/ 709 h 1006"/>
                  <a:gd name="T92" fmla="*/ 83 w 1778"/>
                  <a:gd name="T93" fmla="*/ 712 h 1006"/>
                  <a:gd name="T94" fmla="*/ 1448 w 1778"/>
                  <a:gd name="T95" fmla="*/ 1006 h 10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78" h="1006">
                    <a:moveTo>
                      <a:pt x="1448" y="1006"/>
                    </a:moveTo>
                    <a:cubicBezTo>
                      <a:pt x="1446" y="1006"/>
                      <a:pt x="1445" y="1005"/>
                      <a:pt x="1444" y="1005"/>
                    </a:cubicBezTo>
                    <a:cubicBezTo>
                      <a:pt x="1443" y="1005"/>
                      <a:pt x="1442" y="1004"/>
                      <a:pt x="1441" y="1004"/>
                    </a:cubicBezTo>
                    <a:cubicBezTo>
                      <a:pt x="1440" y="1004"/>
                      <a:pt x="1439" y="1004"/>
                      <a:pt x="1438" y="1003"/>
                    </a:cubicBezTo>
                    <a:cubicBezTo>
                      <a:pt x="1437" y="1003"/>
                      <a:pt x="1436" y="1002"/>
                      <a:pt x="1435" y="1002"/>
                    </a:cubicBezTo>
                    <a:cubicBezTo>
                      <a:pt x="1434" y="1002"/>
                      <a:pt x="1434" y="1001"/>
                      <a:pt x="1433" y="1001"/>
                    </a:cubicBezTo>
                    <a:cubicBezTo>
                      <a:pt x="1432" y="1000"/>
                      <a:pt x="1431" y="1000"/>
                      <a:pt x="1430" y="1000"/>
                    </a:cubicBezTo>
                    <a:cubicBezTo>
                      <a:pt x="1429" y="999"/>
                      <a:pt x="1428" y="999"/>
                      <a:pt x="1427" y="998"/>
                    </a:cubicBezTo>
                    <a:cubicBezTo>
                      <a:pt x="1426" y="998"/>
                      <a:pt x="1425" y="997"/>
                      <a:pt x="1425" y="997"/>
                    </a:cubicBezTo>
                    <a:cubicBezTo>
                      <a:pt x="1424" y="996"/>
                      <a:pt x="1423" y="996"/>
                      <a:pt x="1422" y="995"/>
                    </a:cubicBezTo>
                    <a:cubicBezTo>
                      <a:pt x="1421" y="994"/>
                      <a:pt x="1420" y="994"/>
                      <a:pt x="1419" y="993"/>
                    </a:cubicBezTo>
                    <a:cubicBezTo>
                      <a:pt x="1418" y="992"/>
                      <a:pt x="1418" y="992"/>
                      <a:pt x="1417" y="991"/>
                    </a:cubicBezTo>
                    <a:cubicBezTo>
                      <a:pt x="1416" y="991"/>
                      <a:pt x="1415" y="990"/>
                      <a:pt x="1414" y="989"/>
                    </a:cubicBezTo>
                    <a:cubicBezTo>
                      <a:pt x="1413" y="988"/>
                      <a:pt x="1413" y="988"/>
                      <a:pt x="1412" y="987"/>
                    </a:cubicBezTo>
                    <a:cubicBezTo>
                      <a:pt x="1411" y="986"/>
                      <a:pt x="1410" y="985"/>
                      <a:pt x="1409" y="984"/>
                    </a:cubicBezTo>
                    <a:cubicBezTo>
                      <a:pt x="1408" y="983"/>
                      <a:pt x="1407" y="983"/>
                      <a:pt x="1407" y="982"/>
                    </a:cubicBezTo>
                    <a:cubicBezTo>
                      <a:pt x="1406" y="981"/>
                      <a:pt x="1404" y="980"/>
                      <a:pt x="1403" y="978"/>
                    </a:cubicBezTo>
                    <a:cubicBezTo>
                      <a:pt x="1403" y="978"/>
                      <a:pt x="1402" y="977"/>
                      <a:pt x="1402" y="977"/>
                    </a:cubicBezTo>
                    <a:cubicBezTo>
                      <a:pt x="1400" y="975"/>
                      <a:pt x="1399" y="972"/>
                      <a:pt x="1397" y="970"/>
                    </a:cubicBezTo>
                    <a:cubicBezTo>
                      <a:pt x="1396" y="969"/>
                      <a:pt x="1396" y="969"/>
                      <a:pt x="1396" y="968"/>
                    </a:cubicBezTo>
                    <a:cubicBezTo>
                      <a:pt x="1394" y="966"/>
                      <a:pt x="1393" y="964"/>
                      <a:pt x="1392" y="963"/>
                    </a:cubicBezTo>
                    <a:cubicBezTo>
                      <a:pt x="1391" y="962"/>
                      <a:pt x="1391" y="961"/>
                      <a:pt x="1390" y="960"/>
                    </a:cubicBezTo>
                    <a:cubicBezTo>
                      <a:pt x="1390" y="959"/>
                      <a:pt x="1389" y="958"/>
                      <a:pt x="1389" y="956"/>
                    </a:cubicBezTo>
                    <a:cubicBezTo>
                      <a:pt x="1388" y="955"/>
                      <a:pt x="1387" y="954"/>
                      <a:pt x="1387" y="953"/>
                    </a:cubicBezTo>
                    <a:cubicBezTo>
                      <a:pt x="1386" y="952"/>
                      <a:pt x="1386" y="951"/>
                      <a:pt x="1385" y="949"/>
                    </a:cubicBezTo>
                    <a:cubicBezTo>
                      <a:pt x="1384" y="948"/>
                      <a:pt x="1384" y="947"/>
                      <a:pt x="1383" y="946"/>
                    </a:cubicBezTo>
                    <a:cubicBezTo>
                      <a:pt x="1383" y="945"/>
                      <a:pt x="1382" y="943"/>
                      <a:pt x="1382" y="942"/>
                    </a:cubicBezTo>
                    <a:cubicBezTo>
                      <a:pt x="1381" y="941"/>
                      <a:pt x="1381" y="939"/>
                      <a:pt x="1380" y="938"/>
                    </a:cubicBezTo>
                    <a:cubicBezTo>
                      <a:pt x="1380" y="937"/>
                      <a:pt x="1379" y="935"/>
                      <a:pt x="1379" y="934"/>
                    </a:cubicBezTo>
                    <a:cubicBezTo>
                      <a:pt x="1378" y="932"/>
                      <a:pt x="1377" y="930"/>
                      <a:pt x="1377" y="929"/>
                    </a:cubicBezTo>
                    <a:cubicBezTo>
                      <a:pt x="1370" y="908"/>
                      <a:pt x="1370" y="908"/>
                      <a:pt x="1370" y="908"/>
                    </a:cubicBezTo>
                    <a:cubicBezTo>
                      <a:pt x="1369" y="905"/>
                      <a:pt x="1368" y="901"/>
                      <a:pt x="1367" y="898"/>
                    </a:cubicBezTo>
                    <a:cubicBezTo>
                      <a:pt x="1367" y="897"/>
                      <a:pt x="1366" y="896"/>
                      <a:pt x="1366" y="895"/>
                    </a:cubicBezTo>
                    <a:cubicBezTo>
                      <a:pt x="1365" y="892"/>
                      <a:pt x="1365" y="889"/>
                      <a:pt x="1364" y="887"/>
                    </a:cubicBezTo>
                    <a:cubicBezTo>
                      <a:pt x="1364" y="886"/>
                      <a:pt x="1364" y="885"/>
                      <a:pt x="1363" y="884"/>
                    </a:cubicBezTo>
                    <a:cubicBezTo>
                      <a:pt x="1363" y="880"/>
                      <a:pt x="1362" y="876"/>
                      <a:pt x="1361" y="873"/>
                    </a:cubicBezTo>
                    <a:cubicBezTo>
                      <a:pt x="1361" y="872"/>
                      <a:pt x="1361" y="871"/>
                      <a:pt x="1361" y="871"/>
                    </a:cubicBezTo>
                    <a:cubicBezTo>
                      <a:pt x="1361" y="868"/>
                      <a:pt x="1360" y="864"/>
                      <a:pt x="1360" y="861"/>
                    </a:cubicBezTo>
                    <a:cubicBezTo>
                      <a:pt x="1360" y="860"/>
                      <a:pt x="1360" y="858"/>
                      <a:pt x="1360" y="857"/>
                    </a:cubicBezTo>
                    <a:cubicBezTo>
                      <a:pt x="1359" y="855"/>
                      <a:pt x="1359" y="854"/>
                      <a:pt x="1359" y="852"/>
                    </a:cubicBezTo>
                    <a:cubicBezTo>
                      <a:pt x="1359" y="850"/>
                      <a:pt x="1359" y="849"/>
                      <a:pt x="1359" y="847"/>
                    </a:cubicBezTo>
                    <a:cubicBezTo>
                      <a:pt x="1359" y="845"/>
                      <a:pt x="1359" y="844"/>
                      <a:pt x="1359" y="842"/>
                    </a:cubicBezTo>
                    <a:cubicBezTo>
                      <a:pt x="1358" y="840"/>
                      <a:pt x="1358" y="839"/>
                      <a:pt x="1358" y="837"/>
                    </a:cubicBezTo>
                    <a:cubicBezTo>
                      <a:pt x="1358" y="835"/>
                      <a:pt x="1358" y="834"/>
                      <a:pt x="1358" y="832"/>
                    </a:cubicBezTo>
                    <a:cubicBezTo>
                      <a:pt x="1358" y="830"/>
                      <a:pt x="1358" y="829"/>
                      <a:pt x="1358" y="827"/>
                    </a:cubicBezTo>
                    <a:cubicBezTo>
                      <a:pt x="1358" y="825"/>
                      <a:pt x="1358" y="823"/>
                      <a:pt x="1358" y="822"/>
                    </a:cubicBezTo>
                    <a:cubicBezTo>
                      <a:pt x="1358" y="820"/>
                      <a:pt x="1358" y="819"/>
                      <a:pt x="1358" y="817"/>
                    </a:cubicBezTo>
                    <a:cubicBezTo>
                      <a:pt x="1359" y="813"/>
                      <a:pt x="1359" y="809"/>
                      <a:pt x="1359" y="805"/>
                    </a:cubicBezTo>
                    <a:cubicBezTo>
                      <a:pt x="1359" y="805"/>
                      <a:pt x="1359" y="804"/>
                      <a:pt x="1359" y="804"/>
                    </a:cubicBezTo>
                    <a:cubicBezTo>
                      <a:pt x="1359" y="800"/>
                      <a:pt x="1360" y="797"/>
                      <a:pt x="1360" y="793"/>
                    </a:cubicBezTo>
                    <a:cubicBezTo>
                      <a:pt x="1360" y="792"/>
                      <a:pt x="1360" y="790"/>
                      <a:pt x="1361" y="789"/>
                    </a:cubicBezTo>
                    <a:cubicBezTo>
                      <a:pt x="1361" y="787"/>
                      <a:pt x="1361" y="784"/>
                      <a:pt x="1361" y="782"/>
                    </a:cubicBezTo>
                    <a:cubicBezTo>
                      <a:pt x="1362" y="781"/>
                      <a:pt x="1362" y="779"/>
                      <a:pt x="1362" y="778"/>
                    </a:cubicBezTo>
                    <a:cubicBezTo>
                      <a:pt x="1362" y="776"/>
                      <a:pt x="1363" y="773"/>
                      <a:pt x="1363" y="771"/>
                    </a:cubicBezTo>
                    <a:cubicBezTo>
                      <a:pt x="1363" y="770"/>
                      <a:pt x="1364" y="768"/>
                      <a:pt x="1364" y="767"/>
                    </a:cubicBezTo>
                    <a:cubicBezTo>
                      <a:pt x="1364" y="765"/>
                      <a:pt x="1365" y="763"/>
                      <a:pt x="1365" y="761"/>
                    </a:cubicBezTo>
                    <a:cubicBezTo>
                      <a:pt x="1365" y="759"/>
                      <a:pt x="1366" y="758"/>
                      <a:pt x="1366" y="757"/>
                    </a:cubicBezTo>
                    <a:cubicBezTo>
                      <a:pt x="1366" y="754"/>
                      <a:pt x="1367" y="752"/>
                      <a:pt x="1367" y="750"/>
                    </a:cubicBezTo>
                    <a:cubicBezTo>
                      <a:pt x="1368" y="749"/>
                      <a:pt x="1368" y="748"/>
                      <a:pt x="1368" y="746"/>
                    </a:cubicBezTo>
                    <a:cubicBezTo>
                      <a:pt x="1369" y="744"/>
                      <a:pt x="1369" y="742"/>
                      <a:pt x="1370" y="740"/>
                    </a:cubicBezTo>
                    <a:cubicBezTo>
                      <a:pt x="1370" y="739"/>
                      <a:pt x="1370" y="738"/>
                      <a:pt x="1371" y="736"/>
                    </a:cubicBezTo>
                    <a:cubicBezTo>
                      <a:pt x="1371" y="734"/>
                      <a:pt x="1372" y="732"/>
                      <a:pt x="1373" y="729"/>
                    </a:cubicBezTo>
                    <a:cubicBezTo>
                      <a:pt x="1373" y="728"/>
                      <a:pt x="1373" y="727"/>
                      <a:pt x="1373" y="727"/>
                    </a:cubicBezTo>
                    <a:cubicBezTo>
                      <a:pt x="1374" y="723"/>
                      <a:pt x="1375" y="720"/>
                      <a:pt x="1377" y="717"/>
                    </a:cubicBezTo>
                    <a:cubicBezTo>
                      <a:pt x="1377" y="716"/>
                      <a:pt x="1377" y="716"/>
                      <a:pt x="1377" y="715"/>
                    </a:cubicBezTo>
                    <a:cubicBezTo>
                      <a:pt x="1378" y="712"/>
                      <a:pt x="1379" y="710"/>
                      <a:pt x="1380" y="707"/>
                    </a:cubicBezTo>
                    <a:cubicBezTo>
                      <a:pt x="1380" y="706"/>
                      <a:pt x="1381" y="706"/>
                      <a:pt x="1381" y="705"/>
                    </a:cubicBezTo>
                    <a:cubicBezTo>
                      <a:pt x="1382" y="702"/>
                      <a:pt x="1383" y="700"/>
                      <a:pt x="1384" y="698"/>
                    </a:cubicBezTo>
                    <a:cubicBezTo>
                      <a:pt x="1384" y="696"/>
                      <a:pt x="1385" y="695"/>
                      <a:pt x="1385" y="694"/>
                    </a:cubicBezTo>
                    <a:cubicBezTo>
                      <a:pt x="1386" y="692"/>
                      <a:pt x="1387" y="690"/>
                      <a:pt x="1387" y="688"/>
                    </a:cubicBezTo>
                    <a:cubicBezTo>
                      <a:pt x="1388" y="687"/>
                      <a:pt x="1388" y="686"/>
                      <a:pt x="1389" y="685"/>
                    </a:cubicBezTo>
                    <a:cubicBezTo>
                      <a:pt x="1390" y="683"/>
                      <a:pt x="1391" y="680"/>
                      <a:pt x="1392" y="678"/>
                    </a:cubicBezTo>
                    <a:cubicBezTo>
                      <a:pt x="1393" y="677"/>
                      <a:pt x="1393" y="676"/>
                      <a:pt x="1394" y="675"/>
                    </a:cubicBezTo>
                    <a:cubicBezTo>
                      <a:pt x="1395" y="673"/>
                      <a:pt x="1396" y="671"/>
                      <a:pt x="1397" y="669"/>
                    </a:cubicBezTo>
                    <a:cubicBezTo>
                      <a:pt x="1397" y="668"/>
                      <a:pt x="1398" y="667"/>
                      <a:pt x="1398" y="666"/>
                    </a:cubicBezTo>
                    <a:cubicBezTo>
                      <a:pt x="1400" y="662"/>
                      <a:pt x="1402" y="659"/>
                      <a:pt x="1404" y="656"/>
                    </a:cubicBezTo>
                    <a:cubicBezTo>
                      <a:pt x="1404" y="656"/>
                      <a:pt x="1404" y="655"/>
                      <a:pt x="1404" y="655"/>
                    </a:cubicBezTo>
                    <a:cubicBezTo>
                      <a:pt x="1406" y="651"/>
                      <a:pt x="1409" y="648"/>
                      <a:pt x="1411" y="645"/>
                    </a:cubicBezTo>
                    <a:cubicBezTo>
                      <a:pt x="1412" y="644"/>
                      <a:pt x="1412" y="642"/>
                      <a:pt x="1413" y="641"/>
                    </a:cubicBezTo>
                    <a:cubicBezTo>
                      <a:pt x="1414" y="640"/>
                      <a:pt x="1415" y="639"/>
                      <a:pt x="1415" y="638"/>
                    </a:cubicBezTo>
                    <a:cubicBezTo>
                      <a:pt x="1416" y="636"/>
                      <a:pt x="1417" y="635"/>
                      <a:pt x="1419" y="634"/>
                    </a:cubicBezTo>
                    <a:cubicBezTo>
                      <a:pt x="1419" y="633"/>
                      <a:pt x="1420" y="632"/>
                      <a:pt x="1421" y="631"/>
                    </a:cubicBezTo>
                    <a:cubicBezTo>
                      <a:pt x="1422" y="629"/>
                      <a:pt x="1423" y="628"/>
                      <a:pt x="1424" y="626"/>
                    </a:cubicBezTo>
                    <a:cubicBezTo>
                      <a:pt x="1425" y="625"/>
                      <a:pt x="1425" y="625"/>
                      <a:pt x="1426" y="624"/>
                    </a:cubicBezTo>
                    <a:cubicBezTo>
                      <a:pt x="1428" y="622"/>
                      <a:pt x="1430" y="620"/>
                      <a:pt x="1432" y="617"/>
                    </a:cubicBezTo>
                    <a:cubicBezTo>
                      <a:pt x="1680" y="341"/>
                      <a:pt x="1680" y="341"/>
                      <a:pt x="1680" y="341"/>
                    </a:cubicBezTo>
                    <a:cubicBezTo>
                      <a:pt x="1712" y="306"/>
                      <a:pt x="1747" y="292"/>
                      <a:pt x="1778" y="299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6"/>
                      <a:pt x="74" y="326"/>
                      <a:pt x="74" y="326"/>
                    </a:cubicBezTo>
                    <a:cubicBezTo>
                      <a:pt x="72" y="328"/>
                      <a:pt x="70" y="330"/>
                      <a:pt x="68" y="332"/>
                    </a:cubicBezTo>
                    <a:cubicBezTo>
                      <a:pt x="67" y="333"/>
                      <a:pt x="67" y="334"/>
                      <a:pt x="66" y="334"/>
                    </a:cubicBezTo>
                    <a:cubicBezTo>
                      <a:pt x="65" y="336"/>
                      <a:pt x="64" y="337"/>
                      <a:pt x="63" y="339"/>
                    </a:cubicBezTo>
                    <a:cubicBezTo>
                      <a:pt x="62" y="340"/>
                      <a:pt x="61" y="341"/>
                      <a:pt x="61" y="342"/>
                    </a:cubicBezTo>
                    <a:cubicBezTo>
                      <a:pt x="59" y="343"/>
                      <a:pt x="58" y="345"/>
                      <a:pt x="57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8" y="360"/>
                      <a:pt x="46" y="363"/>
                    </a:cubicBezTo>
                    <a:cubicBezTo>
                      <a:pt x="46" y="363"/>
                      <a:pt x="46" y="364"/>
                      <a:pt x="46" y="364"/>
                    </a:cubicBezTo>
                    <a:cubicBezTo>
                      <a:pt x="44" y="367"/>
                      <a:pt x="42" y="370"/>
                      <a:pt x="40" y="374"/>
                    </a:cubicBezTo>
                    <a:cubicBezTo>
                      <a:pt x="40" y="374"/>
                      <a:pt x="40" y="375"/>
                      <a:pt x="40" y="375"/>
                    </a:cubicBezTo>
                    <a:cubicBezTo>
                      <a:pt x="39" y="376"/>
                      <a:pt x="39" y="376"/>
                      <a:pt x="39" y="377"/>
                    </a:cubicBezTo>
                    <a:cubicBezTo>
                      <a:pt x="38" y="379"/>
                      <a:pt x="37" y="381"/>
                      <a:pt x="36" y="383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9"/>
                      <a:pt x="32" y="391"/>
                      <a:pt x="31" y="393"/>
                    </a:cubicBezTo>
                    <a:cubicBezTo>
                      <a:pt x="31" y="394"/>
                      <a:pt x="30" y="395"/>
                      <a:pt x="30" y="395"/>
                    </a:cubicBezTo>
                    <a:cubicBezTo>
                      <a:pt x="29" y="396"/>
                      <a:pt x="29" y="396"/>
                      <a:pt x="29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6"/>
                    </a:cubicBezTo>
                    <a:cubicBezTo>
                      <a:pt x="25" y="408"/>
                      <a:pt x="24" y="410"/>
                      <a:pt x="23" y="413"/>
                    </a:cubicBezTo>
                    <a:cubicBezTo>
                      <a:pt x="23" y="414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1"/>
                      <a:pt x="19" y="423"/>
                    </a:cubicBezTo>
                    <a:cubicBezTo>
                      <a:pt x="19" y="424"/>
                      <a:pt x="19" y="424"/>
                      <a:pt x="19" y="425"/>
                    </a:cubicBezTo>
                    <a:cubicBezTo>
                      <a:pt x="17" y="428"/>
                      <a:pt x="16" y="431"/>
                      <a:pt x="15" y="435"/>
                    </a:cubicBezTo>
                    <a:cubicBezTo>
                      <a:pt x="15" y="435"/>
                      <a:pt x="15" y="435"/>
                      <a:pt x="15" y="435"/>
                    </a:cubicBezTo>
                    <a:cubicBezTo>
                      <a:pt x="15" y="436"/>
                      <a:pt x="15" y="437"/>
                      <a:pt x="15" y="438"/>
                    </a:cubicBezTo>
                    <a:cubicBezTo>
                      <a:pt x="14" y="440"/>
                      <a:pt x="13" y="442"/>
                      <a:pt x="13" y="444"/>
                    </a:cubicBezTo>
                    <a:cubicBezTo>
                      <a:pt x="12" y="446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3"/>
                      <a:pt x="8" y="465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6"/>
                      <a:pt x="6" y="476"/>
                    </a:cubicBezTo>
                    <a:cubicBezTo>
                      <a:pt x="5" y="477"/>
                      <a:pt x="5" y="478"/>
                      <a:pt x="5" y="479"/>
                    </a:cubicBezTo>
                    <a:cubicBezTo>
                      <a:pt x="5" y="481"/>
                      <a:pt x="4" y="484"/>
                      <a:pt x="4" y="486"/>
                    </a:cubicBezTo>
                    <a:cubicBezTo>
                      <a:pt x="4" y="487"/>
                      <a:pt x="4" y="489"/>
                      <a:pt x="3" y="490"/>
                    </a:cubicBezTo>
                    <a:cubicBezTo>
                      <a:pt x="3" y="493"/>
                      <a:pt x="3" y="495"/>
                      <a:pt x="3" y="497"/>
                    </a:cubicBezTo>
                    <a:cubicBezTo>
                      <a:pt x="2" y="498"/>
                      <a:pt x="2" y="499"/>
                      <a:pt x="2" y="499"/>
                    </a:cubicBezTo>
                    <a:cubicBezTo>
                      <a:pt x="2" y="500"/>
                      <a:pt x="2" y="501"/>
                      <a:pt x="2" y="501"/>
                    </a:cubicBezTo>
                    <a:cubicBezTo>
                      <a:pt x="2" y="505"/>
                      <a:pt x="1" y="508"/>
                      <a:pt x="1" y="512"/>
                    </a:cubicBezTo>
                    <a:cubicBezTo>
                      <a:pt x="1" y="512"/>
                      <a:pt x="1" y="513"/>
                      <a:pt x="1" y="513"/>
                    </a:cubicBezTo>
                    <a:cubicBezTo>
                      <a:pt x="1" y="517"/>
                      <a:pt x="1" y="521"/>
                      <a:pt x="0" y="525"/>
                    </a:cubicBezTo>
                    <a:cubicBezTo>
                      <a:pt x="0" y="526"/>
                      <a:pt x="0" y="526"/>
                      <a:pt x="0" y="527"/>
                    </a:cubicBezTo>
                    <a:cubicBezTo>
                      <a:pt x="0" y="528"/>
                      <a:pt x="0" y="529"/>
                      <a:pt x="0" y="530"/>
                    </a:cubicBezTo>
                    <a:cubicBezTo>
                      <a:pt x="0" y="532"/>
                      <a:pt x="0" y="533"/>
                      <a:pt x="0" y="535"/>
                    </a:cubicBezTo>
                    <a:cubicBezTo>
                      <a:pt x="0" y="537"/>
                      <a:pt x="0" y="538"/>
                      <a:pt x="0" y="540"/>
                    </a:cubicBezTo>
                    <a:cubicBezTo>
                      <a:pt x="0" y="542"/>
                      <a:pt x="0" y="543"/>
                      <a:pt x="0" y="545"/>
                    </a:cubicBezTo>
                    <a:cubicBezTo>
                      <a:pt x="0" y="547"/>
                      <a:pt x="0" y="548"/>
                      <a:pt x="0" y="550"/>
                    </a:cubicBezTo>
                    <a:cubicBezTo>
                      <a:pt x="1" y="552"/>
                      <a:pt x="1" y="553"/>
                      <a:pt x="1" y="555"/>
                    </a:cubicBezTo>
                    <a:cubicBezTo>
                      <a:pt x="1" y="557"/>
                      <a:pt x="1" y="558"/>
                      <a:pt x="1" y="560"/>
                    </a:cubicBezTo>
                    <a:cubicBezTo>
                      <a:pt x="1" y="562"/>
                      <a:pt x="1" y="563"/>
                      <a:pt x="2" y="565"/>
                    </a:cubicBezTo>
                    <a:cubicBezTo>
                      <a:pt x="2" y="566"/>
                      <a:pt x="2" y="567"/>
                      <a:pt x="2" y="568"/>
                    </a:cubicBezTo>
                    <a:cubicBezTo>
                      <a:pt x="2" y="568"/>
                      <a:pt x="2" y="569"/>
                      <a:pt x="2" y="569"/>
                    </a:cubicBezTo>
                    <a:cubicBezTo>
                      <a:pt x="2" y="572"/>
                      <a:pt x="3" y="576"/>
                      <a:pt x="3" y="579"/>
                    </a:cubicBezTo>
                    <a:cubicBezTo>
                      <a:pt x="3" y="579"/>
                      <a:pt x="3" y="580"/>
                      <a:pt x="3" y="581"/>
                    </a:cubicBezTo>
                    <a:cubicBezTo>
                      <a:pt x="4" y="584"/>
                      <a:pt x="5" y="588"/>
                      <a:pt x="5" y="592"/>
                    </a:cubicBezTo>
                    <a:cubicBezTo>
                      <a:pt x="6" y="593"/>
                      <a:pt x="6" y="594"/>
                      <a:pt x="6" y="595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10"/>
                      <a:pt x="11" y="613"/>
                      <a:pt x="12" y="616"/>
                    </a:cubicBezTo>
                    <a:cubicBezTo>
                      <a:pt x="19" y="637"/>
                      <a:pt x="19" y="637"/>
                      <a:pt x="19" y="637"/>
                    </a:cubicBezTo>
                    <a:cubicBezTo>
                      <a:pt x="19" y="638"/>
                      <a:pt x="19" y="639"/>
                      <a:pt x="20" y="640"/>
                    </a:cubicBezTo>
                    <a:cubicBezTo>
                      <a:pt x="20" y="640"/>
                      <a:pt x="20" y="641"/>
                      <a:pt x="20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8"/>
                      <a:pt x="23" y="649"/>
                      <a:pt x="24" y="650"/>
                    </a:cubicBezTo>
                    <a:cubicBezTo>
                      <a:pt x="24" y="651"/>
                      <a:pt x="25" y="653"/>
                      <a:pt x="25" y="654"/>
                    </a:cubicBezTo>
                    <a:cubicBezTo>
                      <a:pt x="26" y="655"/>
                      <a:pt x="26" y="656"/>
                      <a:pt x="27" y="658"/>
                    </a:cubicBezTo>
                    <a:cubicBezTo>
                      <a:pt x="27" y="659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0" y="665"/>
                    </a:cubicBezTo>
                    <a:cubicBezTo>
                      <a:pt x="31" y="666"/>
                      <a:pt x="32" y="667"/>
                      <a:pt x="32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3" y="670"/>
                      <a:pt x="34" y="670"/>
                      <a:pt x="34" y="671"/>
                    </a:cubicBezTo>
                    <a:cubicBezTo>
                      <a:pt x="35" y="673"/>
                      <a:pt x="36" y="674"/>
                      <a:pt x="38" y="676"/>
                    </a:cubicBezTo>
                    <a:cubicBezTo>
                      <a:pt x="38" y="677"/>
                      <a:pt x="38" y="678"/>
                      <a:pt x="39" y="678"/>
                    </a:cubicBezTo>
                    <a:cubicBezTo>
                      <a:pt x="41" y="680"/>
                      <a:pt x="42" y="683"/>
                      <a:pt x="44" y="685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6"/>
                      <a:pt x="45" y="686"/>
                    </a:cubicBezTo>
                    <a:cubicBezTo>
                      <a:pt x="46" y="688"/>
                      <a:pt x="48" y="689"/>
                      <a:pt x="49" y="690"/>
                    </a:cubicBezTo>
                    <a:cubicBezTo>
                      <a:pt x="49" y="691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7"/>
                      <a:pt x="56" y="697"/>
                    </a:cubicBezTo>
                    <a:cubicBezTo>
                      <a:pt x="57" y="698"/>
                      <a:pt x="58" y="699"/>
                      <a:pt x="59" y="699"/>
                    </a:cubicBezTo>
                    <a:cubicBezTo>
                      <a:pt x="60" y="700"/>
                      <a:pt x="60" y="700"/>
                      <a:pt x="61" y="701"/>
                    </a:cubicBezTo>
                    <a:cubicBezTo>
                      <a:pt x="62" y="702"/>
                      <a:pt x="63" y="702"/>
                      <a:pt x="64" y="703"/>
                    </a:cubicBezTo>
                    <a:cubicBezTo>
                      <a:pt x="64" y="703"/>
                      <a:pt x="65" y="704"/>
                      <a:pt x="65" y="704"/>
                    </a:cubicBezTo>
                    <a:cubicBezTo>
                      <a:pt x="66" y="704"/>
                      <a:pt x="66" y="704"/>
                      <a:pt x="67" y="705"/>
                    </a:cubicBezTo>
                    <a:cubicBezTo>
                      <a:pt x="67" y="705"/>
                      <a:pt x="68" y="706"/>
                      <a:pt x="69" y="706"/>
                    </a:cubicBezTo>
                    <a:cubicBezTo>
                      <a:pt x="70" y="707"/>
                      <a:pt x="71" y="707"/>
                      <a:pt x="72" y="708"/>
                    </a:cubicBezTo>
                    <a:cubicBezTo>
                      <a:pt x="73" y="708"/>
                      <a:pt x="74" y="709"/>
                      <a:pt x="75" y="709"/>
                    </a:cubicBezTo>
                    <a:cubicBezTo>
                      <a:pt x="75" y="709"/>
                      <a:pt x="76" y="709"/>
                      <a:pt x="76" y="710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1"/>
                      <a:pt x="79" y="711"/>
                      <a:pt x="80" y="711"/>
                    </a:cubicBezTo>
                    <a:cubicBezTo>
                      <a:pt x="81" y="712"/>
                      <a:pt x="82" y="712"/>
                      <a:pt x="83" y="712"/>
                    </a:cubicBezTo>
                    <a:cubicBezTo>
                      <a:pt x="84" y="713"/>
                      <a:pt x="85" y="713"/>
                      <a:pt x="86" y="713"/>
                    </a:cubicBezTo>
                    <a:cubicBezTo>
                      <a:pt x="87" y="713"/>
                      <a:pt x="87" y="713"/>
                      <a:pt x="88" y="714"/>
                    </a:cubicBezTo>
                    <a:cubicBezTo>
                      <a:pt x="88" y="714"/>
                      <a:pt x="89" y="714"/>
                      <a:pt x="90" y="714"/>
                    </a:cubicBezTo>
                    <a:lnTo>
                      <a:pt x="1448" y="1006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33"/>
              <p:cNvSpPr/>
              <p:nvPr>
                <p:custDataLst>
                  <p:tags r:id="rId6"/>
                </p:custDataLst>
              </p:nvPr>
            </p:nvSpPr>
            <p:spPr bwMode="auto">
              <a:xfrm>
                <a:off x="1984375" y="5992813"/>
                <a:ext cx="639763" cy="788988"/>
              </a:xfrm>
              <a:custGeom>
                <a:avLst/>
                <a:gdLst>
                  <a:gd name="T0" fmla="*/ 284 w 612"/>
                  <a:gd name="T1" fmla="*/ 754 h 756"/>
                  <a:gd name="T2" fmla="*/ 275 w 612"/>
                  <a:gd name="T3" fmla="*/ 751 h 756"/>
                  <a:gd name="T4" fmla="*/ 266 w 612"/>
                  <a:gd name="T5" fmla="*/ 746 h 756"/>
                  <a:gd name="T6" fmla="*/ 257 w 612"/>
                  <a:gd name="T7" fmla="*/ 739 h 756"/>
                  <a:gd name="T8" fmla="*/ 250 w 612"/>
                  <a:gd name="T9" fmla="*/ 732 h 756"/>
                  <a:gd name="T10" fmla="*/ 240 w 612"/>
                  <a:gd name="T11" fmla="*/ 720 h 756"/>
                  <a:gd name="T12" fmla="*/ 233 w 612"/>
                  <a:gd name="T13" fmla="*/ 710 h 756"/>
                  <a:gd name="T14" fmla="*/ 226 w 612"/>
                  <a:gd name="T15" fmla="*/ 696 h 756"/>
                  <a:gd name="T16" fmla="*/ 220 w 612"/>
                  <a:gd name="T17" fmla="*/ 682 h 756"/>
                  <a:gd name="T18" fmla="*/ 209 w 612"/>
                  <a:gd name="T19" fmla="*/ 645 h 756"/>
                  <a:gd name="T20" fmla="*/ 204 w 612"/>
                  <a:gd name="T21" fmla="*/ 621 h 756"/>
                  <a:gd name="T22" fmla="*/ 202 w 612"/>
                  <a:gd name="T23" fmla="*/ 602 h 756"/>
                  <a:gd name="T24" fmla="*/ 201 w 612"/>
                  <a:gd name="T25" fmla="*/ 582 h 756"/>
                  <a:gd name="T26" fmla="*/ 201 w 612"/>
                  <a:gd name="T27" fmla="*/ 568 h 756"/>
                  <a:gd name="T28" fmla="*/ 203 w 612"/>
                  <a:gd name="T29" fmla="*/ 542 h 756"/>
                  <a:gd name="T30" fmla="*/ 206 w 612"/>
                  <a:gd name="T31" fmla="*/ 521 h 756"/>
                  <a:gd name="T32" fmla="*/ 209 w 612"/>
                  <a:gd name="T33" fmla="*/ 507 h 756"/>
                  <a:gd name="T34" fmla="*/ 212 w 612"/>
                  <a:gd name="T35" fmla="*/ 490 h 756"/>
                  <a:gd name="T36" fmla="*/ 216 w 612"/>
                  <a:gd name="T37" fmla="*/ 477 h 756"/>
                  <a:gd name="T38" fmla="*/ 223 w 612"/>
                  <a:gd name="T39" fmla="*/ 457 h 756"/>
                  <a:gd name="T40" fmla="*/ 230 w 612"/>
                  <a:gd name="T41" fmla="*/ 438 h 756"/>
                  <a:gd name="T42" fmla="*/ 236 w 612"/>
                  <a:gd name="T43" fmla="*/ 425 h 756"/>
                  <a:gd name="T44" fmla="*/ 246 w 612"/>
                  <a:gd name="T45" fmla="*/ 406 h 756"/>
                  <a:gd name="T46" fmla="*/ 256 w 612"/>
                  <a:gd name="T47" fmla="*/ 391 h 756"/>
                  <a:gd name="T48" fmla="*/ 267 w 612"/>
                  <a:gd name="T49" fmla="*/ 376 h 756"/>
                  <a:gd name="T50" fmla="*/ 612 w 612"/>
                  <a:gd name="T51" fmla="*/ 48 h 756"/>
                  <a:gd name="T52" fmla="*/ 68 w 612"/>
                  <a:gd name="T53" fmla="*/ 332 h 756"/>
                  <a:gd name="T54" fmla="*/ 58 w 612"/>
                  <a:gd name="T55" fmla="*/ 346 h 756"/>
                  <a:gd name="T56" fmla="*/ 46 w 612"/>
                  <a:gd name="T57" fmla="*/ 363 h 756"/>
                  <a:gd name="T58" fmla="*/ 39 w 612"/>
                  <a:gd name="T59" fmla="*/ 377 h 756"/>
                  <a:gd name="T60" fmla="*/ 30 w 612"/>
                  <a:gd name="T61" fmla="*/ 395 h 756"/>
                  <a:gd name="T62" fmla="*/ 23 w 612"/>
                  <a:gd name="T63" fmla="*/ 412 h 756"/>
                  <a:gd name="T64" fmla="*/ 19 w 612"/>
                  <a:gd name="T65" fmla="*/ 425 h 756"/>
                  <a:gd name="T66" fmla="*/ 13 w 612"/>
                  <a:gd name="T67" fmla="*/ 444 h 756"/>
                  <a:gd name="T68" fmla="*/ 9 w 612"/>
                  <a:gd name="T69" fmla="*/ 458 h 756"/>
                  <a:gd name="T70" fmla="*/ 6 w 612"/>
                  <a:gd name="T71" fmla="*/ 476 h 756"/>
                  <a:gd name="T72" fmla="*/ 3 w 612"/>
                  <a:gd name="T73" fmla="*/ 497 h 756"/>
                  <a:gd name="T74" fmla="*/ 1 w 612"/>
                  <a:gd name="T75" fmla="*/ 513 h 756"/>
                  <a:gd name="T76" fmla="*/ 0 w 612"/>
                  <a:gd name="T77" fmla="*/ 535 h 756"/>
                  <a:gd name="T78" fmla="*/ 1 w 612"/>
                  <a:gd name="T79" fmla="*/ 555 h 756"/>
                  <a:gd name="T80" fmla="*/ 2 w 612"/>
                  <a:gd name="T81" fmla="*/ 569 h 756"/>
                  <a:gd name="T82" fmla="*/ 6 w 612"/>
                  <a:gd name="T83" fmla="*/ 594 h 756"/>
                  <a:gd name="T84" fmla="*/ 19 w 612"/>
                  <a:gd name="T85" fmla="*/ 636 h 756"/>
                  <a:gd name="T86" fmla="*/ 24 w 612"/>
                  <a:gd name="T87" fmla="*/ 650 h 756"/>
                  <a:gd name="T88" fmla="*/ 31 w 612"/>
                  <a:gd name="T89" fmla="*/ 664 h 756"/>
                  <a:gd name="T90" fmla="*/ 38 w 612"/>
                  <a:gd name="T91" fmla="*/ 676 h 756"/>
                  <a:gd name="T92" fmla="*/ 45 w 612"/>
                  <a:gd name="T93" fmla="*/ 686 h 756"/>
                  <a:gd name="T94" fmla="*/ 55 w 612"/>
                  <a:gd name="T95" fmla="*/ 696 h 756"/>
                  <a:gd name="T96" fmla="*/ 64 w 612"/>
                  <a:gd name="T97" fmla="*/ 703 h 756"/>
                  <a:gd name="T98" fmla="*/ 72 w 612"/>
                  <a:gd name="T99" fmla="*/ 707 h 756"/>
                  <a:gd name="T100" fmla="*/ 80 w 612"/>
                  <a:gd name="T101" fmla="*/ 711 h 756"/>
                  <a:gd name="T102" fmla="*/ 90 w 612"/>
                  <a:gd name="T103" fmla="*/ 714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2" h="756">
                    <a:moveTo>
                      <a:pt x="290" y="756"/>
                    </a:moveTo>
                    <a:cubicBezTo>
                      <a:pt x="290" y="756"/>
                      <a:pt x="289" y="756"/>
                      <a:pt x="289" y="756"/>
                    </a:cubicBezTo>
                    <a:cubicBezTo>
                      <a:pt x="288" y="756"/>
                      <a:pt x="287" y="755"/>
                      <a:pt x="287" y="755"/>
                    </a:cubicBezTo>
                    <a:cubicBezTo>
                      <a:pt x="286" y="755"/>
                      <a:pt x="285" y="755"/>
                      <a:pt x="284" y="754"/>
                    </a:cubicBezTo>
                    <a:cubicBezTo>
                      <a:pt x="283" y="754"/>
                      <a:pt x="282" y="754"/>
                      <a:pt x="281" y="753"/>
                    </a:cubicBezTo>
                    <a:cubicBezTo>
                      <a:pt x="280" y="753"/>
                      <a:pt x="279" y="753"/>
                      <a:pt x="278" y="752"/>
                    </a:cubicBezTo>
                    <a:cubicBezTo>
                      <a:pt x="278" y="752"/>
                      <a:pt x="277" y="752"/>
                      <a:pt x="277" y="752"/>
                    </a:cubicBezTo>
                    <a:cubicBezTo>
                      <a:pt x="276" y="752"/>
                      <a:pt x="276" y="751"/>
                      <a:pt x="275" y="751"/>
                    </a:cubicBezTo>
                    <a:cubicBezTo>
                      <a:pt x="275" y="751"/>
                      <a:pt x="274" y="750"/>
                      <a:pt x="273" y="750"/>
                    </a:cubicBezTo>
                    <a:cubicBezTo>
                      <a:pt x="272" y="749"/>
                      <a:pt x="271" y="749"/>
                      <a:pt x="270" y="748"/>
                    </a:cubicBezTo>
                    <a:cubicBezTo>
                      <a:pt x="269" y="748"/>
                      <a:pt x="268" y="747"/>
                      <a:pt x="267" y="747"/>
                    </a:cubicBezTo>
                    <a:cubicBezTo>
                      <a:pt x="267" y="747"/>
                      <a:pt x="266" y="746"/>
                      <a:pt x="266" y="746"/>
                    </a:cubicBezTo>
                    <a:cubicBezTo>
                      <a:pt x="266" y="746"/>
                      <a:pt x="265" y="745"/>
                      <a:pt x="265" y="745"/>
                    </a:cubicBezTo>
                    <a:cubicBezTo>
                      <a:pt x="264" y="745"/>
                      <a:pt x="263" y="744"/>
                      <a:pt x="262" y="743"/>
                    </a:cubicBezTo>
                    <a:cubicBezTo>
                      <a:pt x="261" y="743"/>
                      <a:pt x="260" y="742"/>
                      <a:pt x="260" y="741"/>
                    </a:cubicBezTo>
                    <a:cubicBezTo>
                      <a:pt x="259" y="741"/>
                      <a:pt x="258" y="740"/>
                      <a:pt x="257" y="739"/>
                    </a:cubicBezTo>
                    <a:cubicBezTo>
                      <a:pt x="256" y="739"/>
                      <a:pt x="256" y="738"/>
                      <a:pt x="255" y="738"/>
                    </a:cubicBezTo>
                    <a:cubicBezTo>
                      <a:pt x="255" y="737"/>
                      <a:pt x="255" y="737"/>
                      <a:pt x="255" y="737"/>
                    </a:cubicBezTo>
                    <a:cubicBezTo>
                      <a:pt x="254" y="736"/>
                      <a:pt x="253" y="735"/>
                      <a:pt x="251" y="734"/>
                    </a:cubicBezTo>
                    <a:cubicBezTo>
                      <a:pt x="251" y="734"/>
                      <a:pt x="250" y="733"/>
                      <a:pt x="250" y="732"/>
                    </a:cubicBezTo>
                    <a:cubicBezTo>
                      <a:pt x="248" y="731"/>
                      <a:pt x="247" y="730"/>
                      <a:pt x="246" y="728"/>
                    </a:cubicBezTo>
                    <a:cubicBezTo>
                      <a:pt x="246" y="728"/>
                      <a:pt x="245" y="728"/>
                      <a:pt x="245" y="727"/>
                    </a:cubicBezTo>
                    <a:cubicBezTo>
                      <a:pt x="245" y="727"/>
                      <a:pt x="245" y="727"/>
                      <a:pt x="245" y="727"/>
                    </a:cubicBezTo>
                    <a:cubicBezTo>
                      <a:pt x="243" y="725"/>
                      <a:pt x="241" y="723"/>
                      <a:pt x="240" y="720"/>
                    </a:cubicBezTo>
                    <a:cubicBezTo>
                      <a:pt x="239" y="720"/>
                      <a:pt x="239" y="719"/>
                      <a:pt x="238" y="718"/>
                    </a:cubicBezTo>
                    <a:cubicBezTo>
                      <a:pt x="237" y="717"/>
                      <a:pt x="236" y="715"/>
                      <a:pt x="235" y="713"/>
                    </a:cubicBezTo>
                    <a:cubicBezTo>
                      <a:pt x="234" y="712"/>
                      <a:pt x="234" y="712"/>
                      <a:pt x="234" y="712"/>
                    </a:cubicBezTo>
                    <a:cubicBezTo>
                      <a:pt x="234" y="711"/>
                      <a:pt x="233" y="711"/>
                      <a:pt x="233" y="710"/>
                    </a:cubicBezTo>
                    <a:cubicBezTo>
                      <a:pt x="233" y="709"/>
                      <a:pt x="232" y="708"/>
                      <a:pt x="231" y="707"/>
                    </a:cubicBezTo>
                    <a:cubicBezTo>
                      <a:pt x="231" y="706"/>
                      <a:pt x="230" y="705"/>
                      <a:pt x="229" y="703"/>
                    </a:cubicBezTo>
                    <a:cubicBezTo>
                      <a:pt x="229" y="702"/>
                      <a:pt x="228" y="701"/>
                      <a:pt x="228" y="700"/>
                    </a:cubicBezTo>
                    <a:cubicBezTo>
                      <a:pt x="227" y="699"/>
                      <a:pt x="227" y="697"/>
                      <a:pt x="226" y="696"/>
                    </a:cubicBezTo>
                    <a:cubicBezTo>
                      <a:pt x="225" y="695"/>
                      <a:pt x="225" y="694"/>
                      <a:pt x="224" y="692"/>
                    </a:cubicBezTo>
                    <a:cubicBezTo>
                      <a:pt x="224" y="691"/>
                      <a:pt x="223" y="690"/>
                      <a:pt x="223" y="688"/>
                    </a:cubicBezTo>
                    <a:cubicBezTo>
                      <a:pt x="222" y="687"/>
                      <a:pt x="222" y="686"/>
                      <a:pt x="221" y="684"/>
                    </a:cubicBezTo>
                    <a:cubicBezTo>
                      <a:pt x="221" y="683"/>
                      <a:pt x="221" y="683"/>
                      <a:pt x="220" y="682"/>
                    </a:cubicBezTo>
                    <a:cubicBezTo>
                      <a:pt x="220" y="681"/>
                      <a:pt x="220" y="680"/>
                      <a:pt x="219" y="679"/>
                    </a:cubicBezTo>
                    <a:cubicBezTo>
                      <a:pt x="213" y="659"/>
                      <a:pt x="213" y="659"/>
                      <a:pt x="213" y="659"/>
                    </a:cubicBezTo>
                    <a:cubicBezTo>
                      <a:pt x="212" y="655"/>
                      <a:pt x="211" y="652"/>
                      <a:pt x="210" y="648"/>
                    </a:cubicBezTo>
                    <a:cubicBezTo>
                      <a:pt x="209" y="647"/>
                      <a:pt x="209" y="646"/>
                      <a:pt x="209" y="645"/>
                    </a:cubicBezTo>
                    <a:cubicBezTo>
                      <a:pt x="208" y="642"/>
                      <a:pt x="207" y="640"/>
                      <a:pt x="207" y="637"/>
                    </a:cubicBezTo>
                    <a:cubicBezTo>
                      <a:pt x="207" y="636"/>
                      <a:pt x="206" y="635"/>
                      <a:pt x="206" y="634"/>
                    </a:cubicBezTo>
                    <a:cubicBezTo>
                      <a:pt x="205" y="630"/>
                      <a:pt x="205" y="627"/>
                      <a:pt x="204" y="623"/>
                    </a:cubicBezTo>
                    <a:cubicBezTo>
                      <a:pt x="204" y="622"/>
                      <a:pt x="204" y="622"/>
                      <a:pt x="204" y="621"/>
                    </a:cubicBezTo>
                    <a:cubicBezTo>
                      <a:pt x="204" y="618"/>
                      <a:pt x="203" y="615"/>
                      <a:pt x="203" y="611"/>
                    </a:cubicBezTo>
                    <a:cubicBezTo>
                      <a:pt x="203" y="611"/>
                      <a:pt x="203" y="610"/>
                      <a:pt x="203" y="610"/>
                    </a:cubicBezTo>
                    <a:cubicBezTo>
                      <a:pt x="202" y="609"/>
                      <a:pt x="202" y="608"/>
                      <a:pt x="202" y="607"/>
                    </a:cubicBezTo>
                    <a:cubicBezTo>
                      <a:pt x="202" y="606"/>
                      <a:pt x="202" y="604"/>
                      <a:pt x="202" y="602"/>
                    </a:cubicBezTo>
                    <a:cubicBezTo>
                      <a:pt x="202" y="600"/>
                      <a:pt x="202" y="599"/>
                      <a:pt x="202" y="597"/>
                    </a:cubicBezTo>
                    <a:cubicBezTo>
                      <a:pt x="201" y="596"/>
                      <a:pt x="201" y="594"/>
                      <a:pt x="201" y="592"/>
                    </a:cubicBezTo>
                    <a:cubicBezTo>
                      <a:pt x="201" y="591"/>
                      <a:pt x="201" y="589"/>
                      <a:pt x="201" y="587"/>
                    </a:cubicBezTo>
                    <a:cubicBezTo>
                      <a:pt x="201" y="586"/>
                      <a:pt x="201" y="584"/>
                      <a:pt x="201" y="582"/>
                    </a:cubicBezTo>
                    <a:cubicBezTo>
                      <a:pt x="201" y="580"/>
                      <a:pt x="201" y="579"/>
                      <a:pt x="201" y="577"/>
                    </a:cubicBezTo>
                    <a:cubicBezTo>
                      <a:pt x="201" y="576"/>
                      <a:pt x="201" y="574"/>
                      <a:pt x="201" y="572"/>
                    </a:cubicBezTo>
                    <a:cubicBezTo>
                      <a:pt x="201" y="571"/>
                      <a:pt x="201" y="570"/>
                      <a:pt x="201" y="569"/>
                    </a:cubicBezTo>
                    <a:cubicBezTo>
                      <a:pt x="201" y="568"/>
                      <a:pt x="201" y="568"/>
                      <a:pt x="201" y="568"/>
                    </a:cubicBezTo>
                    <a:cubicBezTo>
                      <a:pt x="201" y="564"/>
                      <a:pt x="201" y="559"/>
                      <a:pt x="202" y="555"/>
                    </a:cubicBezTo>
                    <a:cubicBezTo>
                      <a:pt x="202" y="555"/>
                      <a:pt x="202" y="555"/>
                      <a:pt x="202" y="554"/>
                    </a:cubicBezTo>
                    <a:cubicBezTo>
                      <a:pt x="202" y="550"/>
                      <a:pt x="202" y="547"/>
                      <a:pt x="203" y="543"/>
                    </a:cubicBezTo>
                    <a:cubicBezTo>
                      <a:pt x="203" y="543"/>
                      <a:pt x="203" y="542"/>
                      <a:pt x="203" y="542"/>
                    </a:cubicBezTo>
                    <a:cubicBezTo>
                      <a:pt x="203" y="541"/>
                      <a:pt x="203" y="540"/>
                      <a:pt x="203" y="539"/>
                    </a:cubicBezTo>
                    <a:cubicBezTo>
                      <a:pt x="204" y="537"/>
                      <a:pt x="204" y="535"/>
                      <a:pt x="204" y="532"/>
                    </a:cubicBezTo>
                    <a:cubicBezTo>
                      <a:pt x="204" y="531"/>
                      <a:pt x="205" y="530"/>
                      <a:pt x="205" y="528"/>
                    </a:cubicBezTo>
                    <a:cubicBezTo>
                      <a:pt x="205" y="526"/>
                      <a:pt x="205" y="523"/>
                      <a:pt x="206" y="521"/>
                    </a:cubicBezTo>
                    <a:cubicBezTo>
                      <a:pt x="206" y="520"/>
                      <a:pt x="206" y="519"/>
                      <a:pt x="206" y="518"/>
                    </a:cubicBezTo>
                    <a:cubicBezTo>
                      <a:pt x="206" y="518"/>
                      <a:pt x="206" y="518"/>
                      <a:pt x="207" y="517"/>
                    </a:cubicBezTo>
                    <a:cubicBezTo>
                      <a:pt x="207" y="515"/>
                      <a:pt x="207" y="513"/>
                      <a:pt x="208" y="511"/>
                    </a:cubicBezTo>
                    <a:cubicBezTo>
                      <a:pt x="208" y="510"/>
                      <a:pt x="208" y="508"/>
                      <a:pt x="209" y="507"/>
                    </a:cubicBezTo>
                    <a:cubicBezTo>
                      <a:pt x="209" y="505"/>
                      <a:pt x="210" y="503"/>
                      <a:pt x="210" y="500"/>
                    </a:cubicBezTo>
                    <a:cubicBezTo>
                      <a:pt x="210" y="499"/>
                      <a:pt x="210" y="498"/>
                      <a:pt x="211" y="497"/>
                    </a:cubicBezTo>
                    <a:cubicBezTo>
                      <a:pt x="211" y="497"/>
                      <a:pt x="211" y="497"/>
                      <a:pt x="211" y="497"/>
                    </a:cubicBezTo>
                    <a:cubicBezTo>
                      <a:pt x="211" y="495"/>
                      <a:pt x="212" y="493"/>
                      <a:pt x="212" y="490"/>
                    </a:cubicBezTo>
                    <a:cubicBezTo>
                      <a:pt x="213" y="489"/>
                      <a:pt x="213" y="488"/>
                      <a:pt x="213" y="487"/>
                    </a:cubicBezTo>
                    <a:cubicBezTo>
                      <a:pt x="214" y="484"/>
                      <a:pt x="215" y="482"/>
                      <a:pt x="215" y="480"/>
                    </a:cubicBezTo>
                    <a:cubicBezTo>
                      <a:pt x="216" y="479"/>
                      <a:pt x="216" y="478"/>
                      <a:pt x="216" y="477"/>
                    </a:cubicBezTo>
                    <a:cubicBezTo>
                      <a:pt x="216" y="477"/>
                      <a:pt x="216" y="477"/>
                      <a:pt x="216" y="477"/>
                    </a:cubicBezTo>
                    <a:cubicBezTo>
                      <a:pt x="217" y="474"/>
                      <a:pt x="218" y="470"/>
                      <a:pt x="219" y="467"/>
                    </a:cubicBezTo>
                    <a:cubicBezTo>
                      <a:pt x="219" y="467"/>
                      <a:pt x="220" y="466"/>
                      <a:pt x="220" y="465"/>
                    </a:cubicBezTo>
                    <a:cubicBezTo>
                      <a:pt x="221" y="463"/>
                      <a:pt x="222" y="460"/>
                      <a:pt x="223" y="457"/>
                    </a:cubicBezTo>
                    <a:cubicBezTo>
                      <a:pt x="223" y="457"/>
                      <a:pt x="223" y="457"/>
                      <a:pt x="223" y="457"/>
                    </a:cubicBezTo>
                    <a:cubicBezTo>
                      <a:pt x="223" y="456"/>
                      <a:pt x="223" y="456"/>
                      <a:pt x="224" y="455"/>
                    </a:cubicBezTo>
                    <a:cubicBezTo>
                      <a:pt x="224" y="453"/>
                      <a:pt x="225" y="450"/>
                      <a:pt x="226" y="448"/>
                    </a:cubicBezTo>
                    <a:cubicBezTo>
                      <a:pt x="227" y="447"/>
                      <a:pt x="227" y="445"/>
                      <a:pt x="228" y="444"/>
                    </a:cubicBezTo>
                    <a:cubicBezTo>
                      <a:pt x="229" y="442"/>
                      <a:pt x="229" y="440"/>
                      <a:pt x="230" y="438"/>
                    </a:cubicBezTo>
                    <a:cubicBezTo>
                      <a:pt x="231" y="438"/>
                      <a:pt x="231" y="438"/>
                      <a:pt x="231" y="438"/>
                    </a:cubicBezTo>
                    <a:cubicBezTo>
                      <a:pt x="231" y="437"/>
                      <a:pt x="231" y="436"/>
                      <a:pt x="232" y="435"/>
                    </a:cubicBezTo>
                    <a:cubicBezTo>
                      <a:pt x="233" y="433"/>
                      <a:pt x="234" y="431"/>
                      <a:pt x="235" y="429"/>
                    </a:cubicBezTo>
                    <a:cubicBezTo>
                      <a:pt x="235" y="427"/>
                      <a:pt x="236" y="426"/>
                      <a:pt x="236" y="425"/>
                    </a:cubicBezTo>
                    <a:cubicBezTo>
                      <a:pt x="237" y="423"/>
                      <a:pt x="238" y="421"/>
                      <a:pt x="239" y="419"/>
                    </a:cubicBezTo>
                    <a:cubicBezTo>
                      <a:pt x="240" y="418"/>
                      <a:pt x="240" y="418"/>
                      <a:pt x="240" y="417"/>
                    </a:cubicBezTo>
                    <a:cubicBezTo>
                      <a:pt x="241" y="417"/>
                      <a:pt x="241" y="416"/>
                      <a:pt x="241" y="416"/>
                    </a:cubicBezTo>
                    <a:cubicBezTo>
                      <a:pt x="243" y="413"/>
                      <a:pt x="245" y="410"/>
                      <a:pt x="246" y="406"/>
                    </a:cubicBezTo>
                    <a:cubicBezTo>
                      <a:pt x="247" y="406"/>
                      <a:pt x="247" y="406"/>
                      <a:pt x="247" y="405"/>
                    </a:cubicBezTo>
                    <a:cubicBezTo>
                      <a:pt x="249" y="402"/>
                      <a:pt x="251" y="398"/>
                      <a:pt x="253" y="395"/>
                    </a:cubicBezTo>
                    <a:cubicBezTo>
                      <a:pt x="254" y="394"/>
                      <a:pt x="254" y="394"/>
                      <a:pt x="254" y="394"/>
                    </a:cubicBezTo>
                    <a:cubicBezTo>
                      <a:pt x="255" y="393"/>
                      <a:pt x="255" y="392"/>
                      <a:pt x="256" y="391"/>
                    </a:cubicBezTo>
                    <a:cubicBezTo>
                      <a:pt x="257" y="390"/>
                      <a:pt x="257" y="389"/>
                      <a:pt x="258" y="388"/>
                    </a:cubicBezTo>
                    <a:cubicBezTo>
                      <a:pt x="259" y="387"/>
                      <a:pt x="260" y="385"/>
                      <a:pt x="261" y="384"/>
                    </a:cubicBezTo>
                    <a:cubicBezTo>
                      <a:pt x="262" y="383"/>
                      <a:pt x="263" y="382"/>
                      <a:pt x="263" y="381"/>
                    </a:cubicBezTo>
                    <a:cubicBezTo>
                      <a:pt x="265" y="379"/>
                      <a:pt x="266" y="378"/>
                      <a:pt x="267" y="376"/>
                    </a:cubicBezTo>
                    <a:cubicBezTo>
                      <a:pt x="268" y="376"/>
                      <a:pt x="268" y="375"/>
                      <a:pt x="269" y="374"/>
                    </a:cubicBezTo>
                    <a:cubicBezTo>
                      <a:pt x="271" y="372"/>
                      <a:pt x="272" y="370"/>
                      <a:pt x="274" y="368"/>
                    </a:cubicBezTo>
                    <a:cubicBezTo>
                      <a:pt x="523" y="92"/>
                      <a:pt x="523" y="92"/>
                      <a:pt x="523" y="92"/>
                    </a:cubicBezTo>
                    <a:cubicBezTo>
                      <a:pt x="552" y="59"/>
                      <a:pt x="583" y="45"/>
                      <a:pt x="612" y="48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5"/>
                      <a:pt x="74" y="325"/>
                      <a:pt x="74" y="325"/>
                    </a:cubicBezTo>
                    <a:cubicBezTo>
                      <a:pt x="72" y="327"/>
                      <a:pt x="70" y="329"/>
                      <a:pt x="68" y="332"/>
                    </a:cubicBezTo>
                    <a:cubicBezTo>
                      <a:pt x="68" y="332"/>
                      <a:pt x="67" y="333"/>
                      <a:pt x="66" y="334"/>
                    </a:cubicBezTo>
                    <a:cubicBezTo>
                      <a:pt x="65" y="335"/>
                      <a:pt x="64" y="337"/>
                      <a:pt x="63" y="338"/>
                    </a:cubicBezTo>
                    <a:cubicBezTo>
                      <a:pt x="62" y="339"/>
                      <a:pt x="61" y="340"/>
                      <a:pt x="61" y="341"/>
                    </a:cubicBezTo>
                    <a:cubicBezTo>
                      <a:pt x="60" y="343"/>
                      <a:pt x="59" y="344"/>
                      <a:pt x="58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9" y="359"/>
                      <a:pt x="46" y="363"/>
                    </a:cubicBezTo>
                    <a:cubicBezTo>
                      <a:pt x="46" y="363"/>
                      <a:pt x="46" y="363"/>
                      <a:pt x="46" y="364"/>
                    </a:cubicBezTo>
                    <a:cubicBezTo>
                      <a:pt x="44" y="367"/>
                      <a:pt x="42" y="370"/>
                      <a:pt x="41" y="373"/>
                    </a:cubicBezTo>
                    <a:cubicBezTo>
                      <a:pt x="40" y="374"/>
                      <a:pt x="40" y="374"/>
                      <a:pt x="40" y="375"/>
                    </a:cubicBezTo>
                    <a:cubicBezTo>
                      <a:pt x="39" y="375"/>
                      <a:pt x="39" y="376"/>
                      <a:pt x="39" y="377"/>
                    </a:cubicBezTo>
                    <a:cubicBezTo>
                      <a:pt x="38" y="379"/>
                      <a:pt x="37" y="380"/>
                      <a:pt x="36" y="382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8"/>
                      <a:pt x="32" y="390"/>
                      <a:pt x="31" y="393"/>
                    </a:cubicBezTo>
                    <a:cubicBezTo>
                      <a:pt x="31" y="393"/>
                      <a:pt x="30" y="394"/>
                      <a:pt x="30" y="395"/>
                    </a:cubicBezTo>
                    <a:cubicBezTo>
                      <a:pt x="30" y="396"/>
                      <a:pt x="30" y="396"/>
                      <a:pt x="30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5"/>
                    </a:cubicBezTo>
                    <a:cubicBezTo>
                      <a:pt x="25" y="408"/>
                      <a:pt x="24" y="410"/>
                      <a:pt x="23" y="412"/>
                    </a:cubicBezTo>
                    <a:cubicBezTo>
                      <a:pt x="23" y="413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0"/>
                      <a:pt x="19" y="423"/>
                    </a:cubicBezTo>
                    <a:cubicBezTo>
                      <a:pt x="19" y="423"/>
                      <a:pt x="19" y="424"/>
                      <a:pt x="19" y="425"/>
                    </a:cubicBezTo>
                    <a:cubicBezTo>
                      <a:pt x="18" y="428"/>
                      <a:pt x="17" y="431"/>
                      <a:pt x="16" y="434"/>
                    </a:cubicBezTo>
                    <a:cubicBezTo>
                      <a:pt x="16" y="434"/>
                      <a:pt x="16" y="434"/>
                      <a:pt x="16" y="434"/>
                    </a:cubicBezTo>
                    <a:cubicBezTo>
                      <a:pt x="15" y="435"/>
                      <a:pt x="15" y="436"/>
                      <a:pt x="15" y="437"/>
                    </a:cubicBezTo>
                    <a:cubicBezTo>
                      <a:pt x="14" y="439"/>
                      <a:pt x="13" y="442"/>
                      <a:pt x="13" y="444"/>
                    </a:cubicBezTo>
                    <a:cubicBezTo>
                      <a:pt x="12" y="445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2"/>
                      <a:pt x="8" y="464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5"/>
                      <a:pt x="6" y="476"/>
                    </a:cubicBezTo>
                    <a:cubicBezTo>
                      <a:pt x="6" y="477"/>
                      <a:pt x="5" y="478"/>
                      <a:pt x="5" y="479"/>
                    </a:cubicBezTo>
                    <a:cubicBezTo>
                      <a:pt x="5" y="481"/>
                      <a:pt x="4" y="483"/>
                      <a:pt x="4" y="486"/>
                    </a:cubicBezTo>
                    <a:cubicBezTo>
                      <a:pt x="4" y="487"/>
                      <a:pt x="4" y="488"/>
                      <a:pt x="4" y="490"/>
                    </a:cubicBezTo>
                    <a:cubicBezTo>
                      <a:pt x="3" y="492"/>
                      <a:pt x="3" y="494"/>
                      <a:pt x="3" y="497"/>
                    </a:cubicBezTo>
                    <a:cubicBezTo>
                      <a:pt x="3" y="497"/>
                      <a:pt x="2" y="498"/>
                      <a:pt x="2" y="499"/>
                    </a:cubicBezTo>
                    <a:cubicBezTo>
                      <a:pt x="2" y="500"/>
                      <a:pt x="2" y="500"/>
                      <a:pt x="2" y="501"/>
                    </a:cubicBezTo>
                    <a:cubicBezTo>
                      <a:pt x="2" y="504"/>
                      <a:pt x="1" y="508"/>
                      <a:pt x="1" y="512"/>
                    </a:cubicBezTo>
                    <a:cubicBezTo>
                      <a:pt x="1" y="512"/>
                      <a:pt x="1" y="512"/>
                      <a:pt x="1" y="513"/>
                    </a:cubicBezTo>
                    <a:cubicBezTo>
                      <a:pt x="1" y="517"/>
                      <a:pt x="1" y="521"/>
                      <a:pt x="1" y="525"/>
                    </a:cubicBezTo>
                    <a:cubicBezTo>
                      <a:pt x="0" y="525"/>
                      <a:pt x="0" y="526"/>
                      <a:pt x="0" y="526"/>
                    </a:cubicBezTo>
                    <a:cubicBezTo>
                      <a:pt x="0" y="527"/>
                      <a:pt x="0" y="528"/>
                      <a:pt x="0" y="529"/>
                    </a:cubicBezTo>
                    <a:cubicBezTo>
                      <a:pt x="0" y="531"/>
                      <a:pt x="0" y="533"/>
                      <a:pt x="0" y="535"/>
                    </a:cubicBezTo>
                    <a:cubicBezTo>
                      <a:pt x="0" y="536"/>
                      <a:pt x="0" y="538"/>
                      <a:pt x="0" y="539"/>
                    </a:cubicBezTo>
                    <a:cubicBezTo>
                      <a:pt x="0" y="541"/>
                      <a:pt x="0" y="543"/>
                      <a:pt x="0" y="545"/>
                    </a:cubicBezTo>
                    <a:cubicBezTo>
                      <a:pt x="0" y="546"/>
                      <a:pt x="1" y="548"/>
                      <a:pt x="1" y="550"/>
                    </a:cubicBezTo>
                    <a:cubicBezTo>
                      <a:pt x="1" y="551"/>
                      <a:pt x="1" y="553"/>
                      <a:pt x="1" y="555"/>
                    </a:cubicBezTo>
                    <a:cubicBezTo>
                      <a:pt x="1" y="556"/>
                      <a:pt x="1" y="558"/>
                      <a:pt x="1" y="559"/>
                    </a:cubicBezTo>
                    <a:cubicBezTo>
                      <a:pt x="1" y="561"/>
                      <a:pt x="1" y="563"/>
                      <a:pt x="2" y="565"/>
                    </a:cubicBezTo>
                    <a:cubicBezTo>
                      <a:pt x="2" y="566"/>
                      <a:pt x="2" y="566"/>
                      <a:pt x="2" y="567"/>
                    </a:cubicBezTo>
                    <a:cubicBezTo>
                      <a:pt x="2" y="568"/>
                      <a:pt x="2" y="568"/>
                      <a:pt x="2" y="569"/>
                    </a:cubicBezTo>
                    <a:cubicBezTo>
                      <a:pt x="2" y="572"/>
                      <a:pt x="3" y="575"/>
                      <a:pt x="3" y="579"/>
                    </a:cubicBezTo>
                    <a:cubicBezTo>
                      <a:pt x="3" y="579"/>
                      <a:pt x="3" y="580"/>
                      <a:pt x="4" y="580"/>
                    </a:cubicBezTo>
                    <a:cubicBezTo>
                      <a:pt x="4" y="584"/>
                      <a:pt x="5" y="588"/>
                      <a:pt x="6" y="591"/>
                    </a:cubicBezTo>
                    <a:cubicBezTo>
                      <a:pt x="6" y="592"/>
                      <a:pt x="6" y="593"/>
                      <a:pt x="6" y="594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09"/>
                      <a:pt x="11" y="613"/>
                      <a:pt x="12" y="616"/>
                    </a:cubicBezTo>
                    <a:cubicBezTo>
                      <a:pt x="19" y="636"/>
                      <a:pt x="19" y="636"/>
                      <a:pt x="19" y="636"/>
                    </a:cubicBezTo>
                    <a:cubicBezTo>
                      <a:pt x="19" y="637"/>
                      <a:pt x="19" y="638"/>
                      <a:pt x="20" y="639"/>
                    </a:cubicBezTo>
                    <a:cubicBezTo>
                      <a:pt x="20" y="640"/>
                      <a:pt x="20" y="641"/>
                      <a:pt x="21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7"/>
                      <a:pt x="23" y="648"/>
                      <a:pt x="24" y="650"/>
                    </a:cubicBezTo>
                    <a:cubicBezTo>
                      <a:pt x="24" y="651"/>
                      <a:pt x="25" y="652"/>
                      <a:pt x="25" y="654"/>
                    </a:cubicBezTo>
                    <a:cubicBezTo>
                      <a:pt x="26" y="655"/>
                      <a:pt x="26" y="656"/>
                      <a:pt x="27" y="657"/>
                    </a:cubicBezTo>
                    <a:cubicBezTo>
                      <a:pt x="28" y="658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1" y="664"/>
                    </a:cubicBezTo>
                    <a:cubicBezTo>
                      <a:pt x="31" y="665"/>
                      <a:pt x="32" y="667"/>
                      <a:pt x="33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4" y="669"/>
                      <a:pt x="34" y="670"/>
                      <a:pt x="34" y="670"/>
                    </a:cubicBezTo>
                    <a:cubicBezTo>
                      <a:pt x="35" y="672"/>
                      <a:pt x="36" y="674"/>
                      <a:pt x="38" y="676"/>
                    </a:cubicBezTo>
                    <a:cubicBezTo>
                      <a:pt x="38" y="676"/>
                      <a:pt x="39" y="677"/>
                      <a:pt x="39" y="678"/>
                    </a:cubicBezTo>
                    <a:cubicBezTo>
                      <a:pt x="41" y="680"/>
                      <a:pt x="42" y="682"/>
                      <a:pt x="44" y="684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5"/>
                      <a:pt x="45" y="686"/>
                    </a:cubicBezTo>
                    <a:cubicBezTo>
                      <a:pt x="47" y="687"/>
                      <a:pt x="48" y="689"/>
                      <a:pt x="49" y="690"/>
                    </a:cubicBezTo>
                    <a:cubicBezTo>
                      <a:pt x="50" y="690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6"/>
                      <a:pt x="56" y="697"/>
                    </a:cubicBezTo>
                    <a:cubicBezTo>
                      <a:pt x="57" y="697"/>
                      <a:pt x="58" y="698"/>
                      <a:pt x="59" y="699"/>
                    </a:cubicBezTo>
                    <a:cubicBezTo>
                      <a:pt x="60" y="700"/>
                      <a:pt x="61" y="700"/>
                      <a:pt x="61" y="701"/>
                    </a:cubicBezTo>
                    <a:cubicBezTo>
                      <a:pt x="62" y="701"/>
                      <a:pt x="63" y="702"/>
                      <a:pt x="64" y="703"/>
                    </a:cubicBezTo>
                    <a:cubicBezTo>
                      <a:pt x="65" y="703"/>
                      <a:pt x="65" y="703"/>
                      <a:pt x="65" y="704"/>
                    </a:cubicBezTo>
                    <a:cubicBezTo>
                      <a:pt x="66" y="704"/>
                      <a:pt x="66" y="704"/>
                      <a:pt x="67" y="704"/>
                    </a:cubicBezTo>
                    <a:cubicBezTo>
                      <a:pt x="68" y="705"/>
                      <a:pt x="68" y="705"/>
                      <a:pt x="69" y="706"/>
                    </a:cubicBezTo>
                    <a:cubicBezTo>
                      <a:pt x="70" y="706"/>
                      <a:pt x="71" y="707"/>
                      <a:pt x="72" y="707"/>
                    </a:cubicBezTo>
                    <a:cubicBezTo>
                      <a:pt x="73" y="708"/>
                      <a:pt x="74" y="708"/>
                      <a:pt x="75" y="709"/>
                    </a:cubicBezTo>
                    <a:cubicBezTo>
                      <a:pt x="75" y="709"/>
                      <a:pt x="76" y="709"/>
                      <a:pt x="76" y="709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0"/>
                      <a:pt x="79" y="711"/>
                      <a:pt x="80" y="711"/>
                    </a:cubicBezTo>
                    <a:cubicBezTo>
                      <a:pt x="81" y="711"/>
                      <a:pt x="82" y="712"/>
                      <a:pt x="83" y="712"/>
                    </a:cubicBezTo>
                    <a:cubicBezTo>
                      <a:pt x="84" y="712"/>
                      <a:pt x="85" y="712"/>
                      <a:pt x="86" y="713"/>
                    </a:cubicBezTo>
                    <a:cubicBezTo>
                      <a:pt x="87" y="713"/>
                      <a:pt x="87" y="713"/>
                      <a:pt x="88" y="713"/>
                    </a:cubicBezTo>
                    <a:cubicBezTo>
                      <a:pt x="89" y="713"/>
                      <a:pt x="89" y="714"/>
                      <a:pt x="90" y="714"/>
                    </a:cubicBezTo>
                    <a:lnTo>
                      <a:pt x="290" y="756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142899" y="4447121"/>
              <a:ext cx="2063750" cy="1616075"/>
              <a:chOff x="908050" y="5954713"/>
              <a:chExt cx="2063750" cy="1616075"/>
            </a:xfrm>
          </p:grpSpPr>
          <p:sp>
            <p:nvSpPr>
              <p:cNvPr id="26" name="Freeform 234"/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908050" y="5954713"/>
                <a:ext cx="2063750" cy="1193800"/>
              </a:xfrm>
              <a:custGeom>
                <a:avLst/>
                <a:gdLst>
                  <a:gd name="T0" fmla="*/ 1621 w 1975"/>
                  <a:gd name="T1" fmla="*/ 203 h 1143"/>
                  <a:gd name="T2" fmla="*/ 1625 w 1975"/>
                  <a:gd name="T3" fmla="*/ 939 h 1143"/>
                  <a:gd name="T4" fmla="*/ 354 w 1975"/>
                  <a:gd name="T5" fmla="*/ 939 h 1143"/>
                  <a:gd name="T6" fmla="*/ 350 w 1975"/>
                  <a:gd name="T7" fmla="*/ 203 h 1143"/>
                  <a:gd name="T8" fmla="*/ 1621 w 1975"/>
                  <a:gd name="T9" fmla="*/ 203 h 1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5" h="1143">
                    <a:moveTo>
                      <a:pt x="1621" y="203"/>
                    </a:moveTo>
                    <a:cubicBezTo>
                      <a:pt x="1973" y="406"/>
                      <a:pt x="1975" y="736"/>
                      <a:pt x="1625" y="939"/>
                    </a:cubicBezTo>
                    <a:cubicBezTo>
                      <a:pt x="1276" y="1143"/>
                      <a:pt x="706" y="1143"/>
                      <a:pt x="354" y="939"/>
                    </a:cubicBezTo>
                    <a:cubicBezTo>
                      <a:pt x="2" y="736"/>
                      <a:pt x="0" y="406"/>
                      <a:pt x="350" y="203"/>
                    </a:cubicBezTo>
                    <a:cubicBezTo>
                      <a:pt x="700" y="0"/>
                      <a:pt x="1269" y="0"/>
                      <a:pt x="1621" y="20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35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050925" y="6037263"/>
                <a:ext cx="1779588" cy="1028700"/>
              </a:xfrm>
              <a:custGeom>
                <a:avLst/>
                <a:gdLst>
                  <a:gd name="T0" fmla="*/ 1398 w 1703"/>
                  <a:gd name="T1" fmla="*/ 175 h 985"/>
                  <a:gd name="T2" fmla="*/ 1401 w 1703"/>
                  <a:gd name="T3" fmla="*/ 810 h 985"/>
                  <a:gd name="T4" fmla="*/ 306 w 1703"/>
                  <a:gd name="T5" fmla="*/ 810 h 985"/>
                  <a:gd name="T6" fmla="*/ 302 w 1703"/>
                  <a:gd name="T7" fmla="*/ 175 h 985"/>
                  <a:gd name="T8" fmla="*/ 1398 w 1703"/>
                  <a:gd name="T9" fmla="*/ 17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3" h="985">
                    <a:moveTo>
                      <a:pt x="1398" y="175"/>
                    </a:moveTo>
                    <a:cubicBezTo>
                      <a:pt x="1702" y="350"/>
                      <a:pt x="1703" y="634"/>
                      <a:pt x="1401" y="810"/>
                    </a:cubicBezTo>
                    <a:cubicBezTo>
                      <a:pt x="1100" y="985"/>
                      <a:pt x="609" y="985"/>
                      <a:pt x="306" y="810"/>
                    </a:cubicBezTo>
                    <a:cubicBezTo>
                      <a:pt x="2" y="634"/>
                      <a:pt x="0" y="350"/>
                      <a:pt x="302" y="175"/>
                    </a:cubicBezTo>
                    <a:cubicBezTo>
                      <a:pt x="604" y="0"/>
                      <a:pt x="1094" y="0"/>
                      <a:pt x="1398" y="17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36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1146175" y="6091238"/>
                <a:ext cx="1590675" cy="920750"/>
              </a:xfrm>
              <a:custGeom>
                <a:avLst/>
                <a:gdLst>
                  <a:gd name="T0" fmla="*/ 1249 w 1522"/>
                  <a:gd name="T1" fmla="*/ 157 h 881"/>
                  <a:gd name="T2" fmla="*/ 1252 w 1522"/>
                  <a:gd name="T3" fmla="*/ 724 h 881"/>
                  <a:gd name="T4" fmla="*/ 273 w 1522"/>
                  <a:gd name="T5" fmla="*/ 724 h 881"/>
                  <a:gd name="T6" fmla="*/ 269 w 1522"/>
                  <a:gd name="T7" fmla="*/ 157 h 881"/>
                  <a:gd name="T8" fmla="*/ 1249 w 1522"/>
                  <a:gd name="T9" fmla="*/ 157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2" h="881">
                    <a:moveTo>
                      <a:pt x="1249" y="157"/>
                    </a:moveTo>
                    <a:cubicBezTo>
                      <a:pt x="1520" y="313"/>
                      <a:pt x="1522" y="567"/>
                      <a:pt x="1252" y="724"/>
                    </a:cubicBezTo>
                    <a:cubicBezTo>
                      <a:pt x="983" y="881"/>
                      <a:pt x="544" y="881"/>
                      <a:pt x="273" y="724"/>
                    </a:cubicBezTo>
                    <a:cubicBezTo>
                      <a:pt x="1" y="567"/>
                      <a:pt x="0" y="313"/>
                      <a:pt x="269" y="157"/>
                    </a:cubicBezTo>
                    <a:cubicBezTo>
                      <a:pt x="539" y="0"/>
                      <a:pt x="978" y="0"/>
                      <a:pt x="1249" y="157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37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998538" y="6548438"/>
                <a:ext cx="1881188" cy="1022350"/>
              </a:xfrm>
              <a:custGeom>
                <a:avLst/>
                <a:gdLst>
                  <a:gd name="T0" fmla="*/ 1796 w 1800"/>
                  <a:gd name="T1" fmla="*/ 47 h 979"/>
                  <a:gd name="T2" fmla="*/ 1789 w 1800"/>
                  <a:gd name="T3" fmla="*/ 85 h 979"/>
                  <a:gd name="T4" fmla="*/ 1775 w 1800"/>
                  <a:gd name="T5" fmla="*/ 126 h 979"/>
                  <a:gd name="T6" fmla="*/ 1756 w 1800"/>
                  <a:gd name="T7" fmla="*/ 165 h 979"/>
                  <a:gd name="T8" fmla="*/ 1734 w 1800"/>
                  <a:gd name="T9" fmla="*/ 199 h 979"/>
                  <a:gd name="T10" fmla="*/ 1707 w 1800"/>
                  <a:gd name="T11" fmla="*/ 234 h 979"/>
                  <a:gd name="T12" fmla="*/ 1674 w 1800"/>
                  <a:gd name="T13" fmla="*/ 269 h 979"/>
                  <a:gd name="T14" fmla="*/ 1639 w 1800"/>
                  <a:gd name="T15" fmla="*/ 301 h 979"/>
                  <a:gd name="T16" fmla="*/ 1598 w 1800"/>
                  <a:gd name="T17" fmla="*/ 332 h 979"/>
                  <a:gd name="T18" fmla="*/ 1552 w 1800"/>
                  <a:gd name="T19" fmla="*/ 362 h 979"/>
                  <a:gd name="T20" fmla="*/ 1469 w 1800"/>
                  <a:gd name="T21" fmla="*/ 407 h 979"/>
                  <a:gd name="T22" fmla="*/ 1395 w 1800"/>
                  <a:gd name="T23" fmla="*/ 438 h 979"/>
                  <a:gd name="T24" fmla="*/ 1321 w 1800"/>
                  <a:gd name="T25" fmla="*/ 463 h 979"/>
                  <a:gd name="T26" fmla="*/ 1260 w 1800"/>
                  <a:gd name="T27" fmla="*/ 480 h 979"/>
                  <a:gd name="T28" fmla="*/ 1197 w 1800"/>
                  <a:gd name="T29" fmla="*/ 494 h 979"/>
                  <a:gd name="T30" fmla="*/ 1116 w 1800"/>
                  <a:gd name="T31" fmla="*/ 508 h 979"/>
                  <a:gd name="T32" fmla="*/ 1032 w 1800"/>
                  <a:gd name="T33" fmla="*/ 518 h 979"/>
                  <a:gd name="T34" fmla="*/ 962 w 1800"/>
                  <a:gd name="T35" fmla="*/ 522 h 979"/>
                  <a:gd name="T36" fmla="*/ 895 w 1800"/>
                  <a:gd name="T37" fmla="*/ 523 h 979"/>
                  <a:gd name="T38" fmla="*/ 829 w 1800"/>
                  <a:gd name="T39" fmla="*/ 521 h 979"/>
                  <a:gd name="T40" fmla="*/ 762 w 1800"/>
                  <a:gd name="T41" fmla="*/ 516 h 979"/>
                  <a:gd name="T42" fmla="*/ 689 w 1800"/>
                  <a:gd name="T43" fmla="*/ 508 h 979"/>
                  <a:gd name="T44" fmla="*/ 624 w 1800"/>
                  <a:gd name="T45" fmla="*/ 497 h 979"/>
                  <a:gd name="T46" fmla="*/ 558 w 1800"/>
                  <a:gd name="T47" fmla="*/ 483 h 979"/>
                  <a:gd name="T48" fmla="*/ 481 w 1800"/>
                  <a:gd name="T49" fmla="*/ 462 h 979"/>
                  <a:gd name="T50" fmla="*/ 401 w 1800"/>
                  <a:gd name="T51" fmla="*/ 434 h 979"/>
                  <a:gd name="T52" fmla="*/ 350 w 1800"/>
                  <a:gd name="T53" fmla="*/ 413 h 979"/>
                  <a:gd name="T54" fmla="*/ 300 w 1800"/>
                  <a:gd name="T55" fmla="*/ 388 h 979"/>
                  <a:gd name="T56" fmla="*/ 1 w 1800"/>
                  <a:gd name="T57" fmla="*/ 456 h 979"/>
                  <a:gd name="T58" fmla="*/ 315 w 1800"/>
                  <a:gd name="T59" fmla="*/ 853 h 979"/>
                  <a:gd name="T60" fmla="*/ 366 w 1800"/>
                  <a:gd name="T61" fmla="*/ 877 h 979"/>
                  <a:gd name="T62" fmla="*/ 419 w 1800"/>
                  <a:gd name="T63" fmla="*/ 897 h 979"/>
                  <a:gd name="T64" fmla="*/ 504 w 1800"/>
                  <a:gd name="T65" fmla="*/ 925 h 979"/>
                  <a:gd name="T66" fmla="*/ 557 w 1800"/>
                  <a:gd name="T67" fmla="*/ 939 h 979"/>
                  <a:gd name="T68" fmla="*/ 614 w 1800"/>
                  <a:gd name="T69" fmla="*/ 952 h 979"/>
                  <a:gd name="T70" fmla="*/ 683 w 1800"/>
                  <a:gd name="T71" fmla="*/ 963 h 979"/>
                  <a:gd name="T72" fmla="*/ 738 w 1800"/>
                  <a:gd name="T73" fmla="*/ 970 h 979"/>
                  <a:gd name="T74" fmla="*/ 796 w 1800"/>
                  <a:gd name="T75" fmla="*/ 975 h 979"/>
                  <a:gd name="T76" fmla="*/ 861 w 1800"/>
                  <a:gd name="T77" fmla="*/ 978 h 979"/>
                  <a:gd name="T78" fmla="*/ 916 w 1800"/>
                  <a:gd name="T79" fmla="*/ 979 h 979"/>
                  <a:gd name="T80" fmla="*/ 975 w 1800"/>
                  <a:gd name="T81" fmla="*/ 977 h 979"/>
                  <a:gd name="T82" fmla="*/ 1054 w 1800"/>
                  <a:gd name="T83" fmla="*/ 972 h 979"/>
                  <a:gd name="T84" fmla="*/ 1114 w 1800"/>
                  <a:gd name="T85" fmla="*/ 964 h 979"/>
                  <a:gd name="T86" fmla="*/ 1186 w 1800"/>
                  <a:gd name="T87" fmla="*/ 952 h 979"/>
                  <a:gd name="T88" fmla="*/ 1249 w 1800"/>
                  <a:gd name="T89" fmla="*/ 939 h 979"/>
                  <a:gd name="T90" fmla="*/ 1315 w 1800"/>
                  <a:gd name="T91" fmla="*/ 921 h 979"/>
                  <a:gd name="T92" fmla="*/ 1370 w 1800"/>
                  <a:gd name="T93" fmla="*/ 903 h 979"/>
                  <a:gd name="T94" fmla="*/ 1446 w 1800"/>
                  <a:gd name="T95" fmla="*/ 873 h 979"/>
                  <a:gd name="T96" fmla="*/ 1517 w 1800"/>
                  <a:gd name="T97" fmla="*/ 838 h 979"/>
                  <a:gd name="T98" fmla="*/ 1574 w 1800"/>
                  <a:gd name="T99" fmla="*/ 803 h 979"/>
                  <a:gd name="T100" fmla="*/ 1618 w 1800"/>
                  <a:gd name="T101" fmla="*/ 772 h 979"/>
                  <a:gd name="T102" fmla="*/ 1657 w 1800"/>
                  <a:gd name="T103" fmla="*/ 740 h 979"/>
                  <a:gd name="T104" fmla="*/ 1685 w 1800"/>
                  <a:gd name="T105" fmla="*/ 713 h 979"/>
                  <a:gd name="T106" fmla="*/ 1714 w 1800"/>
                  <a:gd name="T107" fmla="*/ 680 h 979"/>
                  <a:gd name="T108" fmla="*/ 1733 w 1800"/>
                  <a:gd name="T109" fmla="*/ 655 h 979"/>
                  <a:gd name="T110" fmla="*/ 1754 w 1800"/>
                  <a:gd name="T111" fmla="*/ 621 h 979"/>
                  <a:gd name="T112" fmla="*/ 1773 w 1800"/>
                  <a:gd name="T113" fmla="*/ 582 h 979"/>
                  <a:gd name="T114" fmla="*/ 1786 w 1800"/>
                  <a:gd name="T115" fmla="*/ 547 h 979"/>
                  <a:gd name="T116" fmla="*/ 1793 w 1800"/>
                  <a:gd name="T117" fmla="*/ 516 h 979"/>
                  <a:gd name="T118" fmla="*/ 1798 w 1800"/>
                  <a:gd name="T119" fmla="*/ 478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800" h="979">
                    <a:moveTo>
                      <a:pt x="1799" y="15"/>
                    </a:moveTo>
                    <a:cubicBezTo>
                      <a:pt x="1799" y="17"/>
                      <a:pt x="1799" y="19"/>
                      <a:pt x="1799" y="22"/>
                    </a:cubicBezTo>
                    <a:cubicBezTo>
                      <a:pt x="1799" y="24"/>
                      <a:pt x="1799" y="26"/>
                      <a:pt x="1799" y="28"/>
                    </a:cubicBezTo>
                    <a:cubicBezTo>
                      <a:pt x="1798" y="30"/>
                      <a:pt x="1798" y="32"/>
                      <a:pt x="1798" y="34"/>
                    </a:cubicBezTo>
                    <a:cubicBezTo>
                      <a:pt x="1798" y="36"/>
                      <a:pt x="1798" y="38"/>
                      <a:pt x="1797" y="40"/>
                    </a:cubicBezTo>
                    <a:cubicBezTo>
                      <a:pt x="1797" y="43"/>
                      <a:pt x="1797" y="45"/>
                      <a:pt x="1796" y="47"/>
                    </a:cubicBezTo>
                    <a:cubicBezTo>
                      <a:pt x="1796" y="49"/>
                      <a:pt x="1796" y="51"/>
                      <a:pt x="1796" y="53"/>
                    </a:cubicBezTo>
                    <a:cubicBezTo>
                      <a:pt x="1795" y="55"/>
                      <a:pt x="1795" y="57"/>
                      <a:pt x="1794" y="60"/>
                    </a:cubicBezTo>
                    <a:cubicBezTo>
                      <a:pt x="1794" y="62"/>
                      <a:pt x="1794" y="64"/>
                      <a:pt x="1793" y="65"/>
                    </a:cubicBezTo>
                    <a:cubicBezTo>
                      <a:pt x="1793" y="68"/>
                      <a:pt x="1792" y="70"/>
                      <a:pt x="1792" y="72"/>
                    </a:cubicBezTo>
                    <a:cubicBezTo>
                      <a:pt x="1791" y="74"/>
                      <a:pt x="1791" y="76"/>
                      <a:pt x="1790" y="78"/>
                    </a:cubicBezTo>
                    <a:cubicBezTo>
                      <a:pt x="1790" y="80"/>
                      <a:pt x="1789" y="83"/>
                      <a:pt x="1789" y="85"/>
                    </a:cubicBezTo>
                    <a:cubicBezTo>
                      <a:pt x="1788" y="87"/>
                      <a:pt x="1788" y="89"/>
                      <a:pt x="1787" y="90"/>
                    </a:cubicBezTo>
                    <a:cubicBezTo>
                      <a:pt x="1786" y="93"/>
                      <a:pt x="1786" y="95"/>
                      <a:pt x="1785" y="98"/>
                    </a:cubicBezTo>
                    <a:cubicBezTo>
                      <a:pt x="1784" y="99"/>
                      <a:pt x="1784" y="101"/>
                      <a:pt x="1783" y="103"/>
                    </a:cubicBezTo>
                    <a:cubicBezTo>
                      <a:pt x="1782" y="105"/>
                      <a:pt x="1782" y="108"/>
                      <a:pt x="1781" y="110"/>
                    </a:cubicBezTo>
                    <a:cubicBezTo>
                      <a:pt x="1780" y="112"/>
                      <a:pt x="1779" y="114"/>
                      <a:pt x="1779" y="115"/>
                    </a:cubicBezTo>
                    <a:cubicBezTo>
                      <a:pt x="1778" y="119"/>
                      <a:pt x="1776" y="122"/>
                      <a:pt x="1775" y="126"/>
                    </a:cubicBezTo>
                    <a:cubicBezTo>
                      <a:pt x="1774" y="127"/>
                      <a:pt x="1774" y="127"/>
                      <a:pt x="1774" y="128"/>
                    </a:cubicBezTo>
                    <a:cubicBezTo>
                      <a:pt x="1772" y="132"/>
                      <a:pt x="1770" y="136"/>
                      <a:pt x="1768" y="140"/>
                    </a:cubicBezTo>
                    <a:cubicBezTo>
                      <a:pt x="1768" y="142"/>
                      <a:pt x="1767" y="143"/>
                      <a:pt x="1766" y="144"/>
                    </a:cubicBezTo>
                    <a:cubicBezTo>
                      <a:pt x="1765" y="147"/>
                      <a:pt x="1764" y="150"/>
                      <a:pt x="1762" y="153"/>
                    </a:cubicBezTo>
                    <a:cubicBezTo>
                      <a:pt x="1761" y="154"/>
                      <a:pt x="1761" y="156"/>
                      <a:pt x="1760" y="157"/>
                    </a:cubicBezTo>
                    <a:cubicBezTo>
                      <a:pt x="1758" y="160"/>
                      <a:pt x="1757" y="162"/>
                      <a:pt x="1756" y="165"/>
                    </a:cubicBezTo>
                    <a:cubicBezTo>
                      <a:pt x="1754" y="168"/>
                      <a:pt x="1752" y="172"/>
                      <a:pt x="1750" y="175"/>
                    </a:cubicBezTo>
                    <a:cubicBezTo>
                      <a:pt x="1749" y="176"/>
                      <a:pt x="1749" y="176"/>
                      <a:pt x="1749" y="177"/>
                    </a:cubicBezTo>
                    <a:cubicBezTo>
                      <a:pt x="1747" y="180"/>
                      <a:pt x="1744" y="184"/>
                      <a:pt x="1742" y="187"/>
                    </a:cubicBezTo>
                    <a:cubicBezTo>
                      <a:pt x="1742" y="188"/>
                      <a:pt x="1742" y="188"/>
                      <a:pt x="1741" y="189"/>
                    </a:cubicBezTo>
                    <a:cubicBezTo>
                      <a:pt x="1739" y="192"/>
                      <a:pt x="1737" y="195"/>
                      <a:pt x="1734" y="199"/>
                    </a:cubicBezTo>
                    <a:cubicBezTo>
                      <a:pt x="1734" y="199"/>
                      <a:pt x="1734" y="199"/>
                      <a:pt x="1734" y="199"/>
                    </a:cubicBezTo>
                    <a:cubicBezTo>
                      <a:pt x="1731" y="203"/>
                      <a:pt x="1729" y="206"/>
                      <a:pt x="1726" y="210"/>
                    </a:cubicBezTo>
                    <a:cubicBezTo>
                      <a:pt x="1726" y="210"/>
                      <a:pt x="1726" y="211"/>
                      <a:pt x="1725" y="212"/>
                    </a:cubicBezTo>
                    <a:cubicBezTo>
                      <a:pt x="1723" y="215"/>
                      <a:pt x="1720" y="218"/>
                      <a:pt x="1717" y="221"/>
                    </a:cubicBezTo>
                    <a:cubicBezTo>
                      <a:pt x="1717" y="222"/>
                      <a:pt x="1716" y="223"/>
                      <a:pt x="1715" y="224"/>
                    </a:cubicBezTo>
                    <a:cubicBezTo>
                      <a:pt x="1713" y="227"/>
                      <a:pt x="1711" y="230"/>
                      <a:pt x="1708" y="233"/>
                    </a:cubicBezTo>
                    <a:cubicBezTo>
                      <a:pt x="1708" y="233"/>
                      <a:pt x="1707" y="234"/>
                      <a:pt x="1707" y="234"/>
                    </a:cubicBezTo>
                    <a:cubicBezTo>
                      <a:pt x="1704" y="238"/>
                      <a:pt x="1701" y="241"/>
                      <a:pt x="1698" y="244"/>
                    </a:cubicBezTo>
                    <a:cubicBezTo>
                      <a:pt x="1697" y="245"/>
                      <a:pt x="1697" y="246"/>
                      <a:pt x="1696" y="247"/>
                    </a:cubicBezTo>
                    <a:cubicBezTo>
                      <a:pt x="1693" y="250"/>
                      <a:pt x="1691" y="252"/>
                      <a:pt x="1688" y="255"/>
                    </a:cubicBezTo>
                    <a:cubicBezTo>
                      <a:pt x="1687" y="256"/>
                      <a:pt x="1687" y="256"/>
                      <a:pt x="1686" y="257"/>
                    </a:cubicBezTo>
                    <a:cubicBezTo>
                      <a:pt x="1683" y="260"/>
                      <a:pt x="1680" y="263"/>
                      <a:pt x="1677" y="267"/>
                    </a:cubicBezTo>
                    <a:cubicBezTo>
                      <a:pt x="1676" y="267"/>
                      <a:pt x="1675" y="268"/>
                      <a:pt x="1674" y="269"/>
                    </a:cubicBezTo>
                    <a:cubicBezTo>
                      <a:pt x="1672" y="272"/>
                      <a:pt x="1669" y="274"/>
                      <a:pt x="1666" y="277"/>
                    </a:cubicBezTo>
                    <a:cubicBezTo>
                      <a:pt x="1665" y="278"/>
                      <a:pt x="1665" y="278"/>
                      <a:pt x="1664" y="279"/>
                    </a:cubicBezTo>
                    <a:cubicBezTo>
                      <a:pt x="1662" y="281"/>
                      <a:pt x="1660" y="282"/>
                      <a:pt x="1658" y="284"/>
                    </a:cubicBezTo>
                    <a:cubicBezTo>
                      <a:pt x="1656" y="286"/>
                      <a:pt x="1654" y="288"/>
                      <a:pt x="1652" y="290"/>
                    </a:cubicBezTo>
                    <a:cubicBezTo>
                      <a:pt x="1650" y="292"/>
                      <a:pt x="1648" y="293"/>
                      <a:pt x="1646" y="295"/>
                    </a:cubicBezTo>
                    <a:cubicBezTo>
                      <a:pt x="1644" y="297"/>
                      <a:pt x="1641" y="299"/>
                      <a:pt x="1639" y="301"/>
                    </a:cubicBezTo>
                    <a:cubicBezTo>
                      <a:pt x="1637" y="302"/>
                      <a:pt x="1635" y="304"/>
                      <a:pt x="1633" y="306"/>
                    </a:cubicBezTo>
                    <a:cubicBezTo>
                      <a:pt x="1631" y="308"/>
                      <a:pt x="1628" y="310"/>
                      <a:pt x="1626" y="311"/>
                    </a:cubicBezTo>
                    <a:cubicBezTo>
                      <a:pt x="1624" y="313"/>
                      <a:pt x="1621" y="315"/>
                      <a:pt x="1619" y="316"/>
                    </a:cubicBezTo>
                    <a:cubicBezTo>
                      <a:pt x="1617" y="318"/>
                      <a:pt x="1614" y="320"/>
                      <a:pt x="1612" y="322"/>
                    </a:cubicBezTo>
                    <a:cubicBezTo>
                      <a:pt x="1610" y="324"/>
                      <a:pt x="1608" y="325"/>
                      <a:pt x="1605" y="327"/>
                    </a:cubicBezTo>
                    <a:cubicBezTo>
                      <a:pt x="1603" y="329"/>
                      <a:pt x="1600" y="330"/>
                      <a:pt x="1598" y="332"/>
                    </a:cubicBezTo>
                    <a:cubicBezTo>
                      <a:pt x="1595" y="334"/>
                      <a:pt x="1593" y="336"/>
                      <a:pt x="1591" y="337"/>
                    </a:cubicBezTo>
                    <a:cubicBezTo>
                      <a:pt x="1588" y="339"/>
                      <a:pt x="1586" y="341"/>
                      <a:pt x="1583" y="343"/>
                    </a:cubicBezTo>
                    <a:cubicBezTo>
                      <a:pt x="1581" y="344"/>
                      <a:pt x="1578" y="346"/>
                      <a:pt x="1576" y="347"/>
                    </a:cubicBezTo>
                    <a:cubicBezTo>
                      <a:pt x="1573" y="349"/>
                      <a:pt x="1570" y="351"/>
                      <a:pt x="1568" y="353"/>
                    </a:cubicBezTo>
                    <a:cubicBezTo>
                      <a:pt x="1565" y="354"/>
                      <a:pt x="1563" y="356"/>
                      <a:pt x="1560" y="357"/>
                    </a:cubicBezTo>
                    <a:cubicBezTo>
                      <a:pt x="1557" y="359"/>
                      <a:pt x="1555" y="361"/>
                      <a:pt x="1552" y="362"/>
                    </a:cubicBezTo>
                    <a:cubicBezTo>
                      <a:pt x="1547" y="365"/>
                      <a:pt x="1543" y="368"/>
                      <a:pt x="1538" y="370"/>
                    </a:cubicBezTo>
                    <a:cubicBezTo>
                      <a:pt x="1532" y="374"/>
                      <a:pt x="1525" y="378"/>
                      <a:pt x="1518" y="382"/>
                    </a:cubicBezTo>
                    <a:cubicBezTo>
                      <a:pt x="1516" y="383"/>
                      <a:pt x="1514" y="384"/>
                      <a:pt x="1512" y="385"/>
                    </a:cubicBezTo>
                    <a:cubicBezTo>
                      <a:pt x="1507" y="388"/>
                      <a:pt x="1501" y="391"/>
                      <a:pt x="1496" y="393"/>
                    </a:cubicBezTo>
                    <a:cubicBezTo>
                      <a:pt x="1494" y="394"/>
                      <a:pt x="1492" y="395"/>
                      <a:pt x="1490" y="396"/>
                    </a:cubicBezTo>
                    <a:cubicBezTo>
                      <a:pt x="1483" y="400"/>
                      <a:pt x="1476" y="403"/>
                      <a:pt x="1469" y="407"/>
                    </a:cubicBezTo>
                    <a:cubicBezTo>
                      <a:pt x="1468" y="407"/>
                      <a:pt x="1467" y="408"/>
                      <a:pt x="1465" y="408"/>
                    </a:cubicBezTo>
                    <a:cubicBezTo>
                      <a:pt x="1459" y="411"/>
                      <a:pt x="1453" y="414"/>
                      <a:pt x="1447" y="417"/>
                    </a:cubicBezTo>
                    <a:cubicBezTo>
                      <a:pt x="1445" y="418"/>
                      <a:pt x="1443" y="419"/>
                      <a:pt x="1440" y="420"/>
                    </a:cubicBezTo>
                    <a:cubicBezTo>
                      <a:pt x="1435" y="422"/>
                      <a:pt x="1428" y="425"/>
                      <a:pt x="1422" y="427"/>
                    </a:cubicBezTo>
                    <a:cubicBezTo>
                      <a:pt x="1421" y="428"/>
                      <a:pt x="1419" y="429"/>
                      <a:pt x="1418" y="429"/>
                    </a:cubicBezTo>
                    <a:cubicBezTo>
                      <a:pt x="1410" y="432"/>
                      <a:pt x="1403" y="435"/>
                      <a:pt x="1395" y="438"/>
                    </a:cubicBezTo>
                    <a:cubicBezTo>
                      <a:pt x="1393" y="439"/>
                      <a:pt x="1391" y="439"/>
                      <a:pt x="1390" y="440"/>
                    </a:cubicBezTo>
                    <a:cubicBezTo>
                      <a:pt x="1384" y="442"/>
                      <a:pt x="1378" y="445"/>
                      <a:pt x="1372" y="447"/>
                    </a:cubicBezTo>
                    <a:cubicBezTo>
                      <a:pt x="1369" y="448"/>
                      <a:pt x="1367" y="448"/>
                      <a:pt x="1365" y="449"/>
                    </a:cubicBezTo>
                    <a:cubicBezTo>
                      <a:pt x="1357" y="452"/>
                      <a:pt x="1350" y="454"/>
                      <a:pt x="1343" y="457"/>
                    </a:cubicBezTo>
                    <a:cubicBezTo>
                      <a:pt x="1342" y="457"/>
                      <a:pt x="1342" y="457"/>
                      <a:pt x="1341" y="457"/>
                    </a:cubicBezTo>
                    <a:cubicBezTo>
                      <a:pt x="1334" y="459"/>
                      <a:pt x="1328" y="461"/>
                      <a:pt x="1321" y="463"/>
                    </a:cubicBezTo>
                    <a:cubicBezTo>
                      <a:pt x="1320" y="464"/>
                      <a:pt x="1318" y="464"/>
                      <a:pt x="1317" y="465"/>
                    </a:cubicBezTo>
                    <a:cubicBezTo>
                      <a:pt x="1311" y="466"/>
                      <a:pt x="1306" y="468"/>
                      <a:pt x="1301" y="469"/>
                    </a:cubicBezTo>
                    <a:cubicBezTo>
                      <a:pt x="1298" y="470"/>
                      <a:pt x="1296" y="471"/>
                      <a:pt x="1293" y="471"/>
                    </a:cubicBezTo>
                    <a:cubicBezTo>
                      <a:pt x="1289" y="473"/>
                      <a:pt x="1285" y="474"/>
                      <a:pt x="1280" y="475"/>
                    </a:cubicBezTo>
                    <a:cubicBezTo>
                      <a:pt x="1278" y="476"/>
                      <a:pt x="1275" y="476"/>
                      <a:pt x="1272" y="477"/>
                    </a:cubicBezTo>
                    <a:cubicBezTo>
                      <a:pt x="1268" y="478"/>
                      <a:pt x="1264" y="479"/>
                      <a:pt x="1260" y="480"/>
                    </a:cubicBezTo>
                    <a:cubicBezTo>
                      <a:pt x="1257" y="481"/>
                      <a:pt x="1254" y="482"/>
                      <a:pt x="1251" y="483"/>
                    </a:cubicBezTo>
                    <a:cubicBezTo>
                      <a:pt x="1247" y="483"/>
                      <a:pt x="1243" y="484"/>
                      <a:pt x="1239" y="485"/>
                    </a:cubicBezTo>
                    <a:cubicBezTo>
                      <a:pt x="1236" y="486"/>
                      <a:pt x="1233" y="487"/>
                      <a:pt x="1230" y="487"/>
                    </a:cubicBezTo>
                    <a:cubicBezTo>
                      <a:pt x="1226" y="488"/>
                      <a:pt x="1222" y="489"/>
                      <a:pt x="1218" y="490"/>
                    </a:cubicBezTo>
                    <a:cubicBezTo>
                      <a:pt x="1215" y="491"/>
                      <a:pt x="1212" y="491"/>
                      <a:pt x="1208" y="492"/>
                    </a:cubicBezTo>
                    <a:cubicBezTo>
                      <a:pt x="1205" y="493"/>
                      <a:pt x="1201" y="494"/>
                      <a:pt x="1197" y="494"/>
                    </a:cubicBezTo>
                    <a:cubicBezTo>
                      <a:pt x="1194" y="495"/>
                      <a:pt x="1190" y="496"/>
                      <a:pt x="1187" y="496"/>
                    </a:cubicBezTo>
                    <a:cubicBezTo>
                      <a:pt x="1183" y="497"/>
                      <a:pt x="1179" y="498"/>
                      <a:pt x="1176" y="499"/>
                    </a:cubicBezTo>
                    <a:cubicBezTo>
                      <a:pt x="1173" y="499"/>
                      <a:pt x="1170" y="500"/>
                      <a:pt x="1167" y="500"/>
                    </a:cubicBezTo>
                    <a:cubicBezTo>
                      <a:pt x="1161" y="501"/>
                      <a:pt x="1154" y="502"/>
                      <a:pt x="1147" y="503"/>
                    </a:cubicBezTo>
                    <a:cubicBezTo>
                      <a:pt x="1145" y="504"/>
                      <a:pt x="1143" y="504"/>
                      <a:pt x="1141" y="504"/>
                    </a:cubicBezTo>
                    <a:cubicBezTo>
                      <a:pt x="1133" y="506"/>
                      <a:pt x="1124" y="507"/>
                      <a:pt x="1116" y="508"/>
                    </a:cubicBezTo>
                    <a:cubicBezTo>
                      <a:pt x="1114" y="508"/>
                      <a:pt x="1112" y="509"/>
                      <a:pt x="1110" y="509"/>
                    </a:cubicBezTo>
                    <a:cubicBezTo>
                      <a:pt x="1103" y="510"/>
                      <a:pt x="1096" y="511"/>
                      <a:pt x="1089" y="512"/>
                    </a:cubicBezTo>
                    <a:cubicBezTo>
                      <a:pt x="1087" y="512"/>
                      <a:pt x="1084" y="512"/>
                      <a:pt x="1082" y="513"/>
                    </a:cubicBezTo>
                    <a:cubicBezTo>
                      <a:pt x="1075" y="513"/>
                      <a:pt x="1067" y="514"/>
                      <a:pt x="1060" y="515"/>
                    </a:cubicBezTo>
                    <a:cubicBezTo>
                      <a:pt x="1059" y="515"/>
                      <a:pt x="1057" y="515"/>
                      <a:pt x="1055" y="515"/>
                    </a:cubicBezTo>
                    <a:cubicBezTo>
                      <a:pt x="1048" y="516"/>
                      <a:pt x="1040" y="517"/>
                      <a:pt x="1032" y="518"/>
                    </a:cubicBezTo>
                    <a:cubicBezTo>
                      <a:pt x="1031" y="518"/>
                      <a:pt x="1030" y="518"/>
                      <a:pt x="1028" y="518"/>
                    </a:cubicBezTo>
                    <a:cubicBezTo>
                      <a:pt x="1022" y="518"/>
                      <a:pt x="1015" y="519"/>
                      <a:pt x="1009" y="519"/>
                    </a:cubicBezTo>
                    <a:cubicBezTo>
                      <a:pt x="1006" y="519"/>
                      <a:pt x="1003" y="520"/>
                      <a:pt x="1001" y="520"/>
                    </a:cubicBezTo>
                    <a:cubicBezTo>
                      <a:pt x="996" y="520"/>
                      <a:pt x="991" y="520"/>
                      <a:pt x="985" y="521"/>
                    </a:cubicBezTo>
                    <a:cubicBezTo>
                      <a:pt x="982" y="521"/>
                      <a:pt x="979" y="521"/>
                      <a:pt x="976" y="521"/>
                    </a:cubicBezTo>
                    <a:cubicBezTo>
                      <a:pt x="972" y="521"/>
                      <a:pt x="967" y="522"/>
                      <a:pt x="962" y="522"/>
                    </a:cubicBezTo>
                    <a:cubicBezTo>
                      <a:pt x="959" y="522"/>
                      <a:pt x="955" y="522"/>
                      <a:pt x="952" y="522"/>
                    </a:cubicBezTo>
                    <a:cubicBezTo>
                      <a:pt x="948" y="522"/>
                      <a:pt x="944" y="522"/>
                      <a:pt x="940" y="522"/>
                    </a:cubicBezTo>
                    <a:cubicBezTo>
                      <a:pt x="937" y="522"/>
                      <a:pt x="933" y="523"/>
                      <a:pt x="930" y="523"/>
                    </a:cubicBezTo>
                    <a:cubicBezTo>
                      <a:pt x="926" y="523"/>
                      <a:pt x="922" y="523"/>
                      <a:pt x="917" y="523"/>
                    </a:cubicBezTo>
                    <a:cubicBezTo>
                      <a:pt x="914" y="523"/>
                      <a:pt x="911" y="523"/>
                      <a:pt x="907" y="523"/>
                    </a:cubicBezTo>
                    <a:cubicBezTo>
                      <a:pt x="903" y="523"/>
                      <a:pt x="899" y="523"/>
                      <a:pt x="895" y="523"/>
                    </a:cubicBezTo>
                    <a:cubicBezTo>
                      <a:pt x="892" y="523"/>
                      <a:pt x="888" y="523"/>
                      <a:pt x="885" y="523"/>
                    </a:cubicBezTo>
                    <a:cubicBezTo>
                      <a:pt x="881" y="523"/>
                      <a:pt x="877" y="523"/>
                      <a:pt x="872" y="523"/>
                    </a:cubicBezTo>
                    <a:cubicBezTo>
                      <a:pt x="869" y="522"/>
                      <a:pt x="866" y="522"/>
                      <a:pt x="863" y="522"/>
                    </a:cubicBezTo>
                    <a:cubicBezTo>
                      <a:pt x="859" y="522"/>
                      <a:pt x="855" y="522"/>
                      <a:pt x="851" y="522"/>
                    </a:cubicBezTo>
                    <a:cubicBezTo>
                      <a:pt x="848" y="522"/>
                      <a:pt x="844" y="522"/>
                      <a:pt x="841" y="522"/>
                    </a:cubicBezTo>
                    <a:cubicBezTo>
                      <a:pt x="837" y="521"/>
                      <a:pt x="833" y="521"/>
                      <a:pt x="829" y="521"/>
                    </a:cubicBezTo>
                    <a:cubicBezTo>
                      <a:pt x="826" y="521"/>
                      <a:pt x="822" y="521"/>
                      <a:pt x="819" y="521"/>
                    </a:cubicBezTo>
                    <a:cubicBezTo>
                      <a:pt x="815" y="520"/>
                      <a:pt x="811" y="520"/>
                      <a:pt x="807" y="520"/>
                    </a:cubicBezTo>
                    <a:cubicBezTo>
                      <a:pt x="804" y="520"/>
                      <a:pt x="800" y="519"/>
                      <a:pt x="797" y="519"/>
                    </a:cubicBezTo>
                    <a:cubicBezTo>
                      <a:pt x="793" y="519"/>
                      <a:pt x="789" y="519"/>
                      <a:pt x="785" y="518"/>
                    </a:cubicBezTo>
                    <a:cubicBezTo>
                      <a:pt x="782" y="518"/>
                      <a:pt x="779" y="518"/>
                      <a:pt x="776" y="518"/>
                    </a:cubicBezTo>
                    <a:cubicBezTo>
                      <a:pt x="771" y="517"/>
                      <a:pt x="767" y="517"/>
                      <a:pt x="762" y="516"/>
                    </a:cubicBezTo>
                    <a:cubicBezTo>
                      <a:pt x="760" y="516"/>
                      <a:pt x="757" y="516"/>
                      <a:pt x="754" y="516"/>
                    </a:cubicBezTo>
                    <a:cubicBezTo>
                      <a:pt x="749" y="515"/>
                      <a:pt x="744" y="515"/>
                      <a:pt x="739" y="514"/>
                    </a:cubicBezTo>
                    <a:cubicBezTo>
                      <a:pt x="737" y="514"/>
                      <a:pt x="734" y="514"/>
                      <a:pt x="732" y="513"/>
                    </a:cubicBezTo>
                    <a:cubicBezTo>
                      <a:pt x="725" y="513"/>
                      <a:pt x="718" y="512"/>
                      <a:pt x="711" y="511"/>
                    </a:cubicBezTo>
                    <a:cubicBezTo>
                      <a:pt x="710" y="511"/>
                      <a:pt x="709" y="511"/>
                      <a:pt x="708" y="510"/>
                    </a:cubicBezTo>
                    <a:cubicBezTo>
                      <a:pt x="702" y="510"/>
                      <a:pt x="696" y="509"/>
                      <a:pt x="689" y="508"/>
                    </a:cubicBezTo>
                    <a:cubicBezTo>
                      <a:pt x="688" y="508"/>
                      <a:pt x="686" y="507"/>
                      <a:pt x="684" y="507"/>
                    </a:cubicBezTo>
                    <a:cubicBezTo>
                      <a:pt x="678" y="506"/>
                      <a:pt x="673" y="506"/>
                      <a:pt x="668" y="505"/>
                    </a:cubicBezTo>
                    <a:cubicBezTo>
                      <a:pt x="665" y="504"/>
                      <a:pt x="662" y="504"/>
                      <a:pt x="659" y="503"/>
                    </a:cubicBezTo>
                    <a:cubicBezTo>
                      <a:pt x="655" y="503"/>
                      <a:pt x="650" y="502"/>
                      <a:pt x="646" y="501"/>
                    </a:cubicBezTo>
                    <a:cubicBezTo>
                      <a:pt x="643" y="501"/>
                      <a:pt x="640" y="500"/>
                      <a:pt x="637" y="500"/>
                    </a:cubicBezTo>
                    <a:cubicBezTo>
                      <a:pt x="633" y="499"/>
                      <a:pt x="629" y="498"/>
                      <a:pt x="624" y="497"/>
                    </a:cubicBezTo>
                    <a:cubicBezTo>
                      <a:pt x="621" y="497"/>
                      <a:pt x="618" y="496"/>
                      <a:pt x="615" y="495"/>
                    </a:cubicBezTo>
                    <a:cubicBezTo>
                      <a:pt x="611" y="495"/>
                      <a:pt x="607" y="494"/>
                      <a:pt x="603" y="493"/>
                    </a:cubicBezTo>
                    <a:cubicBezTo>
                      <a:pt x="600" y="492"/>
                      <a:pt x="597" y="492"/>
                      <a:pt x="594" y="491"/>
                    </a:cubicBezTo>
                    <a:cubicBezTo>
                      <a:pt x="590" y="490"/>
                      <a:pt x="585" y="489"/>
                      <a:pt x="580" y="488"/>
                    </a:cubicBezTo>
                    <a:cubicBezTo>
                      <a:pt x="577" y="487"/>
                      <a:pt x="574" y="487"/>
                      <a:pt x="571" y="486"/>
                    </a:cubicBezTo>
                    <a:cubicBezTo>
                      <a:pt x="567" y="485"/>
                      <a:pt x="562" y="484"/>
                      <a:pt x="558" y="483"/>
                    </a:cubicBezTo>
                    <a:cubicBezTo>
                      <a:pt x="555" y="482"/>
                      <a:pt x="552" y="482"/>
                      <a:pt x="549" y="481"/>
                    </a:cubicBezTo>
                    <a:cubicBezTo>
                      <a:pt x="544" y="480"/>
                      <a:pt x="540" y="478"/>
                      <a:pt x="535" y="477"/>
                    </a:cubicBezTo>
                    <a:cubicBezTo>
                      <a:pt x="532" y="477"/>
                      <a:pt x="530" y="476"/>
                      <a:pt x="527" y="475"/>
                    </a:cubicBezTo>
                    <a:cubicBezTo>
                      <a:pt x="521" y="474"/>
                      <a:pt x="516" y="472"/>
                      <a:pt x="510" y="470"/>
                    </a:cubicBezTo>
                    <a:cubicBezTo>
                      <a:pt x="508" y="470"/>
                      <a:pt x="507" y="470"/>
                      <a:pt x="506" y="469"/>
                    </a:cubicBezTo>
                    <a:cubicBezTo>
                      <a:pt x="497" y="467"/>
                      <a:pt x="489" y="464"/>
                      <a:pt x="481" y="462"/>
                    </a:cubicBezTo>
                    <a:cubicBezTo>
                      <a:pt x="479" y="461"/>
                      <a:pt x="476" y="461"/>
                      <a:pt x="474" y="460"/>
                    </a:cubicBezTo>
                    <a:cubicBezTo>
                      <a:pt x="468" y="458"/>
                      <a:pt x="461" y="456"/>
                      <a:pt x="454" y="453"/>
                    </a:cubicBezTo>
                    <a:cubicBezTo>
                      <a:pt x="453" y="453"/>
                      <a:pt x="451" y="452"/>
                      <a:pt x="449" y="452"/>
                    </a:cubicBezTo>
                    <a:cubicBezTo>
                      <a:pt x="441" y="449"/>
                      <a:pt x="433" y="446"/>
                      <a:pt x="425" y="443"/>
                    </a:cubicBezTo>
                    <a:cubicBezTo>
                      <a:pt x="423" y="443"/>
                      <a:pt x="422" y="442"/>
                      <a:pt x="420" y="441"/>
                    </a:cubicBezTo>
                    <a:cubicBezTo>
                      <a:pt x="413" y="439"/>
                      <a:pt x="407" y="436"/>
                      <a:pt x="401" y="434"/>
                    </a:cubicBezTo>
                    <a:cubicBezTo>
                      <a:pt x="398" y="433"/>
                      <a:pt x="396" y="432"/>
                      <a:pt x="393" y="431"/>
                    </a:cubicBezTo>
                    <a:cubicBezTo>
                      <a:pt x="391" y="430"/>
                      <a:pt x="388" y="429"/>
                      <a:pt x="386" y="428"/>
                    </a:cubicBezTo>
                    <a:cubicBezTo>
                      <a:pt x="382" y="427"/>
                      <a:pt x="379" y="425"/>
                      <a:pt x="376" y="424"/>
                    </a:cubicBezTo>
                    <a:cubicBezTo>
                      <a:pt x="373" y="423"/>
                      <a:pt x="370" y="422"/>
                      <a:pt x="368" y="420"/>
                    </a:cubicBezTo>
                    <a:cubicBezTo>
                      <a:pt x="364" y="419"/>
                      <a:pt x="361" y="418"/>
                      <a:pt x="358" y="416"/>
                    </a:cubicBezTo>
                    <a:cubicBezTo>
                      <a:pt x="355" y="415"/>
                      <a:pt x="353" y="414"/>
                      <a:pt x="350" y="413"/>
                    </a:cubicBezTo>
                    <a:cubicBezTo>
                      <a:pt x="347" y="411"/>
                      <a:pt x="344" y="410"/>
                      <a:pt x="341" y="408"/>
                    </a:cubicBezTo>
                    <a:cubicBezTo>
                      <a:pt x="338" y="407"/>
                      <a:pt x="336" y="406"/>
                      <a:pt x="333" y="405"/>
                    </a:cubicBezTo>
                    <a:cubicBezTo>
                      <a:pt x="330" y="403"/>
                      <a:pt x="327" y="402"/>
                      <a:pt x="323" y="400"/>
                    </a:cubicBezTo>
                    <a:cubicBezTo>
                      <a:pt x="321" y="399"/>
                      <a:pt x="319" y="398"/>
                      <a:pt x="316" y="397"/>
                    </a:cubicBezTo>
                    <a:cubicBezTo>
                      <a:pt x="313" y="395"/>
                      <a:pt x="310" y="393"/>
                      <a:pt x="306" y="392"/>
                    </a:cubicBezTo>
                    <a:cubicBezTo>
                      <a:pt x="304" y="390"/>
                      <a:pt x="302" y="389"/>
                      <a:pt x="300" y="388"/>
                    </a:cubicBezTo>
                    <a:cubicBezTo>
                      <a:pt x="296" y="386"/>
                      <a:pt x="292" y="384"/>
                      <a:pt x="289" y="382"/>
                    </a:cubicBezTo>
                    <a:cubicBezTo>
                      <a:pt x="287" y="381"/>
                      <a:pt x="285" y="380"/>
                      <a:pt x="283" y="379"/>
                    </a:cubicBezTo>
                    <a:cubicBezTo>
                      <a:pt x="278" y="376"/>
                      <a:pt x="273" y="373"/>
                      <a:pt x="267" y="370"/>
                    </a:cubicBezTo>
                    <a:cubicBezTo>
                      <a:pt x="134" y="294"/>
                      <a:pt x="51" y="199"/>
                      <a:pt x="18" y="100"/>
                    </a:cubicBezTo>
                    <a:cubicBezTo>
                      <a:pt x="7" y="67"/>
                      <a:pt x="2" y="33"/>
                      <a:pt x="2" y="0"/>
                    </a:cubicBezTo>
                    <a:cubicBezTo>
                      <a:pt x="1" y="456"/>
                      <a:pt x="1" y="456"/>
                      <a:pt x="1" y="456"/>
                    </a:cubicBezTo>
                    <a:cubicBezTo>
                      <a:pt x="0" y="590"/>
                      <a:pt x="89" y="724"/>
                      <a:pt x="266" y="827"/>
                    </a:cubicBezTo>
                    <a:cubicBezTo>
                      <a:pt x="271" y="830"/>
                      <a:pt x="277" y="833"/>
                      <a:pt x="282" y="836"/>
                    </a:cubicBezTo>
                    <a:cubicBezTo>
                      <a:pt x="284" y="837"/>
                      <a:pt x="286" y="837"/>
                      <a:pt x="287" y="838"/>
                    </a:cubicBezTo>
                    <a:cubicBezTo>
                      <a:pt x="291" y="840"/>
                      <a:pt x="295" y="842"/>
                      <a:pt x="298" y="844"/>
                    </a:cubicBezTo>
                    <a:cubicBezTo>
                      <a:pt x="301" y="845"/>
                      <a:pt x="303" y="847"/>
                      <a:pt x="305" y="848"/>
                    </a:cubicBezTo>
                    <a:cubicBezTo>
                      <a:pt x="308" y="849"/>
                      <a:pt x="312" y="851"/>
                      <a:pt x="315" y="853"/>
                    </a:cubicBezTo>
                    <a:cubicBezTo>
                      <a:pt x="317" y="854"/>
                      <a:pt x="320" y="855"/>
                      <a:pt x="322" y="856"/>
                    </a:cubicBezTo>
                    <a:cubicBezTo>
                      <a:pt x="325" y="858"/>
                      <a:pt x="329" y="859"/>
                      <a:pt x="332" y="861"/>
                    </a:cubicBezTo>
                    <a:cubicBezTo>
                      <a:pt x="334" y="862"/>
                      <a:pt x="337" y="863"/>
                      <a:pt x="339" y="864"/>
                    </a:cubicBezTo>
                    <a:cubicBezTo>
                      <a:pt x="343" y="866"/>
                      <a:pt x="346" y="867"/>
                      <a:pt x="349" y="869"/>
                    </a:cubicBezTo>
                    <a:cubicBezTo>
                      <a:pt x="352" y="870"/>
                      <a:pt x="354" y="871"/>
                      <a:pt x="357" y="872"/>
                    </a:cubicBezTo>
                    <a:cubicBezTo>
                      <a:pt x="360" y="874"/>
                      <a:pt x="363" y="875"/>
                      <a:pt x="366" y="877"/>
                    </a:cubicBezTo>
                    <a:cubicBezTo>
                      <a:pt x="369" y="878"/>
                      <a:pt x="372" y="879"/>
                      <a:pt x="374" y="880"/>
                    </a:cubicBezTo>
                    <a:cubicBezTo>
                      <a:pt x="378" y="881"/>
                      <a:pt x="381" y="883"/>
                      <a:pt x="384" y="884"/>
                    </a:cubicBezTo>
                    <a:cubicBezTo>
                      <a:pt x="387" y="885"/>
                      <a:pt x="389" y="886"/>
                      <a:pt x="392" y="887"/>
                    </a:cubicBezTo>
                    <a:cubicBezTo>
                      <a:pt x="393" y="888"/>
                      <a:pt x="394" y="888"/>
                      <a:pt x="396" y="889"/>
                    </a:cubicBezTo>
                    <a:cubicBezTo>
                      <a:pt x="397" y="889"/>
                      <a:pt x="398" y="890"/>
                      <a:pt x="399" y="890"/>
                    </a:cubicBezTo>
                    <a:cubicBezTo>
                      <a:pt x="406" y="893"/>
                      <a:pt x="412" y="895"/>
                      <a:pt x="419" y="897"/>
                    </a:cubicBezTo>
                    <a:cubicBezTo>
                      <a:pt x="420" y="898"/>
                      <a:pt x="422" y="899"/>
                      <a:pt x="424" y="899"/>
                    </a:cubicBezTo>
                    <a:cubicBezTo>
                      <a:pt x="432" y="902"/>
                      <a:pt x="440" y="905"/>
                      <a:pt x="448" y="908"/>
                    </a:cubicBezTo>
                    <a:cubicBezTo>
                      <a:pt x="450" y="908"/>
                      <a:pt x="451" y="909"/>
                      <a:pt x="453" y="910"/>
                    </a:cubicBezTo>
                    <a:cubicBezTo>
                      <a:pt x="460" y="912"/>
                      <a:pt x="466" y="914"/>
                      <a:pt x="473" y="916"/>
                    </a:cubicBezTo>
                    <a:cubicBezTo>
                      <a:pt x="475" y="917"/>
                      <a:pt x="477" y="917"/>
                      <a:pt x="480" y="918"/>
                    </a:cubicBezTo>
                    <a:cubicBezTo>
                      <a:pt x="488" y="921"/>
                      <a:pt x="496" y="923"/>
                      <a:pt x="504" y="925"/>
                    </a:cubicBezTo>
                    <a:cubicBezTo>
                      <a:pt x="505" y="926"/>
                      <a:pt x="505" y="926"/>
                      <a:pt x="505" y="926"/>
                    </a:cubicBezTo>
                    <a:cubicBezTo>
                      <a:pt x="506" y="926"/>
                      <a:pt x="507" y="926"/>
                      <a:pt x="509" y="927"/>
                    </a:cubicBezTo>
                    <a:cubicBezTo>
                      <a:pt x="514" y="928"/>
                      <a:pt x="520" y="930"/>
                      <a:pt x="526" y="931"/>
                    </a:cubicBezTo>
                    <a:cubicBezTo>
                      <a:pt x="529" y="932"/>
                      <a:pt x="531" y="933"/>
                      <a:pt x="534" y="933"/>
                    </a:cubicBezTo>
                    <a:cubicBezTo>
                      <a:pt x="538" y="935"/>
                      <a:pt x="543" y="936"/>
                      <a:pt x="548" y="937"/>
                    </a:cubicBezTo>
                    <a:cubicBezTo>
                      <a:pt x="551" y="938"/>
                      <a:pt x="554" y="938"/>
                      <a:pt x="557" y="939"/>
                    </a:cubicBezTo>
                    <a:cubicBezTo>
                      <a:pt x="561" y="940"/>
                      <a:pt x="566" y="941"/>
                      <a:pt x="570" y="942"/>
                    </a:cubicBezTo>
                    <a:cubicBezTo>
                      <a:pt x="573" y="943"/>
                      <a:pt x="576" y="944"/>
                      <a:pt x="579" y="944"/>
                    </a:cubicBezTo>
                    <a:cubicBezTo>
                      <a:pt x="584" y="945"/>
                      <a:pt x="588" y="946"/>
                      <a:pt x="593" y="947"/>
                    </a:cubicBezTo>
                    <a:cubicBezTo>
                      <a:pt x="595" y="948"/>
                      <a:pt x="597" y="948"/>
                      <a:pt x="599" y="948"/>
                    </a:cubicBezTo>
                    <a:cubicBezTo>
                      <a:pt x="600" y="949"/>
                      <a:pt x="601" y="949"/>
                      <a:pt x="602" y="949"/>
                    </a:cubicBezTo>
                    <a:cubicBezTo>
                      <a:pt x="606" y="950"/>
                      <a:pt x="610" y="951"/>
                      <a:pt x="614" y="952"/>
                    </a:cubicBezTo>
                    <a:cubicBezTo>
                      <a:pt x="617" y="952"/>
                      <a:pt x="620" y="953"/>
                      <a:pt x="623" y="953"/>
                    </a:cubicBezTo>
                    <a:cubicBezTo>
                      <a:pt x="627" y="954"/>
                      <a:pt x="631" y="955"/>
                      <a:pt x="636" y="956"/>
                    </a:cubicBezTo>
                    <a:cubicBezTo>
                      <a:pt x="639" y="956"/>
                      <a:pt x="642" y="957"/>
                      <a:pt x="645" y="957"/>
                    </a:cubicBezTo>
                    <a:cubicBezTo>
                      <a:pt x="649" y="958"/>
                      <a:pt x="654" y="959"/>
                      <a:pt x="658" y="959"/>
                    </a:cubicBezTo>
                    <a:cubicBezTo>
                      <a:pt x="661" y="960"/>
                      <a:pt x="664" y="960"/>
                      <a:pt x="666" y="961"/>
                    </a:cubicBezTo>
                    <a:cubicBezTo>
                      <a:pt x="672" y="962"/>
                      <a:pt x="677" y="962"/>
                      <a:pt x="683" y="963"/>
                    </a:cubicBezTo>
                    <a:cubicBezTo>
                      <a:pt x="684" y="963"/>
                      <a:pt x="686" y="964"/>
                      <a:pt x="688" y="964"/>
                    </a:cubicBezTo>
                    <a:cubicBezTo>
                      <a:pt x="688" y="964"/>
                      <a:pt x="688" y="964"/>
                      <a:pt x="688" y="964"/>
                    </a:cubicBezTo>
                    <a:cubicBezTo>
                      <a:pt x="694" y="965"/>
                      <a:pt x="701" y="966"/>
                      <a:pt x="707" y="967"/>
                    </a:cubicBezTo>
                    <a:cubicBezTo>
                      <a:pt x="708" y="967"/>
                      <a:pt x="709" y="967"/>
                      <a:pt x="709" y="967"/>
                    </a:cubicBezTo>
                    <a:cubicBezTo>
                      <a:pt x="717" y="968"/>
                      <a:pt x="724" y="969"/>
                      <a:pt x="731" y="969"/>
                    </a:cubicBezTo>
                    <a:cubicBezTo>
                      <a:pt x="733" y="970"/>
                      <a:pt x="735" y="970"/>
                      <a:pt x="738" y="970"/>
                    </a:cubicBezTo>
                    <a:cubicBezTo>
                      <a:pt x="743" y="971"/>
                      <a:pt x="748" y="971"/>
                      <a:pt x="753" y="972"/>
                    </a:cubicBezTo>
                    <a:cubicBezTo>
                      <a:pt x="755" y="972"/>
                      <a:pt x="758" y="972"/>
                      <a:pt x="761" y="973"/>
                    </a:cubicBezTo>
                    <a:cubicBezTo>
                      <a:pt x="765" y="973"/>
                      <a:pt x="770" y="973"/>
                      <a:pt x="774" y="974"/>
                    </a:cubicBezTo>
                    <a:cubicBezTo>
                      <a:pt x="775" y="974"/>
                      <a:pt x="775" y="974"/>
                      <a:pt x="775" y="974"/>
                    </a:cubicBezTo>
                    <a:cubicBezTo>
                      <a:pt x="778" y="974"/>
                      <a:pt x="781" y="974"/>
                      <a:pt x="783" y="974"/>
                    </a:cubicBezTo>
                    <a:cubicBezTo>
                      <a:pt x="788" y="975"/>
                      <a:pt x="792" y="975"/>
                      <a:pt x="796" y="975"/>
                    </a:cubicBezTo>
                    <a:cubicBezTo>
                      <a:pt x="799" y="976"/>
                      <a:pt x="802" y="976"/>
                      <a:pt x="806" y="976"/>
                    </a:cubicBezTo>
                    <a:cubicBezTo>
                      <a:pt x="810" y="976"/>
                      <a:pt x="814" y="976"/>
                      <a:pt x="818" y="977"/>
                    </a:cubicBezTo>
                    <a:cubicBezTo>
                      <a:pt x="821" y="977"/>
                      <a:pt x="824" y="977"/>
                      <a:pt x="828" y="977"/>
                    </a:cubicBezTo>
                    <a:cubicBezTo>
                      <a:pt x="832" y="977"/>
                      <a:pt x="836" y="978"/>
                      <a:pt x="840" y="978"/>
                    </a:cubicBezTo>
                    <a:cubicBezTo>
                      <a:pt x="843" y="978"/>
                      <a:pt x="846" y="978"/>
                      <a:pt x="850" y="978"/>
                    </a:cubicBezTo>
                    <a:cubicBezTo>
                      <a:pt x="854" y="978"/>
                      <a:pt x="858" y="978"/>
                      <a:pt x="861" y="978"/>
                    </a:cubicBezTo>
                    <a:cubicBezTo>
                      <a:pt x="862" y="978"/>
                      <a:pt x="863" y="978"/>
                      <a:pt x="864" y="978"/>
                    </a:cubicBezTo>
                    <a:cubicBezTo>
                      <a:pt x="866" y="979"/>
                      <a:pt x="868" y="979"/>
                      <a:pt x="871" y="979"/>
                    </a:cubicBezTo>
                    <a:cubicBezTo>
                      <a:pt x="875" y="979"/>
                      <a:pt x="880" y="979"/>
                      <a:pt x="884" y="979"/>
                    </a:cubicBezTo>
                    <a:cubicBezTo>
                      <a:pt x="887" y="979"/>
                      <a:pt x="890" y="979"/>
                      <a:pt x="894" y="979"/>
                    </a:cubicBezTo>
                    <a:cubicBezTo>
                      <a:pt x="898" y="979"/>
                      <a:pt x="902" y="979"/>
                      <a:pt x="906" y="979"/>
                    </a:cubicBezTo>
                    <a:cubicBezTo>
                      <a:pt x="910" y="979"/>
                      <a:pt x="913" y="979"/>
                      <a:pt x="916" y="979"/>
                    </a:cubicBezTo>
                    <a:cubicBezTo>
                      <a:pt x="920" y="979"/>
                      <a:pt x="924" y="979"/>
                      <a:pt x="929" y="979"/>
                    </a:cubicBezTo>
                    <a:cubicBezTo>
                      <a:pt x="932" y="979"/>
                      <a:pt x="935" y="979"/>
                      <a:pt x="939" y="979"/>
                    </a:cubicBezTo>
                    <a:cubicBezTo>
                      <a:pt x="943" y="978"/>
                      <a:pt x="947" y="978"/>
                      <a:pt x="951" y="978"/>
                    </a:cubicBezTo>
                    <a:cubicBezTo>
                      <a:pt x="952" y="978"/>
                      <a:pt x="954" y="978"/>
                      <a:pt x="956" y="978"/>
                    </a:cubicBezTo>
                    <a:cubicBezTo>
                      <a:pt x="957" y="978"/>
                      <a:pt x="959" y="978"/>
                      <a:pt x="960" y="978"/>
                    </a:cubicBezTo>
                    <a:cubicBezTo>
                      <a:pt x="965" y="978"/>
                      <a:pt x="970" y="977"/>
                      <a:pt x="975" y="977"/>
                    </a:cubicBezTo>
                    <a:cubicBezTo>
                      <a:pt x="978" y="977"/>
                      <a:pt x="981" y="977"/>
                      <a:pt x="984" y="977"/>
                    </a:cubicBezTo>
                    <a:cubicBezTo>
                      <a:pt x="989" y="977"/>
                      <a:pt x="994" y="976"/>
                      <a:pt x="999" y="976"/>
                    </a:cubicBezTo>
                    <a:cubicBezTo>
                      <a:pt x="1002" y="976"/>
                      <a:pt x="1005" y="976"/>
                      <a:pt x="1008" y="975"/>
                    </a:cubicBezTo>
                    <a:cubicBezTo>
                      <a:pt x="1014" y="975"/>
                      <a:pt x="1021" y="974"/>
                      <a:pt x="1027" y="974"/>
                    </a:cubicBezTo>
                    <a:cubicBezTo>
                      <a:pt x="1028" y="974"/>
                      <a:pt x="1030" y="974"/>
                      <a:pt x="1031" y="974"/>
                    </a:cubicBezTo>
                    <a:cubicBezTo>
                      <a:pt x="1039" y="973"/>
                      <a:pt x="1046" y="972"/>
                      <a:pt x="1054" y="972"/>
                    </a:cubicBezTo>
                    <a:cubicBezTo>
                      <a:pt x="1055" y="971"/>
                      <a:pt x="1055" y="971"/>
                      <a:pt x="1055" y="971"/>
                    </a:cubicBezTo>
                    <a:cubicBezTo>
                      <a:pt x="1057" y="971"/>
                      <a:pt x="1058" y="971"/>
                      <a:pt x="1059" y="971"/>
                    </a:cubicBezTo>
                    <a:cubicBezTo>
                      <a:pt x="1066" y="970"/>
                      <a:pt x="1073" y="970"/>
                      <a:pt x="1080" y="969"/>
                    </a:cubicBezTo>
                    <a:cubicBezTo>
                      <a:pt x="1083" y="968"/>
                      <a:pt x="1086" y="968"/>
                      <a:pt x="1088" y="968"/>
                    </a:cubicBezTo>
                    <a:cubicBezTo>
                      <a:pt x="1095" y="967"/>
                      <a:pt x="1102" y="966"/>
                      <a:pt x="1109" y="965"/>
                    </a:cubicBezTo>
                    <a:cubicBezTo>
                      <a:pt x="1111" y="965"/>
                      <a:pt x="1113" y="965"/>
                      <a:pt x="1114" y="964"/>
                    </a:cubicBezTo>
                    <a:cubicBezTo>
                      <a:pt x="1123" y="963"/>
                      <a:pt x="1131" y="962"/>
                      <a:pt x="1140" y="961"/>
                    </a:cubicBezTo>
                    <a:cubicBezTo>
                      <a:pt x="1142" y="960"/>
                      <a:pt x="1144" y="960"/>
                      <a:pt x="1146" y="960"/>
                    </a:cubicBezTo>
                    <a:cubicBezTo>
                      <a:pt x="1153" y="958"/>
                      <a:pt x="1159" y="957"/>
                      <a:pt x="1166" y="956"/>
                    </a:cubicBezTo>
                    <a:cubicBezTo>
                      <a:pt x="1167" y="956"/>
                      <a:pt x="1169" y="956"/>
                      <a:pt x="1170" y="955"/>
                    </a:cubicBezTo>
                    <a:cubicBezTo>
                      <a:pt x="1171" y="955"/>
                      <a:pt x="1173" y="955"/>
                      <a:pt x="1174" y="955"/>
                    </a:cubicBezTo>
                    <a:cubicBezTo>
                      <a:pt x="1178" y="954"/>
                      <a:pt x="1182" y="953"/>
                      <a:pt x="1186" y="952"/>
                    </a:cubicBezTo>
                    <a:cubicBezTo>
                      <a:pt x="1189" y="952"/>
                      <a:pt x="1192" y="951"/>
                      <a:pt x="1196" y="951"/>
                    </a:cubicBezTo>
                    <a:cubicBezTo>
                      <a:pt x="1199" y="950"/>
                      <a:pt x="1203" y="949"/>
                      <a:pt x="1207" y="948"/>
                    </a:cubicBezTo>
                    <a:cubicBezTo>
                      <a:pt x="1210" y="948"/>
                      <a:pt x="1214" y="947"/>
                      <a:pt x="1217" y="946"/>
                    </a:cubicBezTo>
                    <a:cubicBezTo>
                      <a:pt x="1221" y="945"/>
                      <a:pt x="1224" y="944"/>
                      <a:pt x="1228" y="944"/>
                    </a:cubicBezTo>
                    <a:cubicBezTo>
                      <a:pt x="1231" y="943"/>
                      <a:pt x="1235" y="942"/>
                      <a:pt x="1238" y="941"/>
                    </a:cubicBezTo>
                    <a:cubicBezTo>
                      <a:pt x="1242" y="941"/>
                      <a:pt x="1246" y="940"/>
                      <a:pt x="1249" y="939"/>
                    </a:cubicBezTo>
                    <a:cubicBezTo>
                      <a:pt x="1252" y="938"/>
                      <a:pt x="1256" y="937"/>
                      <a:pt x="1259" y="936"/>
                    </a:cubicBezTo>
                    <a:cubicBezTo>
                      <a:pt x="1263" y="935"/>
                      <a:pt x="1267" y="934"/>
                      <a:pt x="1271" y="933"/>
                    </a:cubicBezTo>
                    <a:cubicBezTo>
                      <a:pt x="1273" y="933"/>
                      <a:pt x="1276" y="932"/>
                      <a:pt x="1279" y="931"/>
                    </a:cubicBezTo>
                    <a:cubicBezTo>
                      <a:pt x="1283" y="930"/>
                      <a:pt x="1288" y="929"/>
                      <a:pt x="1292" y="928"/>
                    </a:cubicBezTo>
                    <a:cubicBezTo>
                      <a:pt x="1295" y="927"/>
                      <a:pt x="1297" y="926"/>
                      <a:pt x="1300" y="925"/>
                    </a:cubicBezTo>
                    <a:cubicBezTo>
                      <a:pt x="1305" y="924"/>
                      <a:pt x="1310" y="922"/>
                      <a:pt x="1315" y="921"/>
                    </a:cubicBezTo>
                    <a:cubicBezTo>
                      <a:pt x="1317" y="920"/>
                      <a:pt x="1318" y="920"/>
                      <a:pt x="1320" y="919"/>
                    </a:cubicBezTo>
                    <a:cubicBezTo>
                      <a:pt x="1327" y="917"/>
                      <a:pt x="1333" y="915"/>
                      <a:pt x="1340" y="913"/>
                    </a:cubicBezTo>
                    <a:cubicBezTo>
                      <a:pt x="1340" y="913"/>
                      <a:pt x="1340" y="913"/>
                      <a:pt x="1340" y="913"/>
                    </a:cubicBezTo>
                    <a:cubicBezTo>
                      <a:pt x="1341" y="913"/>
                      <a:pt x="1341" y="913"/>
                      <a:pt x="1342" y="913"/>
                    </a:cubicBezTo>
                    <a:cubicBezTo>
                      <a:pt x="1349" y="910"/>
                      <a:pt x="1356" y="908"/>
                      <a:pt x="1363" y="905"/>
                    </a:cubicBezTo>
                    <a:cubicBezTo>
                      <a:pt x="1366" y="904"/>
                      <a:pt x="1368" y="904"/>
                      <a:pt x="1370" y="903"/>
                    </a:cubicBezTo>
                    <a:cubicBezTo>
                      <a:pt x="1376" y="901"/>
                      <a:pt x="1382" y="899"/>
                      <a:pt x="1388" y="896"/>
                    </a:cubicBezTo>
                    <a:cubicBezTo>
                      <a:pt x="1390" y="896"/>
                      <a:pt x="1392" y="895"/>
                      <a:pt x="1394" y="894"/>
                    </a:cubicBezTo>
                    <a:cubicBezTo>
                      <a:pt x="1402" y="891"/>
                      <a:pt x="1409" y="888"/>
                      <a:pt x="1417" y="885"/>
                    </a:cubicBezTo>
                    <a:cubicBezTo>
                      <a:pt x="1418" y="885"/>
                      <a:pt x="1420" y="884"/>
                      <a:pt x="1421" y="883"/>
                    </a:cubicBezTo>
                    <a:cubicBezTo>
                      <a:pt x="1427" y="881"/>
                      <a:pt x="1433" y="878"/>
                      <a:pt x="1439" y="876"/>
                    </a:cubicBezTo>
                    <a:cubicBezTo>
                      <a:pt x="1441" y="875"/>
                      <a:pt x="1444" y="874"/>
                      <a:pt x="1446" y="873"/>
                    </a:cubicBezTo>
                    <a:cubicBezTo>
                      <a:pt x="1452" y="870"/>
                      <a:pt x="1458" y="867"/>
                      <a:pt x="1464" y="865"/>
                    </a:cubicBezTo>
                    <a:cubicBezTo>
                      <a:pt x="1465" y="864"/>
                      <a:pt x="1467" y="863"/>
                      <a:pt x="1468" y="863"/>
                    </a:cubicBezTo>
                    <a:cubicBezTo>
                      <a:pt x="1475" y="859"/>
                      <a:pt x="1482" y="856"/>
                      <a:pt x="1489" y="852"/>
                    </a:cubicBezTo>
                    <a:cubicBezTo>
                      <a:pt x="1491" y="851"/>
                      <a:pt x="1493" y="851"/>
                      <a:pt x="1495" y="850"/>
                    </a:cubicBezTo>
                    <a:cubicBezTo>
                      <a:pt x="1500" y="847"/>
                      <a:pt x="1505" y="844"/>
                      <a:pt x="1511" y="841"/>
                    </a:cubicBezTo>
                    <a:cubicBezTo>
                      <a:pt x="1513" y="840"/>
                      <a:pt x="1515" y="839"/>
                      <a:pt x="1517" y="838"/>
                    </a:cubicBezTo>
                    <a:cubicBezTo>
                      <a:pt x="1524" y="834"/>
                      <a:pt x="1530" y="830"/>
                      <a:pt x="1537" y="826"/>
                    </a:cubicBezTo>
                    <a:cubicBezTo>
                      <a:pt x="1541" y="824"/>
                      <a:pt x="1544" y="822"/>
                      <a:pt x="1548" y="820"/>
                    </a:cubicBezTo>
                    <a:cubicBezTo>
                      <a:pt x="1549" y="819"/>
                      <a:pt x="1550" y="819"/>
                      <a:pt x="1551" y="818"/>
                    </a:cubicBezTo>
                    <a:cubicBezTo>
                      <a:pt x="1553" y="817"/>
                      <a:pt x="1556" y="815"/>
                      <a:pt x="1559" y="813"/>
                    </a:cubicBezTo>
                    <a:cubicBezTo>
                      <a:pt x="1561" y="812"/>
                      <a:pt x="1564" y="810"/>
                      <a:pt x="1566" y="809"/>
                    </a:cubicBezTo>
                    <a:cubicBezTo>
                      <a:pt x="1569" y="807"/>
                      <a:pt x="1572" y="805"/>
                      <a:pt x="1574" y="803"/>
                    </a:cubicBezTo>
                    <a:cubicBezTo>
                      <a:pt x="1577" y="802"/>
                      <a:pt x="1579" y="800"/>
                      <a:pt x="1582" y="799"/>
                    </a:cubicBezTo>
                    <a:cubicBezTo>
                      <a:pt x="1584" y="797"/>
                      <a:pt x="1587" y="795"/>
                      <a:pt x="1590" y="793"/>
                    </a:cubicBezTo>
                    <a:cubicBezTo>
                      <a:pt x="1592" y="792"/>
                      <a:pt x="1594" y="790"/>
                      <a:pt x="1596" y="788"/>
                    </a:cubicBezTo>
                    <a:cubicBezTo>
                      <a:pt x="1599" y="787"/>
                      <a:pt x="1602" y="785"/>
                      <a:pt x="1604" y="783"/>
                    </a:cubicBezTo>
                    <a:cubicBezTo>
                      <a:pt x="1606" y="781"/>
                      <a:pt x="1609" y="780"/>
                      <a:pt x="1611" y="778"/>
                    </a:cubicBezTo>
                    <a:cubicBezTo>
                      <a:pt x="1613" y="776"/>
                      <a:pt x="1616" y="774"/>
                      <a:pt x="1618" y="772"/>
                    </a:cubicBezTo>
                    <a:cubicBezTo>
                      <a:pt x="1620" y="771"/>
                      <a:pt x="1622" y="769"/>
                      <a:pt x="1624" y="768"/>
                    </a:cubicBezTo>
                    <a:cubicBezTo>
                      <a:pt x="1627" y="766"/>
                      <a:pt x="1629" y="764"/>
                      <a:pt x="1632" y="762"/>
                    </a:cubicBezTo>
                    <a:cubicBezTo>
                      <a:pt x="1634" y="760"/>
                      <a:pt x="1636" y="759"/>
                      <a:pt x="1638" y="757"/>
                    </a:cubicBezTo>
                    <a:cubicBezTo>
                      <a:pt x="1640" y="755"/>
                      <a:pt x="1642" y="753"/>
                      <a:pt x="1645" y="751"/>
                    </a:cubicBezTo>
                    <a:cubicBezTo>
                      <a:pt x="1647" y="749"/>
                      <a:pt x="1648" y="748"/>
                      <a:pt x="1650" y="746"/>
                    </a:cubicBezTo>
                    <a:cubicBezTo>
                      <a:pt x="1653" y="744"/>
                      <a:pt x="1655" y="742"/>
                      <a:pt x="1657" y="740"/>
                    </a:cubicBezTo>
                    <a:cubicBezTo>
                      <a:pt x="1659" y="739"/>
                      <a:pt x="1660" y="737"/>
                      <a:pt x="1662" y="736"/>
                    </a:cubicBezTo>
                    <a:cubicBezTo>
                      <a:pt x="1663" y="735"/>
                      <a:pt x="1663" y="735"/>
                      <a:pt x="1663" y="735"/>
                    </a:cubicBezTo>
                    <a:cubicBezTo>
                      <a:pt x="1663" y="734"/>
                      <a:pt x="1664" y="734"/>
                      <a:pt x="1664" y="733"/>
                    </a:cubicBezTo>
                    <a:cubicBezTo>
                      <a:pt x="1667" y="731"/>
                      <a:pt x="1670" y="728"/>
                      <a:pt x="1673" y="725"/>
                    </a:cubicBezTo>
                    <a:cubicBezTo>
                      <a:pt x="1674" y="724"/>
                      <a:pt x="1675" y="723"/>
                      <a:pt x="1676" y="723"/>
                    </a:cubicBezTo>
                    <a:cubicBezTo>
                      <a:pt x="1679" y="719"/>
                      <a:pt x="1682" y="716"/>
                      <a:pt x="1685" y="713"/>
                    </a:cubicBezTo>
                    <a:cubicBezTo>
                      <a:pt x="1686" y="712"/>
                      <a:pt x="1686" y="712"/>
                      <a:pt x="1687" y="711"/>
                    </a:cubicBezTo>
                    <a:cubicBezTo>
                      <a:pt x="1689" y="708"/>
                      <a:pt x="1692" y="706"/>
                      <a:pt x="1695" y="703"/>
                    </a:cubicBezTo>
                    <a:cubicBezTo>
                      <a:pt x="1695" y="702"/>
                      <a:pt x="1696" y="701"/>
                      <a:pt x="1697" y="700"/>
                    </a:cubicBezTo>
                    <a:cubicBezTo>
                      <a:pt x="1700" y="697"/>
                      <a:pt x="1703" y="694"/>
                      <a:pt x="1706" y="690"/>
                    </a:cubicBezTo>
                    <a:cubicBezTo>
                      <a:pt x="1706" y="690"/>
                      <a:pt x="1706" y="689"/>
                      <a:pt x="1707" y="689"/>
                    </a:cubicBezTo>
                    <a:cubicBezTo>
                      <a:pt x="1709" y="686"/>
                      <a:pt x="1712" y="683"/>
                      <a:pt x="1714" y="680"/>
                    </a:cubicBezTo>
                    <a:cubicBezTo>
                      <a:pt x="1715" y="679"/>
                      <a:pt x="1716" y="678"/>
                      <a:pt x="1716" y="678"/>
                    </a:cubicBezTo>
                    <a:cubicBezTo>
                      <a:pt x="1717" y="677"/>
                      <a:pt x="1717" y="676"/>
                      <a:pt x="1718" y="676"/>
                    </a:cubicBezTo>
                    <a:cubicBezTo>
                      <a:pt x="1720" y="673"/>
                      <a:pt x="1722" y="670"/>
                      <a:pt x="1724" y="668"/>
                    </a:cubicBezTo>
                    <a:cubicBezTo>
                      <a:pt x="1724" y="667"/>
                      <a:pt x="1725" y="667"/>
                      <a:pt x="1725" y="666"/>
                    </a:cubicBezTo>
                    <a:cubicBezTo>
                      <a:pt x="1728" y="663"/>
                      <a:pt x="1730" y="659"/>
                      <a:pt x="1733" y="656"/>
                    </a:cubicBezTo>
                    <a:cubicBezTo>
                      <a:pt x="1733" y="655"/>
                      <a:pt x="1733" y="655"/>
                      <a:pt x="1733" y="655"/>
                    </a:cubicBezTo>
                    <a:cubicBezTo>
                      <a:pt x="1735" y="652"/>
                      <a:pt x="1738" y="648"/>
                      <a:pt x="1740" y="645"/>
                    </a:cubicBezTo>
                    <a:cubicBezTo>
                      <a:pt x="1740" y="644"/>
                      <a:pt x="1741" y="644"/>
                      <a:pt x="1741" y="643"/>
                    </a:cubicBezTo>
                    <a:cubicBezTo>
                      <a:pt x="1743" y="640"/>
                      <a:pt x="1745" y="636"/>
                      <a:pt x="1747" y="633"/>
                    </a:cubicBezTo>
                    <a:cubicBezTo>
                      <a:pt x="1748" y="632"/>
                      <a:pt x="1748" y="632"/>
                      <a:pt x="1749" y="631"/>
                    </a:cubicBezTo>
                    <a:cubicBezTo>
                      <a:pt x="1750" y="628"/>
                      <a:pt x="1752" y="625"/>
                      <a:pt x="1754" y="622"/>
                    </a:cubicBezTo>
                    <a:cubicBezTo>
                      <a:pt x="1754" y="621"/>
                      <a:pt x="1754" y="621"/>
                      <a:pt x="1754" y="621"/>
                    </a:cubicBezTo>
                    <a:cubicBezTo>
                      <a:pt x="1756" y="619"/>
                      <a:pt x="1757" y="616"/>
                      <a:pt x="1758" y="614"/>
                    </a:cubicBezTo>
                    <a:cubicBezTo>
                      <a:pt x="1759" y="612"/>
                      <a:pt x="1760" y="610"/>
                      <a:pt x="1761" y="609"/>
                    </a:cubicBezTo>
                    <a:cubicBezTo>
                      <a:pt x="1762" y="606"/>
                      <a:pt x="1764" y="603"/>
                      <a:pt x="1765" y="600"/>
                    </a:cubicBezTo>
                    <a:cubicBezTo>
                      <a:pt x="1766" y="599"/>
                      <a:pt x="1766" y="598"/>
                      <a:pt x="1767" y="596"/>
                    </a:cubicBezTo>
                    <a:cubicBezTo>
                      <a:pt x="1769" y="592"/>
                      <a:pt x="1771" y="588"/>
                      <a:pt x="1773" y="584"/>
                    </a:cubicBezTo>
                    <a:cubicBezTo>
                      <a:pt x="1773" y="583"/>
                      <a:pt x="1773" y="583"/>
                      <a:pt x="1773" y="582"/>
                    </a:cubicBezTo>
                    <a:cubicBezTo>
                      <a:pt x="1775" y="579"/>
                      <a:pt x="1776" y="575"/>
                      <a:pt x="1778" y="571"/>
                    </a:cubicBezTo>
                    <a:cubicBezTo>
                      <a:pt x="1778" y="571"/>
                      <a:pt x="1778" y="571"/>
                      <a:pt x="1778" y="571"/>
                    </a:cubicBezTo>
                    <a:cubicBezTo>
                      <a:pt x="1778" y="569"/>
                      <a:pt x="1779" y="568"/>
                      <a:pt x="1779" y="566"/>
                    </a:cubicBezTo>
                    <a:cubicBezTo>
                      <a:pt x="1780" y="564"/>
                      <a:pt x="1781" y="561"/>
                      <a:pt x="1782" y="559"/>
                    </a:cubicBezTo>
                    <a:cubicBezTo>
                      <a:pt x="1783" y="557"/>
                      <a:pt x="1783" y="555"/>
                      <a:pt x="1784" y="554"/>
                    </a:cubicBezTo>
                    <a:cubicBezTo>
                      <a:pt x="1784" y="551"/>
                      <a:pt x="1785" y="549"/>
                      <a:pt x="1786" y="547"/>
                    </a:cubicBezTo>
                    <a:cubicBezTo>
                      <a:pt x="1786" y="545"/>
                      <a:pt x="1787" y="543"/>
                      <a:pt x="1787" y="541"/>
                    </a:cubicBezTo>
                    <a:cubicBezTo>
                      <a:pt x="1788" y="539"/>
                      <a:pt x="1789" y="536"/>
                      <a:pt x="1789" y="534"/>
                    </a:cubicBezTo>
                    <a:cubicBezTo>
                      <a:pt x="1790" y="532"/>
                      <a:pt x="1790" y="530"/>
                      <a:pt x="1790" y="528"/>
                    </a:cubicBezTo>
                    <a:cubicBezTo>
                      <a:pt x="1791" y="526"/>
                      <a:pt x="1792" y="524"/>
                      <a:pt x="1792" y="522"/>
                    </a:cubicBezTo>
                    <a:cubicBezTo>
                      <a:pt x="1792" y="521"/>
                      <a:pt x="1792" y="521"/>
                      <a:pt x="1792" y="520"/>
                    </a:cubicBezTo>
                    <a:cubicBezTo>
                      <a:pt x="1793" y="519"/>
                      <a:pt x="1793" y="517"/>
                      <a:pt x="1793" y="516"/>
                    </a:cubicBezTo>
                    <a:cubicBezTo>
                      <a:pt x="1793" y="514"/>
                      <a:pt x="1794" y="511"/>
                      <a:pt x="1794" y="509"/>
                    </a:cubicBezTo>
                    <a:cubicBezTo>
                      <a:pt x="1795" y="507"/>
                      <a:pt x="1795" y="505"/>
                      <a:pt x="1795" y="503"/>
                    </a:cubicBezTo>
                    <a:cubicBezTo>
                      <a:pt x="1795" y="501"/>
                      <a:pt x="1796" y="499"/>
                      <a:pt x="1796" y="496"/>
                    </a:cubicBezTo>
                    <a:cubicBezTo>
                      <a:pt x="1796" y="494"/>
                      <a:pt x="1796" y="492"/>
                      <a:pt x="1797" y="490"/>
                    </a:cubicBezTo>
                    <a:cubicBezTo>
                      <a:pt x="1797" y="488"/>
                      <a:pt x="1797" y="486"/>
                      <a:pt x="1797" y="484"/>
                    </a:cubicBezTo>
                    <a:cubicBezTo>
                      <a:pt x="1797" y="482"/>
                      <a:pt x="1798" y="480"/>
                      <a:pt x="1798" y="478"/>
                    </a:cubicBezTo>
                    <a:cubicBezTo>
                      <a:pt x="1798" y="476"/>
                      <a:pt x="1798" y="473"/>
                      <a:pt x="1798" y="471"/>
                    </a:cubicBezTo>
                    <a:cubicBezTo>
                      <a:pt x="1798" y="470"/>
                      <a:pt x="1798" y="470"/>
                      <a:pt x="1798" y="469"/>
                    </a:cubicBezTo>
                    <a:cubicBezTo>
                      <a:pt x="1798" y="466"/>
                      <a:pt x="1798" y="464"/>
                      <a:pt x="1798" y="461"/>
                    </a:cubicBezTo>
                    <a:cubicBezTo>
                      <a:pt x="1800" y="5"/>
                      <a:pt x="1800" y="5"/>
                      <a:pt x="1800" y="5"/>
                    </a:cubicBezTo>
                    <a:cubicBezTo>
                      <a:pt x="1800" y="8"/>
                      <a:pt x="1799" y="12"/>
                      <a:pt x="1799" y="1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  <p:sp>
            <p:nvSpPr>
              <p:cNvPr id="30" name="Freeform 238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1335088" y="6138863"/>
                <a:ext cx="1263650" cy="565150"/>
              </a:xfrm>
              <a:custGeom>
                <a:avLst/>
                <a:gdLst>
                  <a:gd name="T0" fmla="*/ 1017 w 1208"/>
                  <a:gd name="T1" fmla="*/ 141 h 542"/>
                  <a:gd name="T2" fmla="*/ 138 w 1208"/>
                  <a:gd name="T3" fmla="*/ 141 h 542"/>
                  <a:gd name="T4" fmla="*/ 62 w 1208"/>
                  <a:gd name="T5" fmla="*/ 194 h 542"/>
                  <a:gd name="T6" fmla="*/ 132 w 1208"/>
                  <a:gd name="T7" fmla="*/ 327 h 542"/>
                  <a:gd name="T8" fmla="*/ 153 w 1208"/>
                  <a:gd name="T9" fmla="*/ 321 h 542"/>
                  <a:gd name="T10" fmla="*/ 391 w 1208"/>
                  <a:gd name="T11" fmla="*/ 364 h 542"/>
                  <a:gd name="T12" fmla="*/ 1075 w 1208"/>
                  <a:gd name="T13" fmla="*/ 474 h 542"/>
                  <a:gd name="T14" fmla="*/ 1148 w 1208"/>
                  <a:gd name="T15" fmla="*/ 252 h 542"/>
                  <a:gd name="T16" fmla="*/ 1017 w 1208"/>
                  <a:gd name="T17" fmla="*/ 141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8" h="542">
                    <a:moveTo>
                      <a:pt x="1017" y="141"/>
                    </a:moveTo>
                    <a:cubicBezTo>
                      <a:pt x="773" y="0"/>
                      <a:pt x="380" y="0"/>
                      <a:pt x="138" y="141"/>
                    </a:cubicBezTo>
                    <a:cubicBezTo>
                      <a:pt x="109" y="157"/>
                      <a:pt x="84" y="175"/>
                      <a:pt x="62" y="194"/>
                    </a:cubicBezTo>
                    <a:cubicBezTo>
                      <a:pt x="0" y="247"/>
                      <a:pt x="53" y="347"/>
                      <a:pt x="132" y="327"/>
                    </a:cubicBezTo>
                    <a:cubicBezTo>
                      <a:pt x="153" y="321"/>
                      <a:pt x="153" y="321"/>
                      <a:pt x="153" y="321"/>
                    </a:cubicBezTo>
                    <a:cubicBezTo>
                      <a:pt x="235" y="300"/>
                      <a:pt x="322" y="316"/>
                      <a:pt x="391" y="364"/>
                    </a:cubicBezTo>
                    <a:cubicBezTo>
                      <a:pt x="591" y="502"/>
                      <a:pt x="842" y="542"/>
                      <a:pt x="1075" y="474"/>
                    </a:cubicBezTo>
                    <a:cubicBezTo>
                      <a:pt x="1170" y="446"/>
                      <a:pt x="1208" y="331"/>
                      <a:pt x="1148" y="252"/>
                    </a:cubicBezTo>
                    <a:cubicBezTo>
                      <a:pt x="1118" y="211"/>
                      <a:pt x="1074" y="174"/>
                      <a:pt x="1017" y="14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39"/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2354263" y="6343651"/>
                <a:ext cx="180975" cy="265113"/>
              </a:xfrm>
              <a:custGeom>
                <a:avLst/>
                <a:gdLst>
                  <a:gd name="T0" fmla="*/ 133 w 173"/>
                  <a:gd name="T1" fmla="*/ 87 h 255"/>
                  <a:gd name="T2" fmla="*/ 44 w 173"/>
                  <a:gd name="T3" fmla="*/ 12 h 255"/>
                  <a:gd name="T4" fmla="*/ 21 w 173"/>
                  <a:gd name="T5" fmla="*/ 0 h 255"/>
                  <a:gd name="T6" fmla="*/ 75 w 173"/>
                  <a:gd name="T7" fmla="*/ 63 h 255"/>
                  <a:gd name="T8" fmla="*/ 23 w 173"/>
                  <a:gd name="T9" fmla="*/ 248 h 255"/>
                  <a:gd name="T10" fmla="*/ 0 w 173"/>
                  <a:gd name="T11" fmla="*/ 255 h 255"/>
                  <a:gd name="T12" fmla="*/ 83 w 173"/>
                  <a:gd name="T13" fmla="*/ 238 h 255"/>
                  <a:gd name="T14" fmla="*/ 133 w 173"/>
                  <a:gd name="T15" fmla="*/ 87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255">
                    <a:moveTo>
                      <a:pt x="133" y="87"/>
                    </a:moveTo>
                    <a:cubicBezTo>
                      <a:pt x="112" y="60"/>
                      <a:pt x="82" y="35"/>
                      <a:pt x="44" y="12"/>
                    </a:cubicBezTo>
                    <a:cubicBezTo>
                      <a:pt x="36" y="8"/>
                      <a:pt x="29" y="4"/>
                      <a:pt x="21" y="0"/>
                    </a:cubicBezTo>
                    <a:cubicBezTo>
                      <a:pt x="43" y="19"/>
                      <a:pt x="61" y="41"/>
                      <a:pt x="75" y="63"/>
                    </a:cubicBezTo>
                    <a:cubicBezTo>
                      <a:pt x="117" y="129"/>
                      <a:pt x="90" y="224"/>
                      <a:pt x="23" y="248"/>
                    </a:cubicBezTo>
                    <a:cubicBezTo>
                      <a:pt x="15" y="250"/>
                      <a:pt x="7" y="253"/>
                      <a:pt x="0" y="255"/>
                    </a:cubicBezTo>
                    <a:cubicBezTo>
                      <a:pt x="28" y="252"/>
                      <a:pt x="55" y="246"/>
                      <a:pt x="83" y="238"/>
                    </a:cubicBezTo>
                    <a:cubicBezTo>
                      <a:pt x="147" y="219"/>
                      <a:pt x="173" y="141"/>
                      <a:pt x="133" y="8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accent5"/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7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8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9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20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400" y="0"/>
            <a:ext cx="1930522" cy="2015762"/>
          </a:xfrm>
          <a:prstGeom prst="rect">
            <a:avLst/>
          </a:prstGeom>
        </p:spPr>
      </p:pic>
      <p:grpSp>
        <p:nvGrpSpPr>
          <p:cNvPr id="45" name="组合 44"/>
          <p:cNvGrpSpPr/>
          <p:nvPr>
            <p:custDataLst>
              <p:tags r:id="rId5"/>
            </p:custDataLst>
          </p:nvPr>
        </p:nvGrpSpPr>
        <p:grpSpPr>
          <a:xfrm>
            <a:off x="10383289" y="5526523"/>
            <a:ext cx="1583448" cy="905587"/>
            <a:chOff x="4142899" y="4440771"/>
            <a:chExt cx="2836863" cy="1622425"/>
          </a:xfrm>
        </p:grpSpPr>
        <p:grpSp>
          <p:nvGrpSpPr>
            <p:cNvPr id="46" name="组合 45"/>
            <p:cNvGrpSpPr/>
            <p:nvPr/>
          </p:nvGrpSpPr>
          <p:grpSpPr>
            <a:xfrm>
              <a:off x="5009674" y="4440771"/>
              <a:ext cx="1970088" cy="1077913"/>
              <a:chOff x="1774825" y="5948363"/>
              <a:chExt cx="1970088" cy="1077913"/>
            </a:xfrm>
          </p:grpSpPr>
          <p:sp>
            <p:nvSpPr>
              <p:cNvPr id="54" name="Freeform 231"/>
              <p:cNvSpPr/>
              <p:nvPr>
                <p:custDataLst>
                  <p:tags r:id="rId6"/>
                </p:custDataLst>
              </p:nvPr>
            </p:nvSpPr>
            <p:spPr bwMode="auto">
              <a:xfrm>
                <a:off x="3176588" y="6230938"/>
                <a:ext cx="568325" cy="795338"/>
              </a:xfrm>
              <a:custGeom>
                <a:avLst/>
                <a:gdLst>
                  <a:gd name="T0" fmla="*/ 204 w 544"/>
                  <a:gd name="T1" fmla="*/ 692 h 763"/>
                  <a:gd name="T2" fmla="*/ 36 w 544"/>
                  <a:gd name="T3" fmla="*/ 658 h 763"/>
                  <a:gd name="T4" fmla="*/ 29 w 544"/>
                  <a:gd name="T5" fmla="*/ 637 h 763"/>
                  <a:gd name="T6" fmla="*/ 91 w 544"/>
                  <a:gd name="T7" fmla="*/ 346 h 763"/>
                  <a:gd name="T8" fmla="*/ 339 w 544"/>
                  <a:gd name="T9" fmla="*/ 70 h 763"/>
                  <a:gd name="T10" fmla="*/ 508 w 544"/>
                  <a:gd name="T11" fmla="*/ 105 h 763"/>
                  <a:gd name="T12" fmla="*/ 514 w 544"/>
                  <a:gd name="T13" fmla="*/ 125 h 763"/>
                  <a:gd name="T14" fmla="*/ 453 w 544"/>
                  <a:gd name="T15" fmla="*/ 416 h 763"/>
                  <a:gd name="T16" fmla="*/ 204 w 544"/>
                  <a:gd name="T17" fmla="*/ 692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4" h="763">
                    <a:moveTo>
                      <a:pt x="204" y="692"/>
                    </a:moveTo>
                    <a:cubicBezTo>
                      <a:pt x="141" y="763"/>
                      <a:pt x="65" y="747"/>
                      <a:pt x="36" y="658"/>
                    </a:cubicBezTo>
                    <a:cubicBezTo>
                      <a:pt x="29" y="637"/>
                      <a:pt x="29" y="637"/>
                      <a:pt x="29" y="637"/>
                    </a:cubicBezTo>
                    <a:cubicBezTo>
                      <a:pt x="0" y="548"/>
                      <a:pt x="27" y="417"/>
                      <a:pt x="91" y="346"/>
                    </a:cubicBezTo>
                    <a:cubicBezTo>
                      <a:pt x="339" y="70"/>
                      <a:pt x="339" y="70"/>
                      <a:pt x="339" y="70"/>
                    </a:cubicBezTo>
                    <a:cubicBezTo>
                      <a:pt x="402" y="0"/>
                      <a:pt x="478" y="16"/>
                      <a:pt x="508" y="105"/>
                    </a:cubicBezTo>
                    <a:cubicBezTo>
                      <a:pt x="514" y="125"/>
                      <a:pt x="514" y="125"/>
                      <a:pt x="514" y="125"/>
                    </a:cubicBezTo>
                    <a:cubicBezTo>
                      <a:pt x="544" y="215"/>
                      <a:pt x="516" y="346"/>
                      <a:pt x="453" y="416"/>
                    </a:cubicBezTo>
                    <a:lnTo>
                      <a:pt x="204" y="69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32"/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1774825" y="5948363"/>
                <a:ext cx="1857375" cy="1049338"/>
              </a:xfrm>
              <a:custGeom>
                <a:avLst/>
                <a:gdLst>
                  <a:gd name="T0" fmla="*/ 1438 w 1778"/>
                  <a:gd name="T1" fmla="*/ 1003 h 1006"/>
                  <a:gd name="T2" fmla="*/ 1427 w 1778"/>
                  <a:gd name="T3" fmla="*/ 998 h 1006"/>
                  <a:gd name="T4" fmla="*/ 1417 w 1778"/>
                  <a:gd name="T5" fmla="*/ 991 h 1006"/>
                  <a:gd name="T6" fmla="*/ 1407 w 1778"/>
                  <a:gd name="T7" fmla="*/ 982 h 1006"/>
                  <a:gd name="T8" fmla="*/ 1396 w 1778"/>
                  <a:gd name="T9" fmla="*/ 968 h 1006"/>
                  <a:gd name="T10" fmla="*/ 1387 w 1778"/>
                  <a:gd name="T11" fmla="*/ 953 h 1006"/>
                  <a:gd name="T12" fmla="*/ 1380 w 1778"/>
                  <a:gd name="T13" fmla="*/ 938 h 1006"/>
                  <a:gd name="T14" fmla="*/ 1367 w 1778"/>
                  <a:gd name="T15" fmla="*/ 898 h 1006"/>
                  <a:gd name="T16" fmla="*/ 1361 w 1778"/>
                  <a:gd name="T17" fmla="*/ 873 h 1006"/>
                  <a:gd name="T18" fmla="*/ 1359 w 1778"/>
                  <a:gd name="T19" fmla="*/ 852 h 1006"/>
                  <a:gd name="T20" fmla="*/ 1358 w 1778"/>
                  <a:gd name="T21" fmla="*/ 832 h 1006"/>
                  <a:gd name="T22" fmla="*/ 1359 w 1778"/>
                  <a:gd name="T23" fmla="*/ 805 h 1006"/>
                  <a:gd name="T24" fmla="*/ 1361 w 1778"/>
                  <a:gd name="T25" fmla="*/ 782 h 1006"/>
                  <a:gd name="T26" fmla="*/ 1365 w 1778"/>
                  <a:gd name="T27" fmla="*/ 761 h 1006"/>
                  <a:gd name="T28" fmla="*/ 1370 w 1778"/>
                  <a:gd name="T29" fmla="*/ 740 h 1006"/>
                  <a:gd name="T30" fmla="*/ 1377 w 1778"/>
                  <a:gd name="T31" fmla="*/ 717 h 1006"/>
                  <a:gd name="T32" fmla="*/ 1384 w 1778"/>
                  <a:gd name="T33" fmla="*/ 698 h 1006"/>
                  <a:gd name="T34" fmla="*/ 1392 w 1778"/>
                  <a:gd name="T35" fmla="*/ 678 h 1006"/>
                  <a:gd name="T36" fmla="*/ 1404 w 1778"/>
                  <a:gd name="T37" fmla="*/ 656 h 1006"/>
                  <a:gd name="T38" fmla="*/ 1415 w 1778"/>
                  <a:gd name="T39" fmla="*/ 638 h 1006"/>
                  <a:gd name="T40" fmla="*/ 1426 w 1778"/>
                  <a:gd name="T41" fmla="*/ 624 h 1006"/>
                  <a:gd name="T42" fmla="*/ 420 w 1778"/>
                  <a:gd name="T43" fmla="*/ 7 h 1006"/>
                  <a:gd name="T44" fmla="*/ 66 w 1778"/>
                  <a:gd name="T45" fmla="*/ 334 h 1006"/>
                  <a:gd name="T46" fmla="*/ 55 w 1778"/>
                  <a:gd name="T47" fmla="*/ 349 h 1006"/>
                  <a:gd name="T48" fmla="*/ 46 w 1778"/>
                  <a:gd name="T49" fmla="*/ 364 h 1006"/>
                  <a:gd name="T50" fmla="*/ 36 w 1778"/>
                  <a:gd name="T51" fmla="*/ 383 h 1006"/>
                  <a:gd name="T52" fmla="*/ 29 w 1778"/>
                  <a:gd name="T53" fmla="*/ 396 h 1006"/>
                  <a:gd name="T54" fmla="*/ 22 w 1778"/>
                  <a:gd name="T55" fmla="*/ 415 h 1006"/>
                  <a:gd name="T56" fmla="*/ 15 w 1778"/>
                  <a:gd name="T57" fmla="*/ 435 h 1006"/>
                  <a:gd name="T58" fmla="*/ 12 w 1778"/>
                  <a:gd name="T59" fmla="*/ 448 h 1006"/>
                  <a:gd name="T60" fmla="*/ 8 w 1778"/>
                  <a:gd name="T61" fmla="*/ 465 h 1006"/>
                  <a:gd name="T62" fmla="*/ 5 w 1778"/>
                  <a:gd name="T63" fmla="*/ 479 h 1006"/>
                  <a:gd name="T64" fmla="*/ 2 w 1778"/>
                  <a:gd name="T65" fmla="*/ 499 h 1006"/>
                  <a:gd name="T66" fmla="*/ 0 w 1778"/>
                  <a:gd name="T67" fmla="*/ 525 h 1006"/>
                  <a:gd name="T68" fmla="*/ 0 w 1778"/>
                  <a:gd name="T69" fmla="*/ 540 h 1006"/>
                  <a:gd name="T70" fmla="*/ 1 w 1778"/>
                  <a:gd name="T71" fmla="*/ 560 h 1006"/>
                  <a:gd name="T72" fmla="*/ 3 w 1778"/>
                  <a:gd name="T73" fmla="*/ 579 h 1006"/>
                  <a:gd name="T74" fmla="*/ 8 w 1778"/>
                  <a:gd name="T75" fmla="*/ 603 h 1006"/>
                  <a:gd name="T76" fmla="*/ 20 w 1778"/>
                  <a:gd name="T77" fmla="*/ 640 h 1006"/>
                  <a:gd name="T78" fmla="*/ 25 w 1778"/>
                  <a:gd name="T79" fmla="*/ 654 h 1006"/>
                  <a:gd name="T80" fmla="*/ 32 w 1778"/>
                  <a:gd name="T81" fmla="*/ 668 h 1006"/>
                  <a:gd name="T82" fmla="*/ 39 w 1778"/>
                  <a:gd name="T83" fmla="*/ 678 h 1006"/>
                  <a:gd name="T84" fmla="*/ 49 w 1778"/>
                  <a:gd name="T85" fmla="*/ 690 h 1006"/>
                  <a:gd name="T86" fmla="*/ 56 w 1778"/>
                  <a:gd name="T87" fmla="*/ 697 h 1006"/>
                  <a:gd name="T88" fmla="*/ 65 w 1778"/>
                  <a:gd name="T89" fmla="*/ 704 h 1006"/>
                  <a:gd name="T90" fmla="*/ 75 w 1778"/>
                  <a:gd name="T91" fmla="*/ 709 h 1006"/>
                  <a:gd name="T92" fmla="*/ 83 w 1778"/>
                  <a:gd name="T93" fmla="*/ 712 h 1006"/>
                  <a:gd name="T94" fmla="*/ 1448 w 1778"/>
                  <a:gd name="T95" fmla="*/ 1006 h 10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78" h="1006">
                    <a:moveTo>
                      <a:pt x="1448" y="1006"/>
                    </a:moveTo>
                    <a:cubicBezTo>
                      <a:pt x="1446" y="1006"/>
                      <a:pt x="1445" y="1005"/>
                      <a:pt x="1444" y="1005"/>
                    </a:cubicBezTo>
                    <a:cubicBezTo>
                      <a:pt x="1443" y="1005"/>
                      <a:pt x="1442" y="1004"/>
                      <a:pt x="1441" y="1004"/>
                    </a:cubicBezTo>
                    <a:cubicBezTo>
                      <a:pt x="1440" y="1004"/>
                      <a:pt x="1439" y="1004"/>
                      <a:pt x="1438" y="1003"/>
                    </a:cubicBezTo>
                    <a:cubicBezTo>
                      <a:pt x="1437" y="1003"/>
                      <a:pt x="1436" y="1002"/>
                      <a:pt x="1435" y="1002"/>
                    </a:cubicBezTo>
                    <a:cubicBezTo>
                      <a:pt x="1434" y="1002"/>
                      <a:pt x="1434" y="1001"/>
                      <a:pt x="1433" y="1001"/>
                    </a:cubicBezTo>
                    <a:cubicBezTo>
                      <a:pt x="1432" y="1000"/>
                      <a:pt x="1431" y="1000"/>
                      <a:pt x="1430" y="1000"/>
                    </a:cubicBezTo>
                    <a:cubicBezTo>
                      <a:pt x="1429" y="999"/>
                      <a:pt x="1428" y="999"/>
                      <a:pt x="1427" y="998"/>
                    </a:cubicBezTo>
                    <a:cubicBezTo>
                      <a:pt x="1426" y="998"/>
                      <a:pt x="1425" y="997"/>
                      <a:pt x="1425" y="997"/>
                    </a:cubicBezTo>
                    <a:cubicBezTo>
                      <a:pt x="1424" y="996"/>
                      <a:pt x="1423" y="996"/>
                      <a:pt x="1422" y="995"/>
                    </a:cubicBezTo>
                    <a:cubicBezTo>
                      <a:pt x="1421" y="994"/>
                      <a:pt x="1420" y="994"/>
                      <a:pt x="1419" y="993"/>
                    </a:cubicBezTo>
                    <a:cubicBezTo>
                      <a:pt x="1418" y="992"/>
                      <a:pt x="1418" y="992"/>
                      <a:pt x="1417" y="991"/>
                    </a:cubicBezTo>
                    <a:cubicBezTo>
                      <a:pt x="1416" y="991"/>
                      <a:pt x="1415" y="990"/>
                      <a:pt x="1414" y="989"/>
                    </a:cubicBezTo>
                    <a:cubicBezTo>
                      <a:pt x="1413" y="988"/>
                      <a:pt x="1413" y="988"/>
                      <a:pt x="1412" y="987"/>
                    </a:cubicBezTo>
                    <a:cubicBezTo>
                      <a:pt x="1411" y="986"/>
                      <a:pt x="1410" y="985"/>
                      <a:pt x="1409" y="984"/>
                    </a:cubicBezTo>
                    <a:cubicBezTo>
                      <a:pt x="1408" y="983"/>
                      <a:pt x="1407" y="983"/>
                      <a:pt x="1407" y="982"/>
                    </a:cubicBezTo>
                    <a:cubicBezTo>
                      <a:pt x="1406" y="981"/>
                      <a:pt x="1404" y="980"/>
                      <a:pt x="1403" y="978"/>
                    </a:cubicBezTo>
                    <a:cubicBezTo>
                      <a:pt x="1403" y="978"/>
                      <a:pt x="1402" y="977"/>
                      <a:pt x="1402" y="977"/>
                    </a:cubicBezTo>
                    <a:cubicBezTo>
                      <a:pt x="1400" y="975"/>
                      <a:pt x="1399" y="972"/>
                      <a:pt x="1397" y="970"/>
                    </a:cubicBezTo>
                    <a:cubicBezTo>
                      <a:pt x="1396" y="969"/>
                      <a:pt x="1396" y="969"/>
                      <a:pt x="1396" y="968"/>
                    </a:cubicBezTo>
                    <a:cubicBezTo>
                      <a:pt x="1394" y="966"/>
                      <a:pt x="1393" y="964"/>
                      <a:pt x="1392" y="963"/>
                    </a:cubicBezTo>
                    <a:cubicBezTo>
                      <a:pt x="1391" y="962"/>
                      <a:pt x="1391" y="961"/>
                      <a:pt x="1390" y="960"/>
                    </a:cubicBezTo>
                    <a:cubicBezTo>
                      <a:pt x="1390" y="959"/>
                      <a:pt x="1389" y="958"/>
                      <a:pt x="1389" y="956"/>
                    </a:cubicBezTo>
                    <a:cubicBezTo>
                      <a:pt x="1388" y="955"/>
                      <a:pt x="1387" y="954"/>
                      <a:pt x="1387" y="953"/>
                    </a:cubicBezTo>
                    <a:cubicBezTo>
                      <a:pt x="1386" y="952"/>
                      <a:pt x="1386" y="951"/>
                      <a:pt x="1385" y="949"/>
                    </a:cubicBezTo>
                    <a:cubicBezTo>
                      <a:pt x="1384" y="948"/>
                      <a:pt x="1384" y="947"/>
                      <a:pt x="1383" y="946"/>
                    </a:cubicBezTo>
                    <a:cubicBezTo>
                      <a:pt x="1383" y="945"/>
                      <a:pt x="1382" y="943"/>
                      <a:pt x="1382" y="942"/>
                    </a:cubicBezTo>
                    <a:cubicBezTo>
                      <a:pt x="1381" y="941"/>
                      <a:pt x="1381" y="939"/>
                      <a:pt x="1380" y="938"/>
                    </a:cubicBezTo>
                    <a:cubicBezTo>
                      <a:pt x="1380" y="937"/>
                      <a:pt x="1379" y="935"/>
                      <a:pt x="1379" y="934"/>
                    </a:cubicBezTo>
                    <a:cubicBezTo>
                      <a:pt x="1378" y="932"/>
                      <a:pt x="1377" y="930"/>
                      <a:pt x="1377" y="929"/>
                    </a:cubicBezTo>
                    <a:cubicBezTo>
                      <a:pt x="1370" y="908"/>
                      <a:pt x="1370" y="908"/>
                      <a:pt x="1370" y="908"/>
                    </a:cubicBezTo>
                    <a:cubicBezTo>
                      <a:pt x="1369" y="905"/>
                      <a:pt x="1368" y="901"/>
                      <a:pt x="1367" y="898"/>
                    </a:cubicBezTo>
                    <a:cubicBezTo>
                      <a:pt x="1367" y="897"/>
                      <a:pt x="1366" y="896"/>
                      <a:pt x="1366" y="895"/>
                    </a:cubicBezTo>
                    <a:cubicBezTo>
                      <a:pt x="1365" y="892"/>
                      <a:pt x="1365" y="889"/>
                      <a:pt x="1364" y="887"/>
                    </a:cubicBezTo>
                    <a:cubicBezTo>
                      <a:pt x="1364" y="886"/>
                      <a:pt x="1364" y="885"/>
                      <a:pt x="1363" y="884"/>
                    </a:cubicBezTo>
                    <a:cubicBezTo>
                      <a:pt x="1363" y="880"/>
                      <a:pt x="1362" y="876"/>
                      <a:pt x="1361" y="873"/>
                    </a:cubicBezTo>
                    <a:cubicBezTo>
                      <a:pt x="1361" y="872"/>
                      <a:pt x="1361" y="871"/>
                      <a:pt x="1361" y="871"/>
                    </a:cubicBezTo>
                    <a:cubicBezTo>
                      <a:pt x="1361" y="868"/>
                      <a:pt x="1360" y="864"/>
                      <a:pt x="1360" y="861"/>
                    </a:cubicBezTo>
                    <a:cubicBezTo>
                      <a:pt x="1360" y="860"/>
                      <a:pt x="1360" y="858"/>
                      <a:pt x="1360" y="857"/>
                    </a:cubicBezTo>
                    <a:cubicBezTo>
                      <a:pt x="1359" y="855"/>
                      <a:pt x="1359" y="854"/>
                      <a:pt x="1359" y="852"/>
                    </a:cubicBezTo>
                    <a:cubicBezTo>
                      <a:pt x="1359" y="850"/>
                      <a:pt x="1359" y="849"/>
                      <a:pt x="1359" y="847"/>
                    </a:cubicBezTo>
                    <a:cubicBezTo>
                      <a:pt x="1359" y="845"/>
                      <a:pt x="1359" y="844"/>
                      <a:pt x="1359" y="842"/>
                    </a:cubicBezTo>
                    <a:cubicBezTo>
                      <a:pt x="1358" y="840"/>
                      <a:pt x="1358" y="839"/>
                      <a:pt x="1358" y="837"/>
                    </a:cubicBezTo>
                    <a:cubicBezTo>
                      <a:pt x="1358" y="835"/>
                      <a:pt x="1358" y="834"/>
                      <a:pt x="1358" y="832"/>
                    </a:cubicBezTo>
                    <a:cubicBezTo>
                      <a:pt x="1358" y="830"/>
                      <a:pt x="1358" y="829"/>
                      <a:pt x="1358" y="827"/>
                    </a:cubicBezTo>
                    <a:cubicBezTo>
                      <a:pt x="1358" y="825"/>
                      <a:pt x="1358" y="823"/>
                      <a:pt x="1358" y="822"/>
                    </a:cubicBezTo>
                    <a:cubicBezTo>
                      <a:pt x="1358" y="820"/>
                      <a:pt x="1358" y="819"/>
                      <a:pt x="1358" y="817"/>
                    </a:cubicBezTo>
                    <a:cubicBezTo>
                      <a:pt x="1359" y="813"/>
                      <a:pt x="1359" y="809"/>
                      <a:pt x="1359" y="805"/>
                    </a:cubicBezTo>
                    <a:cubicBezTo>
                      <a:pt x="1359" y="805"/>
                      <a:pt x="1359" y="804"/>
                      <a:pt x="1359" y="804"/>
                    </a:cubicBezTo>
                    <a:cubicBezTo>
                      <a:pt x="1359" y="800"/>
                      <a:pt x="1360" y="797"/>
                      <a:pt x="1360" y="793"/>
                    </a:cubicBezTo>
                    <a:cubicBezTo>
                      <a:pt x="1360" y="792"/>
                      <a:pt x="1360" y="790"/>
                      <a:pt x="1361" y="789"/>
                    </a:cubicBezTo>
                    <a:cubicBezTo>
                      <a:pt x="1361" y="787"/>
                      <a:pt x="1361" y="784"/>
                      <a:pt x="1361" y="782"/>
                    </a:cubicBezTo>
                    <a:cubicBezTo>
                      <a:pt x="1362" y="781"/>
                      <a:pt x="1362" y="779"/>
                      <a:pt x="1362" y="778"/>
                    </a:cubicBezTo>
                    <a:cubicBezTo>
                      <a:pt x="1362" y="776"/>
                      <a:pt x="1363" y="773"/>
                      <a:pt x="1363" y="771"/>
                    </a:cubicBezTo>
                    <a:cubicBezTo>
                      <a:pt x="1363" y="770"/>
                      <a:pt x="1364" y="768"/>
                      <a:pt x="1364" y="767"/>
                    </a:cubicBezTo>
                    <a:cubicBezTo>
                      <a:pt x="1364" y="765"/>
                      <a:pt x="1365" y="763"/>
                      <a:pt x="1365" y="761"/>
                    </a:cubicBezTo>
                    <a:cubicBezTo>
                      <a:pt x="1365" y="759"/>
                      <a:pt x="1366" y="758"/>
                      <a:pt x="1366" y="757"/>
                    </a:cubicBezTo>
                    <a:cubicBezTo>
                      <a:pt x="1366" y="754"/>
                      <a:pt x="1367" y="752"/>
                      <a:pt x="1367" y="750"/>
                    </a:cubicBezTo>
                    <a:cubicBezTo>
                      <a:pt x="1368" y="749"/>
                      <a:pt x="1368" y="748"/>
                      <a:pt x="1368" y="746"/>
                    </a:cubicBezTo>
                    <a:cubicBezTo>
                      <a:pt x="1369" y="744"/>
                      <a:pt x="1369" y="742"/>
                      <a:pt x="1370" y="740"/>
                    </a:cubicBezTo>
                    <a:cubicBezTo>
                      <a:pt x="1370" y="739"/>
                      <a:pt x="1370" y="738"/>
                      <a:pt x="1371" y="736"/>
                    </a:cubicBezTo>
                    <a:cubicBezTo>
                      <a:pt x="1371" y="734"/>
                      <a:pt x="1372" y="732"/>
                      <a:pt x="1373" y="729"/>
                    </a:cubicBezTo>
                    <a:cubicBezTo>
                      <a:pt x="1373" y="728"/>
                      <a:pt x="1373" y="727"/>
                      <a:pt x="1373" y="727"/>
                    </a:cubicBezTo>
                    <a:cubicBezTo>
                      <a:pt x="1374" y="723"/>
                      <a:pt x="1375" y="720"/>
                      <a:pt x="1377" y="717"/>
                    </a:cubicBezTo>
                    <a:cubicBezTo>
                      <a:pt x="1377" y="716"/>
                      <a:pt x="1377" y="716"/>
                      <a:pt x="1377" y="715"/>
                    </a:cubicBezTo>
                    <a:cubicBezTo>
                      <a:pt x="1378" y="712"/>
                      <a:pt x="1379" y="710"/>
                      <a:pt x="1380" y="707"/>
                    </a:cubicBezTo>
                    <a:cubicBezTo>
                      <a:pt x="1380" y="706"/>
                      <a:pt x="1381" y="706"/>
                      <a:pt x="1381" y="705"/>
                    </a:cubicBezTo>
                    <a:cubicBezTo>
                      <a:pt x="1382" y="702"/>
                      <a:pt x="1383" y="700"/>
                      <a:pt x="1384" y="698"/>
                    </a:cubicBezTo>
                    <a:cubicBezTo>
                      <a:pt x="1384" y="696"/>
                      <a:pt x="1385" y="695"/>
                      <a:pt x="1385" y="694"/>
                    </a:cubicBezTo>
                    <a:cubicBezTo>
                      <a:pt x="1386" y="692"/>
                      <a:pt x="1387" y="690"/>
                      <a:pt x="1387" y="688"/>
                    </a:cubicBezTo>
                    <a:cubicBezTo>
                      <a:pt x="1388" y="687"/>
                      <a:pt x="1388" y="686"/>
                      <a:pt x="1389" y="685"/>
                    </a:cubicBezTo>
                    <a:cubicBezTo>
                      <a:pt x="1390" y="683"/>
                      <a:pt x="1391" y="680"/>
                      <a:pt x="1392" y="678"/>
                    </a:cubicBezTo>
                    <a:cubicBezTo>
                      <a:pt x="1393" y="677"/>
                      <a:pt x="1393" y="676"/>
                      <a:pt x="1394" y="675"/>
                    </a:cubicBezTo>
                    <a:cubicBezTo>
                      <a:pt x="1395" y="673"/>
                      <a:pt x="1396" y="671"/>
                      <a:pt x="1397" y="669"/>
                    </a:cubicBezTo>
                    <a:cubicBezTo>
                      <a:pt x="1397" y="668"/>
                      <a:pt x="1398" y="667"/>
                      <a:pt x="1398" y="666"/>
                    </a:cubicBezTo>
                    <a:cubicBezTo>
                      <a:pt x="1400" y="662"/>
                      <a:pt x="1402" y="659"/>
                      <a:pt x="1404" y="656"/>
                    </a:cubicBezTo>
                    <a:cubicBezTo>
                      <a:pt x="1404" y="656"/>
                      <a:pt x="1404" y="655"/>
                      <a:pt x="1404" y="655"/>
                    </a:cubicBezTo>
                    <a:cubicBezTo>
                      <a:pt x="1406" y="651"/>
                      <a:pt x="1409" y="648"/>
                      <a:pt x="1411" y="645"/>
                    </a:cubicBezTo>
                    <a:cubicBezTo>
                      <a:pt x="1412" y="644"/>
                      <a:pt x="1412" y="642"/>
                      <a:pt x="1413" y="641"/>
                    </a:cubicBezTo>
                    <a:cubicBezTo>
                      <a:pt x="1414" y="640"/>
                      <a:pt x="1415" y="639"/>
                      <a:pt x="1415" y="638"/>
                    </a:cubicBezTo>
                    <a:cubicBezTo>
                      <a:pt x="1416" y="636"/>
                      <a:pt x="1417" y="635"/>
                      <a:pt x="1419" y="634"/>
                    </a:cubicBezTo>
                    <a:cubicBezTo>
                      <a:pt x="1419" y="633"/>
                      <a:pt x="1420" y="632"/>
                      <a:pt x="1421" y="631"/>
                    </a:cubicBezTo>
                    <a:cubicBezTo>
                      <a:pt x="1422" y="629"/>
                      <a:pt x="1423" y="628"/>
                      <a:pt x="1424" y="626"/>
                    </a:cubicBezTo>
                    <a:cubicBezTo>
                      <a:pt x="1425" y="625"/>
                      <a:pt x="1425" y="625"/>
                      <a:pt x="1426" y="624"/>
                    </a:cubicBezTo>
                    <a:cubicBezTo>
                      <a:pt x="1428" y="622"/>
                      <a:pt x="1430" y="620"/>
                      <a:pt x="1432" y="617"/>
                    </a:cubicBezTo>
                    <a:cubicBezTo>
                      <a:pt x="1680" y="341"/>
                      <a:pt x="1680" y="341"/>
                      <a:pt x="1680" y="341"/>
                    </a:cubicBezTo>
                    <a:cubicBezTo>
                      <a:pt x="1712" y="306"/>
                      <a:pt x="1747" y="292"/>
                      <a:pt x="1778" y="299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6"/>
                      <a:pt x="74" y="326"/>
                      <a:pt x="74" y="326"/>
                    </a:cubicBezTo>
                    <a:cubicBezTo>
                      <a:pt x="72" y="328"/>
                      <a:pt x="70" y="330"/>
                      <a:pt x="68" y="332"/>
                    </a:cubicBezTo>
                    <a:cubicBezTo>
                      <a:pt x="67" y="333"/>
                      <a:pt x="67" y="334"/>
                      <a:pt x="66" y="334"/>
                    </a:cubicBezTo>
                    <a:cubicBezTo>
                      <a:pt x="65" y="336"/>
                      <a:pt x="64" y="337"/>
                      <a:pt x="63" y="339"/>
                    </a:cubicBezTo>
                    <a:cubicBezTo>
                      <a:pt x="62" y="340"/>
                      <a:pt x="61" y="341"/>
                      <a:pt x="61" y="342"/>
                    </a:cubicBezTo>
                    <a:cubicBezTo>
                      <a:pt x="59" y="343"/>
                      <a:pt x="58" y="345"/>
                      <a:pt x="57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8" y="360"/>
                      <a:pt x="46" y="363"/>
                    </a:cubicBezTo>
                    <a:cubicBezTo>
                      <a:pt x="46" y="363"/>
                      <a:pt x="46" y="364"/>
                      <a:pt x="46" y="364"/>
                    </a:cubicBezTo>
                    <a:cubicBezTo>
                      <a:pt x="44" y="367"/>
                      <a:pt x="42" y="370"/>
                      <a:pt x="40" y="374"/>
                    </a:cubicBezTo>
                    <a:cubicBezTo>
                      <a:pt x="40" y="374"/>
                      <a:pt x="40" y="375"/>
                      <a:pt x="40" y="375"/>
                    </a:cubicBezTo>
                    <a:cubicBezTo>
                      <a:pt x="39" y="376"/>
                      <a:pt x="39" y="376"/>
                      <a:pt x="39" y="377"/>
                    </a:cubicBezTo>
                    <a:cubicBezTo>
                      <a:pt x="38" y="379"/>
                      <a:pt x="37" y="381"/>
                      <a:pt x="36" y="383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9"/>
                      <a:pt x="32" y="391"/>
                      <a:pt x="31" y="393"/>
                    </a:cubicBezTo>
                    <a:cubicBezTo>
                      <a:pt x="31" y="394"/>
                      <a:pt x="30" y="395"/>
                      <a:pt x="30" y="395"/>
                    </a:cubicBezTo>
                    <a:cubicBezTo>
                      <a:pt x="29" y="396"/>
                      <a:pt x="29" y="396"/>
                      <a:pt x="29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6"/>
                    </a:cubicBezTo>
                    <a:cubicBezTo>
                      <a:pt x="25" y="408"/>
                      <a:pt x="24" y="410"/>
                      <a:pt x="23" y="413"/>
                    </a:cubicBezTo>
                    <a:cubicBezTo>
                      <a:pt x="23" y="414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1"/>
                      <a:pt x="19" y="423"/>
                    </a:cubicBezTo>
                    <a:cubicBezTo>
                      <a:pt x="19" y="424"/>
                      <a:pt x="19" y="424"/>
                      <a:pt x="19" y="425"/>
                    </a:cubicBezTo>
                    <a:cubicBezTo>
                      <a:pt x="17" y="428"/>
                      <a:pt x="16" y="431"/>
                      <a:pt x="15" y="435"/>
                    </a:cubicBezTo>
                    <a:cubicBezTo>
                      <a:pt x="15" y="435"/>
                      <a:pt x="15" y="435"/>
                      <a:pt x="15" y="435"/>
                    </a:cubicBezTo>
                    <a:cubicBezTo>
                      <a:pt x="15" y="436"/>
                      <a:pt x="15" y="437"/>
                      <a:pt x="15" y="438"/>
                    </a:cubicBezTo>
                    <a:cubicBezTo>
                      <a:pt x="14" y="440"/>
                      <a:pt x="13" y="442"/>
                      <a:pt x="13" y="444"/>
                    </a:cubicBezTo>
                    <a:cubicBezTo>
                      <a:pt x="12" y="446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3"/>
                      <a:pt x="8" y="465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6"/>
                      <a:pt x="6" y="476"/>
                    </a:cubicBezTo>
                    <a:cubicBezTo>
                      <a:pt x="5" y="477"/>
                      <a:pt x="5" y="478"/>
                      <a:pt x="5" y="479"/>
                    </a:cubicBezTo>
                    <a:cubicBezTo>
                      <a:pt x="5" y="481"/>
                      <a:pt x="4" y="484"/>
                      <a:pt x="4" y="486"/>
                    </a:cubicBezTo>
                    <a:cubicBezTo>
                      <a:pt x="4" y="487"/>
                      <a:pt x="4" y="489"/>
                      <a:pt x="3" y="490"/>
                    </a:cubicBezTo>
                    <a:cubicBezTo>
                      <a:pt x="3" y="493"/>
                      <a:pt x="3" y="495"/>
                      <a:pt x="3" y="497"/>
                    </a:cubicBezTo>
                    <a:cubicBezTo>
                      <a:pt x="2" y="498"/>
                      <a:pt x="2" y="499"/>
                      <a:pt x="2" y="499"/>
                    </a:cubicBezTo>
                    <a:cubicBezTo>
                      <a:pt x="2" y="500"/>
                      <a:pt x="2" y="501"/>
                      <a:pt x="2" y="501"/>
                    </a:cubicBezTo>
                    <a:cubicBezTo>
                      <a:pt x="2" y="505"/>
                      <a:pt x="1" y="508"/>
                      <a:pt x="1" y="512"/>
                    </a:cubicBezTo>
                    <a:cubicBezTo>
                      <a:pt x="1" y="512"/>
                      <a:pt x="1" y="513"/>
                      <a:pt x="1" y="513"/>
                    </a:cubicBezTo>
                    <a:cubicBezTo>
                      <a:pt x="1" y="517"/>
                      <a:pt x="1" y="521"/>
                      <a:pt x="0" y="525"/>
                    </a:cubicBezTo>
                    <a:cubicBezTo>
                      <a:pt x="0" y="526"/>
                      <a:pt x="0" y="526"/>
                      <a:pt x="0" y="527"/>
                    </a:cubicBezTo>
                    <a:cubicBezTo>
                      <a:pt x="0" y="528"/>
                      <a:pt x="0" y="529"/>
                      <a:pt x="0" y="530"/>
                    </a:cubicBezTo>
                    <a:cubicBezTo>
                      <a:pt x="0" y="532"/>
                      <a:pt x="0" y="533"/>
                      <a:pt x="0" y="535"/>
                    </a:cubicBezTo>
                    <a:cubicBezTo>
                      <a:pt x="0" y="537"/>
                      <a:pt x="0" y="538"/>
                      <a:pt x="0" y="540"/>
                    </a:cubicBezTo>
                    <a:cubicBezTo>
                      <a:pt x="0" y="542"/>
                      <a:pt x="0" y="543"/>
                      <a:pt x="0" y="545"/>
                    </a:cubicBezTo>
                    <a:cubicBezTo>
                      <a:pt x="0" y="547"/>
                      <a:pt x="0" y="548"/>
                      <a:pt x="0" y="550"/>
                    </a:cubicBezTo>
                    <a:cubicBezTo>
                      <a:pt x="1" y="552"/>
                      <a:pt x="1" y="553"/>
                      <a:pt x="1" y="555"/>
                    </a:cubicBezTo>
                    <a:cubicBezTo>
                      <a:pt x="1" y="557"/>
                      <a:pt x="1" y="558"/>
                      <a:pt x="1" y="560"/>
                    </a:cubicBezTo>
                    <a:cubicBezTo>
                      <a:pt x="1" y="562"/>
                      <a:pt x="1" y="563"/>
                      <a:pt x="2" y="565"/>
                    </a:cubicBezTo>
                    <a:cubicBezTo>
                      <a:pt x="2" y="566"/>
                      <a:pt x="2" y="567"/>
                      <a:pt x="2" y="568"/>
                    </a:cubicBezTo>
                    <a:cubicBezTo>
                      <a:pt x="2" y="568"/>
                      <a:pt x="2" y="569"/>
                      <a:pt x="2" y="569"/>
                    </a:cubicBezTo>
                    <a:cubicBezTo>
                      <a:pt x="2" y="572"/>
                      <a:pt x="3" y="576"/>
                      <a:pt x="3" y="579"/>
                    </a:cubicBezTo>
                    <a:cubicBezTo>
                      <a:pt x="3" y="579"/>
                      <a:pt x="3" y="580"/>
                      <a:pt x="3" y="581"/>
                    </a:cubicBezTo>
                    <a:cubicBezTo>
                      <a:pt x="4" y="584"/>
                      <a:pt x="5" y="588"/>
                      <a:pt x="5" y="592"/>
                    </a:cubicBezTo>
                    <a:cubicBezTo>
                      <a:pt x="6" y="593"/>
                      <a:pt x="6" y="594"/>
                      <a:pt x="6" y="595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10"/>
                      <a:pt x="11" y="613"/>
                      <a:pt x="12" y="616"/>
                    </a:cubicBezTo>
                    <a:cubicBezTo>
                      <a:pt x="19" y="637"/>
                      <a:pt x="19" y="637"/>
                      <a:pt x="19" y="637"/>
                    </a:cubicBezTo>
                    <a:cubicBezTo>
                      <a:pt x="19" y="638"/>
                      <a:pt x="19" y="639"/>
                      <a:pt x="20" y="640"/>
                    </a:cubicBezTo>
                    <a:cubicBezTo>
                      <a:pt x="20" y="640"/>
                      <a:pt x="20" y="641"/>
                      <a:pt x="20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8"/>
                      <a:pt x="23" y="649"/>
                      <a:pt x="24" y="650"/>
                    </a:cubicBezTo>
                    <a:cubicBezTo>
                      <a:pt x="24" y="651"/>
                      <a:pt x="25" y="653"/>
                      <a:pt x="25" y="654"/>
                    </a:cubicBezTo>
                    <a:cubicBezTo>
                      <a:pt x="26" y="655"/>
                      <a:pt x="26" y="656"/>
                      <a:pt x="27" y="658"/>
                    </a:cubicBezTo>
                    <a:cubicBezTo>
                      <a:pt x="27" y="659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0" y="665"/>
                    </a:cubicBezTo>
                    <a:cubicBezTo>
                      <a:pt x="31" y="666"/>
                      <a:pt x="32" y="667"/>
                      <a:pt x="32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3" y="670"/>
                      <a:pt x="34" y="670"/>
                      <a:pt x="34" y="671"/>
                    </a:cubicBezTo>
                    <a:cubicBezTo>
                      <a:pt x="35" y="673"/>
                      <a:pt x="36" y="674"/>
                      <a:pt x="38" y="676"/>
                    </a:cubicBezTo>
                    <a:cubicBezTo>
                      <a:pt x="38" y="677"/>
                      <a:pt x="38" y="678"/>
                      <a:pt x="39" y="678"/>
                    </a:cubicBezTo>
                    <a:cubicBezTo>
                      <a:pt x="41" y="680"/>
                      <a:pt x="42" y="683"/>
                      <a:pt x="44" y="685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6"/>
                      <a:pt x="45" y="686"/>
                    </a:cubicBezTo>
                    <a:cubicBezTo>
                      <a:pt x="46" y="688"/>
                      <a:pt x="48" y="689"/>
                      <a:pt x="49" y="690"/>
                    </a:cubicBezTo>
                    <a:cubicBezTo>
                      <a:pt x="49" y="691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7"/>
                      <a:pt x="56" y="697"/>
                    </a:cubicBezTo>
                    <a:cubicBezTo>
                      <a:pt x="57" y="698"/>
                      <a:pt x="58" y="699"/>
                      <a:pt x="59" y="699"/>
                    </a:cubicBezTo>
                    <a:cubicBezTo>
                      <a:pt x="60" y="700"/>
                      <a:pt x="60" y="700"/>
                      <a:pt x="61" y="701"/>
                    </a:cubicBezTo>
                    <a:cubicBezTo>
                      <a:pt x="62" y="702"/>
                      <a:pt x="63" y="702"/>
                      <a:pt x="64" y="703"/>
                    </a:cubicBezTo>
                    <a:cubicBezTo>
                      <a:pt x="64" y="703"/>
                      <a:pt x="65" y="704"/>
                      <a:pt x="65" y="704"/>
                    </a:cubicBezTo>
                    <a:cubicBezTo>
                      <a:pt x="66" y="704"/>
                      <a:pt x="66" y="704"/>
                      <a:pt x="67" y="705"/>
                    </a:cubicBezTo>
                    <a:cubicBezTo>
                      <a:pt x="67" y="705"/>
                      <a:pt x="68" y="706"/>
                      <a:pt x="69" y="706"/>
                    </a:cubicBezTo>
                    <a:cubicBezTo>
                      <a:pt x="70" y="707"/>
                      <a:pt x="71" y="707"/>
                      <a:pt x="72" y="708"/>
                    </a:cubicBezTo>
                    <a:cubicBezTo>
                      <a:pt x="73" y="708"/>
                      <a:pt x="74" y="709"/>
                      <a:pt x="75" y="709"/>
                    </a:cubicBezTo>
                    <a:cubicBezTo>
                      <a:pt x="75" y="709"/>
                      <a:pt x="76" y="709"/>
                      <a:pt x="76" y="710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1"/>
                      <a:pt x="79" y="711"/>
                      <a:pt x="80" y="711"/>
                    </a:cubicBezTo>
                    <a:cubicBezTo>
                      <a:pt x="81" y="712"/>
                      <a:pt x="82" y="712"/>
                      <a:pt x="83" y="712"/>
                    </a:cubicBezTo>
                    <a:cubicBezTo>
                      <a:pt x="84" y="713"/>
                      <a:pt x="85" y="713"/>
                      <a:pt x="86" y="713"/>
                    </a:cubicBezTo>
                    <a:cubicBezTo>
                      <a:pt x="87" y="713"/>
                      <a:pt x="87" y="713"/>
                      <a:pt x="88" y="714"/>
                    </a:cubicBezTo>
                    <a:cubicBezTo>
                      <a:pt x="88" y="714"/>
                      <a:pt x="89" y="714"/>
                      <a:pt x="90" y="714"/>
                    </a:cubicBezTo>
                    <a:lnTo>
                      <a:pt x="1448" y="1006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33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984375" y="5992813"/>
                <a:ext cx="639763" cy="788988"/>
              </a:xfrm>
              <a:custGeom>
                <a:avLst/>
                <a:gdLst>
                  <a:gd name="T0" fmla="*/ 284 w 612"/>
                  <a:gd name="T1" fmla="*/ 754 h 756"/>
                  <a:gd name="T2" fmla="*/ 275 w 612"/>
                  <a:gd name="T3" fmla="*/ 751 h 756"/>
                  <a:gd name="T4" fmla="*/ 266 w 612"/>
                  <a:gd name="T5" fmla="*/ 746 h 756"/>
                  <a:gd name="T6" fmla="*/ 257 w 612"/>
                  <a:gd name="T7" fmla="*/ 739 h 756"/>
                  <a:gd name="T8" fmla="*/ 250 w 612"/>
                  <a:gd name="T9" fmla="*/ 732 h 756"/>
                  <a:gd name="T10" fmla="*/ 240 w 612"/>
                  <a:gd name="T11" fmla="*/ 720 h 756"/>
                  <a:gd name="T12" fmla="*/ 233 w 612"/>
                  <a:gd name="T13" fmla="*/ 710 h 756"/>
                  <a:gd name="T14" fmla="*/ 226 w 612"/>
                  <a:gd name="T15" fmla="*/ 696 h 756"/>
                  <a:gd name="T16" fmla="*/ 220 w 612"/>
                  <a:gd name="T17" fmla="*/ 682 h 756"/>
                  <a:gd name="T18" fmla="*/ 209 w 612"/>
                  <a:gd name="T19" fmla="*/ 645 h 756"/>
                  <a:gd name="T20" fmla="*/ 204 w 612"/>
                  <a:gd name="T21" fmla="*/ 621 h 756"/>
                  <a:gd name="T22" fmla="*/ 202 w 612"/>
                  <a:gd name="T23" fmla="*/ 602 h 756"/>
                  <a:gd name="T24" fmla="*/ 201 w 612"/>
                  <a:gd name="T25" fmla="*/ 582 h 756"/>
                  <a:gd name="T26" fmla="*/ 201 w 612"/>
                  <a:gd name="T27" fmla="*/ 568 h 756"/>
                  <a:gd name="T28" fmla="*/ 203 w 612"/>
                  <a:gd name="T29" fmla="*/ 542 h 756"/>
                  <a:gd name="T30" fmla="*/ 206 w 612"/>
                  <a:gd name="T31" fmla="*/ 521 h 756"/>
                  <a:gd name="T32" fmla="*/ 209 w 612"/>
                  <a:gd name="T33" fmla="*/ 507 h 756"/>
                  <a:gd name="T34" fmla="*/ 212 w 612"/>
                  <a:gd name="T35" fmla="*/ 490 h 756"/>
                  <a:gd name="T36" fmla="*/ 216 w 612"/>
                  <a:gd name="T37" fmla="*/ 477 h 756"/>
                  <a:gd name="T38" fmla="*/ 223 w 612"/>
                  <a:gd name="T39" fmla="*/ 457 h 756"/>
                  <a:gd name="T40" fmla="*/ 230 w 612"/>
                  <a:gd name="T41" fmla="*/ 438 h 756"/>
                  <a:gd name="T42" fmla="*/ 236 w 612"/>
                  <a:gd name="T43" fmla="*/ 425 h 756"/>
                  <a:gd name="T44" fmla="*/ 246 w 612"/>
                  <a:gd name="T45" fmla="*/ 406 h 756"/>
                  <a:gd name="T46" fmla="*/ 256 w 612"/>
                  <a:gd name="T47" fmla="*/ 391 h 756"/>
                  <a:gd name="T48" fmla="*/ 267 w 612"/>
                  <a:gd name="T49" fmla="*/ 376 h 756"/>
                  <a:gd name="T50" fmla="*/ 612 w 612"/>
                  <a:gd name="T51" fmla="*/ 48 h 756"/>
                  <a:gd name="T52" fmla="*/ 68 w 612"/>
                  <a:gd name="T53" fmla="*/ 332 h 756"/>
                  <a:gd name="T54" fmla="*/ 58 w 612"/>
                  <a:gd name="T55" fmla="*/ 346 h 756"/>
                  <a:gd name="T56" fmla="*/ 46 w 612"/>
                  <a:gd name="T57" fmla="*/ 363 h 756"/>
                  <a:gd name="T58" fmla="*/ 39 w 612"/>
                  <a:gd name="T59" fmla="*/ 377 h 756"/>
                  <a:gd name="T60" fmla="*/ 30 w 612"/>
                  <a:gd name="T61" fmla="*/ 395 h 756"/>
                  <a:gd name="T62" fmla="*/ 23 w 612"/>
                  <a:gd name="T63" fmla="*/ 412 h 756"/>
                  <a:gd name="T64" fmla="*/ 19 w 612"/>
                  <a:gd name="T65" fmla="*/ 425 h 756"/>
                  <a:gd name="T66" fmla="*/ 13 w 612"/>
                  <a:gd name="T67" fmla="*/ 444 h 756"/>
                  <a:gd name="T68" fmla="*/ 9 w 612"/>
                  <a:gd name="T69" fmla="*/ 458 h 756"/>
                  <a:gd name="T70" fmla="*/ 6 w 612"/>
                  <a:gd name="T71" fmla="*/ 476 h 756"/>
                  <a:gd name="T72" fmla="*/ 3 w 612"/>
                  <a:gd name="T73" fmla="*/ 497 h 756"/>
                  <a:gd name="T74" fmla="*/ 1 w 612"/>
                  <a:gd name="T75" fmla="*/ 513 h 756"/>
                  <a:gd name="T76" fmla="*/ 0 w 612"/>
                  <a:gd name="T77" fmla="*/ 535 h 756"/>
                  <a:gd name="T78" fmla="*/ 1 w 612"/>
                  <a:gd name="T79" fmla="*/ 555 h 756"/>
                  <a:gd name="T80" fmla="*/ 2 w 612"/>
                  <a:gd name="T81" fmla="*/ 569 h 756"/>
                  <a:gd name="T82" fmla="*/ 6 w 612"/>
                  <a:gd name="T83" fmla="*/ 594 h 756"/>
                  <a:gd name="T84" fmla="*/ 19 w 612"/>
                  <a:gd name="T85" fmla="*/ 636 h 756"/>
                  <a:gd name="T86" fmla="*/ 24 w 612"/>
                  <a:gd name="T87" fmla="*/ 650 h 756"/>
                  <a:gd name="T88" fmla="*/ 31 w 612"/>
                  <a:gd name="T89" fmla="*/ 664 h 756"/>
                  <a:gd name="T90" fmla="*/ 38 w 612"/>
                  <a:gd name="T91" fmla="*/ 676 h 756"/>
                  <a:gd name="T92" fmla="*/ 45 w 612"/>
                  <a:gd name="T93" fmla="*/ 686 h 756"/>
                  <a:gd name="T94" fmla="*/ 55 w 612"/>
                  <a:gd name="T95" fmla="*/ 696 h 756"/>
                  <a:gd name="T96" fmla="*/ 64 w 612"/>
                  <a:gd name="T97" fmla="*/ 703 h 756"/>
                  <a:gd name="T98" fmla="*/ 72 w 612"/>
                  <a:gd name="T99" fmla="*/ 707 h 756"/>
                  <a:gd name="T100" fmla="*/ 80 w 612"/>
                  <a:gd name="T101" fmla="*/ 711 h 756"/>
                  <a:gd name="T102" fmla="*/ 90 w 612"/>
                  <a:gd name="T103" fmla="*/ 714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2" h="756">
                    <a:moveTo>
                      <a:pt x="290" y="756"/>
                    </a:moveTo>
                    <a:cubicBezTo>
                      <a:pt x="290" y="756"/>
                      <a:pt x="289" y="756"/>
                      <a:pt x="289" y="756"/>
                    </a:cubicBezTo>
                    <a:cubicBezTo>
                      <a:pt x="288" y="756"/>
                      <a:pt x="287" y="755"/>
                      <a:pt x="287" y="755"/>
                    </a:cubicBezTo>
                    <a:cubicBezTo>
                      <a:pt x="286" y="755"/>
                      <a:pt x="285" y="755"/>
                      <a:pt x="284" y="754"/>
                    </a:cubicBezTo>
                    <a:cubicBezTo>
                      <a:pt x="283" y="754"/>
                      <a:pt x="282" y="754"/>
                      <a:pt x="281" y="753"/>
                    </a:cubicBezTo>
                    <a:cubicBezTo>
                      <a:pt x="280" y="753"/>
                      <a:pt x="279" y="753"/>
                      <a:pt x="278" y="752"/>
                    </a:cubicBezTo>
                    <a:cubicBezTo>
                      <a:pt x="278" y="752"/>
                      <a:pt x="277" y="752"/>
                      <a:pt x="277" y="752"/>
                    </a:cubicBezTo>
                    <a:cubicBezTo>
                      <a:pt x="276" y="752"/>
                      <a:pt x="276" y="751"/>
                      <a:pt x="275" y="751"/>
                    </a:cubicBezTo>
                    <a:cubicBezTo>
                      <a:pt x="275" y="751"/>
                      <a:pt x="274" y="750"/>
                      <a:pt x="273" y="750"/>
                    </a:cubicBezTo>
                    <a:cubicBezTo>
                      <a:pt x="272" y="749"/>
                      <a:pt x="271" y="749"/>
                      <a:pt x="270" y="748"/>
                    </a:cubicBezTo>
                    <a:cubicBezTo>
                      <a:pt x="269" y="748"/>
                      <a:pt x="268" y="747"/>
                      <a:pt x="267" y="747"/>
                    </a:cubicBezTo>
                    <a:cubicBezTo>
                      <a:pt x="267" y="747"/>
                      <a:pt x="266" y="746"/>
                      <a:pt x="266" y="746"/>
                    </a:cubicBezTo>
                    <a:cubicBezTo>
                      <a:pt x="266" y="746"/>
                      <a:pt x="265" y="745"/>
                      <a:pt x="265" y="745"/>
                    </a:cubicBezTo>
                    <a:cubicBezTo>
                      <a:pt x="264" y="745"/>
                      <a:pt x="263" y="744"/>
                      <a:pt x="262" y="743"/>
                    </a:cubicBezTo>
                    <a:cubicBezTo>
                      <a:pt x="261" y="743"/>
                      <a:pt x="260" y="742"/>
                      <a:pt x="260" y="741"/>
                    </a:cubicBezTo>
                    <a:cubicBezTo>
                      <a:pt x="259" y="741"/>
                      <a:pt x="258" y="740"/>
                      <a:pt x="257" y="739"/>
                    </a:cubicBezTo>
                    <a:cubicBezTo>
                      <a:pt x="256" y="739"/>
                      <a:pt x="256" y="738"/>
                      <a:pt x="255" y="738"/>
                    </a:cubicBezTo>
                    <a:cubicBezTo>
                      <a:pt x="255" y="737"/>
                      <a:pt x="255" y="737"/>
                      <a:pt x="255" y="737"/>
                    </a:cubicBezTo>
                    <a:cubicBezTo>
                      <a:pt x="254" y="736"/>
                      <a:pt x="253" y="735"/>
                      <a:pt x="251" y="734"/>
                    </a:cubicBezTo>
                    <a:cubicBezTo>
                      <a:pt x="251" y="734"/>
                      <a:pt x="250" y="733"/>
                      <a:pt x="250" y="732"/>
                    </a:cubicBezTo>
                    <a:cubicBezTo>
                      <a:pt x="248" y="731"/>
                      <a:pt x="247" y="730"/>
                      <a:pt x="246" y="728"/>
                    </a:cubicBezTo>
                    <a:cubicBezTo>
                      <a:pt x="246" y="728"/>
                      <a:pt x="245" y="728"/>
                      <a:pt x="245" y="727"/>
                    </a:cubicBezTo>
                    <a:cubicBezTo>
                      <a:pt x="245" y="727"/>
                      <a:pt x="245" y="727"/>
                      <a:pt x="245" y="727"/>
                    </a:cubicBezTo>
                    <a:cubicBezTo>
                      <a:pt x="243" y="725"/>
                      <a:pt x="241" y="723"/>
                      <a:pt x="240" y="720"/>
                    </a:cubicBezTo>
                    <a:cubicBezTo>
                      <a:pt x="239" y="720"/>
                      <a:pt x="239" y="719"/>
                      <a:pt x="238" y="718"/>
                    </a:cubicBezTo>
                    <a:cubicBezTo>
                      <a:pt x="237" y="717"/>
                      <a:pt x="236" y="715"/>
                      <a:pt x="235" y="713"/>
                    </a:cubicBezTo>
                    <a:cubicBezTo>
                      <a:pt x="234" y="712"/>
                      <a:pt x="234" y="712"/>
                      <a:pt x="234" y="712"/>
                    </a:cubicBezTo>
                    <a:cubicBezTo>
                      <a:pt x="234" y="711"/>
                      <a:pt x="233" y="711"/>
                      <a:pt x="233" y="710"/>
                    </a:cubicBezTo>
                    <a:cubicBezTo>
                      <a:pt x="233" y="709"/>
                      <a:pt x="232" y="708"/>
                      <a:pt x="231" y="707"/>
                    </a:cubicBezTo>
                    <a:cubicBezTo>
                      <a:pt x="231" y="706"/>
                      <a:pt x="230" y="705"/>
                      <a:pt x="229" y="703"/>
                    </a:cubicBezTo>
                    <a:cubicBezTo>
                      <a:pt x="229" y="702"/>
                      <a:pt x="228" y="701"/>
                      <a:pt x="228" y="700"/>
                    </a:cubicBezTo>
                    <a:cubicBezTo>
                      <a:pt x="227" y="699"/>
                      <a:pt x="227" y="697"/>
                      <a:pt x="226" y="696"/>
                    </a:cubicBezTo>
                    <a:cubicBezTo>
                      <a:pt x="225" y="695"/>
                      <a:pt x="225" y="694"/>
                      <a:pt x="224" y="692"/>
                    </a:cubicBezTo>
                    <a:cubicBezTo>
                      <a:pt x="224" y="691"/>
                      <a:pt x="223" y="690"/>
                      <a:pt x="223" y="688"/>
                    </a:cubicBezTo>
                    <a:cubicBezTo>
                      <a:pt x="222" y="687"/>
                      <a:pt x="222" y="686"/>
                      <a:pt x="221" y="684"/>
                    </a:cubicBezTo>
                    <a:cubicBezTo>
                      <a:pt x="221" y="683"/>
                      <a:pt x="221" y="683"/>
                      <a:pt x="220" y="682"/>
                    </a:cubicBezTo>
                    <a:cubicBezTo>
                      <a:pt x="220" y="681"/>
                      <a:pt x="220" y="680"/>
                      <a:pt x="219" y="679"/>
                    </a:cubicBezTo>
                    <a:cubicBezTo>
                      <a:pt x="213" y="659"/>
                      <a:pt x="213" y="659"/>
                      <a:pt x="213" y="659"/>
                    </a:cubicBezTo>
                    <a:cubicBezTo>
                      <a:pt x="212" y="655"/>
                      <a:pt x="211" y="652"/>
                      <a:pt x="210" y="648"/>
                    </a:cubicBezTo>
                    <a:cubicBezTo>
                      <a:pt x="209" y="647"/>
                      <a:pt x="209" y="646"/>
                      <a:pt x="209" y="645"/>
                    </a:cubicBezTo>
                    <a:cubicBezTo>
                      <a:pt x="208" y="642"/>
                      <a:pt x="207" y="640"/>
                      <a:pt x="207" y="637"/>
                    </a:cubicBezTo>
                    <a:cubicBezTo>
                      <a:pt x="207" y="636"/>
                      <a:pt x="206" y="635"/>
                      <a:pt x="206" y="634"/>
                    </a:cubicBezTo>
                    <a:cubicBezTo>
                      <a:pt x="205" y="630"/>
                      <a:pt x="205" y="627"/>
                      <a:pt x="204" y="623"/>
                    </a:cubicBezTo>
                    <a:cubicBezTo>
                      <a:pt x="204" y="622"/>
                      <a:pt x="204" y="622"/>
                      <a:pt x="204" y="621"/>
                    </a:cubicBezTo>
                    <a:cubicBezTo>
                      <a:pt x="204" y="618"/>
                      <a:pt x="203" y="615"/>
                      <a:pt x="203" y="611"/>
                    </a:cubicBezTo>
                    <a:cubicBezTo>
                      <a:pt x="203" y="611"/>
                      <a:pt x="203" y="610"/>
                      <a:pt x="203" y="610"/>
                    </a:cubicBezTo>
                    <a:cubicBezTo>
                      <a:pt x="202" y="609"/>
                      <a:pt x="202" y="608"/>
                      <a:pt x="202" y="607"/>
                    </a:cubicBezTo>
                    <a:cubicBezTo>
                      <a:pt x="202" y="606"/>
                      <a:pt x="202" y="604"/>
                      <a:pt x="202" y="602"/>
                    </a:cubicBezTo>
                    <a:cubicBezTo>
                      <a:pt x="202" y="600"/>
                      <a:pt x="202" y="599"/>
                      <a:pt x="202" y="597"/>
                    </a:cubicBezTo>
                    <a:cubicBezTo>
                      <a:pt x="201" y="596"/>
                      <a:pt x="201" y="594"/>
                      <a:pt x="201" y="592"/>
                    </a:cubicBezTo>
                    <a:cubicBezTo>
                      <a:pt x="201" y="591"/>
                      <a:pt x="201" y="589"/>
                      <a:pt x="201" y="587"/>
                    </a:cubicBezTo>
                    <a:cubicBezTo>
                      <a:pt x="201" y="586"/>
                      <a:pt x="201" y="584"/>
                      <a:pt x="201" y="582"/>
                    </a:cubicBezTo>
                    <a:cubicBezTo>
                      <a:pt x="201" y="580"/>
                      <a:pt x="201" y="579"/>
                      <a:pt x="201" y="577"/>
                    </a:cubicBezTo>
                    <a:cubicBezTo>
                      <a:pt x="201" y="576"/>
                      <a:pt x="201" y="574"/>
                      <a:pt x="201" y="572"/>
                    </a:cubicBezTo>
                    <a:cubicBezTo>
                      <a:pt x="201" y="571"/>
                      <a:pt x="201" y="570"/>
                      <a:pt x="201" y="569"/>
                    </a:cubicBezTo>
                    <a:cubicBezTo>
                      <a:pt x="201" y="568"/>
                      <a:pt x="201" y="568"/>
                      <a:pt x="201" y="568"/>
                    </a:cubicBezTo>
                    <a:cubicBezTo>
                      <a:pt x="201" y="564"/>
                      <a:pt x="201" y="559"/>
                      <a:pt x="202" y="555"/>
                    </a:cubicBezTo>
                    <a:cubicBezTo>
                      <a:pt x="202" y="555"/>
                      <a:pt x="202" y="555"/>
                      <a:pt x="202" y="554"/>
                    </a:cubicBezTo>
                    <a:cubicBezTo>
                      <a:pt x="202" y="550"/>
                      <a:pt x="202" y="547"/>
                      <a:pt x="203" y="543"/>
                    </a:cubicBezTo>
                    <a:cubicBezTo>
                      <a:pt x="203" y="543"/>
                      <a:pt x="203" y="542"/>
                      <a:pt x="203" y="542"/>
                    </a:cubicBezTo>
                    <a:cubicBezTo>
                      <a:pt x="203" y="541"/>
                      <a:pt x="203" y="540"/>
                      <a:pt x="203" y="539"/>
                    </a:cubicBezTo>
                    <a:cubicBezTo>
                      <a:pt x="204" y="537"/>
                      <a:pt x="204" y="535"/>
                      <a:pt x="204" y="532"/>
                    </a:cubicBezTo>
                    <a:cubicBezTo>
                      <a:pt x="204" y="531"/>
                      <a:pt x="205" y="530"/>
                      <a:pt x="205" y="528"/>
                    </a:cubicBezTo>
                    <a:cubicBezTo>
                      <a:pt x="205" y="526"/>
                      <a:pt x="205" y="523"/>
                      <a:pt x="206" y="521"/>
                    </a:cubicBezTo>
                    <a:cubicBezTo>
                      <a:pt x="206" y="520"/>
                      <a:pt x="206" y="519"/>
                      <a:pt x="206" y="518"/>
                    </a:cubicBezTo>
                    <a:cubicBezTo>
                      <a:pt x="206" y="518"/>
                      <a:pt x="206" y="518"/>
                      <a:pt x="207" y="517"/>
                    </a:cubicBezTo>
                    <a:cubicBezTo>
                      <a:pt x="207" y="515"/>
                      <a:pt x="207" y="513"/>
                      <a:pt x="208" y="511"/>
                    </a:cubicBezTo>
                    <a:cubicBezTo>
                      <a:pt x="208" y="510"/>
                      <a:pt x="208" y="508"/>
                      <a:pt x="209" y="507"/>
                    </a:cubicBezTo>
                    <a:cubicBezTo>
                      <a:pt x="209" y="505"/>
                      <a:pt x="210" y="503"/>
                      <a:pt x="210" y="500"/>
                    </a:cubicBezTo>
                    <a:cubicBezTo>
                      <a:pt x="210" y="499"/>
                      <a:pt x="210" y="498"/>
                      <a:pt x="211" y="497"/>
                    </a:cubicBezTo>
                    <a:cubicBezTo>
                      <a:pt x="211" y="497"/>
                      <a:pt x="211" y="497"/>
                      <a:pt x="211" y="497"/>
                    </a:cubicBezTo>
                    <a:cubicBezTo>
                      <a:pt x="211" y="495"/>
                      <a:pt x="212" y="493"/>
                      <a:pt x="212" y="490"/>
                    </a:cubicBezTo>
                    <a:cubicBezTo>
                      <a:pt x="213" y="489"/>
                      <a:pt x="213" y="488"/>
                      <a:pt x="213" y="487"/>
                    </a:cubicBezTo>
                    <a:cubicBezTo>
                      <a:pt x="214" y="484"/>
                      <a:pt x="215" y="482"/>
                      <a:pt x="215" y="480"/>
                    </a:cubicBezTo>
                    <a:cubicBezTo>
                      <a:pt x="216" y="479"/>
                      <a:pt x="216" y="478"/>
                      <a:pt x="216" y="477"/>
                    </a:cubicBezTo>
                    <a:cubicBezTo>
                      <a:pt x="216" y="477"/>
                      <a:pt x="216" y="477"/>
                      <a:pt x="216" y="477"/>
                    </a:cubicBezTo>
                    <a:cubicBezTo>
                      <a:pt x="217" y="474"/>
                      <a:pt x="218" y="470"/>
                      <a:pt x="219" y="467"/>
                    </a:cubicBezTo>
                    <a:cubicBezTo>
                      <a:pt x="219" y="467"/>
                      <a:pt x="220" y="466"/>
                      <a:pt x="220" y="465"/>
                    </a:cubicBezTo>
                    <a:cubicBezTo>
                      <a:pt x="221" y="463"/>
                      <a:pt x="222" y="460"/>
                      <a:pt x="223" y="457"/>
                    </a:cubicBezTo>
                    <a:cubicBezTo>
                      <a:pt x="223" y="457"/>
                      <a:pt x="223" y="457"/>
                      <a:pt x="223" y="457"/>
                    </a:cubicBezTo>
                    <a:cubicBezTo>
                      <a:pt x="223" y="456"/>
                      <a:pt x="223" y="456"/>
                      <a:pt x="224" y="455"/>
                    </a:cubicBezTo>
                    <a:cubicBezTo>
                      <a:pt x="224" y="453"/>
                      <a:pt x="225" y="450"/>
                      <a:pt x="226" y="448"/>
                    </a:cubicBezTo>
                    <a:cubicBezTo>
                      <a:pt x="227" y="447"/>
                      <a:pt x="227" y="445"/>
                      <a:pt x="228" y="444"/>
                    </a:cubicBezTo>
                    <a:cubicBezTo>
                      <a:pt x="229" y="442"/>
                      <a:pt x="229" y="440"/>
                      <a:pt x="230" y="438"/>
                    </a:cubicBezTo>
                    <a:cubicBezTo>
                      <a:pt x="231" y="438"/>
                      <a:pt x="231" y="438"/>
                      <a:pt x="231" y="438"/>
                    </a:cubicBezTo>
                    <a:cubicBezTo>
                      <a:pt x="231" y="437"/>
                      <a:pt x="231" y="436"/>
                      <a:pt x="232" y="435"/>
                    </a:cubicBezTo>
                    <a:cubicBezTo>
                      <a:pt x="233" y="433"/>
                      <a:pt x="234" y="431"/>
                      <a:pt x="235" y="429"/>
                    </a:cubicBezTo>
                    <a:cubicBezTo>
                      <a:pt x="235" y="427"/>
                      <a:pt x="236" y="426"/>
                      <a:pt x="236" y="425"/>
                    </a:cubicBezTo>
                    <a:cubicBezTo>
                      <a:pt x="237" y="423"/>
                      <a:pt x="238" y="421"/>
                      <a:pt x="239" y="419"/>
                    </a:cubicBezTo>
                    <a:cubicBezTo>
                      <a:pt x="240" y="418"/>
                      <a:pt x="240" y="418"/>
                      <a:pt x="240" y="417"/>
                    </a:cubicBezTo>
                    <a:cubicBezTo>
                      <a:pt x="241" y="417"/>
                      <a:pt x="241" y="416"/>
                      <a:pt x="241" y="416"/>
                    </a:cubicBezTo>
                    <a:cubicBezTo>
                      <a:pt x="243" y="413"/>
                      <a:pt x="245" y="410"/>
                      <a:pt x="246" y="406"/>
                    </a:cubicBezTo>
                    <a:cubicBezTo>
                      <a:pt x="247" y="406"/>
                      <a:pt x="247" y="406"/>
                      <a:pt x="247" y="405"/>
                    </a:cubicBezTo>
                    <a:cubicBezTo>
                      <a:pt x="249" y="402"/>
                      <a:pt x="251" y="398"/>
                      <a:pt x="253" y="395"/>
                    </a:cubicBezTo>
                    <a:cubicBezTo>
                      <a:pt x="254" y="394"/>
                      <a:pt x="254" y="394"/>
                      <a:pt x="254" y="394"/>
                    </a:cubicBezTo>
                    <a:cubicBezTo>
                      <a:pt x="255" y="393"/>
                      <a:pt x="255" y="392"/>
                      <a:pt x="256" y="391"/>
                    </a:cubicBezTo>
                    <a:cubicBezTo>
                      <a:pt x="257" y="390"/>
                      <a:pt x="257" y="389"/>
                      <a:pt x="258" y="388"/>
                    </a:cubicBezTo>
                    <a:cubicBezTo>
                      <a:pt x="259" y="387"/>
                      <a:pt x="260" y="385"/>
                      <a:pt x="261" y="384"/>
                    </a:cubicBezTo>
                    <a:cubicBezTo>
                      <a:pt x="262" y="383"/>
                      <a:pt x="263" y="382"/>
                      <a:pt x="263" y="381"/>
                    </a:cubicBezTo>
                    <a:cubicBezTo>
                      <a:pt x="265" y="379"/>
                      <a:pt x="266" y="378"/>
                      <a:pt x="267" y="376"/>
                    </a:cubicBezTo>
                    <a:cubicBezTo>
                      <a:pt x="268" y="376"/>
                      <a:pt x="268" y="375"/>
                      <a:pt x="269" y="374"/>
                    </a:cubicBezTo>
                    <a:cubicBezTo>
                      <a:pt x="271" y="372"/>
                      <a:pt x="272" y="370"/>
                      <a:pt x="274" y="368"/>
                    </a:cubicBezTo>
                    <a:cubicBezTo>
                      <a:pt x="523" y="92"/>
                      <a:pt x="523" y="92"/>
                      <a:pt x="523" y="92"/>
                    </a:cubicBezTo>
                    <a:cubicBezTo>
                      <a:pt x="552" y="59"/>
                      <a:pt x="583" y="45"/>
                      <a:pt x="612" y="48"/>
                    </a:cubicBezTo>
                    <a:cubicBezTo>
                      <a:pt x="420" y="7"/>
                      <a:pt x="420" y="7"/>
                      <a:pt x="420" y="7"/>
                    </a:cubicBezTo>
                    <a:cubicBezTo>
                      <a:pt x="389" y="0"/>
                      <a:pt x="354" y="14"/>
                      <a:pt x="322" y="49"/>
                    </a:cubicBezTo>
                    <a:cubicBezTo>
                      <a:pt x="74" y="325"/>
                      <a:pt x="74" y="325"/>
                      <a:pt x="74" y="325"/>
                    </a:cubicBezTo>
                    <a:cubicBezTo>
                      <a:pt x="72" y="327"/>
                      <a:pt x="70" y="329"/>
                      <a:pt x="68" y="332"/>
                    </a:cubicBezTo>
                    <a:cubicBezTo>
                      <a:pt x="68" y="332"/>
                      <a:pt x="67" y="333"/>
                      <a:pt x="66" y="334"/>
                    </a:cubicBezTo>
                    <a:cubicBezTo>
                      <a:pt x="65" y="335"/>
                      <a:pt x="64" y="337"/>
                      <a:pt x="63" y="338"/>
                    </a:cubicBezTo>
                    <a:cubicBezTo>
                      <a:pt x="62" y="339"/>
                      <a:pt x="61" y="340"/>
                      <a:pt x="61" y="341"/>
                    </a:cubicBezTo>
                    <a:cubicBezTo>
                      <a:pt x="60" y="343"/>
                      <a:pt x="59" y="344"/>
                      <a:pt x="58" y="346"/>
                    </a:cubicBezTo>
                    <a:cubicBezTo>
                      <a:pt x="57" y="347"/>
                      <a:pt x="56" y="348"/>
                      <a:pt x="55" y="349"/>
                    </a:cubicBezTo>
                    <a:cubicBezTo>
                      <a:pt x="55" y="350"/>
                      <a:pt x="54" y="351"/>
                      <a:pt x="53" y="352"/>
                    </a:cubicBezTo>
                    <a:cubicBezTo>
                      <a:pt x="53" y="353"/>
                      <a:pt x="53" y="353"/>
                      <a:pt x="53" y="353"/>
                    </a:cubicBezTo>
                    <a:cubicBezTo>
                      <a:pt x="51" y="356"/>
                      <a:pt x="49" y="359"/>
                      <a:pt x="46" y="363"/>
                    </a:cubicBezTo>
                    <a:cubicBezTo>
                      <a:pt x="46" y="363"/>
                      <a:pt x="46" y="363"/>
                      <a:pt x="46" y="364"/>
                    </a:cubicBezTo>
                    <a:cubicBezTo>
                      <a:pt x="44" y="367"/>
                      <a:pt x="42" y="370"/>
                      <a:pt x="41" y="373"/>
                    </a:cubicBezTo>
                    <a:cubicBezTo>
                      <a:pt x="40" y="374"/>
                      <a:pt x="40" y="374"/>
                      <a:pt x="40" y="375"/>
                    </a:cubicBezTo>
                    <a:cubicBezTo>
                      <a:pt x="39" y="375"/>
                      <a:pt x="39" y="376"/>
                      <a:pt x="39" y="377"/>
                    </a:cubicBezTo>
                    <a:cubicBezTo>
                      <a:pt x="38" y="379"/>
                      <a:pt x="37" y="380"/>
                      <a:pt x="36" y="382"/>
                    </a:cubicBezTo>
                    <a:cubicBezTo>
                      <a:pt x="35" y="384"/>
                      <a:pt x="35" y="385"/>
                      <a:pt x="34" y="386"/>
                    </a:cubicBezTo>
                    <a:cubicBezTo>
                      <a:pt x="33" y="388"/>
                      <a:pt x="32" y="390"/>
                      <a:pt x="31" y="393"/>
                    </a:cubicBezTo>
                    <a:cubicBezTo>
                      <a:pt x="31" y="393"/>
                      <a:pt x="30" y="394"/>
                      <a:pt x="30" y="395"/>
                    </a:cubicBezTo>
                    <a:cubicBezTo>
                      <a:pt x="30" y="396"/>
                      <a:pt x="30" y="396"/>
                      <a:pt x="30" y="396"/>
                    </a:cubicBezTo>
                    <a:cubicBezTo>
                      <a:pt x="29" y="398"/>
                      <a:pt x="28" y="400"/>
                      <a:pt x="27" y="402"/>
                    </a:cubicBezTo>
                    <a:cubicBezTo>
                      <a:pt x="27" y="403"/>
                      <a:pt x="26" y="404"/>
                      <a:pt x="26" y="405"/>
                    </a:cubicBezTo>
                    <a:cubicBezTo>
                      <a:pt x="25" y="408"/>
                      <a:pt x="24" y="410"/>
                      <a:pt x="23" y="412"/>
                    </a:cubicBezTo>
                    <a:cubicBezTo>
                      <a:pt x="23" y="413"/>
                      <a:pt x="22" y="414"/>
                      <a:pt x="22" y="415"/>
                    </a:cubicBezTo>
                    <a:cubicBezTo>
                      <a:pt x="22" y="415"/>
                      <a:pt x="22" y="415"/>
                      <a:pt x="22" y="415"/>
                    </a:cubicBezTo>
                    <a:cubicBezTo>
                      <a:pt x="21" y="418"/>
                      <a:pt x="20" y="420"/>
                      <a:pt x="19" y="423"/>
                    </a:cubicBezTo>
                    <a:cubicBezTo>
                      <a:pt x="19" y="423"/>
                      <a:pt x="19" y="424"/>
                      <a:pt x="19" y="425"/>
                    </a:cubicBezTo>
                    <a:cubicBezTo>
                      <a:pt x="18" y="428"/>
                      <a:pt x="17" y="431"/>
                      <a:pt x="16" y="434"/>
                    </a:cubicBezTo>
                    <a:cubicBezTo>
                      <a:pt x="16" y="434"/>
                      <a:pt x="16" y="434"/>
                      <a:pt x="16" y="434"/>
                    </a:cubicBezTo>
                    <a:cubicBezTo>
                      <a:pt x="15" y="435"/>
                      <a:pt x="15" y="436"/>
                      <a:pt x="15" y="437"/>
                    </a:cubicBezTo>
                    <a:cubicBezTo>
                      <a:pt x="14" y="439"/>
                      <a:pt x="13" y="442"/>
                      <a:pt x="13" y="444"/>
                    </a:cubicBezTo>
                    <a:cubicBezTo>
                      <a:pt x="12" y="445"/>
                      <a:pt x="12" y="447"/>
                      <a:pt x="12" y="448"/>
                    </a:cubicBezTo>
                    <a:cubicBezTo>
                      <a:pt x="11" y="450"/>
                      <a:pt x="11" y="452"/>
                      <a:pt x="10" y="454"/>
                    </a:cubicBezTo>
                    <a:cubicBezTo>
                      <a:pt x="10" y="455"/>
                      <a:pt x="10" y="455"/>
                      <a:pt x="10" y="455"/>
                    </a:cubicBezTo>
                    <a:cubicBezTo>
                      <a:pt x="10" y="456"/>
                      <a:pt x="10" y="457"/>
                      <a:pt x="9" y="458"/>
                    </a:cubicBezTo>
                    <a:cubicBezTo>
                      <a:pt x="9" y="460"/>
                      <a:pt x="8" y="462"/>
                      <a:pt x="8" y="464"/>
                    </a:cubicBezTo>
                    <a:cubicBezTo>
                      <a:pt x="8" y="466"/>
                      <a:pt x="7" y="467"/>
                      <a:pt x="7" y="469"/>
                    </a:cubicBezTo>
                    <a:cubicBezTo>
                      <a:pt x="7" y="471"/>
                      <a:pt x="6" y="473"/>
                      <a:pt x="6" y="475"/>
                    </a:cubicBezTo>
                    <a:cubicBezTo>
                      <a:pt x="6" y="475"/>
                      <a:pt x="6" y="475"/>
                      <a:pt x="6" y="476"/>
                    </a:cubicBezTo>
                    <a:cubicBezTo>
                      <a:pt x="6" y="477"/>
                      <a:pt x="5" y="478"/>
                      <a:pt x="5" y="479"/>
                    </a:cubicBezTo>
                    <a:cubicBezTo>
                      <a:pt x="5" y="481"/>
                      <a:pt x="4" y="483"/>
                      <a:pt x="4" y="486"/>
                    </a:cubicBezTo>
                    <a:cubicBezTo>
                      <a:pt x="4" y="487"/>
                      <a:pt x="4" y="488"/>
                      <a:pt x="4" y="490"/>
                    </a:cubicBezTo>
                    <a:cubicBezTo>
                      <a:pt x="3" y="492"/>
                      <a:pt x="3" y="494"/>
                      <a:pt x="3" y="497"/>
                    </a:cubicBezTo>
                    <a:cubicBezTo>
                      <a:pt x="3" y="497"/>
                      <a:pt x="2" y="498"/>
                      <a:pt x="2" y="499"/>
                    </a:cubicBezTo>
                    <a:cubicBezTo>
                      <a:pt x="2" y="500"/>
                      <a:pt x="2" y="500"/>
                      <a:pt x="2" y="501"/>
                    </a:cubicBezTo>
                    <a:cubicBezTo>
                      <a:pt x="2" y="504"/>
                      <a:pt x="1" y="508"/>
                      <a:pt x="1" y="512"/>
                    </a:cubicBezTo>
                    <a:cubicBezTo>
                      <a:pt x="1" y="512"/>
                      <a:pt x="1" y="512"/>
                      <a:pt x="1" y="513"/>
                    </a:cubicBezTo>
                    <a:cubicBezTo>
                      <a:pt x="1" y="517"/>
                      <a:pt x="1" y="521"/>
                      <a:pt x="1" y="525"/>
                    </a:cubicBezTo>
                    <a:cubicBezTo>
                      <a:pt x="0" y="525"/>
                      <a:pt x="0" y="526"/>
                      <a:pt x="0" y="526"/>
                    </a:cubicBezTo>
                    <a:cubicBezTo>
                      <a:pt x="0" y="527"/>
                      <a:pt x="0" y="528"/>
                      <a:pt x="0" y="529"/>
                    </a:cubicBezTo>
                    <a:cubicBezTo>
                      <a:pt x="0" y="531"/>
                      <a:pt x="0" y="533"/>
                      <a:pt x="0" y="535"/>
                    </a:cubicBezTo>
                    <a:cubicBezTo>
                      <a:pt x="0" y="536"/>
                      <a:pt x="0" y="538"/>
                      <a:pt x="0" y="539"/>
                    </a:cubicBezTo>
                    <a:cubicBezTo>
                      <a:pt x="0" y="541"/>
                      <a:pt x="0" y="543"/>
                      <a:pt x="0" y="545"/>
                    </a:cubicBezTo>
                    <a:cubicBezTo>
                      <a:pt x="0" y="546"/>
                      <a:pt x="1" y="548"/>
                      <a:pt x="1" y="550"/>
                    </a:cubicBezTo>
                    <a:cubicBezTo>
                      <a:pt x="1" y="551"/>
                      <a:pt x="1" y="553"/>
                      <a:pt x="1" y="555"/>
                    </a:cubicBezTo>
                    <a:cubicBezTo>
                      <a:pt x="1" y="556"/>
                      <a:pt x="1" y="558"/>
                      <a:pt x="1" y="559"/>
                    </a:cubicBezTo>
                    <a:cubicBezTo>
                      <a:pt x="1" y="561"/>
                      <a:pt x="1" y="563"/>
                      <a:pt x="2" y="565"/>
                    </a:cubicBezTo>
                    <a:cubicBezTo>
                      <a:pt x="2" y="566"/>
                      <a:pt x="2" y="566"/>
                      <a:pt x="2" y="567"/>
                    </a:cubicBezTo>
                    <a:cubicBezTo>
                      <a:pt x="2" y="568"/>
                      <a:pt x="2" y="568"/>
                      <a:pt x="2" y="569"/>
                    </a:cubicBezTo>
                    <a:cubicBezTo>
                      <a:pt x="2" y="572"/>
                      <a:pt x="3" y="575"/>
                      <a:pt x="3" y="579"/>
                    </a:cubicBezTo>
                    <a:cubicBezTo>
                      <a:pt x="3" y="579"/>
                      <a:pt x="3" y="580"/>
                      <a:pt x="4" y="580"/>
                    </a:cubicBezTo>
                    <a:cubicBezTo>
                      <a:pt x="4" y="584"/>
                      <a:pt x="5" y="588"/>
                      <a:pt x="6" y="591"/>
                    </a:cubicBezTo>
                    <a:cubicBezTo>
                      <a:pt x="6" y="592"/>
                      <a:pt x="6" y="593"/>
                      <a:pt x="6" y="594"/>
                    </a:cubicBezTo>
                    <a:cubicBezTo>
                      <a:pt x="7" y="597"/>
                      <a:pt x="7" y="600"/>
                      <a:pt x="8" y="603"/>
                    </a:cubicBezTo>
                    <a:cubicBezTo>
                      <a:pt x="8" y="604"/>
                      <a:pt x="9" y="605"/>
                      <a:pt x="9" y="606"/>
                    </a:cubicBezTo>
                    <a:cubicBezTo>
                      <a:pt x="10" y="609"/>
                      <a:pt x="11" y="613"/>
                      <a:pt x="12" y="616"/>
                    </a:cubicBezTo>
                    <a:cubicBezTo>
                      <a:pt x="19" y="636"/>
                      <a:pt x="19" y="636"/>
                      <a:pt x="19" y="636"/>
                    </a:cubicBezTo>
                    <a:cubicBezTo>
                      <a:pt x="19" y="637"/>
                      <a:pt x="19" y="638"/>
                      <a:pt x="20" y="639"/>
                    </a:cubicBezTo>
                    <a:cubicBezTo>
                      <a:pt x="20" y="640"/>
                      <a:pt x="20" y="641"/>
                      <a:pt x="21" y="642"/>
                    </a:cubicBezTo>
                    <a:cubicBezTo>
                      <a:pt x="21" y="643"/>
                      <a:pt x="22" y="645"/>
                      <a:pt x="22" y="646"/>
                    </a:cubicBezTo>
                    <a:cubicBezTo>
                      <a:pt x="23" y="647"/>
                      <a:pt x="23" y="648"/>
                      <a:pt x="24" y="650"/>
                    </a:cubicBezTo>
                    <a:cubicBezTo>
                      <a:pt x="24" y="651"/>
                      <a:pt x="25" y="652"/>
                      <a:pt x="25" y="654"/>
                    </a:cubicBezTo>
                    <a:cubicBezTo>
                      <a:pt x="26" y="655"/>
                      <a:pt x="26" y="656"/>
                      <a:pt x="27" y="657"/>
                    </a:cubicBezTo>
                    <a:cubicBezTo>
                      <a:pt x="28" y="658"/>
                      <a:pt x="28" y="660"/>
                      <a:pt x="29" y="661"/>
                    </a:cubicBezTo>
                    <a:cubicBezTo>
                      <a:pt x="29" y="662"/>
                      <a:pt x="30" y="663"/>
                      <a:pt x="31" y="664"/>
                    </a:cubicBezTo>
                    <a:cubicBezTo>
                      <a:pt x="31" y="665"/>
                      <a:pt x="32" y="667"/>
                      <a:pt x="33" y="668"/>
                    </a:cubicBezTo>
                    <a:cubicBezTo>
                      <a:pt x="33" y="668"/>
                      <a:pt x="33" y="669"/>
                      <a:pt x="33" y="669"/>
                    </a:cubicBezTo>
                    <a:cubicBezTo>
                      <a:pt x="34" y="669"/>
                      <a:pt x="34" y="670"/>
                      <a:pt x="34" y="670"/>
                    </a:cubicBezTo>
                    <a:cubicBezTo>
                      <a:pt x="35" y="672"/>
                      <a:pt x="36" y="674"/>
                      <a:pt x="38" y="676"/>
                    </a:cubicBezTo>
                    <a:cubicBezTo>
                      <a:pt x="38" y="676"/>
                      <a:pt x="39" y="677"/>
                      <a:pt x="39" y="678"/>
                    </a:cubicBezTo>
                    <a:cubicBezTo>
                      <a:pt x="41" y="680"/>
                      <a:pt x="42" y="682"/>
                      <a:pt x="44" y="684"/>
                    </a:cubicBezTo>
                    <a:cubicBezTo>
                      <a:pt x="44" y="685"/>
                      <a:pt x="44" y="685"/>
                      <a:pt x="44" y="685"/>
                    </a:cubicBezTo>
                    <a:cubicBezTo>
                      <a:pt x="45" y="685"/>
                      <a:pt x="45" y="685"/>
                      <a:pt x="45" y="686"/>
                    </a:cubicBezTo>
                    <a:cubicBezTo>
                      <a:pt x="47" y="687"/>
                      <a:pt x="48" y="689"/>
                      <a:pt x="49" y="690"/>
                    </a:cubicBezTo>
                    <a:cubicBezTo>
                      <a:pt x="50" y="690"/>
                      <a:pt x="50" y="691"/>
                      <a:pt x="51" y="692"/>
                    </a:cubicBezTo>
                    <a:cubicBezTo>
                      <a:pt x="52" y="693"/>
                      <a:pt x="53" y="694"/>
                      <a:pt x="54" y="695"/>
                    </a:cubicBezTo>
                    <a:cubicBezTo>
                      <a:pt x="55" y="696"/>
                      <a:pt x="55" y="696"/>
                      <a:pt x="55" y="696"/>
                    </a:cubicBezTo>
                    <a:cubicBezTo>
                      <a:pt x="55" y="696"/>
                      <a:pt x="56" y="696"/>
                      <a:pt x="56" y="697"/>
                    </a:cubicBezTo>
                    <a:cubicBezTo>
                      <a:pt x="57" y="697"/>
                      <a:pt x="58" y="698"/>
                      <a:pt x="59" y="699"/>
                    </a:cubicBezTo>
                    <a:cubicBezTo>
                      <a:pt x="60" y="700"/>
                      <a:pt x="61" y="700"/>
                      <a:pt x="61" y="701"/>
                    </a:cubicBezTo>
                    <a:cubicBezTo>
                      <a:pt x="62" y="701"/>
                      <a:pt x="63" y="702"/>
                      <a:pt x="64" y="703"/>
                    </a:cubicBezTo>
                    <a:cubicBezTo>
                      <a:pt x="65" y="703"/>
                      <a:pt x="65" y="703"/>
                      <a:pt x="65" y="704"/>
                    </a:cubicBezTo>
                    <a:cubicBezTo>
                      <a:pt x="66" y="704"/>
                      <a:pt x="66" y="704"/>
                      <a:pt x="67" y="704"/>
                    </a:cubicBezTo>
                    <a:cubicBezTo>
                      <a:pt x="68" y="705"/>
                      <a:pt x="68" y="705"/>
                      <a:pt x="69" y="706"/>
                    </a:cubicBezTo>
                    <a:cubicBezTo>
                      <a:pt x="70" y="706"/>
                      <a:pt x="71" y="707"/>
                      <a:pt x="72" y="707"/>
                    </a:cubicBezTo>
                    <a:cubicBezTo>
                      <a:pt x="73" y="708"/>
                      <a:pt x="74" y="708"/>
                      <a:pt x="75" y="709"/>
                    </a:cubicBezTo>
                    <a:cubicBezTo>
                      <a:pt x="75" y="709"/>
                      <a:pt x="76" y="709"/>
                      <a:pt x="76" y="709"/>
                    </a:cubicBezTo>
                    <a:cubicBezTo>
                      <a:pt x="77" y="710"/>
                      <a:pt x="77" y="710"/>
                      <a:pt x="77" y="710"/>
                    </a:cubicBezTo>
                    <a:cubicBezTo>
                      <a:pt x="78" y="710"/>
                      <a:pt x="79" y="711"/>
                      <a:pt x="80" y="711"/>
                    </a:cubicBezTo>
                    <a:cubicBezTo>
                      <a:pt x="81" y="711"/>
                      <a:pt x="82" y="712"/>
                      <a:pt x="83" y="712"/>
                    </a:cubicBezTo>
                    <a:cubicBezTo>
                      <a:pt x="84" y="712"/>
                      <a:pt x="85" y="712"/>
                      <a:pt x="86" y="713"/>
                    </a:cubicBezTo>
                    <a:cubicBezTo>
                      <a:pt x="87" y="713"/>
                      <a:pt x="87" y="713"/>
                      <a:pt x="88" y="713"/>
                    </a:cubicBezTo>
                    <a:cubicBezTo>
                      <a:pt x="89" y="713"/>
                      <a:pt x="89" y="714"/>
                      <a:pt x="90" y="714"/>
                    </a:cubicBezTo>
                    <a:lnTo>
                      <a:pt x="290" y="756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4142899" y="4447121"/>
              <a:ext cx="2063750" cy="1616075"/>
              <a:chOff x="908050" y="5954713"/>
              <a:chExt cx="2063750" cy="1616075"/>
            </a:xfrm>
          </p:grpSpPr>
          <p:sp>
            <p:nvSpPr>
              <p:cNvPr id="48" name="Freeform 234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908050" y="5954713"/>
                <a:ext cx="2063750" cy="1193800"/>
              </a:xfrm>
              <a:custGeom>
                <a:avLst/>
                <a:gdLst>
                  <a:gd name="T0" fmla="*/ 1621 w 1975"/>
                  <a:gd name="T1" fmla="*/ 203 h 1143"/>
                  <a:gd name="T2" fmla="*/ 1625 w 1975"/>
                  <a:gd name="T3" fmla="*/ 939 h 1143"/>
                  <a:gd name="T4" fmla="*/ 354 w 1975"/>
                  <a:gd name="T5" fmla="*/ 939 h 1143"/>
                  <a:gd name="T6" fmla="*/ 350 w 1975"/>
                  <a:gd name="T7" fmla="*/ 203 h 1143"/>
                  <a:gd name="T8" fmla="*/ 1621 w 1975"/>
                  <a:gd name="T9" fmla="*/ 203 h 1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75" h="1143">
                    <a:moveTo>
                      <a:pt x="1621" y="203"/>
                    </a:moveTo>
                    <a:cubicBezTo>
                      <a:pt x="1973" y="406"/>
                      <a:pt x="1975" y="736"/>
                      <a:pt x="1625" y="939"/>
                    </a:cubicBezTo>
                    <a:cubicBezTo>
                      <a:pt x="1276" y="1143"/>
                      <a:pt x="706" y="1143"/>
                      <a:pt x="354" y="939"/>
                    </a:cubicBezTo>
                    <a:cubicBezTo>
                      <a:pt x="2" y="736"/>
                      <a:pt x="0" y="406"/>
                      <a:pt x="350" y="203"/>
                    </a:cubicBezTo>
                    <a:cubicBezTo>
                      <a:pt x="700" y="0"/>
                      <a:pt x="1269" y="0"/>
                      <a:pt x="1621" y="20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35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1050925" y="6037263"/>
                <a:ext cx="1779588" cy="1028700"/>
              </a:xfrm>
              <a:custGeom>
                <a:avLst/>
                <a:gdLst>
                  <a:gd name="T0" fmla="*/ 1398 w 1703"/>
                  <a:gd name="T1" fmla="*/ 175 h 985"/>
                  <a:gd name="T2" fmla="*/ 1401 w 1703"/>
                  <a:gd name="T3" fmla="*/ 810 h 985"/>
                  <a:gd name="T4" fmla="*/ 306 w 1703"/>
                  <a:gd name="T5" fmla="*/ 810 h 985"/>
                  <a:gd name="T6" fmla="*/ 302 w 1703"/>
                  <a:gd name="T7" fmla="*/ 175 h 985"/>
                  <a:gd name="T8" fmla="*/ 1398 w 1703"/>
                  <a:gd name="T9" fmla="*/ 17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3" h="985">
                    <a:moveTo>
                      <a:pt x="1398" y="175"/>
                    </a:moveTo>
                    <a:cubicBezTo>
                      <a:pt x="1702" y="350"/>
                      <a:pt x="1703" y="634"/>
                      <a:pt x="1401" y="810"/>
                    </a:cubicBezTo>
                    <a:cubicBezTo>
                      <a:pt x="1100" y="985"/>
                      <a:pt x="609" y="985"/>
                      <a:pt x="306" y="810"/>
                    </a:cubicBezTo>
                    <a:cubicBezTo>
                      <a:pt x="2" y="634"/>
                      <a:pt x="0" y="350"/>
                      <a:pt x="302" y="175"/>
                    </a:cubicBezTo>
                    <a:cubicBezTo>
                      <a:pt x="604" y="0"/>
                      <a:pt x="1094" y="0"/>
                      <a:pt x="1398" y="17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36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1146175" y="6091238"/>
                <a:ext cx="1590675" cy="920750"/>
              </a:xfrm>
              <a:custGeom>
                <a:avLst/>
                <a:gdLst>
                  <a:gd name="T0" fmla="*/ 1249 w 1522"/>
                  <a:gd name="T1" fmla="*/ 157 h 881"/>
                  <a:gd name="T2" fmla="*/ 1252 w 1522"/>
                  <a:gd name="T3" fmla="*/ 724 h 881"/>
                  <a:gd name="T4" fmla="*/ 273 w 1522"/>
                  <a:gd name="T5" fmla="*/ 724 h 881"/>
                  <a:gd name="T6" fmla="*/ 269 w 1522"/>
                  <a:gd name="T7" fmla="*/ 157 h 881"/>
                  <a:gd name="T8" fmla="*/ 1249 w 1522"/>
                  <a:gd name="T9" fmla="*/ 157 h 8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2" h="881">
                    <a:moveTo>
                      <a:pt x="1249" y="157"/>
                    </a:moveTo>
                    <a:cubicBezTo>
                      <a:pt x="1520" y="313"/>
                      <a:pt x="1522" y="567"/>
                      <a:pt x="1252" y="724"/>
                    </a:cubicBezTo>
                    <a:cubicBezTo>
                      <a:pt x="983" y="881"/>
                      <a:pt x="544" y="881"/>
                      <a:pt x="273" y="724"/>
                    </a:cubicBezTo>
                    <a:cubicBezTo>
                      <a:pt x="1" y="567"/>
                      <a:pt x="0" y="313"/>
                      <a:pt x="269" y="157"/>
                    </a:cubicBezTo>
                    <a:cubicBezTo>
                      <a:pt x="539" y="0"/>
                      <a:pt x="978" y="0"/>
                      <a:pt x="1249" y="157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37"/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998538" y="6548438"/>
                <a:ext cx="1881188" cy="1022350"/>
              </a:xfrm>
              <a:custGeom>
                <a:avLst/>
                <a:gdLst>
                  <a:gd name="T0" fmla="*/ 1796 w 1800"/>
                  <a:gd name="T1" fmla="*/ 47 h 979"/>
                  <a:gd name="T2" fmla="*/ 1789 w 1800"/>
                  <a:gd name="T3" fmla="*/ 85 h 979"/>
                  <a:gd name="T4" fmla="*/ 1775 w 1800"/>
                  <a:gd name="T5" fmla="*/ 126 h 979"/>
                  <a:gd name="T6" fmla="*/ 1756 w 1800"/>
                  <a:gd name="T7" fmla="*/ 165 h 979"/>
                  <a:gd name="T8" fmla="*/ 1734 w 1800"/>
                  <a:gd name="T9" fmla="*/ 199 h 979"/>
                  <a:gd name="T10" fmla="*/ 1707 w 1800"/>
                  <a:gd name="T11" fmla="*/ 234 h 979"/>
                  <a:gd name="T12" fmla="*/ 1674 w 1800"/>
                  <a:gd name="T13" fmla="*/ 269 h 979"/>
                  <a:gd name="T14" fmla="*/ 1639 w 1800"/>
                  <a:gd name="T15" fmla="*/ 301 h 979"/>
                  <a:gd name="T16" fmla="*/ 1598 w 1800"/>
                  <a:gd name="T17" fmla="*/ 332 h 979"/>
                  <a:gd name="T18" fmla="*/ 1552 w 1800"/>
                  <a:gd name="T19" fmla="*/ 362 h 979"/>
                  <a:gd name="T20" fmla="*/ 1469 w 1800"/>
                  <a:gd name="T21" fmla="*/ 407 h 979"/>
                  <a:gd name="T22" fmla="*/ 1395 w 1800"/>
                  <a:gd name="T23" fmla="*/ 438 h 979"/>
                  <a:gd name="T24" fmla="*/ 1321 w 1800"/>
                  <a:gd name="T25" fmla="*/ 463 h 979"/>
                  <a:gd name="T26" fmla="*/ 1260 w 1800"/>
                  <a:gd name="T27" fmla="*/ 480 h 979"/>
                  <a:gd name="T28" fmla="*/ 1197 w 1800"/>
                  <a:gd name="T29" fmla="*/ 494 h 979"/>
                  <a:gd name="T30" fmla="*/ 1116 w 1800"/>
                  <a:gd name="T31" fmla="*/ 508 h 979"/>
                  <a:gd name="T32" fmla="*/ 1032 w 1800"/>
                  <a:gd name="T33" fmla="*/ 518 h 979"/>
                  <a:gd name="T34" fmla="*/ 962 w 1800"/>
                  <a:gd name="T35" fmla="*/ 522 h 979"/>
                  <a:gd name="T36" fmla="*/ 895 w 1800"/>
                  <a:gd name="T37" fmla="*/ 523 h 979"/>
                  <a:gd name="T38" fmla="*/ 829 w 1800"/>
                  <a:gd name="T39" fmla="*/ 521 h 979"/>
                  <a:gd name="T40" fmla="*/ 762 w 1800"/>
                  <a:gd name="T41" fmla="*/ 516 h 979"/>
                  <a:gd name="T42" fmla="*/ 689 w 1800"/>
                  <a:gd name="T43" fmla="*/ 508 h 979"/>
                  <a:gd name="T44" fmla="*/ 624 w 1800"/>
                  <a:gd name="T45" fmla="*/ 497 h 979"/>
                  <a:gd name="T46" fmla="*/ 558 w 1800"/>
                  <a:gd name="T47" fmla="*/ 483 h 979"/>
                  <a:gd name="T48" fmla="*/ 481 w 1800"/>
                  <a:gd name="T49" fmla="*/ 462 h 979"/>
                  <a:gd name="T50" fmla="*/ 401 w 1800"/>
                  <a:gd name="T51" fmla="*/ 434 h 979"/>
                  <a:gd name="T52" fmla="*/ 350 w 1800"/>
                  <a:gd name="T53" fmla="*/ 413 h 979"/>
                  <a:gd name="T54" fmla="*/ 300 w 1800"/>
                  <a:gd name="T55" fmla="*/ 388 h 979"/>
                  <a:gd name="T56" fmla="*/ 1 w 1800"/>
                  <a:gd name="T57" fmla="*/ 456 h 979"/>
                  <a:gd name="T58" fmla="*/ 315 w 1800"/>
                  <a:gd name="T59" fmla="*/ 853 h 979"/>
                  <a:gd name="T60" fmla="*/ 366 w 1800"/>
                  <a:gd name="T61" fmla="*/ 877 h 979"/>
                  <a:gd name="T62" fmla="*/ 419 w 1800"/>
                  <a:gd name="T63" fmla="*/ 897 h 979"/>
                  <a:gd name="T64" fmla="*/ 504 w 1800"/>
                  <a:gd name="T65" fmla="*/ 925 h 979"/>
                  <a:gd name="T66" fmla="*/ 557 w 1800"/>
                  <a:gd name="T67" fmla="*/ 939 h 979"/>
                  <a:gd name="T68" fmla="*/ 614 w 1800"/>
                  <a:gd name="T69" fmla="*/ 952 h 979"/>
                  <a:gd name="T70" fmla="*/ 683 w 1800"/>
                  <a:gd name="T71" fmla="*/ 963 h 979"/>
                  <a:gd name="T72" fmla="*/ 738 w 1800"/>
                  <a:gd name="T73" fmla="*/ 970 h 979"/>
                  <a:gd name="T74" fmla="*/ 796 w 1800"/>
                  <a:gd name="T75" fmla="*/ 975 h 979"/>
                  <a:gd name="T76" fmla="*/ 861 w 1800"/>
                  <a:gd name="T77" fmla="*/ 978 h 979"/>
                  <a:gd name="T78" fmla="*/ 916 w 1800"/>
                  <a:gd name="T79" fmla="*/ 979 h 979"/>
                  <a:gd name="T80" fmla="*/ 975 w 1800"/>
                  <a:gd name="T81" fmla="*/ 977 h 979"/>
                  <a:gd name="T82" fmla="*/ 1054 w 1800"/>
                  <a:gd name="T83" fmla="*/ 972 h 979"/>
                  <a:gd name="T84" fmla="*/ 1114 w 1800"/>
                  <a:gd name="T85" fmla="*/ 964 h 979"/>
                  <a:gd name="T86" fmla="*/ 1186 w 1800"/>
                  <a:gd name="T87" fmla="*/ 952 h 979"/>
                  <a:gd name="T88" fmla="*/ 1249 w 1800"/>
                  <a:gd name="T89" fmla="*/ 939 h 979"/>
                  <a:gd name="T90" fmla="*/ 1315 w 1800"/>
                  <a:gd name="T91" fmla="*/ 921 h 979"/>
                  <a:gd name="T92" fmla="*/ 1370 w 1800"/>
                  <a:gd name="T93" fmla="*/ 903 h 979"/>
                  <a:gd name="T94" fmla="*/ 1446 w 1800"/>
                  <a:gd name="T95" fmla="*/ 873 h 979"/>
                  <a:gd name="T96" fmla="*/ 1517 w 1800"/>
                  <a:gd name="T97" fmla="*/ 838 h 979"/>
                  <a:gd name="T98" fmla="*/ 1574 w 1800"/>
                  <a:gd name="T99" fmla="*/ 803 h 979"/>
                  <a:gd name="T100" fmla="*/ 1618 w 1800"/>
                  <a:gd name="T101" fmla="*/ 772 h 979"/>
                  <a:gd name="T102" fmla="*/ 1657 w 1800"/>
                  <a:gd name="T103" fmla="*/ 740 h 979"/>
                  <a:gd name="T104" fmla="*/ 1685 w 1800"/>
                  <a:gd name="T105" fmla="*/ 713 h 979"/>
                  <a:gd name="T106" fmla="*/ 1714 w 1800"/>
                  <a:gd name="T107" fmla="*/ 680 h 979"/>
                  <a:gd name="T108" fmla="*/ 1733 w 1800"/>
                  <a:gd name="T109" fmla="*/ 655 h 979"/>
                  <a:gd name="T110" fmla="*/ 1754 w 1800"/>
                  <a:gd name="T111" fmla="*/ 621 h 979"/>
                  <a:gd name="T112" fmla="*/ 1773 w 1800"/>
                  <a:gd name="T113" fmla="*/ 582 h 979"/>
                  <a:gd name="T114" fmla="*/ 1786 w 1800"/>
                  <a:gd name="T115" fmla="*/ 547 h 979"/>
                  <a:gd name="T116" fmla="*/ 1793 w 1800"/>
                  <a:gd name="T117" fmla="*/ 516 h 979"/>
                  <a:gd name="T118" fmla="*/ 1798 w 1800"/>
                  <a:gd name="T119" fmla="*/ 478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800" h="979">
                    <a:moveTo>
                      <a:pt x="1799" y="15"/>
                    </a:moveTo>
                    <a:cubicBezTo>
                      <a:pt x="1799" y="17"/>
                      <a:pt x="1799" y="19"/>
                      <a:pt x="1799" y="22"/>
                    </a:cubicBezTo>
                    <a:cubicBezTo>
                      <a:pt x="1799" y="24"/>
                      <a:pt x="1799" y="26"/>
                      <a:pt x="1799" y="28"/>
                    </a:cubicBezTo>
                    <a:cubicBezTo>
                      <a:pt x="1798" y="30"/>
                      <a:pt x="1798" y="32"/>
                      <a:pt x="1798" y="34"/>
                    </a:cubicBezTo>
                    <a:cubicBezTo>
                      <a:pt x="1798" y="36"/>
                      <a:pt x="1798" y="38"/>
                      <a:pt x="1797" y="40"/>
                    </a:cubicBezTo>
                    <a:cubicBezTo>
                      <a:pt x="1797" y="43"/>
                      <a:pt x="1797" y="45"/>
                      <a:pt x="1796" y="47"/>
                    </a:cubicBezTo>
                    <a:cubicBezTo>
                      <a:pt x="1796" y="49"/>
                      <a:pt x="1796" y="51"/>
                      <a:pt x="1796" y="53"/>
                    </a:cubicBezTo>
                    <a:cubicBezTo>
                      <a:pt x="1795" y="55"/>
                      <a:pt x="1795" y="57"/>
                      <a:pt x="1794" y="60"/>
                    </a:cubicBezTo>
                    <a:cubicBezTo>
                      <a:pt x="1794" y="62"/>
                      <a:pt x="1794" y="64"/>
                      <a:pt x="1793" y="65"/>
                    </a:cubicBezTo>
                    <a:cubicBezTo>
                      <a:pt x="1793" y="68"/>
                      <a:pt x="1792" y="70"/>
                      <a:pt x="1792" y="72"/>
                    </a:cubicBezTo>
                    <a:cubicBezTo>
                      <a:pt x="1791" y="74"/>
                      <a:pt x="1791" y="76"/>
                      <a:pt x="1790" y="78"/>
                    </a:cubicBezTo>
                    <a:cubicBezTo>
                      <a:pt x="1790" y="80"/>
                      <a:pt x="1789" y="83"/>
                      <a:pt x="1789" y="85"/>
                    </a:cubicBezTo>
                    <a:cubicBezTo>
                      <a:pt x="1788" y="87"/>
                      <a:pt x="1788" y="89"/>
                      <a:pt x="1787" y="90"/>
                    </a:cubicBezTo>
                    <a:cubicBezTo>
                      <a:pt x="1786" y="93"/>
                      <a:pt x="1786" y="95"/>
                      <a:pt x="1785" y="98"/>
                    </a:cubicBezTo>
                    <a:cubicBezTo>
                      <a:pt x="1784" y="99"/>
                      <a:pt x="1784" y="101"/>
                      <a:pt x="1783" y="103"/>
                    </a:cubicBezTo>
                    <a:cubicBezTo>
                      <a:pt x="1782" y="105"/>
                      <a:pt x="1782" y="108"/>
                      <a:pt x="1781" y="110"/>
                    </a:cubicBezTo>
                    <a:cubicBezTo>
                      <a:pt x="1780" y="112"/>
                      <a:pt x="1779" y="114"/>
                      <a:pt x="1779" y="115"/>
                    </a:cubicBezTo>
                    <a:cubicBezTo>
                      <a:pt x="1778" y="119"/>
                      <a:pt x="1776" y="122"/>
                      <a:pt x="1775" y="126"/>
                    </a:cubicBezTo>
                    <a:cubicBezTo>
                      <a:pt x="1774" y="127"/>
                      <a:pt x="1774" y="127"/>
                      <a:pt x="1774" y="128"/>
                    </a:cubicBezTo>
                    <a:cubicBezTo>
                      <a:pt x="1772" y="132"/>
                      <a:pt x="1770" y="136"/>
                      <a:pt x="1768" y="140"/>
                    </a:cubicBezTo>
                    <a:cubicBezTo>
                      <a:pt x="1768" y="142"/>
                      <a:pt x="1767" y="143"/>
                      <a:pt x="1766" y="144"/>
                    </a:cubicBezTo>
                    <a:cubicBezTo>
                      <a:pt x="1765" y="147"/>
                      <a:pt x="1764" y="150"/>
                      <a:pt x="1762" y="153"/>
                    </a:cubicBezTo>
                    <a:cubicBezTo>
                      <a:pt x="1761" y="154"/>
                      <a:pt x="1761" y="156"/>
                      <a:pt x="1760" y="157"/>
                    </a:cubicBezTo>
                    <a:cubicBezTo>
                      <a:pt x="1758" y="160"/>
                      <a:pt x="1757" y="162"/>
                      <a:pt x="1756" y="165"/>
                    </a:cubicBezTo>
                    <a:cubicBezTo>
                      <a:pt x="1754" y="168"/>
                      <a:pt x="1752" y="172"/>
                      <a:pt x="1750" y="175"/>
                    </a:cubicBezTo>
                    <a:cubicBezTo>
                      <a:pt x="1749" y="176"/>
                      <a:pt x="1749" y="176"/>
                      <a:pt x="1749" y="177"/>
                    </a:cubicBezTo>
                    <a:cubicBezTo>
                      <a:pt x="1747" y="180"/>
                      <a:pt x="1744" y="184"/>
                      <a:pt x="1742" y="187"/>
                    </a:cubicBezTo>
                    <a:cubicBezTo>
                      <a:pt x="1742" y="188"/>
                      <a:pt x="1742" y="188"/>
                      <a:pt x="1741" y="189"/>
                    </a:cubicBezTo>
                    <a:cubicBezTo>
                      <a:pt x="1739" y="192"/>
                      <a:pt x="1737" y="195"/>
                      <a:pt x="1734" y="199"/>
                    </a:cubicBezTo>
                    <a:cubicBezTo>
                      <a:pt x="1734" y="199"/>
                      <a:pt x="1734" y="199"/>
                      <a:pt x="1734" y="199"/>
                    </a:cubicBezTo>
                    <a:cubicBezTo>
                      <a:pt x="1731" y="203"/>
                      <a:pt x="1729" y="206"/>
                      <a:pt x="1726" y="210"/>
                    </a:cubicBezTo>
                    <a:cubicBezTo>
                      <a:pt x="1726" y="210"/>
                      <a:pt x="1726" y="211"/>
                      <a:pt x="1725" y="212"/>
                    </a:cubicBezTo>
                    <a:cubicBezTo>
                      <a:pt x="1723" y="215"/>
                      <a:pt x="1720" y="218"/>
                      <a:pt x="1717" y="221"/>
                    </a:cubicBezTo>
                    <a:cubicBezTo>
                      <a:pt x="1717" y="222"/>
                      <a:pt x="1716" y="223"/>
                      <a:pt x="1715" y="224"/>
                    </a:cubicBezTo>
                    <a:cubicBezTo>
                      <a:pt x="1713" y="227"/>
                      <a:pt x="1711" y="230"/>
                      <a:pt x="1708" y="233"/>
                    </a:cubicBezTo>
                    <a:cubicBezTo>
                      <a:pt x="1708" y="233"/>
                      <a:pt x="1707" y="234"/>
                      <a:pt x="1707" y="234"/>
                    </a:cubicBezTo>
                    <a:cubicBezTo>
                      <a:pt x="1704" y="238"/>
                      <a:pt x="1701" y="241"/>
                      <a:pt x="1698" y="244"/>
                    </a:cubicBezTo>
                    <a:cubicBezTo>
                      <a:pt x="1697" y="245"/>
                      <a:pt x="1697" y="246"/>
                      <a:pt x="1696" y="247"/>
                    </a:cubicBezTo>
                    <a:cubicBezTo>
                      <a:pt x="1693" y="250"/>
                      <a:pt x="1691" y="252"/>
                      <a:pt x="1688" y="255"/>
                    </a:cubicBezTo>
                    <a:cubicBezTo>
                      <a:pt x="1687" y="256"/>
                      <a:pt x="1687" y="256"/>
                      <a:pt x="1686" y="257"/>
                    </a:cubicBezTo>
                    <a:cubicBezTo>
                      <a:pt x="1683" y="260"/>
                      <a:pt x="1680" y="263"/>
                      <a:pt x="1677" y="267"/>
                    </a:cubicBezTo>
                    <a:cubicBezTo>
                      <a:pt x="1676" y="267"/>
                      <a:pt x="1675" y="268"/>
                      <a:pt x="1674" y="269"/>
                    </a:cubicBezTo>
                    <a:cubicBezTo>
                      <a:pt x="1672" y="272"/>
                      <a:pt x="1669" y="274"/>
                      <a:pt x="1666" y="277"/>
                    </a:cubicBezTo>
                    <a:cubicBezTo>
                      <a:pt x="1665" y="278"/>
                      <a:pt x="1665" y="278"/>
                      <a:pt x="1664" y="279"/>
                    </a:cubicBezTo>
                    <a:cubicBezTo>
                      <a:pt x="1662" y="281"/>
                      <a:pt x="1660" y="282"/>
                      <a:pt x="1658" y="284"/>
                    </a:cubicBezTo>
                    <a:cubicBezTo>
                      <a:pt x="1656" y="286"/>
                      <a:pt x="1654" y="288"/>
                      <a:pt x="1652" y="290"/>
                    </a:cubicBezTo>
                    <a:cubicBezTo>
                      <a:pt x="1650" y="292"/>
                      <a:pt x="1648" y="293"/>
                      <a:pt x="1646" y="295"/>
                    </a:cubicBezTo>
                    <a:cubicBezTo>
                      <a:pt x="1644" y="297"/>
                      <a:pt x="1641" y="299"/>
                      <a:pt x="1639" y="301"/>
                    </a:cubicBezTo>
                    <a:cubicBezTo>
                      <a:pt x="1637" y="302"/>
                      <a:pt x="1635" y="304"/>
                      <a:pt x="1633" y="306"/>
                    </a:cubicBezTo>
                    <a:cubicBezTo>
                      <a:pt x="1631" y="308"/>
                      <a:pt x="1628" y="310"/>
                      <a:pt x="1626" y="311"/>
                    </a:cubicBezTo>
                    <a:cubicBezTo>
                      <a:pt x="1624" y="313"/>
                      <a:pt x="1621" y="315"/>
                      <a:pt x="1619" y="316"/>
                    </a:cubicBezTo>
                    <a:cubicBezTo>
                      <a:pt x="1617" y="318"/>
                      <a:pt x="1614" y="320"/>
                      <a:pt x="1612" y="322"/>
                    </a:cubicBezTo>
                    <a:cubicBezTo>
                      <a:pt x="1610" y="324"/>
                      <a:pt x="1608" y="325"/>
                      <a:pt x="1605" y="327"/>
                    </a:cubicBezTo>
                    <a:cubicBezTo>
                      <a:pt x="1603" y="329"/>
                      <a:pt x="1600" y="330"/>
                      <a:pt x="1598" y="332"/>
                    </a:cubicBezTo>
                    <a:cubicBezTo>
                      <a:pt x="1595" y="334"/>
                      <a:pt x="1593" y="336"/>
                      <a:pt x="1591" y="337"/>
                    </a:cubicBezTo>
                    <a:cubicBezTo>
                      <a:pt x="1588" y="339"/>
                      <a:pt x="1586" y="341"/>
                      <a:pt x="1583" y="343"/>
                    </a:cubicBezTo>
                    <a:cubicBezTo>
                      <a:pt x="1581" y="344"/>
                      <a:pt x="1578" y="346"/>
                      <a:pt x="1576" y="347"/>
                    </a:cubicBezTo>
                    <a:cubicBezTo>
                      <a:pt x="1573" y="349"/>
                      <a:pt x="1570" y="351"/>
                      <a:pt x="1568" y="353"/>
                    </a:cubicBezTo>
                    <a:cubicBezTo>
                      <a:pt x="1565" y="354"/>
                      <a:pt x="1563" y="356"/>
                      <a:pt x="1560" y="357"/>
                    </a:cubicBezTo>
                    <a:cubicBezTo>
                      <a:pt x="1557" y="359"/>
                      <a:pt x="1555" y="361"/>
                      <a:pt x="1552" y="362"/>
                    </a:cubicBezTo>
                    <a:cubicBezTo>
                      <a:pt x="1547" y="365"/>
                      <a:pt x="1543" y="368"/>
                      <a:pt x="1538" y="370"/>
                    </a:cubicBezTo>
                    <a:cubicBezTo>
                      <a:pt x="1532" y="374"/>
                      <a:pt x="1525" y="378"/>
                      <a:pt x="1518" y="382"/>
                    </a:cubicBezTo>
                    <a:cubicBezTo>
                      <a:pt x="1516" y="383"/>
                      <a:pt x="1514" y="384"/>
                      <a:pt x="1512" y="385"/>
                    </a:cubicBezTo>
                    <a:cubicBezTo>
                      <a:pt x="1507" y="388"/>
                      <a:pt x="1501" y="391"/>
                      <a:pt x="1496" y="393"/>
                    </a:cubicBezTo>
                    <a:cubicBezTo>
                      <a:pt x="1494" y="394"/>
                      <a:pt x="1492" y="395"/>
                      <a:pt x="1490" y="396"/>
                    </a:cubicBezTo>
                    <a:cubicBezTo>
                      <a:pt x="1483" y="400"/>
                      <a:pt x="1476" y="403"/>
                      <a:pt x="1469" y="407"/>
                    </a:cubicBezTo>
                    <a:cubicBezTo>
                      <a:pt x="1468" y="407"/>
                      <a:pt x="1467" y="408"/>
                      <a:pt x="1465" y="408"/>
                    </a:cubicBezTo>
                    <a:cubicBezTo>
                      <a:pt x="1459" y="411"/>
                      <a:pt x="1453" y="414"/>
                      <a:pt x="1447" y="417"/>
                    </a:cubicBezTo>
                    <a:cubicBezTo>
                      <a:pt x="1445" y="418"/>
                      <a:pt x="1443" y="419"/>
                      <a:pt x="1440" y="420"/>
                    </a:cubicBezTo>
                    <a:cubicBezTo>
                      <a:pt x="1435" y="422"/>
                      <a:pt x="1428" y="425"/>
                      <a:pt x="1422" y="427"/>
                    </a:cubicBezTo>
                    <a:cubicBezTo>
                      <a:pt x="1421" y="428"/>
                      <a:pt x="1419" y="429"/>
                      <a:pt x="1418" y="429"/>
                    </a:cubicBezTo>
                    <a:cubicBezTo>
                      <a:pt x="1410" y="432"/>
                      <a:pt x="1403" y="435"/>
                      <a:pt x="1395" y="438"/>
                    </a:cubicBezTo>
                    <a:cubicBezTo>
                      <a:pt x="1393" y="439"/>
                      <a:pt x="1391" y="439"/>
                      <a:pt x="1390" y="440"/>
                    </a:cubicBezTo>
                    <a:cubicBezTo>
                      <a:pt x="1384" y="442"/>
                      <a:pt x="1378" y="445"/>
                      <a:pt x="1372" y="447"/>
                    </a:cubicBezTo>
                    <a:cubicBezTo>
                      <a:pt x="1369" y="448"/>
                      <a:pt x="1367" y="448"/>
                      <a:pt x="1365" y="449"/>
                    </a:cubicBezTo>
                    <a:cubicBezTo>
                      <a:pt x="1357" y="452"/>
                      <a:pt x="1350" y="454"/>
                      <a:pt x="1343" y="457"/>
                    </a:cubicBezTo>
                    <a:cubicBezTo>
                      <a:pt x="1342" y="457"/>
                      <a:pt x="1342" y="457"/>
                      <a:pt x="1341" y="457"/>
                    </a:cubicBezTo>
                    <a:cubicBezTo>
                      <a:pt x="1334" y="459"/>
                      <a:pt x="1328" y="461"/>
                      <a:pt x="1321" y="463"/>
                    </a:cubicBezTo>
                    <a:cubicBezTo>
                      <a:pt x="1320" y="464"/>
                      <a:pt x="1318" y="464"/>
                      <a:pt x="1317" y="465"/>
                    </a:cubicBezTo>
                    <a:cubicBezTo>
                      <a:pt x="1311" y="466"/>
                      <a:pt x="1306" y="468"/>
                      <a:pt x="1301" y="469"/>
                    </a:cubicBezTo>
                    <a:cubicBezTo>
                      <a:pt x="1298" y="470"/>
                      <a:pt x="1296" y="471"/>
                      <a:pt x="1293" y="471"/>
                    </a:cubicBezTo>
                    <a:cubicBezTo>
                      <a:pt x="1289" y="473"/>
                      <a:pt x="1285" y="474"/>
                      <a:pt x="1280" y="475"/>
                    </a:cubicBezTo>
                    <a:cubicBezTo>
                      <a:pt x="1278" y="476"/>
                      <a:pt x="1275" y="476"/>
                      <a:pt x="1272" y="477"/>
                    </a:cubicBezTo>
                    <a:cubicBezTo>
                      <a:pt x="1268" y="478"/>
                      <a:pt x="1264" y="479"/>
                      <a:pt x="1260" y="480"/>
                    </a:cubicBezTo>
                    <a:cubicBezTo>
                      <a:pt x="1257" y="481"/>
                      <a:pt x="1254" y="482"/>
                      <a:pt x="1251" y="483"/>
                    </a:cubicBezTo>
                    <a:cubicBezTo>
                      <a:pt x="1247" y="483"/>
                      <a:pt x="1243" y="484"/>
                      <a:pt x="1239" y="485"/>
                    </a:cubicBezTo>
                    <a:cubicBezTo>
                      <a:pt x="1236" y="486"/>
                      <a:pt x="1233" y="487"/>
                      <a:pt x="1230" y="487"/>
                    </a:cubicBezTo>
                    <a:cubicBezTo>
                      <a:pt x="1226" y="488"/>
                      <a:pt x="1222" y="489"/>
                      <a:pt x="1218" y="490"/>
                    </a:cubicBezTo>
                    <a:cubicBezTo>
                      <a:pt x="1215" y="491"/>
                      <a:pt x="1212" y="491"/>
                      <a:pt x="1208" y="492"/>
                    </a:cubicBezTo>
                    <a:cubicBezTo>
                      <a:pt x="1205" y="493"/>
                      <a:pt x="1201" y="494"/>
                      <a:pt x="1197" y="494"/>
                    </a:cubicBezTo>
                    <a:cubicBezTo>
                      <a:pt x="1194" y="495"/>
                      <a:pt x="1190" y="496"/>
                      <a:pt x="1187" y="496"/>
                    </a:cubicBezTo>
                    <a:cubicBezTo>
                      <a:pt x="1183" y="497"/>
                      <a:pt x="1179" y="498"/>
                      <a:pt x="1176" y="499"/>
                    </a:cubicBezTo>
                    <a:cubicBezTo>
                      <a:pt x="1173" y="499"/>
                      <a:pt x="1170" y="500"/>
                      <a:pt x="1167" y="500"/>
                    </a:cubicBezTo>
                    <a:cubicBezTo>
                      <a:pt x="1161" y="501"/>
                      <a:pt x="1154" y="502"/>
                      <a:pt x="1147" y="503"/>
                    </a:cubicBezTo>
                    <a:cubicBezTo>
                      <a:pt x="1145" y="504"/>
                      <a:pt x="1143" y="504"/>
                      <a:pt x="1141" y="504"/>
                    </a:cubicBezTo>
                    <a:cubicBezTo>
                      <a:pt x="1133" y="506"/>
                      <a:pt x="1124" y="507"/>
                      <a:pt x="1116" y="508"/>
                    </a:cubicBezTo>
                    <a:cubicBezTo>
                      <a:pt x="1114" y="508"/>
                      <a:pt x="1112" y="509"/>
                      <a:pt x="1110" y="509"/>
                    </a:cubicBezTo>
                    <a:cubicBezTo>
                      <a:pt x="1103" y="510"/>
                      <a:pt x="1096" y="511"/>
                      <a:pt x="1089" y="512"/>
                    </a:cubicBezTo>
                    <a:cubicBezTo>
                      <a:pt x="1087" y="512"/>
                      <a:pt x="1084" y="512"/>
                      <a:pt x="1082" y="513"/>
                    </a:cubicBezTo>
                    <a:cubicBezTo>
                      <a:pt x="1075" y="513"/>
                      <a:pt x="1067" y="514"/>
                      <a:pt x="1060" y="515"/>
                    </a:cubicBezTo>
                    <a:cubicBezTo>
                      <a:pt x="1059" y="515"/>
                      <a:pt x="1057" y="515"/>
                      <a:pt x="1055" y="515"/>
                    </a:cubicBezTo>
                    <a:cubicBezTo>
                      <a:pt x="1048" y="516"/>
                      <a:pt x="1040" y="517"/>
                      <a:pt x="1032" y="518"/>
                    </a:cubicBezTo>
                    <a:cubicBezTo>
                      <a:pt x="1031" y="518"/>
                      <a:pt x="1030" y="518"/>
                      <a:pt x="1028" y="518"/>
                    </a:cubicBezTo>
                    <a:cubicBezTo>
                      <a:pt x="1022" y="518"/>
                      <a:pt x="1015" y="519"/>
                      <a:pt x="1009" y="519"/>
                    </a:cubicBezTo>
                    <a:cubicBezTo>
                      <a:pt x="1006" y="519"/>
                      <a:pt x="1003" y="520"/>
                      <a:pt x="1001" y="520"/>
                    </a:cubicBezTo>
                    <a:cubicBezTo>
                      <a:pt x="996" y="520"/>
                      <a:pt x="991" y="520"/>
                      <a:pt x="985" y="521"/>
                    </a:cubicBezTo>
                    <a:cubicBezTo>
                      <a:pt x="982" y="521"/>
                      <a:pt x="979" y="521"/>
                      <a:pt x="976" y="521"/>
                    </a:cubicBezTo>
                    <a:cubicBezTo>
                      <a:pt x="972" y="521"/>
                      <a:pt x="967" y="522"/>
                      <a:pt x="962" y="522"/>
                    </a:cubicBezTo>
                    <a:cubicBezTo>
                      <a:pt x="959" y="522"/>
                      <a:pt x="955" y="522"/>
                      <a:pt x="952" y="522"/>
                    </a:cubicBezTo>
                    <a:cubicBezTo>
                      <a:pt x="948" y="522"/>
                      <a:pt x="944" y="522"/>
                      <a:pt x="940" y="522"/>
                    </a:cubicBezTo>
                    <a:cubicBezTo>
                      <a:pt x="937" y="522"/>
                      <a:pt x="933" y="523"/>
                      <a:pt x="930" y="523"/>
                    </a:cubicBezTo>
                    <a:cubicBezTo>
                      <a:pt x="926" y="523"/>
                      <a:pt x="922" y="523"/>
                      <a:pt x="917" y="523"/>
                    </a:cubicBezTo>
                    <a:cubicBezTo>
                      <a:pt x="914" y="523"/>
                      <a:pt x="911" y="523"/>
                      <a:pt x="907" y="523"/>
                    </a:cubicBezTo>
                    <a:cubicBezTo>
                      <a:pt x="903" y="523"/>
                      <a:pt x="899" y="523"/>
                      <a:pt x="895" y="523"/>
                    </a:cubicBezTo>
                    <a:cubicBezTo>
                      <a:pt x="892" y="523"/>
                      <a:pt x="888" y="523"/>
                      <a:pt x="885" y="523"/>
                    </a:cubicBezTo>
                    <a:cubicBezTo>
                      <a:pt x="881" y="523"/>
                      <a:pt x="877" y="523"/>
                      <a:pt x="872" y="523"/>
                    </a:cubicBezTo>
                    <a:cubicBezTo>
                      <a:pt x="869" y="522"/>
                      <a:pt x="866" y="522"/>
                      <a:pt x="863" y="522"/>
                    </a:cubicBezTo>
                    <a:cubicBezTo>
                      <a:pt x="859" y="522"/>
                      <a:pt x="855" y="522"/>
                      <a:pt x="851" y="522"/>
                    </a:cubicBezTo>
                    <a:cubicBezTo>
                      <a:pt x="848" y="522"/>
                      <a:pt x="844" y="522"/>
                      <a:pt x="841" y="522"/>
                    </a:cubicBezTo>
                    <a:cubicBezTo>
                      <a:pt x="837" y="521"/>
                      <a:pt x="833" y="521"/>
                      <a:pt x="829" y="521"/>
                    </a:cubicBezTo>
                    <a:cubicBezTo>
                      <a:pt x="826" y="521"/>
                      <a:pt x="822" y="521"/>
                      <a:pt x="819" y="521"/>
                    </a:cubicBezTo>
                    <a:cubicBezTo>
                      <a:pt x="815" y="520"/>
                      <a:pt x="811" y="520"/>
                      <a:pt x="807" y="520"/>
                    </a:cubicBezTo>
                    <a:cubicBezTo>
                      <a:pt x="804" y="520"/>
                      <a:pt x="800" y="519"/>
                      <a:pt x="797" y="519"/>
                    </a:cubicBezTo>
                    <a:cubicBezTo>
                      <a:pt x="793" y="519"/>
                      <a:pt x="789" y="519"/>
                      <a:pt x="785" y="518"/>
                    </a:cubicBezTo>
                    <a:cubicBezTo>
                      <a:pt x="782" y="518"/>
                      <a:pt x="779" y="518"/>
                      <a:pt x="776" y="518"/>
                    </a:cubicBezTo>
                    <a:cubicBezTo>
                      <a:pt x="771" y="517"/>
                      <a:pt x="767" y="517"/>
                      <a:pt x="762" y="516"/>
                    </a:cubicBezTo>
                    <a:cubicBezTo>
                      <a:pt x="760" y="516"/>
                      <a:pt x="757" y="516"/>
                      <a:pt x="754" y="516"/>
                    </a:cubicBezTo>
                    <a:cubicBezTo>
                      <a:pt x="749" y="515"/>
                      <a:pt x="744" y="515"/>
                      <a:pt x="739" y="514"/>
                    </a:cubicBezTo>
                    <a:cubicBezTo>
                      <a:pt x="737" y="514"/>
                      <a:pt x="734" y="514"/>
                      <a:pt x="732" y="513"/>
                    </a:cubicBezTo>
                    <a:cubicBezTo>
                      <a:pt x="725" y="513"/>
                      <a:pt x="718" y="512"/>
                      <a:pt x="711" y="511"/>
                    </a:cubicBezTo>
                    <a:cubicBezTo>
                      <a:pt x="710" y="511"/>
                      <a:pt x="709" y="511"/>
                      <a:pt x="708" y="510"/>
                    </a:cubicBezTo>
                    <a:cubicBezTo>
                      <a:pt x="702" y="510"/>
                      <a:pt x="696" y="509"/>
                      <a:pt x="689" y="508"/>
                    </a:cubicBezTo>
                    <a:cubicBezTo>
                      <a:pt x="688" y="508"/>
                      <a:pt x="686" y="507"/>
                      <a:pt x="684" y="507"/>
                    </a:cubicBezTo>
                    <a:cubicBezTo>
                      <a:pt x="678" y="506"/>
                      <a:pt x="673" y="506"/>
                      <a:pt x="668" y="505"/>
                    </a:cubicBezTo>
                    <a:cubicBezTo>
                      <a:pt x="665" y="504"/>
                      <a:pt x="662" y="504"/>
                      <a:pt x="659" y="503"/>
                    </a:cubicBezTo>
                    <a:cubicBezTo>
                      <a:pt x="655" y="503"/>
                      <a:pt x="650" y="502"/>
                      <a:pt x="646" y="501"/>
                    </a:cubicBezTo>
                    <a:cubicBezTo>
                      <a:pt x="643" y="501"/>
                      <a:pt x="640" y="500"/>
                      <a:pt x="637" y="500"/>
                    </a:cubicBezTo>
                    <a:cubicBezTo>
                      <a:pt x="633" y="499"/>
                      <a:pt x="629" y="498"/>
                      <a:pt x="624" y="497"/>
                    </a:cubicBezTo>
                    <a:cubicBezTo>
                      <a:pt x="621" y="497"/>
                      <a:pt x="618" y="496"/>
                      <a:pt x="615" y="495"/>
                    </a:cubicBezTo>
                    <a:cubicBezTo>
                      <a:pt x="611" y="495"/>
                      <a:pt x="607" y="494"/>
                      <a:pt x="603" y="493"/>
                    </a:cubicBezTo>
                    <a:cubicBezTo>
                      <a:pt x="600" y="492"/>
                      <a:pt x="597" y="492"/>
                      <a:pt x="594" y="491"/>
                    </a:cubicBezTo>
                    <a:cubicBezTo>
                      <a:pt x="590" y="490"/>
                      <a:pt x="585" y="489"/>
                      <a:pt x="580" y="488"/>
                    </a:cubicBezTo>
                    <a:cubicBezTo>
                      <a:pt x="577" y="487"/>
                      <a:pt x="574" y="487"/>
                      <a:pt x="571" y="486"/>
                    </a:cubicBezTo>
                    <a:cubicBezTo>
                      <a:pt x="567" y="485"/>
                      <a:pt x="562" y="484"/>
                      <a:pt x="558" y="483"/>
                    </a:cubicBezTo>
                    <a:cubicBezTo>
                      <a:pt x="555" y="482"/>
                      <a:pt x="552" y="482"/>
                      <a:pt x="549" y="481"/>
                    </a:cubicBezTo>
                    <a:cubicBezTo>
                      <a:pt x="544" y="480"/>
                      <a:pt x="540" y="478"/>
                      <a:pt x="535" y="477"/>
                    </a:cubicBezTo>
                    <a:cubicBezTo>
                      <a:pt x="532" y="477"/>
                      <a:pt x="530" y="476"/>
                      <a:pt x="527" y="475"/>
                    </a:cubicBezTo>
                    <a:cubicBezTo>
                      <a:pt x="521" y="474"/>
                      <a:pt x="516" y="472"/>
                      <a:pt x="510" y="470"/>
                    </a:cubicBezTo>
                    <a:cubicBezTo>
                      <a:pt x="508" y="470"/>
                      <a:pt x="507" y="470"/>
                      <a:pt x="506" y="469"/>
                    </a:cubicBezTo>
                    <a:cubicBezTo>
                      <a:pt x="497" y="467"/>
                      <a:pt x="489" y="464"/>
                      <a:pt x="481" y="462"/>
                    </a:cubicBezTo>
                    <a:cubicBezTo>
                      <a:pt x="479" y="461"/>
                      <a:pt x="476" y="461"/>
                      <a:pt x="474" y="460"/>
                    </a:cubicBezTo>
                    <a:cubicBezTo>
                      <a:pt x="468" y="458"/>
                      <a:pt x="461" y="456"/>
                      <a:pt x="454" y="453"/>
                    </a:cubicBezTo>
                    <a:cubicBezTo>
                      <a:pt x="453" y="453"/>
                      <a:pt x="451" y="452"/>
                      <a:pt x="449" y="452"/>
                    </a:cubicBezTo>
                    <a:cubicBezTo>
                      <a:pt x="441" y="449"/>
                      <a:pt x="433" y="446"/>
                      <a:pt x="425" y="443"/>
                    </a:cubicBezTo>
                    <a:cubicBezTo>
                      <a:pt x="423" y="443"/>
                      <a:pt x="422" y="442"/>
                      <a:pt x="420" y="441"/>
                    </a:cubicBezTo>
                    <a:cubicBezTo>
                      <a:pt x="413" y="439"/>
                      <a:pt x="407" y="436"/>
                      <a:pt x="401" y="434"/>
                    </a:cubicBezTo>
                    <a:cubicBezTo>
                      <a:pt x="398" y="433"/>
                      <a:pt x="396" y="432"/>
                      <a:pt x="393" y="431"/>
                    </a:cubicBezTo>
                    <a:cubicBezTo>
                      <a:pt x="391" y="430"/>
                      <a:pt x="388" y="429"/>
                      <a:pt x="386" y="428"/>
                    </a:cubicBezTo>
                    <a:cubicBezTo>
                      <a:pt x="382" y="427"/>
                      <a:pt x="379" y="425"/>
                      <a:pt x="376" y="424"/>
                    </a:cubicBezTo>
                    <a:cubicBezTo>
                      <a:pt x="373" y="423"/>
                      <a:pt x="370" y="422"/>
                      <a:pt x="368" y="420"/>
                    </a:cubicBezTo>
                    <a:cubicBezTo>
                      <a:pt x="364" y="419"/>
                      <a:pt x="361" y="418"/>
                      <a:pt x="358" y="416"/>
                    </a:cubicBezTo>
                    <a:cubicBezTo>
                      <a:pt x="355" y="415"/>
                      <a:pt x="353" y="414"/>
                      <a:pt x="350" y="413"/>
                    </a:cubicBezTo>
                    <a:cubicBezTo>
                      <a:pt x="347" y="411"/>
                      <a:pt x="344" y="410"/>
                      <a:pt x="341" y="408"/>
                    </a:cubicBezTo>
                    <a:cubicBezTo>
                      <a:pt x="338" y="407"/>
                      <a:pt x="336" y="406"/>
                      <a:pt x="333" y="405"/>
                    </a:cubicBezTo>
                    <a:cubicBezTo>
                      <a:pt x="330" y="403"/>
                      <a:pt x="327" y="402"/>
                      <a:pt x="323" y="400"/>
                    </a:cubicBezTo>
                    <a:cubicBezTo>
                      <a:pt x="321" y="399"/>
                      <a:pt x="319" y="398"/>
                      <a:pt x="316" y="397"/>
                    </a:cubicBezTo>
                    <a:cubicBezTo>
                      <a:pt x="313" y="395"/>
                      <a:pt x="310" y="393"/>
                      <a:pt x="306" y="392"/>
                    </a:cubicBezTo>
                    <a:cubicBezTo>
                      <a:pt x="304" y="390"/>
                      <a:pt x="302" y="389"/>
                      <a:pt x="300" y="388"/>
                    </a:cubicBezTo>
                    <a:cubicBezTo>
                      <a:pt x="296" y="386"/>
                      <a:pt x="292" y="384"/>
                      <a:pt x="289" y="382"/>
                    </a:cubicBezTo>
                    <a:cubicBezTo>
                      <a:pt x="287" y="381"/>
                      <a:pt x="285" y="380"/>
                      <a:pt x="283" y="379"/>
                    </a:cubicBezTo>
                    <a:cubicBezTo>
                      <a:pt x="278" y="376"/>
                      <a:pt x="273" y="373"/>
                      <a:pt x="267" y="370"/>
                    </a:cubicBezTo>
                    <a:cubicBezTo>
                      <a:pt x="134" y="294"/>
                      <a:pt x="51" y="199"/>
                      <a:pt x="18" y="100"/>
                    </a:cubicBezTo>
                    <a:cubicBezTo>
                      <a:pt x="7" y="67"/>
                      <a:pt x="2" y="33"/>
                      <a:pt x="2" y="0"/>
                    </a:cubicBezTo>
                    <a:cubicBezTo>
                      <a:pt x="1" y="456"/>
                      <a:pt x="1" y="456"/>
                      <a:pt x="1" y="456"/>
                    </a:cubicBezTo>
                    <a:cubicBezTo>
                      <a:pt x="0" y="590"/>
                      <a:pt x="89" y="724"/>
                      <a:pt x="266" y="827"/>
                    </a:cubicBezTo>
                    <a:cubicBezTo>
                      <a:pt x="271" y="830"/>
                      <a:pt x="277" y="833"/>
                      <a:pt x="282" y="836"/>
                    </a:cubicBezTo>
                    <a:cubicBezTo>
                      <a:pt x="284" y="837"/>
                      <a:pt x="286" y="837"/>
                      <a:pt x="287" y="838"/>
                    </a:cubicBezTo>
                    <a:cubicBezTo>
                      <a:pt x="291" y="840"/>
                      <a:pt x="295" y="842"/>
                      <a:pt x="298" y="844"/>
                    </a:cubicBezTo>
                    <a:cubicBezTo>
                      <a:pt x="301" y="845"/>
                      <a:pt x="303" y="847"/>
                      <a:pt x="305" y="848"/>
                    </a:cubicBezTo>
                    <a:cubicBezTo>
                      <a:pt x="308" y="849"/>
                      <a:pt x="312" y="851"/>
                      <a:pt x="315" y="853"/>
                    </a:cubicBezTo>
                    <a:cubicBezTo>
                      <a:pt x="317" y="854"/>
                      <a:pt x="320" y="855"/>
                      <a:pt x="322" y="856"/>
                    </a:cubicBezTo>
                    <a:cubicBezTo>
                      <a:pt x="325" y="858"/>
                      <a:pt x="329" y="859"/>
                      <a:pt x="332" y="861"/>
                    </a:cubicBezTo>
                    <a:cubicBezTo>
                      <a:pt x="334" y="862"/>
                      <a:pt x="337" y="863"/>
                      <a:pt x="339" y="864"/>
                    </a:cubicBezTo>
                    <a:cubicBezTo>
                      <a:pt x="343" y="866"/>
                      <a:pt x="346" y="867"/>
                      <a:pt x="349" y="869"/>
                    </a:cubicBezTo>
                    <a:cubicBezTo>
                      <a:pt x="352" y="870"/>
                      <a:pt x="354" y="871"/>
                      <a:pt x="357" y="872"/>
                    </a:cubicBezTo>
                    <a:cubicBezTo>
                      <a:pt x="360" y="874"/>
                      <a:pt x="363" y="875"/>
                      <a:pt x="366" y="877"/>
                    </a:cubicBezTo>
                    <a:cubicBezTo>
                      <a:pt x="369" y="878"/>
                      <a:pt x="372" y="879"/>
                      <a:pt x="374" y="880"/>
                    </a:cubicBezTo>
                    <a:cubicBezTo>
                      <a:pt x="378" y="881"/>
                      <a:pt x="381" y="883"/>
                      <a:pt x="384" y="884"/>
                    </a:cubicBezTo>
                    <a:cubicBezTo>
                      <a:pt x="387" y="885"/>
                      <a:pt x="389" y="886"/>
                      <a:pt x="392" y="887"/>
                    </a:cubicBezTo>
                    <a:cubicBezTo>
                      <a:pt x="393" y="888"/>
                      <a:pt x="394" y="888"/>
                      <a:pt x="396" y="889"/>
                    </a:cubicBezTo>
                    <a:cubicBezTo>
                      <a:pt x="397" y="889"/>
                      <a:pt x="398" y="890"/>
                      <a:pt x="399" y="890"/>
                    </a:cubicBezTo>
                    <a:cubicBezTo>
                      <a:pt x="406" y="893"/>
                      <a:pt x="412" y="895"/>
                      <a:pt x="419" y="897"/>
                    </a:cubicBezTo>
                    <a:cubicBezTo>
                      <a:pt x="420" y="898"/>
                      <a:pt x="422" y="899"/>
                      <a:pt x="424" y="899"/>
                    </a:cubicBezTo>
                    <a:cubicBezTo>
                      <a:pt x="432" y="902"/>
                      <a:pt x="440" y="905"/>
                      <a:pt x="448" y="908"/>
                    </a:cubicBezTo>
                    <a:cubicBezTo>
                      <a:pt x="450" y="908"/>
                      <a:pt x="451" y="909"/>
                      <a:pt x="453" y="910"/>
                    </a:cubicBezTo>
                    <a:cubicBezTo>
                      <a:pt x="460" y="912"/>
                      <a:pt x="466" y="914"/>
                      <a:pt x="473" y="916"/>
                    </a:cubicBezTo>
                    <a:cubicBezTo>
                      <a:pt x="475" y="917"/>
                      <a:pt x="477" y="917"/>
                      <a:pt x="480" y="918"/>
                    </a:cubicBezTo>
                    <a:cubicBezTo>
                      <a:pt x="488" y="921"/>
                      <a:pt x="496" y="923"/>
                      <a:pt x="504" y="925"/>
                    </a:cubicBezTo>
                    <a:cubicBezTo>
                      <a:pt x="505" y="926"/>
                      <a:pt x="505" y="926"/>
                      <a:pt x="505" y="926"/>
                    </a:cubicBezTo>
                    <a:cubicBezTo>
                      <a:pt x="506" y="926"/>
                      <a:pt x="507" y="926"/>
                      <a:pt x="509" y="927"/>
                    </a:cubicBezTo>
                    <a:cubicBezTo>
                      <a:pt x="514" y="928"/>
                      <a:pt x="520" y="930"/>
                      <a:pt x="526" y="931"/>
                    </a:cubicBezTo>
                    <a:cubicBezTo>
                      <a:pt x="529" y="932"/>
                      <a:pt x="531" y="933"/>
                      <a:pt x="534" y="933"/>
                    </a:cubicBezTo>
                    <a:cubicBezTo>
                      <a:pt x="538" y="935"/>
                      <a:pt x="543" y="936"/>
                      <a:pt x="548" y="937"/>
                    </a:cubicBezTo>
                    <a:cubicBezTo>
                      <a:pt x="551" y="938"/>
                      <a:pt x="554" y="938"/>
                      <a:pt x="557" y="939"/>
                    </a:cubicBezTo>
                    <a:cubicBezTo>
                      <a:pt x="561" y="940"/>
                      <a:pt x="566" y="941"/>
                      <a:pt x="570" y="942"/>
                    </a:cubicBezTo>
                    <a:cubicBezTo>
                      <a:pt x="573" y="943"/>
                      <a:pt x="576" y="944"/>
                      <a:pt x="579" y="944"/>
                    </a:cubicBezTo>
                    <a:cubicBezTo>
                      <a:pt x="584" y="945"/>
                      <a:pt x="588" y="946"/>
                      <a:pt x="593" y="947"/>
                    </a:cubicBezTo>
                    <a:cubicBezTo>
                      <a:pt x="595" y="948"/>
                      <a:pt x="597" y="948"/>
                      <a:pt x="599" y="948"/>
                    </a:cubicBezTo>
                    <a:cubicBezTo>
                      <a:pt x="600" y="949"/>
                      <a:pt x="601" y="949"/>
                      <a:pt x="602" y="949"/>
                    </a:cubicBezTo>
                    <a:cubicBezTo>
                      <a:pt x="606" y="950"/>
                      <a:pt x="610" y="951"/>
                      <a:pt x="614" y="952"/>
                    </a:cubicBezTo>
                    <a:cubicBezTo>
                      <a:pt x="617" y="952"/>
                      <a:pt x="620" y="953"/>
                      <a:pt x="623" y="953"/>
                    </a:cubicBezTo>
                    <a:cubicBezTo>
                      <a:pt x="627" y="954"/>
                      <a:pt x="631" y="955"/>
                      <a:pt x="636" y="956"/>
                    </a:cubicBezTo>
                    <a:cubicBezTo>
                      <a:pt x="639" y="956"/>
                      <a:pt x="642" y="957"/>
                      <a:pt x="645" y="957"/>
                    </a:cubicBezTo>
                    <a:cubicBezTo>
                      <a:pt x="649" y="958"/>
                      <a:pt x="654" y="959"/>
                      <a:pt x="658" y="959"/>
                    </a:cubicBezTo>
                    <a:cubicBezTo>
                      <a:pt x="661" y="960"/>
                      <a:pt x="664" y="960"/>
                      <a:pt x="666" y="961"/>
                    </a:cubicBezTo>
                    <a:cubicBezTo>
                      <a:pt x="672" y="962"/>
                      <a:pt x="677" y="962"/>
                      <a:pt x="683" y="963"/>
                    </a:cubicBezTo>
                    <a:cubicBezTo>
                      <a:pt x="684" y="963"/>
                      <a:pt x="686" y="964"/>
                      <a:pt x="688" y="964"/>
                    </a:cubicBezTo>
                    <a:cubicBezTo>
                      <a:pt x="688" y="964"/>
                      <a:pt x="688" y="964"/>
                      <a:pt x="688" y="964"/>
                    </a:cubicBezTo>
                    <a:cubicBezTo>
                      <a:pt x="694" y="965"/>
                      <a:pt x="701" y="966"/>
                      <a:pt x="707" y="967"/>
                    </a:cubicBezTo>
                    <a:cubicBezTo>
                      <a:pt x="708" y="967"/>
                      <a:pt x="709" y="967"/>
                      <a:pt x="709" y="967"/>
                    </a:cubicBezTo>
                    <a:cubicBezTo>
                      <a:pt x="717" y="968"/>
                      <a:pt x="724" y="969"/>
                      <a:pt x="731" y="969"/>
                    </a:cubicBezTo>
                    <a:cubicBezTo>
                      <a:pt x="733" y="970"/>
                      <a:pt x="735" y="970"/>
                      <a:pt x="738" y="970"/>
                    </a:cubicBezTo>
                    <a:cubicBezTo>
                      <a:pt x="743" y="971"/>
                      <a:pt x="748" y="971"/>
                      <a:pt x="753" y="972"/>
                    </a:cubicBezTo>
                    <a:cubicBezTo>
                      <a:pt x="755" y="972"/>
                      <a:pt x="758" y="972"/>
                      <a:pt x="761" y="973"/>
                    </a:cubicBezTo>
                    <a:cubicBezTo>
                      <a:pt x="765" y="973"/>
                      <a:pt x="770" y="973"/>
                      <a:pt x="774" y="974"/>
                    </a:cubicBezTo>
                    <a:cubicBezTo>
                      <a:pt x="775" y="974"/>
                      <a:pt x="775" y="974"/>
                      <a:pt x="775" y="974"/>
                    </a:cubicBezTo>
                    <a:cubicBezTo>
                      <a:pt x="778" y="974"/>
                      <a:pt x="781" y="974"/>
                      <a:pt x="783" y="974"/>
                    </a:cubicBezTo>
                    <a:cubicBezTo>
                      <a:pt x="788" y="975"/>
                      <a:pt x="792" y="975"/>
                      <a:pt x="796" y="975"/>
                    </a:cubicBezTo>
                    <a:cubicBezTo>
                      <a:pt x="799" y="976"/>
                      <a:pt x="802" y="976"/>
                      <a:pt x="806" y="976"/>
                    </a:cubicBezTo>
                    <a:cubicBezTo>
                      <a:pt x="810" y="976"/>
                      <a:pt x="814" y="976"/>
                      <a:pt x="818" y="977"/>
                    </a:cubicBezTo>
                    <a:cubicBezTo>
                      <a:pt x="821" y="977"/>
                      <a:pt x="824" y="977"/>
                      <a:pt x="828" y="977"/>
                    </a:cubicBezTo>
                    <a:cubicBezTo>
                      <a:pt x="832" y="977"/>
                      <a:pt x="836" y="978"/>
                      <a:pt x="840" y="978"/>
                    </a:cubicBezTo>
                    <a:cubicBezTo>
                      <a:pt x="843" y="978"/>
                      <a:pt x="846" y="978"/>
                      <a:pt x="850" y="978"/>
                    </a:cubicBezTo>
                    <a:cubicBezTo>
                      <a:pt x="854" y="978"/>
                      <a:pt x="858" y="978"/>
                      <a:pt x="861" y="978"/>
                    </a:cubicBezTo>
                    <a:cubicBezTo>
                      <a:pt x="862" y="978"/>
                      <a:pt x="863" y="978"/>
                      <a:pt x="864" y="978"/>
                    </a:cubicBezTo>
                    <a:cubicBezTo>
                      <a:pt x="866" y="979"/>
                      <a:pt x="868" y="979"/>
                      <a:pt x="871" y="979"/>
                    </a:cubicBezTo>
                    <a:cubicBezTo>
                      <a:pt x="875" y="979"/>
                      <a:pt x="880" y="979"/>
                      <a:pt x="884" y="979"/>
                    </a:cubicBezTo>
                    <a:cubicBezTo>
                      <a:pt x="887" y="979"/>
                      <a:pt x="890" y="979"/>
                      <a:pt x="894" y="979"/>
                    </a:cubicBezTo>
                    <a:cubicBezTo>
                      <a:pt x="898" y="979"/>
                      <a:pt x="902" y="979"/>
                      <a:pt x="906" y="979"/>
                    </a:cubicBezTo>
                    <a:cubicBezTo>
                      <a:pt x="910" y="979"/>
                      <a:pt x="913" y="979"/>
                      <a:pt x="916" y="979"/>
                    </a:cubicBezTo>
                    <a:cubicBezTo>
                      <a:pt x="920" y="979"/>
                      <a:pt x="924" y="979"/>
                      <a:pt x="929" y="979"/>
                    </a:cubicBezTo>
                    <a:cubicBezTo>
                      <a:pt x="932" y="979"/>
                      <a:pt x="935" y="979"/>
                      <a:pt x="939" y="979"/>
                    </a:cubicBezTo>
                    <a:cubicBezTo>
                      <a:pt x="943" y="978"/>
                      <a:pt x="947" y="978"/>
                      <a:pt x="951" y="978"/>
                    </a:cubicBezTo>
                    <a:cubicBezTo>
                      <a:pt x="952" y="978"/>
                      <a:pt x="954" y="978"/>
                      <a:pt x="956" y="978"/>
                    </a:cubicBezTo>
                    <a:cubicBezTo>
                      <a:pt x="957" y="978"/>
                      <a:pt x="959" y="978"/>
                      <a:pt x="960" y="978"/>
                    </a:cubicBezTo>
                    <a:cubicBezTo>
                      <a:pt x="965" y="978"/>
                      <a:pt x="970" y="977"/>
                      <a:pt x="975" y="977"/>
                    </a:cubicBezTo>
                    <a:cubicBezTo>
                      <a:pt x="978" y="977"/>
                      <a:pt x="981" y="977"/>
                      <a:pt x="984" y="977"/>
                    </a:cubicBezTo>
                    <a:cubicBezTo>
                      <a:pt x="989" y="977"/>
                      <a:pt x="994" y="976"/>
                      <a:pt x="999" y="976"/>
                    </a:cubicBezTo>
                    <a:cubicBezTo>
                      <a:pt x="1002" y="976"/>
                      <a:pt x="1005" y="976"/>
                      <a:pt x="1008" y="975"/>
                    </a:cubicBezTo>
                    <a:cubicBezTo>
                      <a:pt x="1014" y="975"/>
                      <a:pt x="1021" y="974"/>
                      <a:pt x="1027" y="974"/>
                    </a:cubicBezTo>
                    <a:cubicBezTo>
                      <a:pt x="1028" y="974"/>
                      <a:pt x="1030" y="974"/>
                      <a:pt x="1031" y="974"/>
                    </a:cubicBezTo>
                    <a:cubicBezTo>
                      <a:pt x="1039" y="973"/>
                      <a:pt x="1046" y="972"/>
                      <a:pt x="1054" y="972"/>
                    </a:cubicBezTo>
                    <a:cubicBezTo>
                      <a:pt x="1055" y="971"/>
                      <a:pt x="1055" y="971"/>
                      <a:pt x="1055" y="971"/>
                    </a:cubicBezTo>
                    <a:cubicBezTo>
                      <a:pt x="1057" y="971"/>
                      <a:pt x="1058" y="971"/>
                      <a:pt x="1059" y="971"/>
                    </a:cubicBezTo>
                    <a:cubicBezTo>
                      <a:pt x="1066" y="970"/>
                      <a:pt x="1073" y="970"/>
                      <a:pt x="1080" y="969"/>
                    </a:cubicBezTo>
                    <a:cubicBezTo>
                      <a:pt x="1083" y="968"/>
                      <a:pt x="1086" y="968"/>
                      <a:pt x="1088" y="968"/>
                    </a:cubicBezTo>
                    <a:cubicBezTo>
                      <a:pt x="1095" y="967"/>
                      <a:pt x="1102" y="966"/>
                      <a:pt x="1109" y="965"/>
                    </a:cubicBezTo>
                    <a:cubicBezTo>
                      <a:pt x="1111" y="965"/>
                      <a:pt x="1113" y="965"/>
                      <a:pt x="1114" y="964"/>
                    </a:cubicBezTo>
                    <a:cubicBezTo>
                      <a:pt x="1123" y="963"/>
                      <a:pt x="1131" y="962"/>
                      <a:pt x="1140" y="961"/>
                    </a:cubicBezTo>
                    <a:cubicBezTo>
                      <a:pt x="1142" y="960"/>
                      <a:pt x="1144" y="960"/>
                      <a:pt x="1146" y="960"/>
                    </a:cubicBezTo>
                    <a:cubicBezTo>
                      <a:pt x="1153" y="958"/>
                      <a:pt x="1159" y="957"/>
                      <a:pt x="1166" y="956"/>
                    </a:cubicBezTo>
                    <a:cubicBezTo>
                      <a:pt x="1167" y="956"/>
                      <a:pt x="1169" y="956"/>
                      <a:pt x="1170" y="955"/>
                    </a:cubicBezTo>
                    <a:cubicBezTo>
                      <a:pt x="1171" y="955"/>
                      <a:pt x="1173" y="955"/>
                      <a:pt x="1174" y="955"/>
                    </a:cubicBezTo>
                    <a:cubicBezTo>
                      <a:pt x="1178" y="954"/>
                      <a:pt x="1182" y="953"/>
                      <a:pt x="1186" y="952"/>
                    </a:cubicBezTo>
                    <a:cubicBezTo>
                      <a:pt x="1189" y="952"/>
                      <a:pt x="1192" y="951"/>
                      <a:pt x="1196" y="951"/>
                    </a:cubicBezTo>
                    <a:cubicBezTo>
                      <a:pt x="1199" y="950"/>
                      <a:pt x="1203" y="949"/>
                      <a:pt x="1207" y="948"/>
                    </a:cubicBezTo>
                    <a:cubicBezTo>
                      <a:pt x="1210" y="948"/>
                      <a:pt x="1214" y="947"/>
                      <a:pt x="1217" y="946"/>
                    </a:cubicBezTo>
                    <a:cubicBezTo>
                      <a:pt x="1221" y="945"/>
                      <a:pt x="1224" y="944"/>
                      <a:pt x="1228" y="944"/>
                    </a:cubicBezTo>
                    <a:cubicBezTo>
                      <a:pt x="1231" y="943"/>
                      <a:pt x="1235" y="942"/>
                      <a:pt x="1238" y="941"/>
                    </a:cubicBezTo>
                    <a:cubicBezTo>
                      <a:pt x="1242" y="941"/>
                      <a:pt x="1246" y="940"/>
                      <a:pt x="1249" y="939"/>
                    </a:cubicBezTo>
                    <a:cubicBezTo>
                      <a:pt x="1252" y="938"/>
                      <a:pt x="1256" y="937"/>
                      <a:pt x="1259" y="936"/>
                    </a:cubicBezTo>
                    <a:cubicBezTo>
                      <a:pt x="1263" y="935"/>
                      <a:pt x="1267" y="934"/>
                      <a:pt x="1271" y="933"/>
                    </a:cubicBezTo>
                    <a:cubicBezTo>
                      <a:pt x="1273" y="933"/>
                      <a:pt x="1276" y="932"/>
                      <a:pt x="1279" y="931"/>
                    </a:cubicBezTo>
                    <a:cubicBezTo>
                      <a:pt x="1283" y="930"/>
                      <a:pt x="1288" y="929"/>
                      <a:pt x="1292" y="928"/>
                    </a:cubicBezTo>
                    <a:cubicBezTo>
                      <a:pt x="1295" y="927"/>
                      <a:pt x="1297" y="926"/>
                      <a:pt x="1300" y="925"/>
                    </a:cubicBezTo>
                    <a:cubicBezTo>
                      <a:pt x="1305" y="924"/>
                      <a:pt x="1310" y="922"/>
                      <a:pt x="1315" y="921"/>
                    </a:cubicBezTo>
                    <a:cubicBezTo>
                      <a:pt x="1317" y="920"/>
                      <a:pt x="1318" y="920"/>
                      <a:pt x="1320" y="919"/>
                    </a:cubicBezTo>
                    <a:cubicBezTo>
                      <a:pt x="1327" y="917"/>
                      <a:pt x="1333" y="915"/>
                      <a:pt x="1340" y="913"/>
                    </a:cubicBezTo>
                    <a:cubicBezTo>
                      <a:pt x="1340" y="913"/>
                      <a:pt x="1340" y="913"/>
                      <a:pt x="1340" y="913"/>
                    </a:cubicBezTo>
                    <a:cubicBezTo>
                      <a:pt x="1341" y="913"/>
                      <a:pt x="1341" y="913"/>
                      <a:pt x="1342" y="913"/>
                    </a:cubicBezTo>
                    <a:cubicBezTo>
                      <a:pt x="1349" y="910"/>
                      <a:pt x="1356" y="908"/>
                      <a:pt x="1363" y="905"/>
                    </a:cubicBezTo>
                    <a:cubicBezTo>
                      <a:pt x="1366" y="904"/>
                      <a:pt x="1368" y="904"/>
                      <a:pt x="1370" y="903"/>
                    </a:cubicBezTo>
                    <a:cubicBezTo>
                      <a:pt x="1376" y="901"/>
                      <a:pt x="1382" y="899"/>
                      <a:pt x="1388" y="896"/>
                    </a:cubicBezTo>
                    <a:cubicBezTo>
                      <a:pt x="1390" y="896"/>
                      <a:pt x="1392" y="895"/>
                      <a:pt x="1394" y="894"/>
                    </a:cubicBezTo>
                    <a:cubicBezTo>
                      <a:pt x="1402" y="891"/>
                      <a:pt x="1409" y="888"/>
                      <a:pt x="1417" y="885"/>
                    </a:cubicBezTo>
                    <a:cubicBezTo>
                      <a:pt x="1418" y="885"/>
                      <a:pt x="1420" y="884"/>
                      <a:pt x="1421" y="883"/>
                    </a:cubicBezTo>
                    <a:cubicBezTo>
                      <a:pt x="1427" y="881"/>
                      <a:pt x="1433" y="878"/>
                      <a:pt x="1439" y="876"/>
                    </a:cubicBezTo>
                    <a:cubicBezTo>
                      <a:pt x="1441" y="875"/>
                      <a:pt x="1444" y="874"/>
                      <a:pt x="1446" y="873"/>
                    </a:cubicBezTo>
                    <a:cubicBezTo>
                      <a:pt x="1452" y="870"/>
                      <a:pt x="1458" y="867"/>
                      <a:pt x="1464" y="865"/>
                    </a:cubicBezTo>
                    <a:cubicBezTo>
                      <a:pt x="1465" y="864"/>
                      <a:pt x="1467" y="863"/>
                      <a:pt x="1468" y="863"/>
                    </a:cubicBezTo>
                    <a:cubicBezTo>
                      <a:pt x="1475" y="859"/>
                      <a:pt x="1482" y="856"/>
                      <a:pt x="1489" y="852"/>
                    </a:cubicBezTo>
                    <a:cubicBezTo>
                      <a:pt x="1491" y="851"/>
                      <a:pt x="1493" y="851"/>
                      <a:pt x="1495" y="850"/>
                    </a:cubicBezTo>
                    <a:cubicBezTo>
                      <a:pt x="1500" y="847"/>
                      <a:pt x="1505" y="844"/>
                      <a:pt x="1511" y="841"/>
                    </a:cubicBezTo>
                    <a:cubicBezTo>
                      <a:pt x="1513" y="840"/>
                      <a:pt x="1515" y="839"/>
                      <a:pt x="1517" y="838"/>
                    </a:cubicBezTo>
                    <a:cubicBezTo>
                      <a:pt x="1524" y="834"/>
                      <a:pt x="1530" y="830"/>
                      <a:pt x="1537" y="826"/>
                    </a:cubicBezTo>
                    <a:cubicBezTo>
                      <a:pt x="1541" y="824"/>
                      <a:pt x="1544" y="822"/>
                      <a:pt x="1548" y="820"/>
                    </a:cubicBezTo>
                    <a:cubicBezTo>
                      <a:pt x="1549" y="819"/>
                      <a:pt x="1550" y="819"/>
                      <a:pt x="1551" y="818"/>
                    </a:cubicBezTo>
                    <a:cubicBezTo>
                      <a:pt x="1553" y="817"/>
                      <a:pt x="1556" y="815"/>
                      <a:pt x="1559" y="813"/>
                    </a:cubicBezTo>
                    <a:cubicBezTo>
                      <a:pt x="1561" y="812"/>
                      <a:pt x="1564" y="810"/>
                      <a:pt x="1566" y="809"/>
                    </a:cubicBezTo>
                    <a:cubicBezTo>
                      <a:pt x="1569" y="807"/>
                      <a:pt x="1572" y="805"/>
                      <a:pt x="1574" y="803"/>
                    </a:cubicBezTo>
                    <a:cubicBezTo>
                      <a:pt x="1577" y="802"/>
                      <a:pt x="1579" y="800"/>
                      <a:pt x="1582" y="799"/>
                    </a:cubicBezTo>
                    <a:cubicBezTo>
                      <a:pt x="1584" y="797"/>
                      <a:pt x="1587" y="795"/>
                      <a:pt x="1590" y="793"/>
                    </a:cubicBezTo>
                    <a:cubicBezTo>
                      <a:pt x="1592" y="792"/>
                      <a:pt x="1594" y="790"/>
                      <a:pt x="1596" y="788"/>
                    </a:cubicBezTo>
                    <a:cubicBezTo>
                      <a:pt x="1599" y="787"/>
                      <a:pt x="1602" y="785"/>
                      <a:pt x="1604" y="783"/>
                    </a:cubicBezTo>
                    <a:cubicBezTo>
                      <a:pt x="1606" y="781"/>
                      <a:pt x="1609" y="780"/>
                      <a:pt x="1611" y="778"/>
                    </a:cubicBezTo>
                    <a:cubicBezTo>
                      <a:pt x="1613" y="776"/>
                      <a:pt x="1616" y="774"/>
                      <a:pt x="1618" y="772"/>
                    </a:cubicBezTo>
                    <a:cubicBezTo>
                      <a:pt x="1620" y="771"/>
                      <a:pt x="1622" y="769"/>
                      <a:pt x="1624" y="768"/>
                    </a:cubicBezTo>
                    <a:cubicBezTo>
                      <a:pt x="1627" y="766"/>
                      <a:pt x="1629" y="764"/>
                      <a:pt x="1632" y="762"/>
                    </a:cubicBezTo>
                    <a:cubicBezTo>
                      <a:pt x="1634" y="760"/>
                      <a:pt x="1636" y="759"/>
                      <a:pt x="1638" y="757"/>
                    </a:cubicBezTo>
                    <a:cubicBezTo>
                      <a:pt x="1640" y="755"/>
                      <a:pt x="1642" y="753"/>
                      <a:pt x="1645" y="751"/>
                    </a:cubicBezTo>
                    <a:cubicBezTo>
                      <a:pt x="1647" y="749"/>
                      <a:pt x="1648" y="748"/>
                      <a:pt x="1650" y="746"/>
                    </a:cubicBezTo>
                    <a:cubicBezTo>
                      <a:pt x="1653" y="744"/>
                      <a:pt x="1655" y="742"/>
                      <a:pt x="1657" y="740"/>
                    </a:cubicBezTo>
                    <a:cubicBezTo>
                      <a:pt x="1659" y="739"/>
                      <a:pt x="1660" y="737"/>
                      <a:pt x="1662" y="736"/>
                    </a:cubicBezTo>
                    <a:cubicBezTo>
                      <a:pt x="1663" y="735"/>
                      <a:pt x="1663" y="735"/>
                      <a:pt x="1663" y="735"/>
                    </a:cubicBezTo>
                    <a:cubicBezTo>
                      <a:pt x="1663" y="734"/>
                      <a:pt x="1664" y="734"/>
                      <a:pt x="1664" y="733"/>
                    </a:cubicBezTo>
                    <a:cubicBezTo>
                      <a:pt x="1667" y="731"/>
                      <a:pt x="1670" y="728"/>
                      <a:pt x="1673" y="725"/>
                    </a:cubicBezTo>
                    <a:cubicBezTo>
                      <a:pt x="1674" y="724"/>
                      <a:pt x="1675" y="723"/>
                      <a:pt x="1676" y="723"/>
                    </a:cubicBezTo>
                    <a:cubicBezTo>
                      <a:pt x="1679" y="719"/>
                      <a:pt x="1682" y="716"/>
                      <a:pt x="1685" y="713"/>
                    </a:cubicBezTo>
                    <a:cubicBezTo>
                      <a:pt x="1686" y="712"/>
                      <a:pt x="1686" y="712"/>
                      <a:pt x="1687" y="711"/>
                    </a:cubicBezTo>
                    <a:cubicBezTo>
                      <a:pt x="1689" y="708"/>
                      <a:pt x="1692" y="706"/>
                      <a:pt x="1695" y="703"/>
                    </a:cubicBezTo>
                    <a:cubicBezTo>
                      <a:pt x="1695" y="702"/>
                      <a:pt x="1696" y="701"/>
                      <a:pt x="1697" y="700"/>
                    </a:cubicBezTo>
                    <a:cubicBezTo>
                      <a:pt x="1700" y="697"/>
                      <a:pt x="1703" y="694"/>
                      <a:pt x="1706" y="690"/>
                    </a:cubicBezTo>
                    <a:cubicBezTo>
                      <a:pt x="1706" y="690"/>
                      <a:pt x="1706" y="689"/>
                      <a:pt x="1707" y="689"/>
                    </a:cubicBezTo>
                    <a:cubicBezTo>
                      <a:pt x="1709" y="686"/>
                      <a:pt x="1712" y="683"/>
                      <a:pt x="1714" y="680"/>
                    </a:cubicBezTo>
                    <a:cubicBezTo>
                      <a:pt x="1715" y="679"/>
                      <a:pt x="1716" y="678"/>
                      <a:pt x="1716" y="678"/>
                    </a:cubicBezTo>
                    <a:cubicBezTo>
                      <a:pt x="1717" y="677"/>
                      <a:pt x="1717" y="676"/>
                      <a:pt x="1718" y="676"/>
                    </a:cubicBezTo>
                    <a:cubicBezTo>
                      <a:pt x="1720" y="673"/>
                      <a:pt x="1722" y="670"/>
                      <a:pt x="1724" y="668"/>
                    </a:cubicBezTo>
                    <a:cubicBezTo>
                      <a:pt x="1724" y="667"/>
                      <a:pt x="1725" y="667"/>
                      <a:pt x="1725" y="666"/>
                    </a:cubicBezTo>
                    <a:cubicBezTo>
                      <a:pt x="1728" y="663"/>
                      <a:pt x="1730" y="659"/>
                      <a:pt x="1733" y="656"/>
                    </a:cubicBezTo>
                    <a:cubicBezTo>
                      <a:pt x="1733" y="655"/>
                      <a:pt x="1733" y="655"/>
                      <a:pt x="1733" y="655"/>
                    </a:cubicBezTo>
                    <a:cubicBezTo>
                      <a:pt x="1735" y="652"/>
                      <a:pt x="1738" y="648"/>
                      <a:pt x="1740" y="645"/>
                    </a:cubicBezTo>
                    <a:cubicBezTo>
                      <a:pt x="1740" y="644"/>
                      <a:pt x="1741" y="644"/>
                      <a:pt x="1741" y="643"/>
                    </a:cubicBezTo>
                    <a:cubicBezTo>
                      <a:pt x="1743" y="640"/>
                      <a:pt x="1745" y="636"/>
                      <a:pt x="1747" y="633"/>
                    </a:cubicBezTo>
                    <a:cubicBezTo>
                      <a:pt x="1748" y="632"/>
                      <a:pt x="1748" y="632"/>
                      <a:pt x="1749" y="631"/>
                    </a:cubicBezTo>
                    <a:cubicBezTo>
                      <a:pt x="1750" y="628"/>
                      <a:pt x="1752" y="625"/>
                      <a:pt x="1754" y="622"/>
                    </a:cubicBezTo>
                    <a:cubicBezTo>
                      <a:pt x="1754" y="621"/>
                      <a:pt x="1754" y="621"/>
                      <a:pt x="1754" y="621"/>
                    </a:cubicBezTo>
                    <a:cubicBezTo>
                      <a:pt x="1756" y="619"/>
                      <a:pt x="1757" y="616"/>
                      <a:pt x="1758" y="614"/>
                    </a:cubicBezTo>
                    <a:cubicBezTo>
                      <a:pt x="1759" y="612"/>
                      <a:pt x="1760" y="610"/>
                      <a:pt x="1761" y="609"/>
                    </a:cubicBezTo>
                    <a:cubicBezTo>
                      <a:pt x="1762" y="606"/>
                      <a:pt x="1764" y="603"/>
                      <a:pt x="1765" y="600"/>
                    </a:cubicBezTo>
                    <a:cubicBezTo>
                      <a:pt x="1766" y="599"/>
                      <a:pt x="1766" y="598"/>
                      <a:pt x="1767" y="596"/>
                    </a:cubicBezTo>
                    <a:cubicBezTo>
                      <a:pt x="1769" y="592"/>
                      <a:pt x="1771" y="588"/>
                      <a:pt x="1773" y="584"/>
                    </a:cubicBezTo>
                    <a:cubicBezTo>
                      <a:pt x="1773" y="583"/>
                      <a:pt x="1773" y="583"/>
                      <a:pt x="1773" y="582"/>
                    </a:cubicBezTo>
                    <a:cubicBezTo>
                      <a:pt x="1775" y="579"/>
                      <a:pt x="1776" y="575"/>
                      <a:pt x="1778" y="571"/>
                    </a:cubicBezTo>
                    <a:cubicBezTo>
                      <a:pt x="1778" y="571"/>
                      <a:pt x="1778" y="571"/>
                      <a:pt x="1778" y="571"/>
                    </a:cubicBezTo>
                    <a:cubicBezTo>
                      <a:pt x="1778" y="569"/>
                      <a:pt x="1779" y="568"/>
                      <a:pt x="1779" y="566"/>
                    </a:cubicBezTo>
                    <a:cubicBezTo>
                      <a:pt x="1780" y="564"/>
                      <a:pt x="1781" y="561"/>
                      <a:pt x="1782" y="559"/>
                    </a:cubicBezTo>
                    <a:cubicBezTo>
                      <a:pt x="1783" y="557"/>
                      <a:pt x="1783" y="555"/>
                      <a:pt x="1784" y="554"/>
                    </a:cubicBezTo>
                    <a:cubicBezTo>
                      <a:pt x="1784" y="551"/>
                      <a:pt x="1785" y="549"/>
                      <a:pt x="1786" y="547"/>
                    </a:cubicBezTo>
                    <a:cubicBezTo>
                      <a:pt x="1786" y="545"/>
                      <a:pt x="1787" y="543"/>
                      <a:pt x="1787" y="541"/>
                    </a:cubicBezTo>
                    <a:cubicBezTo>
                      <a:pt x="1788" y="539"/>
                      <a:pt x="1789" y="536"/>
                      <a:pt x="1789" y="534"/>
                    </a:cubicBezTo>
                    <a:cubicBezTo>
                      <a:pt x="1790" y="532"/>
                      <a:pt x="1790" y="530"/>
                      <a:pt x="1790" y="528"/>
                    </a:cubicBezTo>
                    <a:cubicBezTo>
                      <a:pt x="1791" y="526"/>
                      <a:pt x="1792" y="524"/>
                      <a:pt x="1792" y="522"/>
                    </a:cubicBezTo>
                    <a:cubicBezTo>
                      <a:pt x="1792" y="521"/>
                      <a:pt x="1792" y="521"/>
                      <a:pt x="1792" y="520"/>
                    </a:cubicBezTo>
                    <a:cubicBezTo>
                      <a:pt x="1793" y="519"/>
                      <a:pt x="1793" y="517"/>
                      <a:pt x="1793" y="516"/>
                    </a:cubicBezTo>
                    <a:cubicBezTo>
                      <a:pt x="1793" y="514"/>
                      <a:pt x="1794" y="511"/>
                      <a:pt x="1794" y="509"/>
                    </a:cubicBezTo>
                    <a:cubicBezTo>
                      <a:pt x="1795" y="507"/>
                      <a:pt x="1795" y="505"/>
                      <a:pt x="1795" y="503"/>
                    </a:cubicBezTo>
                    <a:cubicBezTo>
                      <a:pt x="1795" y="501"/>
                      <a:pt x="1796" y="499"/>
                      <a:pt x="1796" y="496"/>
                    </a:cubicBezTo>
                    <a:cubicBezTo>
                      <a:pt x="1796" y="494"/>
                      <a:pt x="1796" y="492"/>
                      <a:pt x="1797" y="490"/>
                    </a:cubicBezTo>
                    <a:cubicBezTo>
                      <a:pt x="1797" y="488"/>
                      <a:pt x="1797" y="486"/>
                      <a:pt x="1797" y="484"/>
                    </a:cubicBezTo>
                    <a:cubicBezTo>
                      <a:pt x="1797" y="482"/>
                      <a:pt x="1798" y="480"/>
                      <a:pt x="1798" y="478"/>
                    </a:cubicBezTo>
                    <a:cubicBezTo>
                      <a:pt x="1798" y="476"/>
                      <a:pt x="1798" y="473"/>
                      <a:pt x="1798" y="471"/>
                    </a:cubicBezTo>
                    <a:cubicBezTo>
                      <a:pt x="1798" y="470"/>
                      <a:pt x="1798" y="470"/>
                      <a:pt x="1798" y="469"/>
                    </a:cubicBezTo>
                    <a:cubicBezTo>
                      <a:pt x="1798" y="466"/>
                      <a:pt x="1798" y="464"/>
                      <a:pt x="1798" y="461"/>
                    </a:cubicBezTo>
                    <a:cubicBezTo>
                      <a:pt x="1800" y="5"/>
                      <a:pt x="1800" y="5"/>
                      <a:pt x="1800" y="5"/>
                    </a:cubicBezTo>
                    <a:cubicBezTo>
                      <a:pt x="1800" y="8"/>
                      <a:pt x="1799" y="12"/>
                      <a:pt x="1799" y="15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  <p:sp>
            <p:nvSpPr>
              <p:cNvPr id="52" name="Freeform 238"/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1335088" y="6138863"/>
                <a:ext cx="1263650" cy="565150"/>
              </a:xfrm>
              <a:custGeom>
                <a:avLst/>
                <a:gdLst>
                  <a:gd name="T0" fmla="*/ 1017 w 1208"/>
                  <a:gd name="T1" fmla="*/ 141 h 542"/>
                  <a:gd name="T2" fmla="*/ 138 w 1208"/>
                  <a:gd name="T3" fmla="*/ 141 h 542"/>
                  <a:gd name="T4" fmla="*/ 62 w 1208"/>
                  <a:gd name="T5" fmla="*/ 194 h 542"/>
                  <a:gd name="T6" fmla="*/ 132 w 1208"/>
                  <a:gd name="T7" fmla="*/ 327 h 542"/>
                  <a:gd name="T8" fmla="*/ 153 w 1208"/>
                  <a:gd name="T9" fmla="*/ 321 h 542"/>
                  <a:gd name="T10" fmla="*/ 391 w 1208"/>
                  <a:gd name="T11" fmla="*/ 364 h 542"/>
                  <a:gd name="T12" fmla="*/ 1075 w 1208"/>
                  <a:gd name="T13" fmla="*/ 474 h 542"/>
                  <a:gd name="T14" fmla="*/ 1148 w 1208"/>
                  <a:gd name="T15" fmla="*/ 252 h 542"/>
                  <a:gd name="T16" fmla="*/ 1017 w 1208"/>
                  <a:gd name="T17" fmla="*/ 141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8" h="542">
                    <a:moveTo>
                      <a:pt x="1017" y="141"/>
                    </a:moveTo>
                    <a:cubicBezTo>
                      <a:pt x="773" y="0"/>
                      <a:pt x="380" y="0"/>
                      <a:pt x="138" y="141"/>
                    </a:cubicBezTo>
                    <a:cubicBezTo>
                      <a:pt x="109" y="157"/>
                      <a:pt x="84" y="175"/>
                      <a:pt x="62" y="194"/>
                    </a:cubicBezTo>
                    <a:cubicBezTo>
                      <a:pt x="0" y="247"/>
                      <a:pt x="53" y="347"/>
                      <a:pt x="132" y="327"/>
                    </a:cubicBezTo>
                    <a:cubicBezTo>
                      <a:pt x="153" y="321"/>
                      <a:pt x="153" y="321"/>
                      <a:pt x="153" y="321"/>
                    </a:cubicBezTo>
                    <a:cubicBezTo>
                      <a:pt x="235" y="300"/>
                      <a:pt x="322" y="316"/>
                      <a:pt x="391" y="364"/>
                    </a:cubicBezTo>
                    <a:cubicBezTo>
                      <a:pt x="591" y="502"/>
                      <a:pt x="842" y="542"/>
                      <a:pt x="1075" y="474"/>
                    </a:cubicBezTo>
                    <a:cubicBezTo>
                      <a:pt x="1170" y="446"/>
                      <a:pt x="1208" y="331"/>
                      <a:pt x="1148" y="252"/>
                    </a:cubicBezTo>
                    <a:cubicBezTo>
                      <a:pt x="1118" y="211"/>
                      <a:pt x="1074" y="174"/>
                      <a:pt x="1017" y="14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39"/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2354263" y="6343651"/>
                <a:ext cx="180975" cy="265113"/>
              </a:xfrm>
              <a:custGeom>
                <a:avLst/>
                <a:gdLst>
                  <a:gd name="T0" fmla="*/ 133 w 173"/>
                  <a:gd name="T1" fmla="*/ 87 h 255"/>
                  <a:gd name="T2" fmla="*/ 44 w 173"/>
                  <a:gd name="T3" fmla="*/ 12 h 255"/>
                  <a:gd name="T4" fmla="*/ 21 w 173"/>
                  <a:gd name="T5" fmla="*/ 0 h 255"/>
                  <a:gd name="T6" fmla="*/ 75 w 173"/>
                  <a:gd name="T7" fmla="*/ 63 h 255"/>
                  <a:gd name="T8" fmla="*/ 23 w 173"/>
                  <a:gd name="T9" fmla="*/ 248 h 255"/>
                  <a:gd name="T10" fmla="*/ 0 w 173"/>
                  <a:gd name="T11" fmla="*/ 255 h 255"/>
                  <a:gd name="T12" fmla="*/ 83 w 173"/>
                  <a:gd name="T13" fmla="*/ 238 h 255"/>
                  <a:gd name="T14" fmla="*/ 133 w 173"/>
                  <a:gd name="T15" fmla="*/ 87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255">
                    <a:moveTo>
                      <a:pt x="133" y="87"/>
                    </a:moveTo>
                    <a:cubicBezTo>
                      <a:pt x="112" y="60"/>
                      <a:pt x="82" y="35"/>
                      <a:pt x="44" y="12"/>
                    </a:cubicBezTo>
                    <a:cubicBezTo>
                      <a:pt x="36" y="8"/>
                      <a:pt x="29" y="4"/>
                      <a:pt x="21" y="0"/>
                    </a:cubicBezTo>
                    <a:cubicBezTo>
                      <a:pt x="43" y="19"/>
                      <a:pt x="61" y="41"/>
                      <a:pt x="75" y="63"/>
                    </a:cubicBezTo>
                    <a:cubicBezTo>
                      <a:pt x="117" y="129"/>
                      <a:pt x="90" y="224"/>
                      <a:pt x="23" y="248"/>
                    </a:cubicBezTo>
                    <a:cubicBezTo>
                      <a:pt x="15" y="250"/>
                      <a:pt x="7" y="253"/>
                      <a:pt x="0" y="255"/>
                    </a:cubicBezTo>
                    <a:cubicBezTo>
                      <a:pt x="28" y="252"/>
                      <a:pt x="55" y="246"/>
                      <a:pt x="83" y="238"/>
                    </a:cubicBezTo>
                    <a:cubicBezTo>
                      <a:pt x="147" y="219"/>
                      <a:pt x="173" y="141"/>
                      <a:pt x="133" y="8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5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accent5"/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9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205" name="Freeform 352"/>
          <p:cNvSpPr/>
          <p:nvPr>
            <p:custDataLst>
              <p:tags r:id="rId20"/>
            </p:custDataLst>
          </p:nvPr>
        </p:nvSpPr>
        <p:spPr bwMode="auto">
          <a:xfrm>
            <a:off x="9852418" y="5655372"/>
            <a:ext cx="201836" cy="154931"/>
          </a:xfrm>
          <a:custGeom>
            <a:avLst/>
            <a:gdLst>
              <a:gd name="T0" fmla="*/ 118 w 138"/>
              <a:gd name="T1" fmla="*/ 55 h 106"/>
              <a:gd name="T2" fmla="*/ 94 w 138"/>
              <a:gd name="T3" fmla="*/ 98 h 106"/>
              <a:gd name="T4" fmla="*/ 5 w 138"/>
              <a:gd name="T5" fmla="*/ 44 h 106"/>
              <a:gd name="T6" fmla="*/ 17 w 138"/>
              <a:gd name="T7" fmla="*/ 18 h 106"/>
              <a:gd name="T8" fmla="*/ 106 w 138"/>
              <a:gd name="T9" fmla="*/ 24 h 106"/>
              <a:gd name="T10" fmla="*/ 118 w 138"/>
              <a:gd name="T11" fmla="*/ 55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" h="106">
                <a:moveTo>
                  <a:pt x="118" y="55"/>
                </a:moveTo>
                <a:cubicBezTo>
                  <a:pt x="107" y="68"/>
                  <a:pt x="107" y="84"/>
                  <a:pt x="94" y="98"/>
                </a:cubicBezTo>
                <a:cubicBezTo>
                  <a:pt x="56" y="106"/>
                  <a:pt x="22" y="76"/>
                  <a:pt x="5" y="44"/>
                </a:cubicBezTo>
                <a:cubicBezTo>
                  <a:pt x="0" y="34"/>
                  <a:pt x="8" y="22"/>
                  <a:pt x="17" y="18"/>
                </a:cubicBezTo>
                <a:cubicBezTo>
                  <a:pt x="49" y="11"/>
                  <a:pt x="79" y="0"/>
                  <a:pt x="106" y="24"/>
                </a:cubicBezTo>
                <a:cubicBezTo>
                  <a:pt x="138" y="30"/>
                  <a:pt x="87" y="58"/>
                  <a:pt x="118" y="55"/>
                </a:cubicBezTo>
                <a:close/>
              </a:path>
            </a:pathLst>
          </a:custGeom>
          <a:solidFill>
            <a:schemeClr val="accent5">
              <a:alpha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6" name="Freeform 353"/>
          <p:cNvSpPr/>
          <p:nvPr>
            <p:custDataLst>
              <p:tags r:id="rId21"/>
            </p:custDataLst>
          </p:nvPr>
        </p:nvSpPr>
        <p:spPr bwMode="auto">
          <a:xfrm>
            <a:off x="389180" y="1370621"/>
            <a:ext cx="673734" cy="564288"/>
          </a:xfrm>
          <a:custGeom>
            <a:avLst/>
            <a:gdLst>
              <a:gd name="T0" fmla="*/ 447 w 462"/>
              <a:gd name="T1" fmla="*/ 92 h 387"/>
              <a:gd name="T2" fmla="*/ 462 w 462"/>
              <a:gd name="T3" fmla="*/ 95 h 387"/>
              <a:gd name="T4" fmla="*/ 427 w 462"/>
              <a:gd name="T5" fmla="*/ 111 h 387"/>
              <a:gd name="T6" fmla="*/ 453 w 462"/>
              <a:gd name="T7" fmla="*/ 131 h 387"/>
              <a:gd name="T8" fmla="*/ 430 w 462"/>
              <a:gd name="T9" fmla="*/ 135 h 387"/>
              <a:gd name="T10" fmla="*/ 420 w 462"/>
              <a:gd name="T11" fmla="*/ 242 h 387"/>
              <a:gd name="T12" fmla="*/ 392 w 462"/>
              <a:gd name="T13" fmla="*/ 228 h 387"/>
              <a:gd name="T14" fmla="*/ 374 w 462"/>
              <a:gd name="T15" fmla="*/ 271 h 387"/>
              <a:gd name="T16" fmla="*/ 307 w 462"/>
              <a:gd name="T17" fmla="*/ 285 h 387"/>
              <a:gd name="T18" fmla="*/ 256 w 462"/>
              <a:gd name="T19" fmla="*/ 250 h 387"/>
              <a:gd name="T20" fmla="*/ 214 w 462"/>
              <a:gd name="T21" fmla="*/ 290 h 387"/>
              <a:gd name="T22" fmla="*/ 216 w 462"/>
              <a:gd name="T23" fmla="*/ 272 h 387"/>
              <a:gd name="T24" fmla="*/ 189 w 462"/>
              <a:gd name="T25" fmla="*/ 289 h 387"/>
              <a:gd name="T26" fmla="*/ 157 w 462"/>
              <a:gd name="T27" fmla="*/ 277 h 387"/>
              <a:gd name="T28" fmla="*/ 148 w 462"/>
              <a:gd name="T29" fmla="*/ 364 h 387"/>
              <a:gd name="T30" fmla="*/ 88 w 462"/>
              <a:gd name="T31" fmla="*/ 387 h 387"/>
              <a:gd name="T32" fmla="*/ 52 w 462"/>
              <a:gd name="T33" fmla="*/ 328 h 387"/>
              <a:gd name="T34" fmla="*/ 102 w 462"/>
              <a:gd name="T35" fmla="*/ 272 h 387"/>
              <a:gd name="T36" fmla="*/ 75 w 462"/>
              <a:gd name="T37" fmla="*/ 242 h 387"/>
              <a:gd name="T38" fmla="*/ 52 w 462"/>
              <a:gd name="T39" fmla="*/ 280 h 387"/>
              <a:gd name="T40" fmla="*/ 32 w 462"/>
              <a:gd name="T41" fmla="*/ 200 h 387"/>
              <a:gd name="T42" fmla="*/ 15 w 462"/>
              <a:gd name="T43" fmla="*/ 206 h 387"/>
              <a:gd name="T44" fmla="*/ 16 w 462"/>
              <a:gd name="T45" fmla="*/ 93 h 387"/>
              <a:gd name="T46" fmla="*/ 140 w 462"/>
              <a:gd name="T47" fmla="*/ 14 h 387"/>
              <a:gd name="T48" fmla="*/ 207 w 462"/>
              <a:gd name="T49" fmla="*/ 16 h 387"/>
              <a:gd name="T50" fmla="*/ 219 w 462"/>
              <a:gd name="T51" fmla="*/ 38 h 387"/>
              <a:gd name="T52" fmla="*/ 249 w 462"/>
              <a:gd name="T53" fmla="*/ 0 h 387"/>
              <a:gd name="T54" fmla="*/ 371 w 462"/>
              <a:gd name="T55" fmla="*/ 24 h 387"/>
              <a:gd name="T56" fmla="*/ 416 w 462"/>
              <a:gd name="T57" fmla="*/ 70 h 387"/>
              <a:gd name="T58" fmla="*/ 438 w 462"/>
              <a:gd name="T59" fmla="*/ 64 h 387"/>
              <a:gd name="T60" fmla="*/ 447 w 462"/>
              <a:gd name="T61" fmla="*/ 92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62" h="387">
                <a:moveTo>
                  <a:pt x="447" y="92"/>
                </a:moveTo>
                <a:cubicBezTo>
                  <a:pt x="462" y="95"/>
                  <a:pt x="462" y="95"/>
                  <a:pt x="462" y="95"/>
                </a:cubicBezTo>
                <a:cubicBezTo>
                  <a:pt x="458" y="103"/>
                  <a:pt x="433" y="99"/>
                  <a:pt x="427" y="111"/>
                </a:cubicBezTo>
                <a:cubicBezTo>
                  <a:pt x="453" y="131"/>
                  <a:pt x="453" y="131"/>
                  <a:pt x="453" y="131"/>
                </a:cubicBezTo>
                <a:cubicBezTo>
                  <a:pt x="448" y="143"/>
                  <a:pt x="438" y="135"/>
                  <a:pt x="430" y="135"/>
                </a:cubicBezTo>
                <a:cubicBezTo>
                  <a:pt x="438" y="179"/>
                  <a:pt x="414" y="194"/>
                  <a:pt x="420" y="242"/>
                </a:cubicBezTo>
                <a:cubicBezTo>
                  <a:pt x="392" y="228"/>
                  <a:pt x="392" y="228"/>
                  <a:pt x="392" y="228"/>
                </a:cubicBezTo>
                <a:cubicBezTo>
                  <a:pt x="381" y="241"/>
                  <a:pt x="386" y="261"/>
                  <a:pt x="374" y="271"/>
                </a:cubicBezTo>
                <a:cubicBezTo>
                  <a:pt x="351" y="239"/>
                  <a:pt x="333" y="284"/>
                  <a:pt x="307" y="285"/>
                </a:cubicBezTo>
                <a:cubicBezTo>
                  <a:pt x="296" y="279"/>
                  <a:pt x="267" y="270"/>
                  <a:pt x="256" y="250"/>
                </a:cubicBezTo>
                <a:cubicBezTo>
                  <a:pt x="249" y="264"/>
                  <a:pt x="230" y="278"/>
                  <a:pt x="214" y="290"/>
                </a:cubicBezTo>
                <a:cubicBezTo>
                  <a:pt x="216" y="272"/>
                  <a:pt x="216" y="272"/>
                  <a:pt x="216" y="272"/>
                </a:cubicBezTo>
                <a:cubicBezTo>
                  <a:pt x="200" y="268"/>
                  <a:pt x="190" y="276"/>
                  <a:pt x="189" y="289"/>
                </a:cubicBezTo>
                <a:cubicBezTo>
                  <a:pt x="189" y="273"/>
                  <a:pt x="164" y="283"/>
                  <a:pt x="157" y="277"/>
                </a:cubicBezTo>
                <a:cubicBezTo>
                  <a:pt x="149" y="306"/>
                  <a:pt x="173" y="333"/>
                  <a:pt x="148" y="364"/>
                </a:cubicBezTo>
                <a:cubicBezTo>
                  <a:pt x="133" y="379"/>
                  <a:pt x="112" y="379"/>
                  <a:pt x="88" y="387"/>
                </a:cubicBezTo>
                <a:cubicBezTo>
                  <a:pt x="86" y="361"/>
                  <a:pt x="52" y="345"/>
                  <a:pt x="52" y="328"/>
                </a:cubicBezTo>
                <a:cubicBezTo>
                  <a:pt x="74" y="314"/>
                  <a:pt x="67" y="273"/>
                  <a:pt x="102" y="272"/>
                </a:cubicBezTo>
                <a:cubicBezTo>
                  <a:pt x="100" y="262"/>
                  <a:pt x="88" y="249"/>
                  <a:pt x="75" y="242"/>
                </a:cubicBezTo>
                <a:cubicBezTo>
                  <a:pt x="57" y="249"/>
                  <a:pt x="70" y="273"/>
                  <a:pt x="52" y="280"/>
                </a:cubicBezTo>
                <a:cubicBezTo>
                  <a:pt x="38" y="248"/>
                  <a:pt x="40" y="233"/>
                  <a:pt x="32" y="200"/>
                </a:cubicBezTo>
                <a:cubicBezTo>
                  <a:pt x="15" y="206"/>
                  <a:pt x="15" y="206"/>
                  <a:pt x="15" y="206"/>
                </a:cubicBezTo>
                <a:cubicBezTo>
                  <a:pt x="40" y="171"/>
                  <a:pt x="0" y="113"/>
                  <a:pt x="16" y="93"/>
                </a:cubicBezTo>
                <a:cubicBezTo>
                  <a:pt x="48" y="57"/>
                  <a:pt x="96" y="22"/>
                  <a:pt x="140" y="14"/>
                </a:cubicBezTo>
                <a:cubicBezTo>
                  <a:pt x="156" y="45"/>
                  <a:pt x="190" y="13"/>
                  <a:pt x="207" y="16"/>
                </a:cubicBezTo>
                <a:cubicBezTo>
                  <a:pt x="213" y="25"/>
                  <a:pt x="199" y="41"/>
                  <a:pt x="219" y="38"/>
                </a:cubicBezTo>
                <a:cubicBezTo>
                  <a:pt x="245" y="21"/>
                  <a:pt x="206" y="7"/>
                  <a:pt x="249" y="0"/>
                </a:cubicBezTo>
                <a:cubicBezTo>
                  <a:pt x="279" y="32"/>
                  <a:pt x="337" y="14"/>
                  <a:pt x="371" y="24"/>
                </a:cubicBezTo>
                <a:cubicBezTo>
                  <a:pt x="409" y="32"/>
                  <a:pt x="371" y="75"/>
                  <a:pt x="416" y="70"/>
                </a:cubicBezTo>
                <a:cubicBezTo>
                  <a:pt x="414" y="47"/>
                  <a:pt x="428" y="69"/>
                  <a:pt x="438" y="64"/>
                </a:cubicBezTo>
                <a:cubicBezTo>
                  <a:pt x="452" y="71"/>
                  <a:pt x="451" y="79"/>
                  <a:pt x="447" y="92"/>
                </a:cubicBezTo>
                <a:close/>
              </a:path>
            </a:pathLst>
          </a:custGeom>
          <a:solidFill>
            <a:schemeClr val="accent5">
              <a:alpha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7" name="Freeform 355"/>
          <p:cNvSpPr/>
          <p:nvPr>
            <p:custDataLst>
              <p:tags r:id="rId22"/>
            </p:custDataLst>
          </p:nvPr>
        </p:nvSpPr>
        <p:spPr bwMode="auto">
          <a:xfrm>
            <a:off x="1583462" y="967893"/>
            <a:ext cx="207521" cy="243056"/>
          </a:xfrm>
          <a:custGeom>
            <a:avLst/>
            <a:gdLst>
              <a:gd name="T0" fmla="*/ 142 w 142"/>
              <a:gd name="T1" fmla="*/ 98 h 166"/>
              <a:gd name="T2" fmla="*/ 129 w 142"/>
              <a:gd name="T3" fmla="*/ 151 h 166"/>
              <a:gd name="T4" fmla="*/ 38 w 142"/>
              <a:gd name="T5" fmla="*/ 154 h 166"/>
              <a:gd name="T6" fmla="*/ 12 w 142"/>
              <a:gd name="T7" fmla="*/ 90 h 166"/>
              <a:gd name="T8" fmla="*/ 25 w 142"/>
              <a:gd name="T9" fmla="*/ 20 h 166"/>
              <a:gd name="T10" fmla="*/ 138 w 142"/>
              <a:gd name="T11" fmla="*/ 58 h 166"/>
              <a:gd name="T12" fmla="*/ 142 w 142"/>
              <a:gd name="T13" fmla="*/ 98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66">
                <a:moveTo>
                  <a:pt x="142" y="98"/>
                </a:moveTo>
                <a:cubicBezTo>
                  <a:pt x="129" y="151"/>
                  <a:pt x="129" y="151"/>
                  <a:pt x="129" y="151"/>
                </a:cubicBezTo>
                <a:cubicBezTo>
                  <a:pt x="98" y="166"/>
                  <a:pt x="54" y="145"/>
                  <a:pt x="38" y="154"/>
                </a:cubicBezTo>
                <a:cubicBezTo>
                  <a:pt x="30" y="134"/>
                  <a:pt x="49" y="90"/>
                  <a:pt x="12" y="90"/>
                </a:cubicBezTo>
                <a:cubicBezTo>
                  <a:pt x="0" y="68"/>
                  <a:pt x="5" y="39"/>
                  <a:pt x="25" y="20"/>
                </a:cubicBezTo>
                <a:cubicBezTo>
                  <a:pt x="78" y="0"/>
                  <a:pt x="91" y="91"/>
                  <a:pt x="138" y="58"/>
                </a:cubicBezTo>
                <a:cubicBezTo>
                  <a:pt x="125" y="69"/>
                  <a:pt x="126" y="83"/>
                  <a:pt x="142" y="98"/>
                </a:cubicBezTo>
                <a:close/>
              </a:path>
            </a:pathLst>
          </a:custGeom>
          <a:solidFill>
            <a:schemeClr val="accent5">
              <a:alpha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8" name="Freeform 370"/>
          <p:cNvSpPr/>
          <p:nvPr>
            <p:custDataLst>
              <p:tags r:id="rId23"/>
            </p:custDataLst>
          </p:nvPr>
        </p:nvSpPr>
        <p:spPr bwMode="auto">
          <a:xfrm>
            <a:off x="11357975" y="4868957"/>
            <a:ext cx="520225" cy="527332"/>
          </a:xfrm>
          <a:custGeom>
            <a:avLst/>
            <a:gdLst>
              <a:gd name="T0" fmla="*/ 276 w 356"/>
              <a:gd name="T1" fmla="*/ 75 h 362"/>
              <a:gd name="T2" fmla="*/ 319 w 356"/>
              <a:gd name="T3" fmla="*/ 103 h 362"/>
              <a:gd name="T4" fmla="*/ 300 w 356"/>
              <a:gd name="T5" fmla="*/ 121 h 362"/>
              <a:gd name="T6" fmla="*/ 356 w 356"/>
              <a:gd name="T7" fmla="*/ 213 h 362"/>
              <a:gd name="T8" fmla="*/ 309 w 356"/>
              <a:gd name="T9" fmla="*/ 198 h 362"/>
              <a:gd name="T10" fmla="*/ 303 w 356"/>
              <a:gd name="T11" fmla="*/ 250 h 362"/>
              <a:gd name="T12" fmla="*/ 278 w 356"/>
              <a:gd name="T13" fmla="*/ 259 h 362"/>
              <a:gd name="T14" fmla="*/ 283 w 356"/>
              <a:gd name="T15" fmla="*/ 362 h 362"/>
              <a:gd name="T16" fmla="*/ 251 w 356"/>
              <a:gd name="T17" fmla="*/ 289 h 362"/>
              <a:gd name="T18" fmla="*/ 203 w 356"/>
              <a:gd name="T19" fmla="*/ 343 h 362"/>
              <a:gd name="T20" fmla="*/ 205 w 356"/>
              <a:gd name="T21" fmla="*/ 325 h 362"/>
              <a:gd name="T22" fmla="*/ 137 w 356"/>
              <a:gd name="T23" fmla="*/ 344 h 362"/>
              <a:gd name="T24" fmla="*/ 1 w 356"/>
              <a:gd name="T25" fmla="*/ 229 h 362"/>
              <a:gd name="T26" fmla="*/ 17 w 356"/>
              <a:gd name="T27" fmla="*/ 118 h 362"/>
              <a:gd name="T28" fmla="*/ 0 w 356"/>
              <a:gd name="T29" fmla="*/ 115 h 362"/>
              <a:gd name="T30" fmla="*/ 67 w 356"/>
              <a:gd name="T31" fmla="*/ 18 h 362"/>
              <a:gd name="T32" fmla="*/ 100 w 356"/>
              <a:gd name="T33" fmla="*/ 25 h 362"/>
              <a:gd name="T34" fmla="*/ 140 w 356"/>
              <a:gd name="T35" fmla="*/ 0 h 362"/>
              <a:gd name="T36" fmla="*/ 257 w 356"/>
              <a:gd name="T37" fmla="*/ 19 h 362"/>
              <a:gd name="T38" fmla="*/ 276 w 356"/>
              <a:gd name="T39" fmla="*/ 75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56" h="362">
                <a:moveTo>
                  <a:pt x="276" y="75"/>
                </a:moveTo>
                <a:cubicBezTo>
                  <a:pt x="289" y="85"/>
                  <a:pt x="297" y="99"/>
                  <a:pt x="319" y="103"/>
                </a:cubicBezTo>
                <a:cubicBezTo>
                  <a:pt x="312" y="111"/>
                  <a:pt x="295" y="108"/>
                  <a:pt x="300" y="121"/>
                </a:cubicBezTo>
                <a:cubicBezTo>
                  <a:pt x="314" y="154"/>
                  <a:pt x="314" y="196"/>
                  <a:pt x="356" y="213"/>
                </a:cubicBezTo>
                <a:cubicBezTo>
                  <a:pt x="341" y="210"/>
                  <a:pt x="329" y="192"/>
                  <a:pt x="309" y="198"/>
                </a:cubicBezTo>
                <a:cubicBezTo>
                  <a:pt x="301" y="213"/>
                  <a:pt x="298" y="230"/>
                  <a:pt x="303" y="250"/>
                </a:cubicBezTo>
                <a:cubicBezTo>
                  <a:pt x="295" y="233"/>
                  <a:pt x="284" y="258"/>
                  <a:pt x="278" y="259"/>
                </a:cubicBezTo>
                <a:cubicBezTo>
                  <a:pt x="259" y="293"/>
                  <a:pt x="294" y="334"/>
                  <a:pt x="283" y="362"/>
                </a:cubicBezTo>
                <a:cubicBezTo>
                  <a:pt x="273" y="341"/>
                  <a:pt x="281" y="297"/>
                  <a:pt x="251" y="289"/>
                </a:cubicBezTo>
                <a:cubicBezTo>
                  <a:pt x="220" y="294"/>
                  <a:pt x="218" y="330"/>
                  <a:pt x="203" y="343"/>
                </a:cubicBezTo>
                <a:cubicBezTo>
                  <a:pt x="200" y="343"/>
                  <a:pt x="205" y="331"/>
                  <a:pt x="205" y="325"/>
                </a:cubicBezTo>
                <a:cubicBezTo>
                  <a:pt x="180" y="330"/>
                  <a:pt x="146" y="311"/>
                  <a:pt x="137" y="344"/>
                </a:cubicBezTo>
                <a:cubicBezTo>
                  <a:pt x="91" y="335"/>
                  <a:pt x="41" y="271"/>
                  <a:pt x="1" y="229"/>
                </a:cubicBezTo>
                <a:cubicBezTo>
                  <a:pt x="3" y="193"/>
                  <a:pt x="13" y="155"/>
                  <a:pt x="17" y="118"/>
                </a:cubicBezTo>
                <a:cubicBezTo>
                  <a:pt x="13" y="117"/>
                  <a:pt x="6" y="115"/>
                  <a:pt x="0" y="115"/>
                </a:cubicBezTo>
                <a:cubicBezTo>
                  <a:pt x="37" y="96"/>
                  <a:pt x="67" y="47"/>
                  <a:pt x="67" y="18"/>
                </a:cubicBezTo>
                <a:cubicBezTo>
                  <a:pt x="86" y="3"/>
                  <a:pt x="78" y="37"/>
                  <a:pt x="100" y="25"/>
                </a:cubicBezTo>
                <a:cubicBezTo>
                  <a:pt x="119" y="26"/>
                  <a:pt x="127" y="8"/>
                  <a:pt x="140" y="0"/>
                </a:cubicBezTo>
                <a:cubicBezTo>
                  <a:pt x="186" y="12"/>
                  <a:pt x="211" y="16"/>
                  <a:pt x="257" y="19"/>
                </a:cubicBezTo>
                <a:cubicBezTo>
                  <a:pt x="218" y="40"/>
                  <a:pt x="293" y="56"/>
                  <a:pt x="276" y="75"/>
                </a:cubicBezTo>
                <a:close/>
              </a:path>
            </a:pathLst>
          </a:custGeom>
          <a:solidFill>
            <a:schemeClr val="accent5">
              <a:alpha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9" name="Freeform 355"/>
          <p:cNvSpPr/>
          <p:nvPr>
            <p:custDataLst>
              <p:tags r:id="rId24"/>
            </p:custDataLst>
          </p:nvPr>
        </p:nvSpPr>
        <p:spPr bwMode="auto">
          <a:xfrm>
            <a:off x="10852145" y="5097005"/>
            <a:ext cx="207521" cy="243056"/>
          </a:xfrm>
          <a:custGeom>
            <a:avLst/>
            <a:gdLst>
              <a:gd name="T0" fmla="*/ 142 w 142"/>
              <a:gd name="T1" fmla="*/ 98 h 166"/>
              <a:gd name="T2" fmla="*/ 129 w 142"/>
              <a:gd name="T3" fmla="*/ 151 h 166"/>
              <a:gd name="T4" fmla="*/ 38 w 142"/>
              <a:gd name="T5" fmla="*/ 154 h 166"/>
              <a:gd name="T6" fmla="*/ 12 w 142"/>
              <a:gd name="T7" fmla="*/ 90 h 166"/>
              <a:gd name="T8" fmla="*/ 25 w 142"/>
              <a:gd name="T9" fmla="*/ 20 h 166"/>
              <a:gd name="T10" fmla="*/ 138 w 142"/>
              <a:gd name="T11" fmla="*/ 58 h 166"/>
              <a:gd name="T12" fmla="*/ 142 w 142"/>
              <a:gd name="T13" fmla="*/ 98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66">
                <a:moveTo>
                  <a:pt x="142" y="98"/>
                </a:moveTo>
                <a:cubicBezTo>
                  <a:pt x="129" y="151"/>
                  <a:pt x="129" y="151"/>
                  <a:pt x="129" y="151"/>
                </a:cubicBezTo>
                <a:cubicBezTo>
                  <a:pt x="98" y="166"/>
                  <a:pt x="54" y="145"/>
                  <a:pt x="38" y="154"/>
                </a:cubicBezTo>
                <a:cubicBezTo>
                  <a:pt x="30" y="134"/>
                  <a:pt x="49" y="90"/>
                  <a:pt x="12" y="90"/>
                </a:cubicBezTo>
                <a:cubicBezTo>
                  <a:pt x="0" y="68"/>
                  <a:pt x="5" y="39"/>
                  <a:pt x="25" y="20"/>
                </a:cubicBezTo>
                <a:cubicBezTo>
                  <a:pt x="78" y="0"/>
                  <a:pt x="91" y="91"/>
                  <a:pt x="138" y="58"/>
                </a:cubicBezTo>
                <a:cubicBezTo>
                  <a:pt x="125" y="69"/>
                  <a:pt x="126" y="83"/>
                  <a:pt x="142" y="98"/>
                </a:cubicBezTo>
                <a:close/>
              </a:path>
            </a:pathLst>
          </a:custGeom>
          <a:solidFill>
            <a:schemeClr val="accent5">
              <a:alpha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tags" Target="../tags/tag310.xml"/><Relationship Id="rId23" Type="http://schemas.openxmlformats.org/officeDocument/2006/relationships/tags" Target="../tags/tag309.xml"/><Relationship Id="rId22" Type="http://schemas.openxmlformats.org/officeDocument/2006/relationships/tags" Target="../tags/tag308.xml"/><Relationship Id="rId21" Type="http://schemas.openxmlformats.org/officeDocument/2006/relationships/tags" Target="../tags/tag307.xml"/><Relationship Id="rId20" Type="http://schemas.openxmlformats.org/officeDocument/2006/relationships/tags" Target="../tags/tag306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305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000" tIns="46800" rIns="90000" bIns="46800" rtlCol="0" anchor="t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幼圆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12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314.xml"/><Relationship Id="rId4" Type="http://schemas.openxmlformats.org/officeDocument/2006/relationships/image" Target="../media/image17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16.png"/><Relationship Id="rId1" Type="http://schemas.openxmlformats.org/officeDocument/2006/relationships/tags" Target="../tags/tag313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tags" Target="../tags/tag316.xml"/><Relationship Id="rId2" Type="http://schemas.openxmlformats.org/officeDocument/2006/relationships/image" Target="../media/image18.png"/><Relationship Id="rId1" Type="http://schemas.openxmlformats.org/officeDocument/2006/relationships/tags" Target="../tags/tag3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317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319.xml"/><Relationship Id="rId4" Type="http://schemas.openxmlformats.org/officeDocument/2006/relationships/image" Target="../media/image20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9.png"/><Relationship Id="rId1" Type="http://schemas.openxmlformats.org/officeDocument/2006/relationships/tags" Target="../tags/tag31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6.xml"/><Relationship Id="rId6" Type="http://schemas.openxmlformats.org/officeDocument/2006/relationships/tags" Target="../tags/tag323.x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3.bin"/><Relationship Id="rId3" Type="http://schemas.openxmlformats.org/officeDocument/2006/relationships/tags" Target="../tags/tag322.xml"/><Relationship Id="rId2" Type="http://schemas.openxmlformats.org/officeDocument/2006/relationships/tags" Target="../tags/tag321.xml"/><Relationship Id="rId1" Type="http://schemas.openxmlformats.org/officeDocument/2006/relationships/tags" Target="../tags/tag320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.bin"/><Relationship Id="rId8" Type="http://schemas.openxmlformats.org/officeDocument/2006/relationships/image" Target="../media/image24.wmf"/><Relationship Id="rId7" Type="http://schemas.openxmlformats.org/officeDocument/2006/relationships/oleObject" Target="../embeddings/oleObject6.bin"/><Relationship Id="rId6" Type="http://schemas.openxmlformats.org/officeDocument/2006/relationships/image" Target="../media/image23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22.wmf"/><Relationship Id="rId33" Type="http://schemas.openxmlformats.org/officeDocument/2006/relationships/vmlDrawing" Target="../drawings/vmlDrawing4.vml"/><Relationship Id="rId32" Type="http://schemas.openxmlformats.org/officeDocument/2006/relationships/slideLayout" Target="../slideLayouts/slideLayout15.xml"/><Relationship Id="rId31" Type="http://schemas.openxmlformats.org/officeDocument/2006/relationships/tags" Target="../tags/tag326.xml"/><Relationship Id="rId30" Type="http://schemas.openxmlformats.org/officeDocument/2006/relationships/image" Target="../media/image35.wmf"/><Relationship Id="rId3" Type="http://schemas.openxmlformats.org/officeDocument/2006/relationships/oleObject" Target="../embeddings/oleObject4.bin"/><Relationship Id="rId29" Type="http://schemas.openxmlformats.org/officeDocument/2006/relationships/oleObject" Target="../embeddings/oleObject17.bin"/><Relationship Id="rId28" Type="http://schemas.openxmlformats.org/officeDocument/2006/relationships/image" Target="../media/image34.wmf"/><Relationship Id="rId27" Type="http://schemas.openxmlformats.org/officeDocument/2006/relationships/oleObject" Target="../embeddings/oleObject16.bin"/><Relationship Id="rId26" Type="http://schemas.openxmlformats.org/officeDocument/2006/relationships/image" Target="../media/image33.wmf"/><Relationship Id="rId25" Type="http://schemas.openxmlformats.org/officeDocument/2006/relationships/oleObject" Target="../embeddings/oleObject15.bin"/><Relationship Id="rId24" Type="http://schemas.openxmlformats.org/officeDocument/2006/relationships/image" Target="../media/image32.wmf"/><Relationship Id="rId23" Type="http://schemas.openxmlformats.org/officeDocument/2006/relationships/oleObject" Target="../embeddings/oleObject14.bin"/><Relationship Id="rId22" Type="http://schemas.openxmlformats.org/officeDocument/2006/relationships/image" Target="../media/image31.wmf"/><Relationship Id="rId21" Type="http://schemas.openxmlformats.org/officeDocument/2006/relationships/oleObject" Target="../embeddings/oleObject13.bin"/><Relationship Id="rId20" Type="http://schemas.openxmlformats.org/officeDocument/2006/relationships/image" Target="../media/image30.wmf"/><Relationship Id="rId2" Type="http://schemas.openxmlformats.org/officeDocument/2006/relationships/tags" Target="../tags/tag325.xml"/><Relationship Id="rId19" Type="http://schemas.openxmlformats.org/officeDocument/2006/relationships/oleObject" Target="../embeddings/oleObject12.bin"/><Relationship Id="rId18" Type="http://schemas.openxmlformats.org/officeDocument/2006/relationships/image" Target="../media/image29.wmf"/><Relationship Id="rId17" Type="http://schemas.openxmlformats.org/officeDocument/2006/relationships/oleObject" Target="../embeddings/oleObject11.bin"/><Relationship Id="rId16" Type="http://schemas.openxmlformats.org/officeDocument/2006/relationships/image" Target="../media/image28.wmf"/><Relationship Id="rId15" Type="http://schemas.openxmlformats.org/officeDocument/2006/relationships/oleObject" Target="../embeddings/oleObject10.bin"/><Relationship Id="rId14" Type="http://schemas.openxmlformats.org/officeDocument/2006/relationships/image" Target="../media/image27.wmf"/><Relationship Id="rId13" Type="http://schemas.openxmlformats.org/officeDocument/2006/relationships/oleObject" Target="../embeddings/oleObject9.bin"/><Relationship Id="rId12" Type="http://schemas.openxmlformats.org/officeDocument/2006/relationships/image" Target="../media/image26.wmf"/><Relationship Id="rId11" Type="http://schemas.openxmlformats.org/officeDocument/2006/relationships/oleObject" Target="../embeddings/oleObject8.bin"/><Relationship Id="rId10" Type="http://schemas.openxmlformats.org/officeDocument/2006/relationships/image" Target="../media/image25.wmf"/><Relationship Id="rId1" Type="http://schemas.openxmlformats.org/officeDocument/2006/relationships/tags" Target="../tags/tag324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1.bin"/><Relationship Id="rId8" Type="http://schemas.openxmlformats.org/officeDocument/2006/relationships/image" Target="../media/image24.wmf"/><Relationship Id="rId7" Type="http://schemas.openxmlformats.org/officeDocument/2006/relationships/oleObject" Target="../embeddings/oleObject20.bin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2.wmf"/><Relationship Id="rId32" Type="http://schemas.openxmlformats.org/officeDocument/2006/relationships/vmlDrawing" Target="../drawings/vmlDrawing5.vml"/><Relationship Id="rId31" Type="http://schemas.openxmlformats.org/officeDocument/2006/relationships/slideLayout" Target="../slideLayouts/slideLayout15.xml"/><Relationship Id="rId30" Type="http://schemas.openxmlformats.org/officeDocument/2006/relationships/tags" Target="../tags/tag330.xml"/><Relationship Id="rId3" Type="http://schemas.openxmlformats.org/officeDocument/2006/relationships/oleObject" Target="../embeddings/oleObject18.bin"/><Relationship Id="rId29" Type="http://schemas.openxmlformats.org/officeDocument/2006/relationships/oleObject" Target="../embeddings/oleObject31.bin"/><Relationship Id="rId28" Type="http://schemas.openxmlformats.org/officeDocument/2006/relationships/oleObject" Target="../embeddings/oleObject30.bin"/><Relationship Id="rId27" Type="http://schemas.openxmlformats.org/officeDocument/2006/relationships/oleObject" Target="../embeddings/oleObject29.bin"/><Relationship Id="rId26" Type="http://schemas.openxmlformats.org/officeDocument/2006/relationships/image" Target="../media/image36.wmf"/><Relationship Id="rId25" Type="http://schemas.openxmlformats.org/officeDocument/2006/relationships/oleObject" Target="../embeddings/oleObject28.bin"/><Relationship Id="rId24" Type="http://schemas.openxmlformats.org/officeDocument/2006/relationships/tags" Target="../tags/tag329.xml"/><Relationship Id="rId23" Type="http://schemas.openxmlformats.org/officeDocument/2006/relationships/slide" Target="slide9.xml"/><Relationship Id="rId22" Type="http://schemas.openxmlformats.org/officeDocument/2006/relationships/image" Target="../media/image34.wmf"/><Relationship Id="rId21" Type="http://schemas.openxmlformats.org/officeDocument/2006/relationships/oleObject" Target="../embeddings/oleObject27.bin"/><Relationship Id="rId20" Type="http://schemas.openxmlformats.org/officeDocument/2006/relationships/image" Target="../media/image33.wmf"/><Relationship Id="rId2" Type="http://schemas.openxmlformats.org/officeDocument/2006/relationships/tags" Target="../tags/tag328.xml"/><Relationship Id="rId19" Type="http://schemas.openxmlformats.org/officeDocument/2006/relationships/oleObject" Target="../embeddings/oleObject26.bin"/><Relationship Id="rId18" Type="http://schemas.openxmlformats.org/officeDocument/2006/relationships/image" Target="../media/image31.wmf"/><Relationship Id="rId17" Type="http://schemas.openxmlformats.org/officeDocument/2006/relationships/oleObject" Target="../embeddings/oleObject25.bin"/><Relationship Id="rId16" Type="http://schemas.openxmlformats.org/officeDocument/2006/relationships/image" Target="../media/image30.wmf"/><Relationship Id="rId15" Type="http://schemas.openxmlformats.org/officeDocument/2006/relationships/oleObject" Target="../embeddings/oleObject24.bin"/><Relationship Id="rId14" Type="http://schemas.openxmlformats.org/officeDocument/2006/relationships/image" Target="../media/image28.wmf"/><Relationship Id="rId13" Type="http://schemas.openxmlformats.org/officeDocument/2006/relationships/oleObject" Target="../embeddings/oleObject23.bin"/><Relationship Id="rId12" Type="http://schemas.openxmlformats.org/officeDocument/2006/relationships/image" Target="../media/image27.wmf"/><Relationship Id="rId11" Type="http://schemas.openxmlformats.org/officeDocument/2006/relationships/oleObject" Target="../embeddings/oleObject22.bin"/><Relationship Id="rId10" Type="http://schemas.openxmlformats.org/officeDocument/2006/relationships/image" Target="../media/image26.wmf"/><Relationship Id="rId1" Type="http://schemas.openxmlformats.org/officeDocument/2006/relationships/tags" Target="../tags/tag3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31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5.bin"/><Relationship Id="rId8" Type="http://schemas.openxmlformats.org/officeDocument/2006/relationships/image" Target="../media/image39.wmf"/><Relationship Id="rId7" Type="http://schemas.openxmlformats.org/officeDocument/2006/relationships/oleObject" Target="../embeddings/oleObject34.bin"/><Relationship Id="rId6" Type="http://schemas.openxmlformats.org/officeDocument/2006/relationships/image" Target="../media/image38.w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37.wmf"/><Relationship Id="rId3" Type="http://schemas.openxmlformats.org/officeDocument/2006/relationships/oleObject" Target="../embeddings/oleObject32.bin"/><Relationship Id="rId2" Type="http://schemas.openxmlformats.org/officeDocument/2006/relationships/tags" Target="../tags/tag333.xml"/><Relationship Id="rId17" Type="http://schemas.openxmlformats.org/officeDocument/2006/relationships/vmlDrawing" Target="../drawings/vmlDrawing6.vml"/><Relationship Id="rId16" Type="http://schemas.openxmlformats.org/officeDocument/2006/relationships/slideLayout" Target="../slideLayouts/slideLayout6.xml"/><Relationship Id="rId15" Type="http://schemas.openxmlformats.org/officeDocument/2006/relationships/tags" Target="../tags/tag334.xml"/><Relationship Id="rId14" Type="http://schemas.openxmlformats.org/officeDocument/2006/relationships/image" Target="../media/image42.wmf"/><Relationship Id="rId13" Type="http://schemas.openxmlformats.org/officeDocument/2006/relationships/oleObject" Target="../embeddings/oleObject37.bin"/><Relationship Id="rId12" Type="http://schemas.openxmlformats.org/officeDocument/2006/relationships/image" Target="../media/image41.wmf"/><Relationship Id="rId11" Type="http://schemas.openxmlformats.org/officeDocument/2006/relationships/oleObject" Target="../embeddings/oleObject36.bin"/><Relationship Id="rId10" Type="http://schemas.openxmlformats.org/officeDocument/2006/relationships/image" Target="../media/image40.wmf"/><Relationship Id="rId1" Type="http://schemas.openxmlformats.org/officeDocument/2006/relationships/tags" Target="../tags/tag332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335.xml"/><Relationship Id="rId2" Type="http://schemas.openxmlformats.org/officeDocument/2006/relationships/image" Target="../media/image43.wmf"/><Relationship Id="rId1" Type="http://schemas.openxmlformats.org/officeDocument/2006/relationships/oleObject" Target="../embeddings/oleObject38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8.v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336.x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45.wmf"/><Relationship Id="rId3" Type="http://schemas.openxmlformats.org/officeDocument/2006/relationships/oleObject" Target="../embeddings/oleObject40.bin"/><Relationship Id="rId2" Type="http://schemas.openxmlformats.org/officeDocument/2006/relationships/image" Target="../media/image44.wmf"/><Relationship Id="rId1" Type="http://schemas.openxmlformats.org/officeDocument/2006/relationships/oleObject" Target="../embeddings/oleObject39.bin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49.wmf"/><Relationship Id="rId8" Type="http://schemas.openxmlformats.org/officeDocument/2006/relationships/oleObject" Target="../embeddings/oleObject47.bin"/><Relationship Id="rId7" Type="http://schemas.openxmlformats.org/officeDocument/2006/relationships/image" Target="../media/image48.wmf"/><Relationship Id="rId6" Type="http://schemas.openxmlformats.org/officeDocument/2006/relationships/oleObject" Target="../embeddings/oleObject46.bin"/><Relationship Id="rId5" Type="http://schemas.openxmlformats.org/officeDocument/2006/relationships/oleObject" Target="../embeddings/oleObject45.bin"/><Relationship Id="rId4" Type="http://schemas.openxmlformats.org/officeDocument/2006/relationships/oleObject" Target="../embeddings/oleObject44.bin"/><Relationship Id="rId3" Type="http://schemas.openxmlformats.org/officeDocument/2006/relationships/oleObject" Target="../embeddings/oleObject43.bin"/><Relationship Id="rId2" Type="http://schemas.openxmlformats.org/officeDocument/2006/relationships/image" Target="../media/image47.wmf"/><Relationship Id="rId18" Type="http://schemas.openxmlformats.org/officeDocument/2006/relationships/vmlDrawing" Target="../drawings/vmlDrawing9.vml"/><Relationship Id="rId17" Type="http://schemas.openxmlformats.org/officeDocument/2006/relationships/slideLayout" Target="../slideLayouts/slideLayout1.xml"/><Relationship Id="rId16" Type="http://schemas.openxmlformats.org/officeDocument/2006/relationships/tags" Target="../tags/tag337.xml"/><Relationship Id="rId15" Type="http://schemas.openxmlformats.org/officeDocument/2006/relationships/oleObject" Target="../embeddings/oleObject53.bin"/><Relationship Id="rId14" Type="http://schemas.openxmlformats.org/officeDocument/2006/relationships/oleObject" Target="../embeddings/oleObject52.bin"/><Relationship Id="rId13" Type="http://schemas.openxmlformats.org/officeDocument/2006/relationships/oleObject" Target="../embeddings/oleObject51.bin"/><Relationship Id="rId12" Type="http://schemas.openxmlformats.org/officeDocument/2006/relationships/oleObject" Target="../embeddings/oleObject50.bin"/><Relationship Id="rId11" Type="http://schemas.openxmlformats.org/officeDocument/2006/relationships/oleObject" Target="../embeddings/oleObject49.bin"/><Relationship Id="rId10" Type="http://schemas.openxmlformats.org/officeDocument/2006/relationships/oleObject" Target="../embeddings/oleObject48.bin"/><Relationship Id="rId1" Type="http://schemas.openxmlformats.org/officeDocument/2006/relationships/oleObject" Target="../embeddings/oleObject42.bin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338.xml"/><Relationship Id="rId8" Type="http://schemas.openxmlformats.org/officeDocument/2006/relationships/image" Target="../media/image53.wmf"/><Relationship Id="rId7" Type="http://schemas.openxmlformats.org/officeDocument/2006/relationships/oleObject" Target="../embeddings/oleObject57.bin"/><Relationship Id="rId6" Type="http://schemas.openxmlformats.org/officeDocument/2006/relationships/image" Target="../media/image52.wmf"/><Relationship Id="rId5" Type="http://schemas.openxmlformats.org/officeDocument/2006/relationships/oleObject" Target="../embeddings/oleObject56.bin"/><Relationship Id="rId4" Type="http://schemas.openxmlformats.org/officeDocument/2006/relationships/image" Target="../media/image51.wmf"/><Relationship Id="rId3" Type="http://schemas.openxmlformats.org/officeDocument/2006/relationships/oleObject" Target="../embeddings/oleObject55.bin"/><Relationship Id="rId2" Type="http://schemas.openxmlformats.org/officeDocument/2006/relationships/image" Target="../media/image50.wmf"/><Relationship Id="rId11" Type="http://schemas.openxmlformats.org/officeDocument/2006/relationships/vmlDrawing" Target="../drawings/vmlDrawing10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54.bin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1.v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339.xml"/><Relationship Id="rId2" Type="http://schemas.openxmlformats.org/officeDocument/2006/relationships/image" Target="../media/image54.wmf"/><Relationship Id="rId1" Type="http://schemas.openxmlformats.org/officeDocument/2006/relationships/oleObject" Target="../embeddings/oleObject5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940685" y="2765425"/>
            <a:ext cx="654621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6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3.1.1 </a:t>
            </a:r>
            <a:r>
              <a:rPr lang="zh-CN" altLang="zh-CN" sz="60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函数的概念</a:t>
            </a:r>
            <a:endParaRPr lang="zh-CN" altLang="zh-CN" sz="60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1180" y="-29210"/>
            <a:ext cx="1089215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200000"/>
              </a:lnSpc>
            </a:pPr>
            <a:r>
              <a:rPr lang="zh-CN" altLang="en-US" sz="3200">
                <a:solidFill>
                  <a:srgbClr val="002060"/>
                </a:solidFill>
              </a:rPr>
              <a:t>人教 A 版普通高中教科书（2017 年版）数学 必修 第一册</a:t>
            </a:r>
            <a:endParaRPr lang="zh-CN" altLang="en-US" sz="3200">
              <a:solidFill>
                <a:srgbClr val="002060"/>
              </a:solidFill>
            </a:endParaRPr>
          </a:p>
          <a:p>
            <a:pPr>
              <a:lnSpc>
                <a:spcPct val="200000"/>
              </a:lnSpc>
            </a:pPr>
            <a:r>
              <a:rPr lang="zh-CN" altLang="en-US" sz="4000"/>
              <a:t>   3．1 函数的概念及其表示</a:t>
            </a:r>
            <a:endParaRPr lang="zh-CN" altLang="en-US" sz="4000"/>
          </a:p>
        </p:txBody>
      </p:sp>
    </p:spTree>
    <p:custDataLst>
      <p:tags r:id="rId1"/>
    </p:custData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/>
          <p:nvPr/>
        </p:nvSpPr>
        <p:spPr>
          <a:xfrm>
            <a:off x="2100580" y="531495"/>
            <a:ext cx="9210040" cy="44926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</a:pPr>
            <a:r>
              <a:rPr lang="en-US" altLang="zh-CN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en-US" altLang="zh-CN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54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5400" b="1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学习目标：</a:t>
            </a:r>
            <a:endParaRPr lang="zh-CN" altLang="en-US" sz="3600" b="1" dirty="0">
              <a:solidFill>
                <a:srgbClr val="6633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00000"/>
              </a:lnSpc>
            </a:pPr>
            <a:endParaRPr lang="zh-CN" altLang="en-US" sz="3600" b="1" dirty="0">
              <a:solidFill>
                <a:srgbClr val="6633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00000"/>
              </a:lnSpc>
            </a:pPr>
            <a:r>
              <a:rPr sz="28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1.在初中函数概念的基础上，用集合语言和对应</a:t>
            </a:r>
            <a:endParaRPr sz="2800" b="1" dirty="0">
              <a:solidFill>
                <a:srgbClr val="00206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00000"/>
              </a:lnSpc>
            </a:pPr>
            <a:r>
              <a:rPr sz="2800" b="1" dirty="0">
                <a:solidFill>
                  <a:srgbClr val="00206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关系刻画函数，建立完整的函数概念；</a:t>
            </a:r>
            <a:endParaRPr sz="2800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r>
              <a:rPr sz="2800" b="1" dirty="0">
                <a:solidFill>
                  <a:srgbClr val="7030A0"/>
                </a:solidFill>
                <a:latin typeface="楷体_GB2312" pitchFamily="49" charset="-122"/>
                <a:ea typeface="楷体_GB2312" pitchFamily="49" charset="-122"/>
              </a:rPr>
              <a:t>2.了解构成函数的要素，能求简单函数的定义域；</a:t>
            </a:r>
            <a:endParaRPr sz="2800" b="1" dirty="0">
              <a:solidFill>
                <a:srgbClr val="6633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r>
              <a:rPr sz="28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3.</a:t>
            </a:r>
            <a:r>
              <a:rPr sz="28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会根据不同的需要选择恰当的方法（如图像法、</a:t>
            </a:r>
            <a:endParaRPr sz="2800" b="1" dirty="0">
              <a:solidFill>
                <a:srgbClr val="00B05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00000"/>
              </a:lnSpc>
            </a:pPr>
            <a:r>
              <a:rPr sz="28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  列表法、解析法）表示函数，理解函数图像的</a:t>
            </a:r>
            <a:endParaRPr sz="2800" b="1" dirty="0">
              <a:solidFill>
                <a:srgbClr val="00B05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00000"/>
              </a:lnSpc>
            </a:pPr>
            <a:r>
              <a:rPr sz="28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  作用。</a:t>
            </a:r>
            <a:endParaRPr sz="2800" b="1" dirty="0">
              <a:solidFill>
                <a:srgbClr val="00B05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Freeform 375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 rot="7568255">
            <a:off x="1319530" y="846455"/>
            <a:ext cx="3663950" cy="4311650"/>
          </a:xfrm>
          <a:custGeom>
            <a:avLst/>
            <a:gdLst>
              <a:gd name="T0" fmla="*/ 947 w 2046"/>
              <a:gd name="T1" fmla="*/ 2142 h 2433"/>
              <a:gd name="T2" fmla="*/ 1505 w 2046"/>
              <a:gd name="T3" fmla="*/ 1992 h 2433"/>
              <a:gd name="T4" fmla="*/ 1503 w 2046"/>
              <a:gd name="T5" fmla="*/ 2013 h 2433"/>
              <a:gd name="T6" fmla="*/ 1860 w 2046"/>
              <a:gd name="T7" fmla="*/ 1753 h 2433"/>
              <a:gd name="T8" fmla="*/ 2031 w 2046"/>
              <a:gd name="T9" fmla="*/ 1317 h 2433"/>
              <a:gd name="T10" fmla="*/ 2011 w 2046"/>
              <a:gd name="T11" fmla="*/ 1000 h 2433"/>
              <a:gd name="T12" fmla="*/ 1817 w 2046"/>
              <a:gd name="T13" fmla="*/ 702 h 2433"/>
              <a:gd name="T14" fmla="*/ 1624 w 2046"/>
              <a:gd name="T15" fmla="*/ 531 h 2433"/>
              <a:gd name="T16" fmla="*/ 1938 w 2046"/>
              <a:gd name="T17" fmla="*/ 774 h 2433"/>
              <a:gd name="T18" fmla="*/ 1714 w 2046"/>
              <a:gd name="T19" fmla="*/ 528 h 2433"/>
              <a:gd name="T20" fmla="*/ 1567 w 2046"/>
              <a:gd name="T21" fmla="*/ 382 h 2433"/>
              <a:gd name="T22" fmla="*/ 1219 w 2046"/>
              <a:gd name="T23" fmla="*/ 133 h 2433"/>
              <a:gd name="T24" fmla="*/ 811 w 2046"/>
              <a:gd name="T25" fmla="*/ 65 h 2433"/>
              <a:gd name="T26" fmla="*/ 606 w 2046"/>
              <a:gd name="T27" fmla="*/ 21 h 2433"/>
              <a:gd name="T28" fmla="*/ 514 w 2046"/>
              <a:gd name="T29" fmla="*/ 261 h 2433"/>
              <a:gd name="T30" fmla="*/ 86 w 2046"/>
              <a:gd name="T31" fmla="*/ 353 h 2433"/>
              <a:gd name="T32" fmla="*/ 221 w 2046"/>
              <a:gd name="T33" fmla="*/ 489 h 2433"/>
              <a:gd name="T34" fmla="*/ 632 w 2046"/>
              <a:gd name="T35" fmla="*/ 312 h 2433"/>
              <a:gd name="T36" fmla="*/ 542 w 2046"/>
              <a:gd name="T37" fmla="*/ 393 h 2433"/>
              <a:gd name="T38" fmla="*/ 511 w 2046"/>
              <a:gd name="T39" fmla="*/ 555 h 2433"/>
              <a:gd name="T40" fmla="*/ 725 w 2046"/>
              <a:gd name="T41" fmla="*/ 584 h 2433"/>
              <a:gd name="T42" fmla="*/ 869 w 2046"/>
              <a:gd name="T43" fmla="*/ 668 h 2433"/>
              <a:gd name="T44" fmla="*/ 776 w 2046"/>
              <a:gd name="T45" fmla="*/ 676 h 2433"/>
              <a:gd name="T46" fmla="*/ 844 w 2046"/>
              <a:gd name="T47" fmla="*/ 752 h 2433"/>
              <a:gd name="T48" fmla="*/ 907 w 2046"/>
              <a:gd name="T49" fmla="*/ 829 h 2433"/>
              <a:gd name="T50" fmla="*/ 736 w 2046"/>
              <a:gd name="T51" fmla="*/ 772 h 2433"/>
              <a:gd name="T52" fmla="*/ 771 w 2046"/>
              <a:gd name="T53" fmla="*/ 803 h 2433"/>
              <a:gd name="T54" fmla="*/ 1001 w 2046"/>
              <a:gd name="T55" fmla="*/ 937 h 2433"/>
              <a:gd name="T56" fmla="*/ 1258 w 2046"/>
              <a:gd name="T57" fmla="*/ 1153 h 2433"/>
              <a:gd name="T58" fmla="*/ 1310 w 2046"/>
              <a:gd name="T59" fmla="*/ 1231 h 2433"/>
              <a:gd name="T60" fmla="*/ 1304 w 2046"/>
              <a:gd name="T61" fmla="*/ 1308 h 2433"/>
              <a:gd name="T62" fmla="*/ 1188 w 2046"/>
              <a:gd name="T63" fmla="*/ 1435 h 2433"/>
              <a:gd name="T64" fmla="*/ 1204 w 2046"/>
              <a:gd name="T65" fmla="*/ 1453 h 2433"/>
              <a:gd name="T66" fmla="*/ 1350 w 2046"/>
              <a:gd name="T67" fmla="*/ 1306 h 2433"/>
              <a:gd name="T68" fmla="*/ 1294 w 2046"/>
              <a:gd name="T69" fmla="*/ 1424 h 2433"/>
              <a:gd name="T70" fmla="*/ 1207 w 2046"/>
              <a:gd name="T71" fmla="*/ 1499 h 2433"/>
              <a:gd name="T72" fmla="*/ 808 w 2046"/>
              <a:gd name="T73" fmla="*/ 1720 h 2433"/>
              <a:gd name="T74" fmla="*/ 759 w 2046"/>
              <a:gd name="T75" fmla="*/ 1864 h 2433"/>
              <a:gd name="T76" fmla="*/ 1199 w 2046"/>
              <a:gd name="T77" fmla="*/ 1730 h 2433"/>
              <a:gd name="T78" fmla="*/ 683 w 2046"/>
              <a:gd name="T79" fmla="*/ 1994 h 2433"/>
              <a:gd name="T80" fmla="*/ 1024 w 2046"/>
              <a:gd name="T81" fmla="*/ 1879 h 2433"/>
              <a:gd name="T82" fmla="*/ 247 w 2046"/>
              <a:gd name="T83" fmla="*/ 2351 h 2433"/>
              <a:gd name="T84" fmla="*/ 1303 w 2046"/>
              <a:gd name="T85" fmla="*/ 1244 h 2433"/>
              <a:gd name="T86" fmla="*/ 789 w 2046"/>
              <a:gd name="T87" fmla="*/ 1682 h 2433"/>
              <a:gd name="T88" fmla="*/ 1490 w 2046"/>
              <a:gd name="T89" fmla="*/ 1678 h 2433"/>
              <a:gd name="T90" fmla="*/ 1612 w 2046"/>
              <a:gd name="T91" fmla="*/ 1613 h 2433"/>
              <a:gd name="T92" fmla="*/ 1371 w 2046"/>
              <a:gd name="T93" fmla="*/ 1761 h 2433"/>
              <a:gd name="T94" fmla="*/ 1140 w 2046"/>
              <a:gd name="T95" fmla="*/ 1827 h 2433"/>
              <a:gd name="T96" fmla="*/ 1401 w 2046"/>
              <a:gd name="T97" fmla="*/ 1699 h 2433"/>
              <a:gd name="T98" fmla="*/ 1569 w 2046"/>
              <a:gd name="T99" fmla="*/ 1589 h 2433"/>
              <a:gd name="T100" fmla="*/ 1649 w 2046"/>
              <a:gd name="T101" fmla="*/ 1510 h 2433"/>
              <a:gd name="T102" fmla="*/ 1310 w 2046"/>
              <a:gd name="T103" fmla="*/ 1282 h 2433"/>
              <a:gd name="T104" fmla="*/ 1320 w 2046"/>
              <a:gd name="T105" fmla="*/ 1207 h 2433"/>
              <a:gd name="T106" fmla="*/ 1923 w 2046"/>
              <a:gd name="T107" fmla="*/ 862 h 2433"/>
              <a:gd name="T108" fmla="*/ 1872 w 2046"/>
              <a:gd name="T109" fmla="*/ 753 h 2433"/>
              <a:gd name="T110" fmla="*/ 1230 w 2046"/>
              <a:gd name="T111" fmla="*/ 1028 h 2433"/>
              <a:gd name="T112" fmla="*/ 1514 w 2046"/>
              <a:gd name="T113" fmla="*/ 435 h 2433"/>
              <a:gd name="T114" fmla="*/ 1070 w 2046"/>
              <a:gd name="T115" fmla="*/ 930 h 2433"/>
              <a:gd name="T116" fmla="*/ 1132 w 2046"/>
              <a:gd name="T117" fmla="*/ 863 h 2433"/>
              <a:gd name="T118" fmla="*/ 1077 w 2046"/>
              <a:gd name="T119" fmla="*/ 765 h 2433"/>
              <a:gd name="T120" fmla="*/ 960 w 2046"/>
              <a:gd name="T121" fmla="*/ 837 h 2433"/>
              <a:gd name="T122" fmla="*/ 908 w 2046"/>
              <a:gd name="T123" fmla="*/ 124 h 2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6" h="2433">
                <a:moveTo>
                  <a:pt x="211" y="2433"/>
                </a:moveTo>
                <a:cubicBezTo>
                  <a:pt x="225" y="2427"/>
                  <a:pt x="244" y="2418"/>
                  <a:pt x="252" y="2410"/>
                </a:cubicBezTo>
                <a:cubicBezTo>
                  <a:pt x="263" y="2416"/>
                  <a:pt x="281" y="2388"/>
                  <a:pt x="292" y="2400"/>
                </a:cubicBezTo>
                <a:cubicBezTo>
                  <a:pt x="298" y="2397"/>
                  <a:pt x="290" y="2392"/>
                  <a:pt x="297" y="2389"/>
                </a:cubicBezTo>
                <a:cubicBezTo>
                  <a:pt x="303" y="2388"/>
                  <a:pt x="309" y="2388"/>
                  <a:pt x="315" y="2387"/>
                </a:cubicBezTo>
                <a:cubicBezTo>
                  <a:pt x="317" y="2380"/>
                  <a:pt x="327" y="2377"/>
                  <a:pt x="332" y="2380"/>
                </a:cubicBezTo>
                <a:cubicBezTo>
                  <a:pt x="330" y="2381"/>
                  <a:pt x="331" y="2383"/>
                  <a:pt x="330" y="2384"/>
                </a:cubicBezTo>
                <a:cubicBezTo>
                  <a:pt x="326" y="2384"/>
                  <a:pt x="320" y="2387"/>
                  <a:pt x="315" y="2390"/>
                </a:cubicBezTo>
                <a:cubicBezTo>
                  <a:pt x="310" y="2393"/>
                  <a:pt x="305" y="2397"/>
                  <a:pt x="302" y="2401"/>
                </a:cubicBezTo>
                <a:cubicBezTo>
                  <a:pt x="314" y="2394"/>
                  <a:pt x="329" y="2389"/>
                  <a:pt x="338" y="2380"/>
                </a:cubicBezTo>
                <a:cubicBezTo>
                  <a:pt x="336" y="2381"/>
                  <a:pt x="333" y="2383"/>
                  <a:pt x="332" y="2381"/>
                </a:cubicBezTo>
                <a:cubicBezTo>
                  <a:pt x="337" y="2379"/>
                  <a:pt x="335" y="2376"/>
                  <a:pt x="340" y="2374"/>
                </a:cubicBezTo>
                <a:cubicBezTo>
                  <a:pt x="343" y="2376"/>
                  <a:pt x="338" y="2380"/>
                  <a:pt x="344" y="2376"/>
                </a:cubicBezTo>
                <a:cubicBezTo>
                  <a:pt x="345" y="2374"/>
                  <a:pt x="345" y="2371"/>
                  <a:pt x="348" y="2369"/>
                </a:cubicBezTo>
                <a:cubicBezTo>
                  <a:pt x="360" y="2367"/>
                  <a:pt x="377" y="2360"/>
                  <a:pt x="385" y="2351"/>
                </a:cubicBezTo>
                <a:cubicBezTo>
                  <a:pt x="395" y="2353"/>
                  <a:pt x="406" y="2346"/>
                  <a:pt x="416" y="2340"/>
                </a:cubicBezTo>
                <a:cubicBezTo>
                  <a:pt x="426" y="2335"/>
                  <a:pt x="435" y="2332"/>
                  <a:pt x="440" y="2339"/>
                </a:cubicBezTo>
                <a:cubicBezTo>
                  <a:pt x="452" y="2330"/>
                  <a:pt x="465" y="2322"/>
                  <a:pt x="480" y="2322"/>
                </a:cubicBezTo>
                <a:cubicBezTo>
                  <a:pt x="483" y="2320"/>
                  <a:pt x="479" y="2317"/>
                  <a:pt x="483" y="2315"/>
                </a:cubicBezTo>
                <a:cubicBezTo>
                  <a:pt x="500" y="2316"/>
                  <a:pt x="514" y="2295"/>
                  <a:pt x="532" y="2291"/>
                </a:cubicBezTo>
                <a:cubicBezTo>
                  <a:pt x="533" y="2296"/>
                  <a:pt x="515" y="2298"/>
                  <a:pt x="523" y="2302"/>
                </a:cubicBezTo>
                <a:cubicBezTo>
                  <a:pt x="544" y="2285"/>
                  <a:pt x="568" y="2286"/>
                  <a:pt x="586" y="2277"/>
                </a:cubicBezTo>
                <a:cubicBezTo>
                  <a:pt x="587" y="2280"/>
                  <a:pt x="580" y="2282"/>
                  <a:pt x="582" y="2285"/>
                </a:cubicBezTo>
                <a:cubicBezTo>
                  <a:pt x="587" y="2282"/>
                  <a:pt x="599" y="2279"/>
                  <a:pt x="605" y="2274"/>
                </a:cubicBezTo>
                <a:cubicBezTo>
                  <a:pt x="607" y="2276"/>
                  <a:pt x="609" y="2276"/>
                  <a:pt x="609" y="2279"/>
                </a:cubicBezTo>
                <a:cubicBezTo>
                  <a:pt x="620" y="2270"/>
                  <a:pt x="634" y="2270"/>
                  <a:pt x="648" y="2267"/>
                </a:cubicBezTo>
                <a:cubicBezTo>
                  <a:pt x="649" y="2263"/>
                  <a:pt x="642" y="2264"/>
                  <a:pt x="646" y="2261"/>
                </a:cubicBezTo>
                <a:cubicBezTo>
                  <a:pt x="649" y="2260"/>
                  <a:pt x="653" y="2258"/>
                  <a:pt x="656" y="2257"/>
                </a:cubicBezTo>
                <a:cubicBezTo>
                  <a:pt x="655" y="2260"/>
                  <a:pt x="656" y="2263"/>
                  <a:pt x="660" y="2261"/>
                </a:cubicBezTo>
                <a:cubicBezTo>
                  <a:pt x="673" y="2252"/>
                  <a:pt x="692" y="2248"/>
                  <a:pt x="703" y="2237"/>
                </a:cubicBezTo>
                <a:cubicBezTo>
                  <a:pt x="701" y="2244"/>
                  <a:pt x="708" y="2236"/>
                  <a:pt x="709" y="2236"/>
                </a:cubicBezTo>
                <a:cubicBezTo>
                  <a:pt x="709" y="2236"/>
                  <a:pt x="710" y="2238"/>
                  <a:pt x="710" y="2238"/>
                </a:cubicBezTo>
                <a:cubicBezTo>
                  <a:pt x="724" y="2236"/>
                  <a:pt x="743" y="2226"/>
                  <a:pt x="760" y="2216"/>
                </a:cubicBezTo>
                <a:cubicBezTo>
                  <a:pt x="777" y="2207"/>
                  <a:pt x="793" y="2199"/>
                  <a:pt x="800" y="2201"/>
                </a:cubicBezTo>
                <a:cubicBezTo>
                  <a:pt x="796" y="2199"/>
                  <a:pt x="804" y="2189"/>
                  <a:pt x="812" y="2191"/>
                </a:cubicBezTo>
                <a:cubicBezTo>
                  <a:pt x="815" y="2194"/>
                  <a:pt x="810" y="2195"/>
                  <a:pt x="811" y="2197"/>
                </a:cubicBezTo>
                <a:cubicBezTo>
                  <a:pt x="851" y="2178"/>
                  <a:pt x="898" y="2162"/>
                  <a:pt x="947" y="2142"/>
                </a:cubicBezTo>
                <a:cubicBezTo>
                  <a:pt x="945" y="2142"/>
                  <a:pt x="943" y="2143"/>
                  <a:pt x="943" y="2142"/>
                </a:cubicBezTo>
                <a:cubicBezTo>
                  <a:pt x="967" y="2134"/>
                  <a:pt x="978" y="2134"/>
                  <a:pt x="996" y="2124"/>
                </a:cubicBezTo>
                <a:cubicBezTo>
                  <a:pt x="1014" y="2119"/>
                  <a:pt x="1046" y="2105"/>
                  <a:pt x="1056" y="2102"/>
                </a:cubicBezTo>
                <a:cubicBezTo>
                  <a:pt x="1054" y="2102"/>
                  <a:pt x="1045" y="2103"/>
                  <a:pt x="1049" y="2100"/>
                </a:cubicBezTo>
                <a:cubicBezTo>
                  <a:pt x="1071" y="2102"/>
                  <a:pt x="1087" y="2095"/>
                  <a:pt x="1113" y="2085"/>
                </a:cubicBezTo>
                <a:cubicBezTo>
                  <a:pt x="1118" y="2091"/>
                  <a:pt x="1137" y="2084"/>
                  <a:pt x="1134" y="2077"/>
                </a:cubicBezTo>
                <a:cubicBezTo>
                  <a:pt x="1128" y="2079"/>
                  <a:pt x="1126" y="2081"/>
                  <a:pt x="1125" y="2084"/>
                </a:cubicBezTo>
                <a:cubicBezTo>
                  <a:pt x="1122" y="2083"/>
                  <a:pt x="1116" y="2087"/>
                  <a:pt x="1116" y="2081"/>
                </a:cubicBezTo>
                <a:cubicBezTo>
                  <a:pt x="1125" y="2078"/>
                  <a:pt x="1152" y="2066"/>
                  <a:pt x="1140" y="2077"/>
                </a:cubicBezTo>
                <a:cubicBezTo>
                  <a:pt x="1166" y="2062"/>
                  <a:pt x="1178" y="2069"/>
                  <a:pt x="1201" y="2056"/>
                </a:cubicBezTo>
                <a:cubicBezTo>
                  <a:pt x="1210" y="2068"/>
                  <a:pt x="1239" y="2045"/>
                  <a:pt x="1239" y="2053"/>
                </a:cubicBezTo>
                <a:cubicBezTo>
                  <a:pt x="1245" y="2047"/>
                  <a:pt x="1255" y="2044"/>
                  <a:pt x="1263" y="2047"/>
                </a:cubicBezTo>
                <a:cubicBezTo>
                  <a:pt x="1249" y="2056"/>
                  <a:pt x="1238" y="2058"/>
                  <a:pt x="1229" y="2064"/>
                </a:cubicBezTo>
                <a:cubicBezTo>
                  <a:pt x="1235" y="2062"/>
                  <a:pt x="1240" y="2060"/>
                  <a:pt x="1243" y="2062"/>
                </a:cubicBezTo>
                <a:cubicBezTo>
                  <a:pt x="1249" y="2055"/>
                  <a:pt x="1257" y="2053"/>
                  <a:pt x="1266" y="2054"/>
                </a:cubicBezTo>
                <a:cubicBezTo>
                  <a:pt x="1263" y="2048"/>
                  <a:pt x="1273" y="2051"/>
                  <a:pt x="1275" y="2051"/>
                </a:cubicBezTo>
                <a:cubicBezTo>
                  <a:pt x="1275" y="2046"/>
                  <a:pt x="1268" y="2052"/>
                  <a:pt x="1269" y="2047"/>
                </a:cubicBezTo>
                <a:cubicBezTo>
                  <a:pt x="1280" y="2041"/>
                  <a:pt x="1295" y="2038"/>
                  <a:pt x="1308" y="2038"/>
                </a:cubicBezTo>
                <a:cubicBezTo>
                  <a:pt x="1304" y="2039"/>
                  <a:pt x="1302" y="2041"/>
                  <a:pt x="1302" y="2043"/>
                </a:cubicBezTo>
                <a:cubicBezTo>
                  <a:pt x="1311" y="2038"/>
                  <a:pt x="1324" y="2041"/>
                  <a:pt x="1324" y="2032"/>
                </a:cubicBezTo>
                <a:cubicBezTo>
                  <a:pt x="1320" y="2033"/>
                  <a:pt x="1313" y="2038"/>
                  <a:pt x="1311" y="2035"/>
                </a:cubicBezTo>
                <a:cubicBezTo>
                  <a:pt x="1323" y="2029"/>
                  <a:pt x="1333" y="2027"/>
                  <a:pt x="1342" y="2028"/>
                </a:cubicBezTo>
                <a:cubicBezTo>
                  <a:pt x="1340" y="2028"/>
                  <a:pt x="1329" y="2032"/>
                  <a:pt x="1335" y="2031"/>
                </a:cubicBezTo>
                <a:cubicBezTo>
                  <a:pt x="1344" y="2030"/>
                  <a:pt x="1345" y="2026"/>
                  <a:pt x="1350" y="2023"/>
                </a:cubicBezTo>
                <a:cubicBezTo>
                  <a:pt x="1361" y="2025"/>
                  <a:pt x="1369" y="2024"/>
                  <a:pt x="1377" y="2022"/>
                </a:cubicBezTo>
                <a:cubicBezTo>
                  <a:pt x="1379" y="2022"/>
                  <a:pt x="1379" y="2022"/>
                  <a:pt x="1379" y="2022"/>
                </a:cubicBezTo>
                <a:cubicBezTo>
                  <a:pt x="1380" y="2022"/>
                  <a:pt x="1380" y="2022"/>
                  <a:pt x="1380" y="2022"/>
                </a:cubicBezTo>
                <a:cubicBezTo>
                  <a:pt x="1381" y="2021"/>
                  <a:pt x="1381" y="2021"/>
                  <a:pt x="1381" y="2021"/>
                </a:cubicBezTo>
                <a:cubicBezTo>
                  <a:pt x="1382" y="2021"/>
                  <a:pt x="1384" y="2020"/>
                  <a:pt x="1386" y="2020"/>
                </a:cubicBezTo>
                <a:cubicBezTo>
                  <a:pt x="1389" y="2019"/>
                  <a:pt x="1392" y="2018"/>
                  <a:pt x="1395" y="2017"/>
                </a:cubicBezTo>
                <a:cubicBezTo>
                  <a:pt x="1402" y="2015"/>
                  <a:pt x="1409" y="2013"/>
                  <a:pt x="1417" y="2011"/>
                </a:cubicBezTo>
                <a:cubicBezTo>
                  <a:pt x="1418" y="2008"/>
                  <a:pt x="1423" y="2006"/>
                  <a:pt x="1429" y="2003"/>
                </a:cubicBezTo>
                <a:cubicBezTo>
                  <a:pt x="1436" y="2001"/>
                  <a:pt x="1443" y="1998"/>
                  <a:pt x="1450" y="1996"/>
                </a:cubicBezTo>
                <a:cubicBezTo>
                  <a:pt x="1450" y="1998"/>
                  <a:pt x="1452" y="1998"/>
                  <a:pt x="1454" y="1999"/>
                </a:cubicBezTo>
                <a:cubicBezTo>
                  <a:pt x="1457" y="2002"/>
                  <a:pt x="1444" y="2004"/>
                  <a:pt x="1448" y="2007"/>
                </a:cubicBezTo>
                <a:cubicBezTo>
                  <a:pt x="1452" y="2006"/>
                  <a:pt x="1457" y="2004"/>
                  <a:pt x="1462" y="2002"/>
                </a:cubicBezTo>
                <a:cubicBezTo>
                  <a:pt x="1475" y="1998"/>
                  <a:pt x="1491" y="1993"/>
                  <a:pt x="1505" y="1992"/>
                </a:cubicBezTo>
                <a:cubicBezTo>
                  <a:pt x="1507" y="1990"/>
                  <a:pt x="1517" y="1985"/>
                  <a:pt x="1527" y="1981"/>
                </a:cubicBezTo>
                <a:cubicBezTo>
                  <a:pt x="1536" y="1977"/>
                  <a:pt x="1546" y="1974"/>
                  <a:pt x="1551" y="1977"/>
                </a:cubicBezTo>
                <a:cubicBezTo>
                  <a:pt x="1541" y="1982"/>
                  <a:pt x="1533" y="1986"/>
                  <a:pt x="1525" y="1989"/>
                </a:cubicBezTo>
                <a:cubicBezTo>
                  <a:pt x="1517" y="1993"/>
                  <a:pt x="1509" y="1995"/>
                  <a:pt x="1503" y="1996"/>
                </a:cubicBezTo>
                <a:cubicBezTo>
                  <a:pt x="1503" y="1998"/>
                  <a:pt x="1497" y="2000"/>
                  <a:pt x="1490" y="2002"/>
                </a:cubicBezTo>
                <a:cubicBezTo>
                  <a:pt x="1483" y="2005"/>
                  <a:pt x="1473" y="2008"/>
                  <a:pt x="1466" y="2010"/>
                </a:cubicBezTo>
                <a:cubicBezTo>
                  <a:pt x="1455" y="2014"/>
                  <a:pt x="1447" y="2017"/>
                  <a:pt x="1451" y="2020"/>
                </a:cubicBezTo>
                <a:cubicBezTo>
                  <a:pt x="1447" y="2019"/>
                  <a:pt x="1445" y="2017"/>
                  <a:pt x="1437" y="2020"/>
                </a:cubicBezTo>
                <a:cubicBezTo>
                  <a:pt x="1434" y="2023"/>
                  <a:pt x="1426" y="2028"/>
                  <a:pt x="1420" y="2034"/>
                </a:cubicBezTo>
                <a:cubicBezTo>
                  <a:pt x="1419" y="2029"/>
                  <a:pt x="1415" y="2032"/>
                  <a:pt x="1411" y="2035"/>
                </a:cubicBezTo>
                <a:cubicBezTo>
                  <a:pt x="1406" y="2038"/>
                  <a:pt x="1401" y="2041"/>
                  <a:pt x="1398" y="2037"/>
                </a:cubicBezTo>
                <a:cubicBezTo>
                  <a:pt x="1388" y="2039"/>
                  <a:pt x="1393" y="2043"/>
                  <a:pt x="1388" y="2045"/>
                </a:cubicBezTo>
                <a:cubicBezTo>
                  <a:pt x="1387" y="2045"/>
                  <a:pt x="1387" y="2045"/>
                  <a:pt x="1387" y="2045"/>
                </a:cubicBezTo>
                <a:cubicBezTo>
                  <a:pt x="1387" y="2045"/>
                  <a:pt x="1386" y="2045"/>
                  <a:pt x="1386" y="2045"/>
                </a:cubicBezTo>
                <a:cubicBezTo>
                  <a:pt x="1385" y="2045"/>
                  <a:pt x="1385" y="2045"/>
                  <a:pt x="1384" y="2045"/>
                </a:cubicBezTo>
                <a:cubicBezTo>
                  <a:pt x="1383" y="2045"/>
                  <a:pt x="1382" y="2045"/>
                  <a:pt x="1381" y="2044"/>
                </a:cubicBezTo>
                <a:cubicBezTo>
                  <a:pt x="1379" y="2044"/>
                  <a:pt x="1376" y="2043"/>
                  <a:pt x="1374" y="2044"/>
                </a:cubicBezTo>
                <a:cubicBezTo>
                  <a:pt x="1337" y="2068"/>
                  <a:pt x="1287" y="2072"/>
                  <a:pt x="1249" y="2089"/>
                </a:cubicBezTo>
                <a:cubicBezTo>
                  <a:pt x="1258" y="2087"/>
                  <a:pt x="1269" y="2083"/>
                  <a:pt x="1275" y="2086"/>
                </a:cubicBezTo>
                <a:cubicBezTo>
                  <a:pt x="1272" y="2087"/>
                  <a:pt x="1265" y="2085"/>
                  <a:pt x="1265" y="2089"/>
                </a:cubicBezTo>
                <a:cubicBezTo>
                  <a:pt x="1268" y="2090"/>
                  <a:pt x="1274" y="2087"/>
                  <a:pt x="1276" y="2088"/>
                </a:cubicBezTo>
                <a:cubicBezTo>
                  <a:pt x="1268" y="2094"/>
                  <a:pt x="1259" y="2089"/>
                  <a:pt x="1256" y="2093"/>
                </a:cubicBezTo>
                <a:cubicBezTo>
                  <a:pt x="1266" y="2090"/>
                  <a:pt x="1257" y="2098"/>
                  <a:pt x="1258" y="2098"/>
                </a:cubicBezTo>
                <a:cubicBezTo>
                  <a:pt x="1262" y="2099"/>
                  <a:pt x="1266" y="2094"/>
                  <a:pt x="1273" y="2097"/>
                </a:cubicBezTo>
                <a:cubicBezTo>
                  <a:pt x="1273" y="2094"/>
                  <a:pt x="1270" y="2095"/>
                  <a:pt x="1270" y="2092"/>
                </a:cubicBezTo>
                <a:cubicBezTo>
                  <a:pt x="1273" y="2091"/>
                  <a:pt x="1274" y="2095"/>
                  <a:pt x="1278" y="2094"/>
                </a:cubicBezTo>
                <a:cubicBezTo>
                  <a:pt x="1298" y="2071"/>
                  <a:pt x="1341" y="2071"/>
                  <a:pt x="1367" y="2054"/>
                </a:cubicBezTo>
                <a:cubicBezTo>
                  <a:pt x="1371" y="2060"/>
                  <a:pt x="1376" y="2054"/>
                  <a:pt x="1374" y="2051"/>
                </a:cubicBezTo>
                <a:cubicBezTo>
                  <a:pt x="1383" y="2051"/>
                  <a:pt x="1385" y="2053"/>
                  <a:pt x="1389" y="2055"/>
                </a:cubicBezTo>
                <a:cubicBezTo>
                  <a:pt x="1389" y="2055"/>
                  <a:pt x="1390" y="2055"/>
                  <a:pt x="1390" y="2054"/>
                </a:cubicBezTo>
                <a:cubicBezTo>
                  <a:pt x="1390" y="2054"/>
                  <a:pt x="1390" y="2054"/>
                  <a:pt x="1391" y="2053"/>
                </a:cubicBezTo>
                <a:cubicBezTo>
                  <a:pt x="1391" y="2052"/>
                  <a:pt x="1392" y="2052"/>
                  <a:pt x="1393" y="2051"/>
                </a:cubicBezTo>
                <a:cubicBezTo>
                  <a:pt x="1395" y="2050"/>
                  <a:pt x="1397" y="2049"/>
                  <a:pt x="1400" y="2047"/>
                </a:cubicBezTo>
                <a:cubicBezTo>
                  <a:pt x="1405" y="2045"/>
                  <a:pt x="1412" y="2043"/>
                  <a:pt x="1418" y="2042"/>
                </a:cubicBezTo>
                <a:cubicBezTo>
                  <a:pt x="1431" y="2038"/>
                  <a:pt x="1444" y="2034"/>
                  <a:pt x="1451" y="2029"/>
                </a:cubicBezTo>
                <a:cubicBezTo>
                  <a:pt x="1457" y="2029"/>
                  <a:pt x="1465" y="2028"/>
                  <a:pt x="1472" y="2026"/>
                </a:cubicBezTo>
                <a:cubicBezTo>
                  <a:pt x="1482" y="2022"/>
                  <a:pt x="1493" y="2018"/>
                  <a:pt x="1503" y="2013"/>
                </a:cubicBezTo>
                <a:cubicBezTo>
                  <a:pt x="1514" y="2008"/>
                  <a:pt x="1523" y="2003"/>
                  <a:pt x="1530" y="2001"/>
                </a:cubicBezTo>
                <a:cubicBezTo>
                  <a:pt x="1528" y="2002"/>
                  <a:pt x="1526" y="2001"/>
                  <a:pt x="1526" y="2000"/>
                </a:cubicBezTo>
                <a:cubicBezTo>
                  <a:pt x="1536" y="1995"/>
                  <a:pt x="1541" y="1991"/>
                  <a:pt x="1549" y="1992"/>
                </a:cubicBezTo>
                <a:cubicBezTo>
                  <a:pt x="1544" y="1998"/>
                  <a:pt x="1543" y="1992"/>
                  <a:pt x="1534" y="1996"/>
                </a:cubicBezTo>
                <a:cubicBezTo>
                  <a:pt x="1547" y="1997"/>
                  <a:pt x="1561" y="1992"/>
                  <a:pt x="1575" y="1985"/>
                </a:cubicBezTo>
                <a:cubicBezTo>
                  <a:pt x="1578" y="1984"/>
                  <a:pt x="1582" y="1982"/>
                  <a:pt x="1585" y="1980"/>
                </a:cubicBezTo>
                <a:cubicBezTo>
                  <a:pt x="1589" y="1978"/>
                  <a:pt x="1592" y="1977"/>
                  <a:pt x="1596" y="1975"/>
                </a:cubicBezTo>
                <a:cubicBezTo>
                  <a:pt x="1599" y="1973"/>
                  <a:pt x="1603" y="1971"/>
                  <a:pt x="1607" y="1970"/>
                </a:cubicBezTo>
                <a:cubicBezTo>
                  <a:pt x="1610" y="1968"/>
                  <a:pt x="1614" y="1966"/>
                  <a:pt x="1618" y="1965"/>
                </a:cubicBezTo>
                <a:cubicBezTo>
                  <a:pt x="1621" y="1961"/>
                  <a:pt x="1626" y="1957"/>
                  <a:pt x="1631" y="1953"/>
                </a:cubicBezTo>
                <a:cubicBezTo>
                  <a:pt x="1638" y="1953"/>
                  <a:pt x="1652" y="1944"/>
                  <a:pt x="1664" y="1937"/>
                </a:cubicBezTo>
                <a:cubicBezTo>
                  <a:pt x="1663" y="1932"/>
                  <a:pt x="1666" y="1928"/>
                  <a:pt x="1678" y="1921"/>
                </a:cubicBezTo>
                <a:cubicBezTo>
                  <a:pt x="1673" y="1921"/>
                  <a:pt x="1668" y="1923"/>
                  <a:pt x="1663" y="1924"/>
                </a:cubicBezTo>
                <a:cubicBezTo>
                  <a:pt x="1658" y="1926"/>
                  <a:pt x="1653" y="1929"/>
                  <a:pt x="1648" y="1931"/>
                </a:cubicBezTo>
                <a:cubicBezTo>
                  <a:pt x="1643" y="1934"/>
                  <a:pt x="1638" y="1937"/>
                  <a:pt x="1634" y="1940"/>
                </a:cubicBezTo>
                <a:cubicBezTo>
                  <a:pt x="1629" y="1943"/>
                  <a:pt x="1625" y="1946"/>
                  <a:pt x="1621" y="1949"/>
                </a:cubicBezTo>
                <a:cubicBezTo>
                  <a:pt x="1626" y="1939"/>
                  <a:pt x="1611" y="1946"/>
                  <a:pt x="1620" y="1938"/>
                </a:cubicBezTo>
                <a:cubicBezTo>
                  <a:pt x="1623" y="1938"/>
                  <a:pt x="1627" y="1937"/>
                  <a:pt x="1633" y="1935"/>
                </a:cubicBezTo>
                <a:cubicBezTo>
                  <a:pt x="1636" y="1933"/>
                  <a:pt x="1638" y="1932"/>
                  <a:pt x="1641" y="1930"/>
                </a:cubicBezTo>
                <a:cubicBezTo>
                  <a:pt x="1644" y="1929"/>
                  <a:pt x="1648" y="1927"/>
                  <a:pt x="1651" y="1925"/>
                </a:cubicBezTo>
                <a:cubicBezTo>
                  <a:pt x="1663" y="1918"/>
                  <a:pt x="1675" y="1909"/>
                  <a:pt x="1680" y="1906"/>
                </a:cubicBezTo>
                <a:cubicBezTo>
                  <a:pt x="1675" y="1909"/>
                  <a:pt x="1669" y="1912"/>
                  <a:pt x="1668" y="1909"/>
                </a:cubicBezTo>
                <a:cubicBezTo>
                  <a:pt x="1671" y="1907"/>
                  <a:pt x="1676" y="1903"/>
                  <a:pt x="1681" y="1899"/>
                </a:cubicBezTo>
                <a:cubicBezTo>
                  <a:pt x="1685" y="1895"/>
                  <a:pt x="1690" y="1892"/>
                  <a:pt x="1694" y="1891"/>
                </a:cubicBezTo>
                <a:cubicBezTo>
                  <a:pt x="1682" y="1899"/>
                  <a:pt x="1688" y="1901"/>
                  <a:pt x="1677" y="1903"/>
                </a:cubicBezTo>
                <a:cubicBezTo>
                  <a:pt x="1685" y="1903"/>
                  <a:pt x="1693" y="1902"/>
                  <a:pt x="1704" y="1897"/>
                </a:cubicBezTo>
                <a:cubicBezTo>
                  <a:pt x="1702" y="1892"/>
                  <a:pt x="1694" y="1901"/>
                  <a:pt x="1694" y="1895"/>
                </a:cubicBezTo>
                <a:cubicBezTo>
                  <a:pt x="1696" y="1893"/>
                  <a:pt x="1696" y="1892"/>
                  <a:pt x="1698" y="1890"/>
                </a:cubicBezTo>
                <a:cubicBezTo>
                  <a:pt x="1704" y="1891"/>
                  <a:pt x="1725" y="1872"/>
                  <a:pt x="1722" y="1882"/>
                </a:cubicBezTo>
                <a:cubicBezTo>
                  <a:pt x="1729" y="1874"/>
                  <a:pt x="1740" y="1866"/>
                  <a:pt x="1749" y="1859"/>
                </a:cubicBezTo>
                <a:cubicBezTo>
                  <a:pt x="1759" y="1852"/>
                  <a:pt x="1768" y="1847"/>
                  <a:pt x="1775" y="1847"/>
                </a:cubicBezTo>
                <a:cubicBezTo>
                  <a:pt x="1787" y="1833"/>
                  <a:pt x="1797" y="1821"/>
                  <a:pt x="1807" y="1809"/>
                </a:cubicBezTo>
                <a:cubicBezTo>
                  <a:pt x="1812" y="1803"/>
                  <a:pt x="1817" y="1796"/>
                  <a:pt x="1823" y="1790"/>
                </a:cubicBezTo>
                <a:cubicBezTo>
                  <a:pt x="1829" y="1784"/>
                  <a:pt x="1834" y="1778"/>
                  <a:pt x="1841" y="1772"/>
                </a:cubicBezTo>
                <a:cubicBezTo>
                  <a:pt x="1843" y="1772"/>
                  <a:pt x="1845" y="1775"/>
                  <a:pt x="1848" y="1772"/>
                </a:cubicBezTo>
                <a:cubicBezTo>
                  <a:pt x="1847" y="1769"/>
                  <a:pt x="1851" y="1762"/>
                  <a:pt x="1852" y="1758"/>
                </a:cubicBezTo>
                <a:cubicBezTo>
                  <a:pt x="1857" y="1760"/>
                  <a:pt x="1857" y="1752"/>
                  <a:pt x="1860" y="1753"/>
                </a:cubicBezTo>
                <a:cubicBezTo>
                  <a:pt x="1858" y="1756"/>
                  <a:pt x="1861" y="1757"/>
                  <a:pt x="1860" y="1760"/>
                </a:cubicBezTo>
                <a:cubicBezTo>
                  <a:pt x="1864" y="1754"/>
                  <a:pt x="1867" y="1751"/>
                  <a:pt x="1870" y="1749"/>
                </a:cubicBezTo>
                <a:cubicBezTo>
                  <a:pt x="1868" y="1744"/>
                  <a:pt x="1863" y="1756"/>
                  <a:pt x="1861" y="1749"/>
                </a:cubicBezTo>
                <a:cubicBezTo>
                  <a:pt x="1865" y="1744"/>
                  <a:pt x="1864" y="1741"/>
                  <a:pt x="1867" y="1736"/>
                </a:cubicBezTo>
                <a:cubicBezTo>
                  <a:pt x="1873" y="1733"/>
                  <a:pt x="1876" y="1727"/>
                  <a:pt x="1880" y="1719"/>
                </a:cubicBezTo>
                <a:cubicBezTo>
                  <a:pt x="1882" y="1715"/>
                  <a:pt x="1884" y="1711"/>
                  <a:pt x="1887" y="1708"/>
                </a:cubicBezTo>
                <a:cubicBezTo>
                  <a:pt x="1890" y="1704"/>
                  <a:pt x="1893" y="1700"/>
                  <a:pt x="1897" y="1696"/>
                </a:cubicBezTo>
                <a:cubicBezTo>
                  <a:pt x="1898" y="1698"/>
                  <a:pt x="1897" y="1701"/>
                  <a:pt x="1900" y="1701"/>
                </a:cubicBezTo>
                <a:cubicBezTo>
                  <a:pt x="1906" y="1692"/>
                  <a:pt x="1900" y="1689"/>
                  <a:pt x="1905" y="1680"/>
                </a:cubicBezTo>
                <a:cubicBezTo>
                  <a:pt x="1907" y="1682"/>
                  <a:pt x="1905" y="1686"/>
                  <a:pt x="1906" y="1687"/>
                </a:cubicBezTo>
                <a:cubicBezTo>
                  <a:pt x="1906" y="1685"/>
                  <a:pt x="1906" y="1683"/>
                  <a:pt x="1907" y="1681"/>
                </a:cubicBezTo>
                <a:cubicBezTo>
                  <a:pt x="1907" y="1678"/>
                  <a:pt x="1908" y="1676"/>
                  <a:pt x="1909" y="1673"/>
                </a:cubicBezTo>
                <a:cubicBezTo>
                  <a:pt x="1912" y="1669"/>
                  <a:pt x="1915" y="1664"/>
                  <a:pt x="1919" y="1659"/>
                </a:cubicBezTo>
                <a:cubicBezTo>
                  <a:pt x="1926" y="1650"/>
                  <a:pt x="1934" y="1641"/>
                  <a:pt x="1936" y="1637"/>
                </a:cubicBezTo>
                <a:cubicBezTo>
                  <a:pt x="1935" y="1640"/>
                  <a:pt x="1931" y="1642"/>
                  <a:pt x="1932" y="1638"/>
                </a:cubicBezTo>
                <a:cubicBezTo>
                  <a:pt x="1945" y="1618"/>
                  <a:pt x="1954" y="1598"/>
                  <a:pt x="1962" y="1578"/>
                </a:cubicBezTo>
                <a:cubicBezTo>
                  <a:pt x="1964" y="1573"/>
                  <a:pt x="1966" y="1568"/>
                  <a:pt x="1968" y="1563"/>
                </a:cubicBezTo>
                <a:cubicBezTo>
                  <a:pt x="1970" y="1558"/>
                  <a:pt x="1971" y="1553"/>
                  <a:pt x="1973" y="1548"/>
                </a:cubicBezTo>
                <a:cubicBezTo>
                  <a:pt x="1975" y="1543"/>
                  <a:pt x="1977" y="1538"/>
                  <a:pt x="1979" y="1533"/>
                </a:cubicBezTo>
                <a:cubicBezTo>
                  <a:pt x="1980" y="1527"/>
                  <a:pt x="1982" y="1522"/>
                  <a:pt x="1984" y="1517"/>
                </a:cubicBezTo>
                <a:cubicBezTo>
                  <a:pt x="1985" y="1517"/>
                  <a:pt x="1985" y="1522"/>
                  <a:pt x="1987" y="1518"/>
                </a:cubicBezTo>
                <a:cubicBezTo>
                  <a:pt x="1987" y="1515"/>
                  <a:pt x="1988" y="1512"/>
                  <a:pt x="1989" y="1507"/>
                </a:cubicBezTo>
                <a:cubicBezTo>
                  <a:pt x="1989" y="1505"/>
                  <a:pt x="1990" y="1502"/>
                  <a:pt x="1990" y="1500"/>
                </a:cubicBezTo>
                <a:cubicBezTo>
                  <a:pt x="1991" y="1497"/>
                  <a:pt x="1991" y="1494"/>
                  <a:pt x="1992" y="1491"/>
                </a:cubicBezTo>
                <a:cubicBezTo>
                  <a:pt x="1994" y="1479"/>
                  <a:pt x="1996" y="1465"/>
                  <a:pt x="1997" y="1453"/>
                </a:cubicBezTo>
                <a:cubicBezTo>
                  <a:pt x="1998" y="1447"/>
                  <a:pt x="1999" y="1441"/>
                  <a:pt x="2000" y="1435"/>
                </a:cubicBezTo>
                <a:cubicBezTo>
                  <a:pt x="2001" y="1430"/>
                  <a:pt x="2002" y="1426"/>
                  <a:pt x="2003" y="1422"/>
                </a:cubicBezTo>
                <a:cubicBezTo>
                  <a:pt x="2006" y="1415"/>
                  <a:pt x="2008" y="1413"/>
                  <a:pt x="2012" y="1418"/>
                </a:cubicBezTo>
                <a:cubicBezTo>
                  <a:pt x="2013" y="1416"/>
                  <a:pt x="2013" y="1413"/>
                  <a:pt x="2014" y="1413"/>
                </a:cubicBezTo>
                <a:cubicBezTo>
                  <a:pt x="2014" y="1416"/>
                  <a:pt x="2012" y="1421"/>
                  <a:pt x="2014" y="1422"/>
                </a:cubicBezTo>
                <a:cubicBezTo>
                  <a:pt x="2016" y="1417"/>
                  <a:pt x="2017" y="1411"/>
                  <a:pt x="2017" y="1404"/>
                </a:cubicBezTo>
                <a:cubicBezTo>
                  <a:pt x="2017" y="1400"/>
                  <a:pt x="2017" y="1397"/>
                  <a:pt x="2017" y="1393"/>
                </a:cubicBezTo>
                <a:cubicBezTo>
                  <a:pt x="2017" y="1390"/>
                  <a:pt x="2017" y="1387"/>
                  <a:pt x="2017" y="1384"/>
                </a:cubicBezTo>
                <a:cubicBezTo>
                  <a:pt x="2020" y="1381"/>
                  <a:pt x="2022" y="1379"/>
                  <a:pt x="2024" y="1375"/>
                </a:cubicBezTo>
                <a:cubicBezTo>
                  <a:pt x="2022" y="1370"/>
                  <a:pt x="2022" y="1365"/>
                  <a:pt x="2022" y="1360"/>
                </a:cubicBezTo>
                <a:cubicBezTo>
                  <a:pt x="2023" y="1355"/>
                  <a:pt x="2024" y="1351"/>
                  <a:pt x="2026" y="1346"/>
                </a:cubicBezTo>
                <a:cubicBezTo>
                  <a:pt x="2029" y="1337"/>
                  <a:pt x="2032" y="1328"/>
                  <a:pt x="2031" y="1317"/>
                </a:cubicBezTo>
                <a:cubicBezTo>
                  <a:pt x="2035" y="1316"/>
                  <a:pt x="2031" y="1328"/>
                  <a:pt x="2036" y="1326"/>
                </a:cubicBezTo>
                <a:cubicBezTo>
                  <a:pt x="2035" y="1322"/>
                  <a:pt x="2034" y="1318"/>
                  <a:pt x="2033" y="1313"/>
                </a:cubicBezTo>
                <a:cubicBezTo>
                  <a:pt x="2033" y="1309"/>
                  <a:pt x="2032" y="1304"/>
                  <a:pt x="2032" y="1299"/>
                </a:cubicBezTo>
                <a:cubicBezTo>
                  <a:pt x="2032" y="1294"/>
                  <a:pt x="2031" y="1289"/>
                  <a:pt x="2031" y="1284"/>
                </a:cubicBezTo>
                <a:cubicBezTo>
                  <a:pt x="2031" y="1279"/>
                  <a:pt x="2031" y="1274"/>
                  <a:pt x="2032" y="1268"/>
                </a:cubicBezTo>
                <a:cubicBezTo>
                  <a:pt x="2032" y="1246"/>
                  <a:pt x="2032" y="1223"/>
                  <a:pt x="2028" y="1202"/>
                </a:cubicBezTo>
                <a:cubicBezTo>
                  <a:pt x="2031" y="1200"/>
                  <a:pt x="2028" y="1218"/>
                  <a:pt x="2033" y="1213"/>
                </a:cubicBezTo>
                <a:cubicBezTo>
                  <a:pt x="2030" y="1198"/>
                  <a:pt x="2028" y="1176"/>
                  <a:pt x="2024" y="1153"/>
                </a:cubicBezTo>
                <a:cubicBezTo>
                  <a:pt x="2021" y="1130"/>
                  <a:pt x="2016" y="1106"/>
                  <a:pt x="2009" y="1088"/>
                </a:cubicBezTo>
                <a:cubicBezTo>
                  <a:pt x="2012" y="1092"/>
                  <a:pt x="2012" y="1089"/>
                  <a:pt x="2011" y="1085"/>
                </a:cubicBezTo>
                <a:cubicBezTo>
                  <a:pt x="2011" y="1081"/>
                  <a:pt x="2010" y="1076"/>
                  <a:pt x="2012" y="1075"/>
                </a:cubicBezTo>
                <a:cubicBezTo>
                  <a:pt x="2016" y="1081"/>
                  <a:pt x="2018" y="1087"/>
                  <a:pt x="2021" y="1093"/>
                </a:cubicBezTo>
                <a:cubicBezTo>
                  <a:pt x="2022" y="1097"/>
                  <a:pt x="2023" y="1100"/>
                  <a:pt x="2024" y="1104"/>
                </a:cubicBezTo>
                <a:cubicBezTo>
                  <a:pt x="2025" y="1107"/>
                  <a:pt x="2025" y="1111"/>
                  <a:pt x="2026" y="1114"/>
                </a:cubicBezTo>
                <a:cubicBezTo>
                  <a:pt x="2027" y="1118"/>
                  <a:pt x="2028" y="1122"/>
                  <a:pt x="2029" y="1125"/>
                </a:cubicBezTo>
                <a:cubicBezTo>
                  <a:pt x="2029" y="1129"/>
                  <a:pt x="2030" y="1133"/>
                  <a:pt x="2031" y="1137"/>
                </a:cubicBezTo>
                <a:cubicBezTo>
                  <a:pt x="2032" y="1141"/>
                  <a:pt x="2033" y="1145"/>
                  <a:pt x="2034" y="1149"/>
                </a:cubicBezTo>
                <a:cubicBezTo>
                  <a:pt x="2036" y="1153"/>
                  <a:pt x="2037" y="1157"/>
                  <a:pt x="2039" y="1161"/>
                </a:cubicBezTo>
                <a:cubicBezTo>
                  <a:pt x="2040" y="1159"/>
                  <a:pt x="2046" y="1164"/>
                  <a:pt x="2045" y="1157"/>
                </a:cubicBezTo>
                <a:cubicBezTo>
                  <a:pt x="2041" y="1155"/>
                  <a:pt x="2039" y="1152"/>
                  <a:pt x="2037" y="1147"/>
                </a:cubicBezTo>
                <a:cubicBezTo>
                  <a:pt x="2035" y="1142"/>
                  <a:pt x="2033" y="1135"/>
                  <a:pt x="2032" y="1129"/>
                </a:cubicBezTo>
                <a:cubicBezTo>
                  <a:pt x="2030" y="1122"/>
                  <a:pt x="2029" y="1115"/>
                  <a:pt x="2027" y="1108"/>
                </a:cubicBezTo>
                <a:cubicBezTo>
                  <a:pt x="2026" y="1101"/>
                  <a:pt x="2024" y="1094"/>
                  <a:pt x="2021" y="1088"/>
                </a:cubicBezTo>
                <a:cubicBezTo>
                  <a:pt x="2023" y="1086"/>
                  <a:pt x="2020" y="1079"/>
                  <a:pt x="2025" y="1081"/>
                </a:cubicBezTo>
                <a:cubicBezTo>
                  <a:pt x="2022" y="1076"/>
                  <a:pt x="2018" y="1069"/>
                  <a:pt x="2015" y="1061"/>
                </a:cubicBezTo>
                <a:cubicBezTo>
                  <a:pt x="2012" y="1054"/>
                  <a:pt x="2009" y="1045"/>
                  <a:pt x="2006" y="1036"/>
                </a:cubicBezTo>
                <a:cubicBezTo>
                  <a:pt x="2000" y="1018"/>
                  <a:pt x="1995" y="998"/>
                  <a:pt x="1990" y="981"/>
                </a:cubicBezTo>
                <a:cubicBezTo>
                  <a:pt x="1985" y="978"/>
                  <a:pt x="1983" y="971"/>
                  <a:pt x="1980" y="963"/>
                </a:cubicBezTo>
                <a:cubicBezTo>
                  <a:pt x="1977" y="956"/>
                  <a:pt x="1974" y="947"/>
                  <a:pt x="1969" y="941"/>
                </a:cubicBezTo>
                <a:cubicBezTo>
                  <a:pt x="1974" y="946"/>
                  <a:pt x="1979" y="942"/>
                  <a:pt x="1983" y="951"/>
                </a:cubicBezTo>
                <a:cubicBezTo>
                  <a:pt x="1981" y="956"/>
                  <a:pt x="1974" y="945"/>
                  <a:pt x="1979" y="956"/>
                </a:cubicBezTo>
                <a:cubicBezTo>
                  <a:pt x="1982" y="956"/>
                  <a:pt x="1985" y="958"/>
                  <a:pt x="1987" y="962"/>
                </a:cubicBezTo>
                <a:cubicBezTo>
                  <a:pt x="1989" y="964"/>
                  <a:pt x="1990" y="966"/>
                  <a:pt x="1991" y="969"/>
                </a:cubicBezTo>
                <a:cubicBezTo>
                  <a:pt x="1992" y="971"/>
                  <a:pt x="1994" y="974"/>
                  <a:pt x="1995" y="976"/>
                </a:cubicBezTo>
                <a:cubicBezTo>
                  <a:pt x="1997" y="981"/>
                  <a:pt x="1999" y="987"/>
                  <a:pt x="2001" y="992"/>
                </a:cubicBezTo>
                <a:cubicBezTo>
                  <a:pt x="2003" y="996"/>
                  <a:pt x="2004" y="1000"/>
                  <a:pt x="2006" y="1001"/>
                </a:cubicBezTo>
                <a:cubicBezTo>
                  <a:pt x="2003" y="994"/>
                  <a:pt x="2010" y="1005"/>
                  <a:pt x="2011" y="1000"/>
                </a:cubicBezTo>
                <a:cubicBezTo>
                  <a:pt x="2003" y="989"/>
                  <a:pt x="2002" y="976"/>
                  <a:pt x="1994" y="967"/>
                </a:cubicBezTo>
                <a:cubicBezTo>
                  <a:pt x="1995" y="959"/>
                  <a:pt x="1988" y="934"/>
                  <a:pt x="1986" y="950"/>
                </a:cubicBezTo>
                <a:cubicBezTo>
                  <a:pt x="1988" y="944"/>
                  <a:pt x="1984" y="936"/>
                  <a:pt x="1981" y="928"/>
                </a:cubicBezTo>
                <a:cubicBezTo>
                  <a:pt x="1979" y="924"/>
                  <a:pt x="1977" y="920"/>
                  <a:pt x="1976" y="916"/>
                </a:cubicBezTo>
                <a:cubicBezTo>
                  <a:pt x="1974" y="912"/>
                  <a:pt x="1973" y="909"/>
                  <a:pt x="1974" y="906"/>
                </a:cubicBezTo>
                <a:cubicBezTo>
                  <a:pt x="1981" y="921"/>
                  <a:pt x="1987" y="931"/>
                  <a:pt x="1993" y="939"/>
                </a:cubicBezTo>
                <a:cubicBezTo>
                  <a:pt x="1996" y="944"/>
                  <a:pt x="1999" y="948"/>
                  <a:pt x="2002" y="953"/>
                </a:cubicBezTo>
                <a:cubicBezTo>
                  <a:pt x="2004" y="957"/>
                  <a:pt x="2007" y="962"/>
                  <a:pt x="2009" y="968"/>
                </a:cubicBezTo>
                <a:cubicBezTo>
                  <a:pt x="2009" y="960"/>
                  <a:pt x="2007" y="955"/>
                  <a:pt x="2005" y="950"/>
                </a:cubicBezTo>
                <a:cubicBezTo>
                  <a:pt x="2002" y="944"/>
                  <a:pt x="2000" y="939"/>
                  <a:pt x="1997" y="933"/>
                </a:cubicBezTo>
                <a:cubicBezTo>
                  <a:pt x="1999" y="932"/>
                  <a:pt x="2000" y="933"/>
                  <a:pt x="2002" y="934"/>
                </a:cubicBezTo>
                <a:cubicBezTo>
                  <a:pt x="1998" y="924"/>
                  <a:pt x="1993" y="914"/>
                  <a:pt x="1989" y="906"/>
                </a:cubicBezTo>
                <a:cubicBezTo>
                  <a:pt x="1986" y="901"/>
                  <a:pt x="1984" y="897"/>
                  <a:pt x="1982" y="893"/>
                </a:cubicBezTo>
                <a:cubicBezTo>
                  <a:pt x="1980" y="889"/>
                  <a:pt x="1978" y="885"/>
                  <a:pt x="1976" y="881"/>
                </a:cubicBezTo>
                <a:cubicBezTo>
                  <a:pt x="1974" y="877"/>
                  <a:pt x="1972" y="873"/>
                  <a:pt x="1971" y="869"/>
                </a:cubicBezTo>
                <a:cubicBezTo>
                  <a:pt x="1969" y="866"/>
                  <a:pt x="1967" y="862"/>
                  <a:pt x="1965" y="858"/>
                </a:cubicBezTo>
                <a:cubicBezTo>
                  <a:pt x="1964" y="854"/>
                  <a:pt x="1962" y="850"/>
                  <a:pt x="1961" y="846"/>
                </a:cubicBezTo>
                <a:cubicBezTo>
                  <a:pt x="1959" y="842"/>
                  <a:pt x="1958" y="838"/>
                  <a:pt x="1956" y="834"/>
                </a:cubicBezTo>
                <a:cubicBezTo>
                  <a:pt x="1955" y="834"/>
                  <a:pt x="1953" y="836"/>
                  <a:pt x="1951" y="833"/>
                </a:cubicBezTo>
                <a:cubicBezTo>
                  <a:pt x="1950" y="831"/>
                  <a:pt x="1949" y="828"/>
                  <a:pt x="1948" y="825"/>
                </a:cubicBezTo>
                <a:cubicBezTo>
                  <a:pt x="1947" y="823"/>
                  <a:pt x="1945" y="820"/>
                  <a:pt x="1944" y="817"/>
                </a:cubicBezTo>
                <a:cubicBezTo>
                  <a:pt x="1940" y="811"/>
                  <a:pt x="1936" y="805"/>
                  <a:pt x="1932" y="799"/>
                </a:cubicBezTo>
                <a:cubicBezTo>
                  <a:pt x="1928" y="793"/>
                  <a:pt x="1923" y="787"/>
                  <a:pt x="1919" y="782"/>
                </a:cubicBezTo>
                <a:cubicBezTo>
                  <a:pt x="1914" y="777"/>
                  <a:pt x="1910" y="772"/>
                  <a:pt x="1907" y="768"/>
                </a:cubicBezTo>
                <a:cubicBezTo>
                  <a:pt x="1909" y="771"/>
                  <a:pt x="1911" y="774"/>
                  <a:pt x="1908" y="774"/>
                </a:cubicBezTo>
                <a:cubicBezTo>
                  <a:pt x="1900" y="763"/>
                  <a:pt x="1888" y="751"/>
                  <a:pt x="1892" y="747"/>
                </a:cubicBezTo>
                <a:cubicBezTo>
                  <a:pt x="1886" y="742"/>
                  <a:pt x="1885" y="748"/>
                  <a:pt x="1879" y="741"/>
                </a:cubicBezTo>
                <a:cubicBezTo>
                  <a:pt x="1875" y="732"/>
                  <a:pt x="1876" y="725"/>
                  <a:pt x="1871" y="715"/>
                </a:cubicBezTo>
                <a:cubicBezTo>
                  <a:pt x="1872" y="720"/>
                  <a:pt x="1863" y="714"/>
                  <a:pt x="1855" y="706"/>
                </a:cubicBezTo>
                <a:cubicBezTo>
                  <a:pt x="1848" y="699"/>
                  <a:pt x="1842" y="691"/>
                  <a:pt x="1851" y="693"/>
                </a:cubicBezTo>
                <a:cubicBezTo>
                  <a:pt x="1848" y="689"/>
                  <a:pt x="1845" y="686"/>
                  <a:pt x="1842" y="683"/>
                </a:cubicBezTo>
                <a:cubicBezTo>
                  <a:pt x="1839" y="681"/>
                  <a:pt x="1836" y="678"/>
                  <a:pt x="1833" y="676"/>
                </a:cubicBezTo>
                <a:cubicBezTo>
                  <a:pt x="1828" y="671"/>
                  <a:pt x="1824" y="666"/>
                  <a:pt x="1822" y="658"/>
                </a:cubicBezTo>
                <a:cubicBezTo>
                  <a:pt x="1815" y="656"/>
                  <a:pt x="1809" y="655"/>
                  <a:pt x="1802" y="650"/>
                </a:cubicBezTo>
                <a:cubicBezTo>
                  <a:pt x="1794" y="661"/>
                  <a:pt x="1787" y="657"/>
                  <a:pt x="1781" y="666"/>
                </a:cubicBezTo>
                <a:cubicBezTo>
                  <a:pt x="1795" y="675"/>
                  <a:pt x="1806" y="682"/>
                  <a:pt x="1803" y="692"/>
                </a:cubicBezTo>
                <a:cubicBezTo>
                  <a:pt x="1806" y="692"/>
                  <a:pt x="1812" y="696"/>
                  <a:pt x="1817" y="702"/>
                </a:cubicBezTo>
                <a:cubicBezTo>
                  <a:pt x="1823" y="707"/>
                  <a:pt x="1827" y="713"/>
                  <a:pt x="1828" y="716"/>
                </a:cubicBezTo>
                <a:cubicBezTo>
                  <a:pt x="1834" y="719"/>
                  <a:pt x="1838" y="722"/>
                  <a:pt x="1843" y="727"/>
                </a:cubicBezTo>
                <a:cubicBezTo>
                  <a:pt x="1845" y="729"/>
                  <a:pt x="1847" y="731"/>
                  <a:pt x="1849" y="734"/>
                </a:cubicBezTo>
                <a:cubicBezTo>
                  <a:pt x="1852" y="737"/>
                  <a:pt x="1854" y="739"/>
                  <a:pt x="1856" y="742"/>
                </a:cubicBezTo>
                <a:cubicBezTo>
                  <a:pt x="1864" y="754"/>
                  <a:pt x="1872" y="767"/>
                  <a:pt x="1883" y="780"/>
                </a:cubicBezTo>
                <a:cubicBezTo>
                  <a:pt x="1876" y="782"/>
                  <a:pt x="1888" y="789"/>
                  <a:pt x="1887" y="796"/>
                </a:cubicBezTo>
                <a:cubicBezTo>
                  <a:pt x="1879" y="787"/>
                  <a:pt x="1872" y="780"/>
                  <a:pt x="1865" y="773"/>
                </a:cubicBezTo>
                <a:cubicBezTo>
                  <a:pt x="1872" y="774"/>
                  <a:pt x="1869" y="770"/>
                  <a:pt x="1868" y="764"/>
                </a:cubicBezTo>
                <a:cubicBezTo>
                  <a:pt x="1865" y="763"/>
                  <a:pt x="1861" y="760"/>
                  <a:pt x="1858" y="756"/>
                </a:cubicBezTo>
                <a:cubicBezTo>
                  <a:pt x="1855" y="752"/>
                  <a:pt x="1852" y="748"/>
                  <a:pt x="1852" y="745"/>
                </a:cubicBezTo>
                <a:cubicBezTo>
                  <a:pt x="1844" y="746"/>
                  <a:pt x="1858" y="756"/>
                  <a:pt x="1857" y="760"/>
                </a:cubicBezTo>
                <a:cubicBezTo>
                  <a:pt x="1848" y="752"/>
                  <a:pt x="1837" y="742"/>
                  <a:pt x="1828" y="736"/>
                </a:cubicBezTo>
                <a:cubicBezTo>
                  <a:pt x="1829" y="732"/>
                  <a:pt x="1825" y="726"/>
                  <a:pt x="1820" y="719"/>
                </a:cubicBezTo>
                <a:cubicBezTo>
                  <a:pt x="1814" y="713"/>
                  <a:pt x="1807" y="707"/>
                  <a:pt x="1800" y="703"/>
                </a:cubicBezTo>
                <a:cubicBezTo>
                  <a:pt x="1798" y="697"/>
                  <a:pt x="1799" y="696"/>
                  <a:pt x="1806" y="698"/>
                </a:cubicBezTo>
                <a:cubicBezTo>
                  <a:pt x="1799" y="695"/>
                  <a:pt x="1793" y="690"/>
                  <a:pt x="1787" y="685"/>
                </a:cubicBezTo>
                <a:cubicBezTo>
                  <a:pt x="1784" y="683"/>
                  <a:pt x="1781" y="680"/>
                  <a:pt x="1778" y="678"/>
                </a:cubicBezTo>
                <a:cubicBezTo>
                  <a:pt x="1775" y="675"/>
                  <a:pt x="1772" y="672"/>
                  <a:pt x="1769" y="670"/>
                </a:cubicBezTo>
                <a:cubicBezTo>
                  <a:pt x="1758" y="660"/>
                  <a:pt x="1749" y="649"/>
                  <a:pt x="1743" y="640"/>
                </a:cubicBezTo>
                <a:cubicBezTo>
                  <a:pt x="1736" y="641"/>
                  <a:pt x="1731" y="635"/>
                  <a:pt x="1725" y="628"/>
                </a:cubicBezTo>
                <a:cubicBezTo>
                  <a:pt x="1720" y="622"/>
                  <a:pt x="1714" y="614"/>
                  <a:pt x="1709" y="612"/>
                </a:cubicBezTo>
                <a:cubicBezTo>
                  <a:pt x="1712" y="615"/>
                  <a:pt x="1714" y="618"/>
                  <a:pt x="1714" y="621"/>
                </a:cubicBezTo>
                <a:cubicBezTo>
                  <a:pt x="1707" y="614"/>
                  <a:pt x="1705" y="617"/>
                  <a:pt x="1698" y="610"/>
                </a:cubicBezTo>
                <a:cubicBezTo>
                  <a:pt x="1703" y="606"/>
                  <a:pt x="1693" y="598"/>
                  <a:pt x="1688" y="592"/>
                </a:cubicBezTo>
                <a:cubicBezTo>
                  <a:pt x="1684" y="592"/>
                  <a:pt x="1693" y="602"/>
                  <a:pt x="1685" y="596"/>
                </a:cubicBezTo>
                <a:cubicBezTo>
                  <a:pt x="1682" y="594"/>
                  <a:pt x="1680" y="592"/>
                  <a:pt x="1678" y="590"/>
                </a:cubicBezTo>
                <a:cubicBezTo>
                  <a:pt x="1676" y="589"/>
                  <a:pt x="1675" y="587"/>
                  <a:pt x="1674" y="586"/>
                </a:cubicBezTo>
                <a:cubicBezTo>
                  <a:pt x="1671" y="584"/>
                  <a:pt x="1669" y="582"/>
                  <a:pt x="1667" y="580"/>
                </a:cubicBezTo>
                <a:cubicBezTo>
                  <a:pt x="1663" y="577"/>
                  <a:pt x="1658" y="574"/>
                  <a:pt x="1652" y="571"/>
                </a:cubicBezTo>
                <a:cubicBezTo>
                  <a:pt x="1653" y="567"/>
                  <a:pt x="1657" y="564"/>
                  <a:pt x="1647" y="557"/>
                </a:cubicBezTo>
                <a:cubicBezTo>
                  <a:pt x="1646" y="559"/>
                  <a:pt x="1644" y="560"/>
                  <a:pt x="1642" y="560"/>
                </a:cubicBezTo>
                <a:cubicBezTo>
                  <a:pt x="1645" y="565"/>
                  <a:pt x="1651" y="562"/>
                  <a:pt x="1650" y="566"/>
                </a:cubicBezTo>
                <a:cubicBezTo>
                  <a:pt x="1639" y="561"/>
                  <a:pt x="1637" y="548"/>
                  <a:pt x="1623" y="549"/>
                </a:cubicBezTo>
                <a:cubicBezTo>
                  <a:pt x="1622" y="546"/>
                  <a:pt x="1618" y="543"/>
                  <a:pt x="1622" y="540"/>
                </a:cubicBezTo>
                <a:cubicBezTo>
                  <a:pt x="1625" y="543"/>
                  <a:pt x="1620" y="546"/>
                  <a:pt x="1626" y="549"/>
                </a:cubicBezTo>
                <a:cubicBezTo>
                  <a:pt x="1628" y="542"/>
                  <a:pt x="1637" y="549"/>
                  <a:pt x="1642" y="553"/>
                </a:cubicBezTo>
                <a:cubicBezTo>
                  <a:pt x="1632" y="544"/>
                  <a:pt x="1635" y="526"/>
                  <a:pt x="1624" y="531"/>
                </a:cubicBezTo>
                <a:cubicBezTo>
                  <a:pt x="1616" y="523"/>
                  <a:pt x="1611" y="516"/>
                  <a:pt x="1605" y="508"/>
                </a:cubicBezTo>
                <a:cubicBezTo>
                  <a:pt x="1599" y="501"/>
                  <a:pt x="1594" y="493"/>
                  <a:pt x="1586" y="484"/>
                </a:cubicBezTo>
                <a:cubicBezTo>
                  <a:pt x="1588" y="483"/>
                  <a:pt x="1591" y="484"/>
                  <a:pt x="1592" y="483"/>
                </a:cubicBezTo>
                <a:cubicBezTo>
                  <a:pt x="1585" y="474"/>
                  <a:pt x="1573" y="478"/>
                  <a:pt x="1577" y="470"/>
                </a:cubicBezTo>
                <a:cubicBezTo>
                  <a:pt x="1586" y="476"/>
                  <a:pt x="1595" y="485"/>
                  <a:pt x="1602" y="485"/>
                </a:cubicBezTo>
                <a:cubicBezTo>
                  <a:pt x="1599" y="482"/>
                  <a:pt x="1597" y="480"/>
                  <a:pt x="1596" y="477"/>
                </a:cubicBezTo>
                <a:cubicBezTo>
                  <a:pt x="1602" y="486"/>
                  <a:pt x="1601" y="474"/>
                  <a:pt x="1614" y="487"/>
                </a:cubicBezTo>
                <a:cubicBezTo>
                  <a:pt x="1616" y="481"/>
                  <a:pt x="1621" y="487"/>
                  <a:pt x="1624" y="484"/>
                </a:cubicBezTo>
                <a:cubicBezTo>
                  <a:pt x="1621" y="479"/>
                  <a:pt x="1614" y="474"/>
                  <a:pt x="1614" y="469"/>
                </a:cubicBezTo>
                <a:cubicBezTo>
                  <a:pt x="1630" y="476"/>
                  <a:pt x="1637" y="483"/>
                  <a:pt x="1641" y="494"/>
                </a:cubicBezTo>
                <a:cubicBezTo>
                  <a:pt x="1638" y="492"/>
                  <a:pt x="1633" y="485"/>
                  <a:pt x="1632" y="488"/>
                </a:cubicBezTo>
                <a:cubicBezTo>
                  <a:pt x="1642" y="495"/>
                  <a:pt x="1623" y="488"/>
                  <a:pt x="1633" y="494"/>
                </a:cubicBezTo>
                <a:cubicBezTo>
                  <a:pt x="1641" y="494"/>
                  <a:pt x="1648" y="498"/>
                  <a:pt x="1655" y="501"/>
                </a:cubicBezTo>
                <a:cubicBezTo>
                  <a:pt x="1648" y="503"/>
                  <a:pt x="1665" y="504"/>
                  <a:pt x="1662" y="512"/>
                </a:cubicBezTo>
                <a:cubicBezTo>
                  <a:pt x="1666" y="513"/>
                  <a:pt x="1669" y="511"/>
                  <a:pt x="1673" y="513"/>
                </a:cubicBezTo>
                <a:cubicBezTo>
                  <a:pt x="1677" y="522"/>
                  <a:pt x="1685" y="531"/>
                  <a:pt x="1694" y="540"/>
                </a:cubicBezTo>
                <a:cubicBezTo>
                  <a:pt x="1698" y="544"/>
                  <a:pt x="1703" y="548"/>
                  <a:pt x="1707" y="552"/>
                </a:cubicBezTo>
                <a:cubicBezTo>
                  <a:pt x="1708" y="553"/>
                  <a:pt x="1708" y="553"/>
                  <a:pt x="1709" y="554"/>
                </a:cubicBezTo>
                <a:cubicBezTo>
                  <a:pt x="1710" y="555"/>
                  <a:pt x="1711" y="555"/>
                  <a:pt x="1711" y="556"/>
                </a:cubicBezTo>
                <a:cubicBezTo>
                  <a:pt x="1713" y="558"/>
                  <a:pt x="1715" y="559"/>
                  <a:pt x="1716" y="560"/>
                </a:cubicBezTo>
                <a:cubicBezTo>
                  <a:pt x="1719" y="563"/>
                  <a:pt x="1722" y="566"/>
                  <a:pt x="1725" y="568"/>
                </a:cubicBezTo>
                <a:cubicBezTo>
                  <a:pt x="1722" y="564"/>
                  <a:pt x="1714" y="557"/>
                  <a:pt x="1718" y="555"/>
                </a:cubicBezTo>
                <a:cubicBezTo>
                  <a:pt x="1720" y="557"/>
                  <a:pt x="1721" y="557"/>
                  <a:pt x="1724" y="558"/>
                </a:cubicBezTo>
                <a:cubicBezTo>
                  <a:pt x="1724" y="560"/>
                  <a:pt x="1725" y="561"/>
                  <a:pt x="1726" y="562"/>
                </a:cubicBezTo>
                <a:cubicBezTo>
                  <a:pt x="1727" y="564"/>
                  <a:pt x="1728" y="565"/>
                  <a:pt x="1729" y="566"/>
                </a:cubicBezTo>
                <a:cubicBezTo>
                  <a:pt x="1732" y="569"/>
                  <a:pt x="1735" y="572"/>
                  <a:pt x="1738" y="574"/>
                </a:cubicBezTo>
                <a:cubicBezTo>
                  <a:pt x="1743" y="579"/>
                  <a:pt x="1748" y="583"/>
                  <a:pt x="1747" y="587"/>
                </a:cubicBezTo>
                <a:cubicBezTo>
                  <a:pt x="1760" y="599"/>
                  <a:pt x="1761" y="597"/>
                  <a:pt x="1767" y="606"/>
                </a:cubicBezTo>
                <a:cubicBezTo>
                  <a:pt x="1771" y="606"/>
                  <a:pt x="1770" y="600"/>
                  <a:pt x="1783" y="613"/>
                </a:cubicBezTo>
                <a:cubicBezTo>
                  <a:pt x="1780" y="614"/>
                  <a:pt x="1774" y="609"/>
                  <a:pt x="1772" y="610"/>
                </a:cubicBezTo>
                <a:cubicBezTo>
                  <a:pt x="1781" y="619"/>
                  <a:pt x="1796" y="630"/>
                  <a:pt x="1809" y="641"/>
                </a:cubicBezTo>
                <a:cubicBezTo>
                  <a:pt x="1822" y="653"/>
                  <a:pt x="1833" y="664"/>
                  <a:pt x="1836" y="672"/>
                </a:cubicBezTo>
                <a:cubicBezTo>
                  <a:pt x="1848" y="676"/>
                  <a:pt x="1858" y="683"/>
                  <a:pt x="1868" y="692"/>
                </a:cubicBezTo>
                <a:cubicBezTo>
                  <a:pt x="1873" y="696"/>
                  <a:pt x="1877" y="701"/>
                  <a:pt x="1881" y="706"/>
                </a:cubicBezTo>
                <a:cubicBezTo>
                  <a:pt x="1885" y="712"/>
                  <a:pt x="1889" y="717"/>
                  <a:pt x="1893" y="722"/>
                </a:cubicBezTo>
                <a:cubicBezTo>
                  <a:pt x="1901" y="733"/>
                  <a:pt x="1907" y="744"/>
                  <a:pt x="1915" y="753"/>
                </a:cubicBezTo>
                <a:cubicBezTo>
                  <a:pt x="1922" y="762"/>
                  <a:pt x="1929" y="770"/>
                  <a:pt x="1938" y="774"/>
                </a:cubicBezTo>
                <a:cubicBezTo>
                  <a:pt x="1936" y="776"/>
                  <a:pt x="1940" y="780"/>
                  <a:pt x="1939" y="781"/>
                </a:cubicBezTo>
                <a:cubicBezTo>
                  <a:pt x="1935" y="774"/>
                  <a:pt x="1932" y="772"/>
                  <a:pt x="1930" y="776"/>
                </a:cubicBezTo>
                <a:cubicBezTo>
                  <a:pt x="1935" y="782"/>
                  <a:pt x="1937" y="785"/>
                  <a:pt x="1939" y="789"/>
                </a:cubicBezTo>
                <a:cubicBezTo>
                  <a:pt x="1942" y="794"/>
                  <a:pt x="1945" y="798"/>
                  <a:pt x="1950" y="809"/>
                </a:cubicBezTo>
                <a:cubicBezTo>
                  <a:pt x="1952" y="805"/>
                  <a:pt x="1949" y="798"/>
                  <a:pt x="1946" y="790"/>
                </a:cubicBezTo>
                <a:cubicBezTo>
                  <a:pt x="1942" y="783"/>
                  <a:pt x="1938" y="776"/>
                  <a:pt x="1938" y="770"/>
                </a:cubicBezTo>
                <a:cubicBezTo>
                  <a:pt x="1941" y="772"/>
                  <a:pt x="1945" y="777"/>
                  <a:pt x="1949" y="782"/>
                </a:cubicBezTo>
                <a:cubicBezTo>
                  <a:pt x="1953" y="788"/>
                  <a:pt x="1957" y="794"/>
                  <a:pt x="1960" y="799"/>
                </a:cubicBezTo>
                <a:cubicBezTo>
                  <a:pt x="1961" y="797"/>
                  <a:pt x="1960" y="795"/>
                  <a:pt x="1958" y="792"/>
                </a:cubicBezTo>
                <a:cubicBezTo>
                  <a:pt x="1957" y="788"/>
                  <a:pt x="1955" y="785"/>
                  <a:pt x="1952" y="781"/>
                </a:cubicBezTo>
                <a:cubicBezTo>
                  <a:pt x="1950" y="777"/>
                  <a:pt x="1947" y="773"/>
                  <a:pt x="1945" y="770"/>
                </a:cubicBezTo>
                <a:cubicBezTo>
                  <a:pt x="1942" y="767"/>
                  <a:pt x="1940" y="764"/>
                  <a:pt x="1939" y="762"/>
                </a:cubicBezTo>
                <a:cubicBezTo>
                  <a:pt x="1939" y="762"/>
                  <a:pt x="1934" y="763"/>
                  <a:pt x="1931" y="759"/>
                </a:cubicBezTo>
                <a:cubicBezTo>
                  <a:pt x="1929" y="756"/>
                  <a:pt x="1929" y="750"/>
                  <a:pt x="1927" y="747"/>
                </a:cubicBezTo>
                <a:cubicBezTo>
                  <a:pt x="1924" y="742"/>
                  <a:pt x="1919" y="738"/>
                  <a:pt x="1915" y="733"/>
                </a:cubicBezTo>
                <a:cubicBezTo>
                  <a:pt x="1913" y="731"/>
                  <a:pt x="1911" y="728"/>
                  <a:pt x="1909" y="726"/>
                </a:cubicBezTo>
                <a:cubicBezTo>
                  <a:pt x="1906" y="724"/>
                  <a:pt x="1904" y="721"/>
                  <a:pt x="1902" y="719"/>
                </a:cubicBezTo>
                <a:cubicBezTo>
                  <a:pt x="1898" y="715"/>
                  <a:pt x="1894" y="711"/>
                  <a:pt x="1891" y="707"/>
                </a:cubicBezTo>
                <a:cubicBezTo>
                  <a:pt x="1888" y="702"/>
                  <a:pt x="1886" y="699"/>
                  <a:pt x="1886" y="695"/>
                </a:cubicBezTo>
                <a:cubicBezTo>
                  <a:pt x="1893" y="704"/>
                  <a:pt x="1898" y="707"/>
                  <a:pt x="1903" y="707"/>
                </a:cubicBezTo>
                <a:cubicBezTo>
                  <a:pt x="1900" y="705"/>
                  <a:pt x="1898" y="702"/>
                  <a:pt x="1895" y="700"/>
                </a:cubicBezTo>
                <a:cubicBezTo>
                  <a:pt x="1893" y="698"/>
                  <a:pt x="1891" y="695"/>
                  <a:pt x="1888" y="693"/>
                </a:cubicBezTo>
                <a:cubicBezTo>
                  <a:pt x="1884" y="689"/>
                  <a:pt x="1879" y="684"/>
                  <a:pt x="1875" y="680"/>
                </a:cubicBezTo>
                <a:cubicBezTo>
                  <a:pt x="1871" y="676"/>
                  <a:pt x="1867" y="671"/>
                  <a:pt x="1863" y="667"/>
                </a:cubicBezTo>
                <a:cubicBezTo>
                  <a:pt x="1859" y="663"/>
                  <a:pt x="1854" y="659"/>
                  <a:pt x="1850" y="655"/>
                </a:cubicBezTo>
                <a:cubicBezTo>
                  <a:pt x="1842" y="646"/>
                  <a:pt x="1833" y="638"/>
                  <a:pt x="1823" y="629"/>
                </a:cubicBezTo>
                <a:cubicBezTo>
                  <a:pt x="1814" y="620"/>
                  <a:pt x="1803" y="610"/>
                  <a:pt x="1791" y="600"/>
                </a:cubicBezTo>
                <a:cubicBezTo>
                  <a:pt x="1792" y="599"/>
                  <a:pt x="1794" y="601"/>
                  <a:pt x="1795" y="600"/>
                </a:cubicBezTo>
                <a:cubicBezTo>
                  <a:pt x="1786" y="594"/>
                  <a:pt x="1777" y="586"/>
                  <a:pt x="1768" y="578"/>
                </a:cubicBezTo>
                <a:cubicBezTo>
                  <a:pt x="1759" y="570"/>
                  <a:pt x="1750" y="562"/>
                  <a:pt x="1738" y="557"/>
                </a:cubicBezTo>
                <a:cubicBezTo>
                  <a:pt x="1740" y="556"/>
                  <a:pt x="1744" y="559"/>
                  <a:pt x="1746" y="558"/>
                </a:cubicBezTo>
                <a:cubicBezTo>
                  <a:pt x="1740" y="554"/>
                  <a:pt x="1735" y="550"/>
                  <a:pt x="1729" y="547"/>
                </a:cubicBezTo>
                <a:cubicBezTo>
                  <a:pt x="1726" y="546"/>
                  <a:pt x="1724" y="544"/>
                  <a:pt x="1721" y="543"/>
                </a:cubicBezTo>
                <a:cubicBezTo>
                  <a:pt x="1719" y="541"/>
                  <a:pt x="1719" y="541"/>
                  <a:pt x="1719" y="541"/>
                </a:cubicBezTo>
                <a:cubicBezTo>
                  <a:pt x="1718" y="541"/>
                  <a:pt x="1718" y="541"/>
                  <a:pt x="1718" y="541"/>
                </a:cubicBezTo>
                <a:cubicBezTo>
                  <a:pt x="1715" y="540"/>
                  <a:pt x="1715" y="540"/>
                  <a:pt x="1715" y="540"/>
                </a:cubicBezTo>
                <a:cubicBezTo>
                  <a:pt x="1721" y="540"/>
                  <a:pt x="1712" y="531"/>
                  <a:pt x="1714" y="528"/>
                </a:cubicBezTo>
                <a:cubicBezTo>
                  <a:pt x="1712" y="530"/>
                  <a:pt x="1709" y="530"/>
                  <a:pt x="1706" y="527"/>
                </a:cubicBezTo>
                <a:cubicBezTo>
                  <a:pt x="1703" y="522"/>
                  <a:pt x="1710" y="526"/>
                  <a:pt x="1707" y="522"/>
                </a:cubicBezTo>
                <a:cubicBezTo>
                  <a:pt x="1697" y="516"/>
                  <a:pt x="1687" y="509"/>
                  <a:pt x="1678" y="506"/>
                </a:cubicBezTo>
                <a:cubicBezTo>
                  <a:pt x="1680" y="504"/>
                  <a:pt x="1690" y="509"/>
                  <a:pt x="1686" y="503"/>
                </a:cubicBezTo>
                <a:cubicBezTo>
                  <a:pt x="1678" y="502"/>
                  <a:pt x="1669" y="494"/>
                  <a:pt x="1660" y="484"/>
                </a:cubicBezTo>
                <a:cubicBezTo>
                  <a:pt x="1651" y="475"/>
                  <a:pt x="1643" y="465"/>
                  <a:pt x="1639" y="461"/>
                </a:cubicBezTo>
                <a:cubicBezTo>
                  <a:pt x="1643" y="466"/>
                  <a:pt x="1631" y="460"/>
                  <a:pt x="1631" y="457"/>
                </a:cubicBezTo>
                <a:cubicBezTo>
                  <a:pt x="1626" y="458"/>
                  <a:pt x="1635" y="466"/>
                  <a:pt x="1629" y="463"/>
                </a:cubicBezTo>
                <a:cubicBezTo>
                  <a:pt x="1630" y="456"/>
                  <a:pt x="1616" y="451"/>
                  <a:pt x="1616" y="447"/>
                </a:cubicBezTo>
                <a:cubicBezTo>
                  <a:pt x="1616" y="441"/>
                  <a:pt x="1622" y="451"/>
                  <a:pt x="1624" y="448"/>
                </a:cubicBezTo>
                <a:cubicBezTo>
                  <a:pt x="1619" y="440"/>
                  <a:pt x="1612" y="432"/>
                  <a:pt x="1603" y="423"/>
                </a:cubicBezTo>
                <a:cubicBezTo>
                  <a:pt x="1624" y="431"/>
                  <a:pt x="1649" y="464"/>
                  <a:pt x="1678" y="474"/>
                </a:cubicBezTo>
                <a:cubicBezTo>
                  <a:pt x="1679" y="470"/>
                  <a:pt x="1670" y="469"/>
                  <a:pt x="1667" y="467"/>
                </a:cubicBezTo>
                <a:cubicBezTo>
                  <a:pt x="1672" y="458"/>
                  <a:pt x="1662" y="461"/>
                  <a:pt x="1659" y="455"/>
                </a:cubicBezTo>
                <a:cubicBezTo>
                  <a:pt x="1671" y="449"/>
                  <a:pt x="1678" y="470"/>
                  <a:pt x="1687" y="473"/>
                </a:cubicBezTo>
                <a:cubicBezTo>
                  <a:pt x="1685" y="471"/>
                  <a:pt x="1683" y="470"/>
                  <a:pt x="1685" y="468"/>
                </a:cubicBezTo>
                <a:cubicBezTo>
                  <a:pt x="1687" y="470"/>
                  <a:pt x="1688" y="469"/>
                  <a:pt x="1690" y="470"/>
                </a:cubicBezTo>
                <a:cubicBezTo>
                  <a:pt x="1695" y="474"/>
                  <a:pt x="1701" y="482"/>
                  <a:pt x="1707" y="487"/>
                </a:cubicBezTo>
                <a:cubicBezTo>
                  <a:pt x="1713" y="492"/>
                  <a:pt x="1718" y="496"/>
                  <a:pt x="1721" y="493"/>
                </a:cubicBezTo>
                <a:cubicBezTo>
                  <a:pt x="1729" y="500"/>
                  <a:pt x="1730" y="513"/>
                  <a:pt x="1739" y="517"/>
                </a:cubicBezTo>
                <a:cubicBezTo>
                  <a:pt x="1732" y="508"/>
                  <a:pt x="1726" y="498"/>
                  <a:pt x="1727" y="490"/>
                </a:cubicBezTo>
                <a:cubicBezTo>
                  <a:pt x="1728" y="489"/>
                  <a:pt x="1739" y="499"/>
                  <a:pt x="1735" y="493"/>
                </a:cubicBezTo>
                <a:cubicBezTo>
                  <a:pt x="1720" y="487"/>
                  <a:pt x="1716" y="483"/>
                  <a:pt x="1703" y="473"/>
                </a:cubicBezTo>
                <a:cubicBezTo>
                  <a:pt x="1703" y="476"/>
                  <a:pt x="1712" y="480"/>
                  <a:pt x="1708" y="482"/>
                </a:cubicBezTo>
                <a:cubicBezTo>
                  <a:pt x="1703" y="478"/>
                  <a:pt x="1693" y="473"/>
                  <a:pt x="1696" y="469"/>
                </a:cubicBezTo>
                <a:cubicBezTo>
                  <a:pt x="1702" y="471"/>
                  <a:pt x="1698" y="461"/>
                  <a:pt x="1695" y="463"/>
                </a:cubicBezTo>
                <a:cubicBezTo>
                  <a:pt x="1699" y="468"/>
                  <a:pt x="1690" y="466"/>
                  <a:pt x="1688" y="465"/>
                </a:cubicBezTo>
                <a:cubicBezTo>
                  <a:pt x="1689" y="463"/>
                  <a:pt x="1685" y="460"/>
                  <a:pt x="1682" y="458"/>
                </a:cubicBezTo>
                <a:cubicBezTo>
                  <a:pt x="1684" y="456"/>
                  <a:pt x="1684" y="454"/>
                  <a:pt x="1684" y="452"/>
                </a:cubicBezTo>
                <a:cubicBezTo>
                  <a:pt x="1678" y="448"/>
                  <a:pt x="1674" y="447"/>
                  <a:pt x="1670" y="445"/>
                </a:cubicBezTo>
                <a:cubicBezTo>
                  <a:pt x="1661" y="433"/>
                  <a:pt x="1646" y="424"/>
                  <a:pt x="1631" y="416"/>
                </a:cubicBezTo>
                <a:cubicBezTo>
                  <a:pt x="1616" y="408"/>
                  <a:pt x="1602" y="400"/>
                  <a:pt x="1592" y="390"/>
                </a:cubicBezTo>
                <a:cubicBezTo>
                  <a:pt x="1593" y="391"/>
                  <a:pt x="1594" y="391"/>
                  <a:pt x="1594" y="390"/>
                </a:cubicBezTo>
                <a:cubicBezTo>
                  <a:pt x="1587" y="392"/>
                  <a:pt x="1579" y="380"/>
                  <a:pt x="1577" y="384"/>
                </a:cubicBezTo>
                <a:cubicBezTo>
                  <a:pt x="1575" y="381"/>
                  <a:pt x="1567" y="372"/>
                  <a:pt x="1565" y="374"/>
                </a:cubicBezTo>
                <a:cubicBezTo>
                  <a:pt x="1564" y="377"/>
                  <a:pt x="1573" y="380"/>
                  <a:pt x="1572" y="383"/>
                </a:cubicBezTo>
                <a:cubicBezTo>
                  <a:pt x="1571" y="384"/>
                  <a:pt x="1569" y="383"/>
                  <a:pt x="1567" y="382"/>
                </a:cubicBezTo>
                <a:cubicBezTo>
                  <a:pt x="1564" y="376"/>
                  <a:pt x="1562" y="377"/>
                  <a:pt x="1556" y="375"/>
                </a:cubicBezTo>
                <a:cubicBezTo>
                  <a:pt x="1555" y="372"/>
                  <a:pt x="1554" y="370"/>
                  <a:pt x="1553" y="367"/>
                </a:cubicBezTo>
                <a:cubicBezTo>
                  <a:pt x="1540" y="361"/>
                  <a:pt x="1535" y="357"/>
                  <a:pt x="1524" y="350"/>
                </a:cubicBezTo>
                <a:cubicBezTo>
                  <a:pt x="1525" y="348"/>
                  <a:pt x="1526" y="348"/>
                  <a:pt x="1528" y="348"/>
                </a:cubicBezTo>
                <a:cubicBezTo>
                  <a:pt x="1522" y="346"/>
                  <a:pt x="1518" y="342"/>
                  <a:pt x="1516" y="338"/>
                </a:cubicBezTo>
                <a:cubicBezTo>
                  <a:pt x="1522" y="340"/>
                  <a:pt x="1527" y="341"/>
                  <a:pt x="1533" y="341"/>
                </a:cubicBezTo>
                <a:cubicBezTo>
                  <a:pt x="1523" y="337"/>
                  <a:pt x="1511" y="327"/>
                  <a:pt x="1504" y="330"/>
                </a:cubicBezTo>
                <a:cubicBezTo>
                  <a:pt x="1507" y="333"/>
                  <a:pt x="1514" y="332"/>
                  <a:pt x="1514" y="336"/>
                </a:cubicBezTo>
                <a:cubicBezTo>
                  <a:pt x="1507" y="333"/>
                  <a:pt x="1501" y="332"/>
                  <a:pt x="1495" y="331"/>
                </a:cubicBezTo>
                <a:cubicBezTo>
                  <a:pt x="1497" y="329"/>
                  <a:pt x="1495" y="327"/>
                  <a:pt x="1491" y="325"/>
                </a:cubicBezTo>
                <a:cubicBezTo>
                  <a:pt x="1498" y="324"/>
                  <a:pt x="1494" y="316"/>
                  <a:pt x="1491" y="312"/>
                </a:cubicBezTo>
                <a:cubicBezTo>
                  <a:pt x="1487" y="316"/>
                  <a:pt x="1492" y="320"/>
                  <a:pt x="1489" y="323"/>
                </a:cubicBezTo>
                <a:cubicBezTo>
                  <a:pt x="1481" y="316"/>
                  <a:pt x="1486" y="324"/>
                  <a:pt x="1482" y="322"/>
                </a:cubicBezTo>
                <a:cubicBezTo>
                  <a:pt x="1472" y="316"/>
                  <a:pt x="1474" y="310"/>
                  <a:pt x="1466" y="304"/>
                </a:cubicBezTo>
                <a:cubicBezTo>
                  <a:pt x="1471" y="302"/>
                  <a:pt x="1479" y="307"/>
                  <a:pt x="1484" y="306"/>
                </a:cubicBezTo>
                <a:cubicBezTo>
                  <a:pt x="1474" y="298"/>
                  <a:pt x="1469" y="303"/>
                  <a:pt x="1460" y="297"/>
                </a:cubicBezTo>
                <a:cubicBezTo>
                  <a:pt x="1462" y="294"/>
                  <a:pt x="1466" y="296"/>
                  <a:pt x="1461" y="291"/>
                </a:cubicBezTo>
                <a:cubicBezTo>
                  <a:pt x="1453" y="291"/>
                  <a:pt x="1442" y="286"/>
                  <a:pt x="1432" y="280"/>
                </a:cubicBezTo>
                <a:cubicBezTo>
                  <a:pt x="1422" y="274"/>
                  <a:pt x="1412" y="268"/>
                  <a:pt x="1404" y="263"/>
                </a:cubicBezTo>
                <a:cubicBezTo>
                  <a:pt x="1405" y="268"/>
                  <a:pt x="1412" y="265"/>
                  <a:pt x="1411" y="269"/>
                </a:cubicBezTo>
                <a:cubicBezTo>
                  <a:pt x="1410" y="271"/>
                  <a:pt x="1406" y="268"/>
                  <a:pt x="1404" y="268"/>
                </a:cubicBezTo>
                <a:cubicBezTo>
                  <a:pt x="1405" y="265"/>
                  <a:pt x="1398" y="261"/>
                  <a:pt x="1402" y="257"/>
                </a:cubicBezTo>
                <a:cubicBezTo>
                  <a:pt x="1388" y="255"/>
                  <a:pt x="1379" y="243"/>
                  <a:pt x="1362" y="237"/>
                </a:cubicBezTo>
                <a:cubicBezTo>
                  <a:pt x="1362" y="234"/>
                  <a:pt x="1363" y="224"/>
                  <a:pt x="1355" y="226"/>
                </a:cubicBezTo>
                <a:cubicBezTo>
                  <a:pt x="1357" y="227"/>
                  <a:pt x="1360" y="229"/>
                  <a:pt x="1358" y="230"/>
                </a:cubicBezTo>
                <a:cubicBezTo>
                  <a:pt x="1353" y="229"/>
                  <a:pt x="1349" y="227"/>
                  <a:pt x="1345" y="224"/>
                </a:cubicBezTo>
                <a:cubicBezTo>
                  <a:pt x="1340" y="222"/>
                  <a:pt x="1335" y="219"/>
                  <a:pt x="1328" y="215"/>
                </a:cubicBezTo>
                <a:cubicBezTo>
                  <a:pt x="1330" y="210"/>
                  <a:pt x="1326" y="206"/>
                  <a:pt x="1321" y="201"/>
                </a:cubicBezTo>
                <a:cubicBezTo>
                  <a:pt x="1316" y="196"/>
                  <a:pt x="1310" y="192"/>
                  <a:pt x="1307" y="187"/>
                </a:cubicBezTo>
                <a:cubicBezTo>
                  <a:pt x="1301" y="186"/>
                  <a:pt x="1308" y="192"/>
                  <a:pt x="1303" y="190"/>
                </a:cubicBezTo>
                <a:cubicBezTo>
                  <a:pt x="1298" y="185"/>
                  <a:pt x="1294" y="181"/>
                  <a:pt x="1290" y="178"/>
                </a:cubicBezTo>
                <a:cubicBezTo>
                  <a:pt x="1285" y="175"/>
                  <a:pt x="1281" y="171"/>
                  <a:pt x="1276" y="168"/>
                </a:cubicBezTo>
                <a:cubicBezTo>
                  <a:pt x="1271" y="165"/>
                  <a:pt x="1266" y="162"/>
                  <a:pt x="1261" y="159"/>
                </a:cubicBezTo>
                <a:cubicBezTo>
                  <a:pt x="1255" y="155"/>
                  <a:pt x="1249" y="151"/>
                  <a:pt x="1242" y="147"/>
                </a:cubicBezTo>
                <a:cubicBezTo>
                  <a:pt x="1257" y="152"/>
                  <a:pt x="1228" y="138"/>
                  <a:pt x="1239" y="139"/>
                </a:cubicBezTo>
                <a:cubicBezTo>
                  <a:pt x="1237" y="139"/>
                  <a:pt x="1233" y="138"/>
                  <a:pt x="1230" y="137"/>
                </a:cubicBezTo>
                <a:cubicBezTo>
                  <a:pt x="1226" y="136"/>
                  <a:pt x="1223" y="135"/>
                  <a:pt x="1219" y="133"/>
                </a:cubicBezTo>
                <a:cubicBezTo>
                  <a:pt x="1213" y="131"/>
                  <a:pt x="1206" y="128"/>
                  <a:pt x="1204" y="125"/>
                </a:cubicBezTo>
                <a:cubicBezTo>
                  <a:pt x="1208" y="126"/>
                  <a:pt x="1205" y="133"/>
                  <a:pt x="1202" y="130"/>
                </a:cubicBezTo>
                <a:cubicBezTo>
                  <a:pt x="1198" y="126"/>
                  <a:pt x="1203" y="125"/>
                  <a:pt x="1194" y="123"/>
                </a:cubicBezTo>
                <a:cubicBezTo>
                  <a:pt x="1197" y="119"/>
                  <a:pt x="1196" y="116"/>
                  <a:pt x="1190" y="112"/>
                </a:cubicBezTo>
                <a:cubicBezTo>
                  <a:pt x="1186" y="112"/>
                  <a:pt x="1187" y="117"/>
                  <a:pt x="1183" y="115"/>
                </a:cubicBezTo>
                <a:cubicBezTo>
                  <a:pt x="1177" y="110"/>
                  <a:pt x="1174" y="110"/>
                  <a:pt x="1170" y="106"/>
                </a:cubicBezTo>
                <a:cubicBezTo>
                  <a:pt x="1174" y="107"/>
                  <a:pt x="1177" y="107"/>
                  <a:pt x="1179" y="106"/>
                </a:cubicBezTo>
                <a:cubicBezTo>
                  <a:pt x="1170" y="103"/>
                  <a:pt x="1176" y="101"/>
                  <a:pt x="1178" y="101"/>
                </a:cubicBezTo>
                <a:cubicBezTo>
                  <a:pt x="1171" y="96"/>
                  <a:pt x="1164" y="92"/>
                  <a:pt x="1161" y="87"/>
                </a:cubicBezTo>
                <a:cubicBezTo>
                  <a:pt x="1158" y="93"/>
                  <a:pt x="1163" y="99"/>
                  <a:pt x="1155" y="102"/>
                </a:cubicBezTo>
                <a:cubicBezTo>
                  <a:pt x="1162" y="105"/>
                  <a:pt x="1159" y="110"/>
                  <a:pt x="1161" y="115"/>
                </a:cubicBezTo>
                <a:cubicBezTo>
                  <a:pt x="1152" y="111"/>
                  <a:pt x="1142" y="107"/>
                  <a:pt x="1133" y="102"/>
                </a:cubicBezTo>
                <a:cubicBezTo>
                  <a:pt x="1123" y="97"/>
                  <a:pt x="1113" y="92"/>
                  <a:pt x="1103" y="87"/>
                </a:cubicBezTo>
                <a:cubicBezTo>
                  <a:pt x="1098" y="84"/>
                  <a:pt x="1093" y="82"/>
                  <a:pt x="1089" y="79"/>
                </a:cubicBezTo>
                <a:cubicBezTo>
                  <a:pt x="1084" y="76"/>
                  <a:pt x="1079" y="73"/>
                  <a:pt x="1075" y="71"/>
                </a:cubicBezTo>
                <a:cubicBezTo>
                  <a:pt x="1070" y="68"/>
                  <a:pt x="1066" y="65"/>
                  <a:pt x="1062" y="62"/>
                </a:cubicBezTo>
                <a:cubicBezTo>
                  <a:pt x="1057" y="59"/>
                  <a:pt x="1053" y="57"/>
                  <a:pt x="1050" y="54"/>
                </a:cubicBezTo>
                <a:cubicBezTo>
                  <a:pt x="1056" y="51"/>
                  <a:pt x="1057" y="47"/>
                  <a:pt x="1051" y="41"/>
                </a:cubicBezTo>
                <a:cubicBezTo>
                  <a:pt x="1045" y="46"/>
                  <a:pt x="1038" y="47"/>
                  <a:pt x="1030" y="45"/>
                </a:cubicBezTo>
                <a:cubicBezTo>
                  <a:pt x="1022" y="44"/>
                  <a:pt x="1014" y="40"/>
                  <a:pt x="1004" y="35"/>
                </a:cubicBezTo>
                <a:cubicBezTo>
                  <a:pt x="995" y="31"/>
                  <a:pt x="985" y="26"/>
                  <a:pt x="975" y="22"/>
                </a:cubicBezTo>
                <a:cubicBezTo>
                  <a:pt x="970" y="20"/>
                  <a:pt x="965" y="18"/>
                  <a:pt x="961" y="17"/>
                </a:cubicBezTo>
                <a:cubicBezTo>
                  <a:pt x="955" y="16"/>
                  <a:pt x="950" y="15"/>
                  <a:pt x="946" y="15"/>
                </a:cubicBezTo>
                <a:cubicBezTo>
                  <a:pt x="940" y="22"/>
                  <a:pt x="946" y="25"/>
                  <a:pt x="944" y="33"/>
                </a:cubicBezTo>
                <a:cubicBezTo>
                  <a:pt x="923" y="26"/>
                  <a:pt x="916" y="32"/>
                  <a:pt x="905" y="35"/>
                </a:cubicBezTo>
                <a:cubicBezTo>
                  <a:pt x="888" y="33"/>
                  <a:pt x="881" y="30"/>
                  <a:pt x="861" y="28"/>
                </a:cubicBezTo>
                <a:cubicBezTo>
                  <a:pt x="861" y="26"/>
                  <a:pt x="861" y="24"/>
                  <a:pt x="856" y="24"/>
                </a:cubicBezTo>
                <a:cubicBezTo>
                  <a:pt x="848" y="23"/>
                  <a:pt x="863" y="28"/>
                  <a:pt x="858" y="31"/>
                </a:cubicBezTo>
                <a:cubicBezTo>
                  <a:pt x="848" y="30"/>
                  <a:pt x="841" y="32"/>
                  <a:pt x="834" y="34"/>
                </a:cubicBezTo>
                <a:cubicBezTo>
                  <a:pt x="828" y="36"/>
                  <a:pt x="821" y="38"/>
                  <a:pt x="812" y="34"/>
                </a:cubicBezTo>
                <a:cubicBezTo>
                  <a:pt x="817" y="43"/>
                  <a:pt x="810" y="47"/>
                  <a:pt x="807" y="50"/>
                </a:cubicBezTo>
                <a:cubicBezTo>
                  <a:pt x="807" y="48"/>
                  <a:pt x="799" y="46"/>
                  <a:pt x="798" y="48"/>
                </a:cubicBezTo>
                <a:cubicBezTo>
                  <a:pt x="803" y="49"/>
                  <a:pt x="798" y="50"/>
                  <a:pt x="792" y="49"/>
                </a:cubicBezTo>
                <a:cubicBezTo>
                  <a:pt x="799" y="47"/>
                  <a:pt x="778" y="36"/>
                  <a:pt x="774" y="42"/>
                </a:cubicBezTo>
                <a:cubicBezTo>
                  <a:pt x="780" y="44"/>
                  <a:pt x="787" y="46"/>
                  <a:pt x="792" y="49"/>
                </a:cubicBezTo>
                <a:cubicBezTo>
                  <a:pt x="796" y="52"/>
                  <a:pt x="798" y="54"/>
                  <a:pt x="794" y="58"/>
                </a:cubicBezTo>
                <a:cubicBezTo>
                  <a:pt x="804" y="58"/>
                  <a:pt x="809" y="61"/>
                  <a:pt x="811" y="65"/>
                </a:cubicBezTo>
                <a:cubicBezTo>
                  <a:pt x="807" y="66"/>
                  <a:pt x="803" y="68"/>
                  <a:pt x="798" y="68"/>
                </a:cubicBezTo>
                <a:cubicBezTo>
                  <a:pt x="800" y="72"/>
                  <a:pt x="806" y="74"/>
                  <a:pt x="809" y="77"/>
                </a:cubicBezTo>
                <a:cubicBezTo>
                  <a:pt x="802" y="79"/>
                  <a:pt x="791" y="79"/>
                  <a:pt x="779" y="77"/>
                </a:cubicBezTo>
                <a:cubicBezTo>
                  <a:pt x="767" y="76"/>
                  <a:pt x="755" y="73"/>
                  <a:pt x="748" y="67"/>
                </a:cubicBezTo>
                <a:cubicBezTo>
                  <a:pt x="742" y="68"/>
                  <a:pt x="735" y="71"/>
                  <a:pt x="729" y="72"/>
                </a:cubicBezTo>
                <a:cubicBezTo>
                  <a:pt x="723" y="74"/>
                  <a:pt x="717" y="74"/>
                  <a:pt x="712" y="68"/>
                </a:cubicBezTo>
                <a:cubicBezTo>
                  <a:pt x="716" y="68"/>
                  <a:pt x="726" y="67"/>
                  <a:pt x="730" y="63"/>
                </a:cubicBezTo>
                <a:cubicBezTo>
                  <a:pt x="724" y="62"/>
                  <a:pt x="717" y="64"/>
                  <a:pt x="711" y="64"/>
                </a:cubicBezTo>
                <a:cubicBezTo>
                  <a:pt x="704" y="65"/>
                  <a:pt x="698" y="65"/>
                  <a:pt x="694" y="61"/>
                </a:cubicBezTo>
                <a:cubicBezTo>
                  <a:pt x="700" y="59"/>
                  <a:pt x="707" y="58"/>
                  <a:pt x="715" y="57"/>
                </a:cubicBezTo>
                <a:cubicBezTo>
                  <a:pt x="723" y="55"/>
                  <a:pt x="732" y="55"/>
                  <a:pt x="741" y="55"/>
                </a:cubicBezTo>
                <a:cubicBezTo>
                  <a:pt x="758" y="54"/>
                  <a:pt x="776" y="56"/>
                  <a:pt x="793" y="60"/>
                </a:cubicBezTo>
                <a:cubicBezTo>
                  <a:pt x="788" y="58"/>
                  <a:pt x="782" y="56"/>
                  <a:pt x="775" y="54"/>
                </a:cubicBezTo>
                <a:cubicBezTo>
                  <a:pt x="771" y="54"/>
                  <a:pt x="767" y="53"/>
                  <a:pt x="763" y="52"/>
                </a:cubicBezTo>
                <a:cubicBezTo>
                  <a:pt x="761" y="52"/>
                  <a:pt x="759" y="52"/>
                  <a:pt x="757" y="52"/>
                </a:cubicBezTo>
                <a:cubicBezTo>
                  <a:pt x="755" y="52"/>
                  <a:pt x="753" y="52"/>
                  <a:pt x="751" y="52"/>
                </a:cubicBezTo>
                <a:cubicBezTo>
                  <a:pt x="742" y="51"/>
                  <a:pt x="733" y="52"/>
                  <a:pt x="725" y="52"/>
                </a:cubicBezTo>
                <a:cubicBezTo>
                  <a:pt x="723" y="52"/>
                  <a:pt x="721" y="52"/>
                  <a:pt x="718" y="53"/>
                </a:cubicBezTo>
                <a:cubicBezTo>
                  <a:pt x="716" y="53"/>
                  <a:pt x="714" y="53"/>
                  <a:pt x="712" y="53"/>
                </a:cubicBezTo>
                <a:cubicBezTo>
                  <a:pt x="708" y="54"/>
                  <a:pt x="704" y="54"/>
                  <a:pt x="700" y="55"/>
                </a:cubicBezTo>
                <a:cubicBezTo>
                  <a:pt x="697" y="53"/>
                  <a:pt x="693" y="53"/>
                  <a:pt x="688" y="52"/>
                </a:cubicBezTo>
                <a:cubicBezTo>
                  <a:pt x="685" y="52"/>
                  <a:pt x="683" y="52"/>
                  <a:pt x="680" y="52"/>
                </a:cubicBezTo>
                <a:cubicBezTo>
                  <a:pt x="677" y="51"/>
                  <a:pt x="675" y="51"/>
                  <a:pt x="672" y="51"/>
                </a:cubicBezTo>
                <a:cubicBezTo>
                  <a:pt x="660" y="52"/>
                  <a:pt x="648" y="53"/>
                  <a:pt x="640" y="55"/>
                </a:cubicBezTo>
                <a:cubicBezTo>
                  <a:pt x="632" y="54"/>
                  <a:pt x="631" y="50"/>
                  <a:pt x="623" y="49"/>
                </a:cubicBezTo>
                <a:cubicBezTo>
                  <a:pt x="616" y="50"/>
                  <a:pt x="608" y="51"/>
                  <a:pt x="599" y="52"/>
                </a:cubicBezTo>
                <a:cubicBezTo>
                  <a:pt x="590" y="53"/>
                  <a:pt x="581" y="55"/>
                  <a:pt x="573" y="56"/>
                </a:cubicBezTo>
                <a:cubicBezTo>
                  <a:pt x="568" y="57"/>
                  <a:pt x="564" y="57"/>
                  <a:pt x="561" y="58"/>
                </a:cubicBezTo>
                <a:cubicBezTo>
                  <a:pt x="557" y="58"/>
                  <a:pt x="554" y="58"/>
                  <a:pt x="551" y="58"/>
                </a:cubicBezTo>
                <a:cubicBezTo>
                  <a:pt x="545" y="57"/>
                  <a:pt x="542" y="55"/>
                  <a:pt x="542" y="51"/>
                </a:cubicBezTo>
                <a:cubicBezTo>
                  <a:pt x="530" y="50"/>
                  <a:pt x="540" y="56"/>
                  <a:pt x="532" y="56"/>
                </a:cubicBezTo>
                <a:cubicBezTo>
                  <a:pt x="526" y="55"/>
                  <a:pt x="520" y="55"/>
                  <a:pt x="521" y="50"/>
                </a:cubicBezTo>
                <a:cubicBezTo>
                  <a:pt x="529" y="46"/>
                  <a:pt x="538" y="42"/>
                  <a:pt x="547" y="39"/>
                </a:cubicBezTo>
                <a:cubicBezTo>
                  <a:pt x="552" y="37"/>
                  <a:pt x="556" y="35"/>
                  <a:pt x="561" y="34"/>
                </a:cubicBezTo>
                <a:cubicBezTo>
                  <a:pt x="566" y="32"/>
                  <a:pt x="571" y="31"/>
                  <a:pt x="576" y="29"/>
                </a:cubicBezTo>
                <a:cubicBezTo>
                  <a:pt x="581" y="28"/>
                  <a:pt x="586" y="26"/>
                  <a:pt x="591" y="25"/>
                </a:cubicBezTo>
                <a:cubicBezTo>
                  <a:pt x="596" y="23"/>
                  <a:pt x="601" y="22"/>
                  <a:pt x="606" y="21"/>
                </a:cubicBezTo>
                <a:cubicBezTo>
                  <a:pt x="616" y="18"/>
                  <a:pt x="626" y="15"/>
                  <a:pt x="635" y="12"/>
                </a:cubicBezTo>
                <a:cubicBezTo>
                  <a:pt x="625" y="8"/>
                  <a:pt x="611" y="7"/>
                  <a:pt x="610" y="0"/>
                </a:cubicBezTo>
                <a:cubicBezTo>
                  <a:pt x="600" y="0"/>
                  <a:pt x="591" y="1"/>
                  <a:pt x="583" y="2"/>
                </a:cubicBezTo>
                <a:cubicBezTo>
                  <a:pt x="574" y="3"/>
                  <a:pt x="566" y="5"/>
                  <a:pt x="559" y="7"/>
                </a:cubicBezTo>
                <a:cubicBezTo>
                  <a:pt x="545" y="11"/>
                  <a:pt x="532" y="17"/>
                  <a:pt x="519" y="22"/>
                </a:cubicBezTo>
                <a:cubicBezTo>
                  <a:pt x="507" y="28"/>
                  <a:pt x="494" y="34"/>
                  <a:pt x="480" y="39"/>
                </a:cubicBezTo>
                <a:cubicBezTo>
                  <a:pt x="473" y="42"/>
                  <a:pt x="466" y="45"/>
                  <a:pt x="458" y="47"/>
                </a:cubicBezTo>
                <a:cubicBezTo>
                  <a:pt x="454" y="48"/>
                  <a:pt x="450" y="49"/>
                  <a:pt x="445" y="50"/>
                </a:cubicBezTo>
                <a:cubicBezTo>
                  <a:pt x="441" y="51"/>
                  <a:pt x="436" y="52"/>
                  <a:pt x="432" y="53"/>
                </a:cubicBezTo>
                <a:cubicBezTo>
                  <a:pt x="439" y="59"/>
                  <a:pt x="435" y="65"/>
                  <a:pt x="432" y="70"/>
                </a:cubicBezTo>
                <a:cubicBezTo>
                  <a:pt x="429" y="75"/>
                  <a:pt x="427" y="81"/>
                  <a:pt x="436" y="85"/>
                </a:cubicBezTo>
                <a:cubicBezTo>
                  <a:pt x="431" y="86"/>
                  <a:pt x="426" y="87"/>
                  <a:pt x="424" y="89"/>
                </a:cubicBezTo>
                <a:cubicBezTo>
                  <a:pt x="430" y="99"/>
                  <a:pt x="438" y="106"/>
                  <a:pt x="425" y="117"/>
                </a:cubicBezTo>
                <a:cubicBezTo>
                  <a:pt x="425" y="119"/>
                  <a:pt x="434" y="116"/>
                  <a:pt x="435" y="117"/>
                </a:cubicBezTo>
                <a:cubicBezTo>
                  <a:pt x="424" y="120"/>
                  <a:pt x="428" y="125"/>
                  <a:pt x="425" y="129"/>
                </a:cubicBezTo>
                <a:cubicBezTo>
                  <a:pt x="427" y="130"/>
                  <a:pt x="437" y="126"/>
                  <a:pt x="438" y="128"/>
                </a:cubicBezTo>
                <a:cubicBezTo>
                  <a:pt x="448" y="142"/>
                  <a:pt x="459" y="152"/>
                  <a:pt x="471" y="162"/>
                </a:cubicBezTo>
                <a:cubicBezTo>
                  <a:pt x="477" y="167"/>
                  <a:pt x="483" y="172"/>
                  <a:pt x="490" y="178"/>
                </a:cubicBezTo>
                <a:cubicBezTo>
                  <a:pt x="493" y="181"/>
                  <a:pt x="497" y="184"/>
                  <a:pt x="500" y="187"/>
                </a:cubicBezTo>
                <a:cubicBezTo>
                  <a:pt x="504" y="190"/>
                  <a:pt x="508" y="194"/>
                  <a:pt x="512" y="197"/>
                </a:cubicBezTo>
                <a:cubicBezTo>
                  <a:pt x="523" y="199"/>
                  <a:pt x="532" y="203"/>
                  <a:pt x="541" y="207"/>
                </a:cubicBezTo>
                <a:cubicBezTo>
                  <a:pt x="549" y="211"/>
                  <a:pt x="557" y="216"/>
                  <a:pt x="568" y="218"/>
                </a:cubicBezTo>
                <a:cubicBezTo>
                  <a:pt x="565" y="221"/>
                  <a:pt x="569" y="224"/>
                  <a:pt x="572" y="227"/>
                </a:cubicBezTo>
                <a:cubicBezTo>
                  <a:pt x="576" y="230"/>
                  <a:pt x="579" y="233"/>
                  <a:pt x="576" y="236"/>
                </a:cubicBezTo>
                <a:cubicBezTo>
                  <a:pt x="582" y="235"/>
                  <a:pt x="586" y="236"/>
                  <a:pt x="587" y="238"/>
                </a:cubicBezTo>
                <a:cubicBezTo>
                  <a:pt x="581" y="238"/>
                  <a:pt x="577" y="239"/>
                  <a:pt x="576" y="242"/>
                </a:cubicBezTo>
                <a:cubicBezTo>
                  <a:pt x="589" y="240"/>
                  <a:pt x="582" y="248"/>
                  <a:pt x="582" y="249"/>
                </a:cubicBezTo>
                <a:cubicBezTo>
                  <a:pt x="586" y="254"/>
                  <a:pt x="594" y="259"/>
                  <a:pt x="601" y="263"/>
                </a:cubicBezTo>
                <a:cubicBezTo>
                  <a:pt x="608" y="268"/>
                  <a:pt x="615" y="274"/>
                  <a:pt x="618" y="280"/>
                </a:cubicBezTo>
                <a:cubicBezTo>
                  <a:pt x="615" y="281"/>
                  <a:pt x="611" y="281"/>
                  <a:pt x="608" y="281"/>
                </a:cubicBezTo>
                <a:cubicBezTo>
                  <a:pt x="605" y="281"/>
                  <a:pt x="601" y="281"/>
                  <a:pt x="598" y="281"/>
                </a:cubicBezTo>
                <a:cubicBezTo>
                  <a:pt x="591" y="281"/>
                  <a:pt x="585" y="279"/>
                  <a:pt x="578" y="278"/>
                </a:cubicBezTo>
                <a:cubicBezTo>
                  <a:pt x="572" y="277"/>
                  <a:pt x="565" y="276"/>
                  <a:pt x="559" y="276"/>
                </a:cubicBezTo>
                <a:cubicBezTo>
                  <a:pt x="553" y="276"/>
                  <a:pt x="547" y="277"/>
                  <a:pt x="542" y="280"/>
                </a:cubicBezTo>
                <a:cubicBezTo>
                  <a:pt x="532" y="277"/>
                  <a:pt x="518" y="278"/>
                  <a:pt x="514" y="271"/>
                </a:cubicBezTo>
                <a:cubicBezTo>
                  <a:pt x="522" y="269"/>
                  <a:pt x="529" y="268"/>
                  <a:pt x="529" y="263"/>
                </a:cubicBezTo>
                <a:cubicBezTo>
                  <a:pt x="524" y="262"/>
                  <a:pt x="519" y="262"/>
                  <a:pt x="514" y="261"/>
                </a:cubicBezTo>
                <a:cubicBezTo>
                  <a:pt x="510" y="261"/>
                  <a:pt x="505" y="260"/>
                  <a:pt x="499" y="260"/>
                </a:cubicBezTo>
                <a:cubicBezTo>
                  <a:pt x="494" y="260"/>
                  <a:pt x="489" y="260"/>
                  <a:pt x="483" y="261"/>
                </a:cubicBezTo>
                <a:cubicBezTo>
                  <a:pt x="477" y="261"/>
                  <a:pt x="471" y="262"/>
                  <a:pt x="465" y="263"/>
                </a:cubicBezTo>
                <a:cubicBezTo>
                  <a:pt x="463" y="261"/>
                  <a:pt x="459" y="259"/>
                  <a:pt x="455" y="259"/>
                </a:cubicBezTo>
                <a:cubicBezTo>
                  <a:pt x="453" y="258"/>
                  <a:pt x="450" y="258"/>
                  <a:pt x="448" y="259"/>
                </a:cubicBezTo>
                <a:cubicBezTo>
                  <a:pt x="445" y="259"/>
                  <a:pt x="442" y="259"/>
                  <a:pt x="439" y="260"/>
                </a:cubicBezTo>
                <a:cubicBezTo>
                  <a:pt x="428" y="262"/>
                  <a:pt x="415" y="265"/>
                  <a:pt x="404" y="267"/>
                </a:cubicBezTo>
                <a:cubicBezTo>
                  <a:pt x="403" y="264"/>
                  <a:pt x="411" y="263"/>
                  <a:pt x="408" y="260"/>
                </a:cubicBezTo>
                <a:cubicBezTo>
                  <a:pt x="381" y="270"/>
                  <a:pt x="346" y="281"/>
                  <a:pt x="317" y="290"/>
                </a:cubicBezTo>
                <a:cubicBezTo>
                  <a:pt x="313" y="287"/>
                  <a:pt x="306" y="287"/>
                  <a:pt x="299" y="288"/>
                </a:cubicBezTo>
                <a:cubicBezTo>
                  <a:pt x="295" y="289"/>
                  <a:pt x="291" y="290"/>
                  <a:pt x="286" y="291"/>
                </a:cubicBezTo>
                <a:cubicBezTo>
                  <a:pt x="282" y="292"/>
                  <a:pt x="278" y="294"/>
                  <a:pt x="274" y="295"/>
                </a:cubicBezTo>
                <a:cubicBezTo>
                  <a:pt x="266" y="298"/>
                  <a:pt x="257" y="300"/>
                  <a:pt x="251" y="302"/>
                </a:cubicBezTo>
                <a:cubicBezTo>
                  <a:pt x="244" y="303"/>
                  <a:pt x="239" y="303"/>
                  <a:pt x="236" y="299"/>
                </a:cubicBezTo>
                <a:cubicBezTo>
                  <a:pt x="224" y="305"/>
                  <a:pt x="211" y="312"/>
                  <a:pt x="203" y="311"/>
                </a:cubicBezTo>
                <a:cubicBezTo>
                  <a:pt x="202" y="307"/>
                  <a:pt x="204" y="302"/>
                  <a:pt x="204" y="298"/>
                </a:cubicBezTo>
                <a:cubicBezTo>
                  <a:pt x="205" y="294"/>
                  <a:pt x="204" y="290"/>
                  <a:pt x="200" y="286"/>
                </a:cubicBezTo>
                <a:cubicBezTo>
                  <a:pt x="195" y="285"/>
                  <a:pt x="187" y="288"/>
                  <a:pt x="179" y="292"/>
                </a:cubicBezTo>
                <a:cubicBezTo>
                  <a:pt x="171" y="296"/>
                  <a:pt x="163" y="300"/>
                  <a:pt x="156" y="301"/>
                </a:cubicBezTo>
                <a:cubicBezTo>
                  <a:pt x="159" y="306"/>
                  <a:pt x="147" y="321"/>
                  <a:pt x="136" y="324"/>
                </a:cubicBezTo>
                <a:cubicBezTo>
                  <a:pt x="136" y="321"/>
                  <a:pt x="141" y="316"/>
                  <a:pt x="142" y="312"/>
                </a:cubicBezTo>
                <a:cubicBezTo>
                  <a:pt x="127" y="313"/>
                  <a:pt x="125" y="305"/>
                  <a:pt x="112" y="305"/>
                </a:cubicBezTo>
                <a:cubicBezTo>
                  <a:pt x="105" y="311"/>
                  <a:pt x="94" y="323"/>
                  <a:pt x="88" y="319"/>
                </a:cubicBezTo>
                <a:cubicBezTo>
                  <a:pt x="92" y="315"/>
                  <a:pt x="101" y="314"/>
                  <a:pt x="100" y="309"/>
                </a:cubicBezTo>
                <a:cubicBezTo>
                  <a:pt x="92" y="315"/>
                  <a:pt x="89" y="311"/>
                  <a:pt x="82" y="317"/>
                </a:cubicBezTo>
                <a:cubicBezTo>
                  <a:pt x="85" y="321"/>
                  <a:pt x="83" y="323"/>
                  <a:pt x="79" y="324"/>
                </a:cubicBezTo>
                <a:cubicBezTo>
                  <a:pt x="75" y="326"/>
                  <a:pt x="70" y="327"/>
                  <a:pt x="68" y="329"/>
                </a:cubicBezTo>
                <a:cubicBezTo>
                  <a:pt x="64" y="338"/>
                  <a:pt x="74" y="333"/>
                  <a:pt x="71" y="342"/>
                </a:cubicBezTo>
                <a:cubicBezTo>
                  <a:pt x="64" y="348"/>
                  <a:pt x="57" y="353"/>
                  <a:pt x="49" y="358"/>
                </a:cubicBezTo>
                <a:cubicBezTo>
                  <a:pt x="42" y="362"/>
                  <a:pt x="35" y="365"/>
                  <a:pt x="28" y="368"/>
                </a:cubicBezTo>
                <a:cubicBezTo>
                  <a:pt x="21" y="371"/>
                  <a:pt x="15" y="375"/>
                  <a:pt x="10" y="379"/>
                </a:cubicBezTo>
                <a:cubicBezTo>
                  <a:pt x="5" y="383"/>
                  <a:pt x="1" y="389"/>
                  <a:pt x="0" y="395"/>
                </a:cubicBezTo>
                <a:cubicBezTo>
                  <a:pt x="4" y="394"/>
                  <a:pt x="9" y="387"/>
                  <a:pt x="14" y="382"/>
                </a:cubicBezTo>
                <a:cubicBezTo>
                  <a:pt x="26" y="379"/>
                  <a:pt x="37" y="375"/>
                  <a:pt x="49" y="370"/>
                </a:cubicBezTo>
                <a:cubicBezTo>
                  <a:pt x="52" y="368"/>
                  <a:pt x="55" y="367"/>
                  <a:pt x="58" y="366"/>
                </a:cubicBezTo>
                <a:cubicBezTo>
                  <a:pt x="61" y="365"/>
                  <a:pt x="64" y="363"/>
                  <a:pt x="67" y="362"/>
                </a:cubicBezTo>
                <a:cubicBezTo>
                  <a:pt x="74" y="359"/>
                  <a:pt x="80" y="356"/>
                  <a:pt x="86" y="353"/>
                </a:cubicBezTo>
                <a:cubicBezTo>
                  <a:pt x="87" y="355"/>
                  <a:pt x="85" y="358"/>
                  <a:pt x="88" y="359"/>
                </a:cubicBezTo>
                <a:cubicBezTo>
                  <a:pt x="92" y="356"/>
                  <a:pt x="94" y="352"/>
                  <a:pt x="96" y="349"/>
                </a:cubicBezTo>
                <a:cubicBezTo>
                  <a:pt x="99" y="345"/>
                  <a:pt x="101" y="342"/>
                  <a:pt x="105" y="338"/>
                </a:cubicBezTo>
                <a:cubicBezTo>
                  <a:pt x="110" y="338"/>
                  <a:pt x="115" y="337"/>
                  <a:pt x="124" y="328"/>
                </a:cubicBezTo>
                <a:cubicBezTo>
                  <a:pt x="119" y="341"/>
                  <a:pt x="135" y="327"/>
                  <a:pt x="138" y="331"/>
                </a:cubicBezTo>
                <a:cubicBezTo>
                  <a:pt x="132" y="339"/>
                  <a:pt x="134" y="339"/>
                  <a:pt x="139" y="342"/>
                </a:cubicBezTo>
                <a:cubicBezTo>
                  <a:pt x="135" y="345"/>
                  <a:pt x="139" y="347"/>
                  <a:pt x="132" y="351"/>
                </a:cubicBezTo>
                <a:cubicBezTo>
                  <a:pt x="127" y="355"/>
                  <a:pt x="121" y="358"/>
                  <a:pt x="115" y="362"/>
                </a:cubicBezTo>
                <a:cubicBezTo>
                  <a:pt x="112" y="364"/>
                  <a:pt x="109" y="366"/>
                  <a:pt x="106" y="368"/>
                </a:cubicBezTo>
                <a:cubicBezTo>
                  <a:pt x="103" y="370"/>
                  <a:pt x="100" y="373"/>
                  <a:pt x="97" y="375"/>
                </a:cubicBezTo>
                <a:cubicBezTo>
                  <a:pt x="91" y="379"/>
                  <a:pt x="85" y="384"/>
                  <a:pt x="79" y="389"/>
                </a:cubicBezTo>
                <a:cubicBezTo>
                  <a:pt x="73" y="394"/>
                  <a:pt x="67" y="400"/>
                  <a:pt x="61" y="405"/>
                </a:cubicBezTo>
                <a:cubicBezTo>
                  <a:pt x="65" y="405"/>
                  <a:pt x="69" y="403"/>
                  <a:pt x="74" y="401"/>
                </a:cubicBezTo>
                <a:cubicBezTo>
                  <a:pt x="76" y="400"/>
                  <a:pt x="78" y="399"/>
                  <a:pt x="80" y="398"/>
                </a:cubicBezTo>
                <a:cubicBezTo>
                  <a:pt x="82" y="396"/>
                  <a:pt x="84" y="395"/>
                  <a:pt x="87" y="394"/>
                </a:cubicBezTo>
                <a:cubicBezTo>
                  <a:pt x="97" y="388"/>
                  <a:pt x="107" y="381"/>
                  <a:pt x="116" y="376"/>
                </a:cubicBezTo>
                <a:cubicBezTo>
                  <a:pt x="119" y="382"/>
                  <a:pt x="123" y="384"/>
                  <a:pt x="129" y="384"/>
                </a:cubicBezTo>
                <a:cubicBezTo>
                  <a:pt x="134" y="384"/>
                  <a:pt x="141" y="383"/>
                  <a:pt x="150" y="381"/>
                </a:cubicBezTo>
                <a:cubicBezTo>
                  <a:pt x="159" y="376"/>
                  <a:pt x="149" y="376"/>
                  <a:pt x="157" y="371"/>
                </a:cubicBezTo>
                <a:cubicBezTo>
                  <a:pt x="161" y="373"/>
                  <a:pt x="166" y="373"/>
                  <a:pt x="170" y="374"/>
                </a:cubicBezTo>
                <a:cubicBezTo>
                  <a:pt x="175" y="374"/>
                  <a:pt x="180" y="375"/>
                  <a:pt x="185" y="375"/>
                </a:cubicBezTo>
                <a:cubicBezTo>
                  <a:pt x="195" y="376"/>
                  <a:pt x="203" y="379"/>
                  <a:pt x="205" y="388"/>
                </a:cubicBezTo>
                <a:cubicBezTo>
                  <a:pt x="199" y="393"/>
                  <a:pt x="195" y="397"/>
                  <a:pt x="191" y="401"/>
                </a:cubicBezTo>
                <a:cubicBezTo>
                  <a:pt x="188" y="406"/>
                  <a:pt x="187" y="410"/>
                  <a:pt x="185" y="414"/>
                </a:cubicBezTo>
                <a:cubicBezTo>
                  <a:pt x="183" y="418"/>
                  <a:pt x="181" y="422"/>
                  <a:pt x="178" y="426"/>
                </a:cubicBezTo>
                <a:cubicBezTo>
                  <a:pt x="177" y="429"/>
                  <a:pt x="175" y="431"/>
                  <a:pt x="173" y="433"/>
                </a:cubicBezTo>
                <a:cubicBezTo>
                  <a:pt x="171" y="435"/>
                  <a:pt x="168" y="438"/>
                  <a:pt x="165" y="440"/>
                </a:cubicBezTo>
                <a:cubicBezTo>
                  <a:pt x="169" y="446"/>
                  <a:pt x="163" y="453"/>
                  <a:pt x="164" y="458"/>
                </a:cubicBezTo>
                <a:cubicBezTo>
                  <a:pt x="167" y="460"/>
                  <a:pt x="171" y="458"/>
                  <a:pt x="174" y="457"/>
                </a:cubicBezTo>
                <a:cubicBezTo>
                  <a:pt x="175" y="461"/>
                  <a:pt x="172" y="466"/>
                  <a:pt x="170" y="471"/>
                </a:cubicBezTo>
                <a:cubicBezTo>
                  <a:pt x="177" y="490"/>
                  <a:pt x="198" y="465"/>
                  <a:pt x="207" y="475"/>
                </a:cubicBezTo>
                <a:cubicBezTo>
                  <a:pt x="201" y="484"/>
                  <a:pt x="192" y="493"/>
                  <a:pt x="184" y="502"/>
                </a:cubicBezTo>
                <a:cubicBezTo>
                  <a:pt x="176" y="510"/>
                  <a:pt x="169" y="519"/>
                  <a:pt x="167" y="527"/>
                </a:cubicBezTo>
                <a:cubicBezTo>
                  <a:pt x="174" y="521"/>
                  <a:pt x="183" y="525"/>
                  <a:pt x="181" y="533"/>
                </a:cubicBezTo>
                <a:cubicBezTo>
                  <a:pt x="192" y="528"/>
                  <a:pt x="202" y="534"/>
                  <a:pt x="213" y="528"/>
                </a:cubicBezTo>
                <a:cubicBezTo>
                  <a:pt x="219" y="518"/>
                  <a:pt x="219" y="510"/>
                  <a:pt x="219" y="502"/>
                </a:cubicBezTo>
                <a:cubicBezTo>
                  <a:pt x="219" y="498"/>
                  <a:pt x="219" y="494"/>
                  <a:pt x="221" y="489"/>
                </a:cubicBezTo>
                <a:cubicBezTo>
                  <a:pt x="222" y="485"/>
                  <a:pt x="224" y="480"/>
                  <a:pt x="228" y="474"/>
                </a:cubicBezTo>
                <a:cubicBezTo>
                  <a:pt x="232" y="475"/>
                  <a:pt x="235" y="475"/>
                  <a:pt x="239" y="475"/>
                </a:cubicBezTo>
                <a:cubicBezTo>
                  <a:pt x="241" y="475"/>
                  <a:pt x="243" y="474"/>
                  <a:pt x="245" y="474"/>
                </a:cubicBezTo>
                <a:cubicBezTo>
                  <a:pt x="247" y="473"/>
                  <a:pt x="249" y="473"/>
                  <a:pt x="252" y="472"/>
                </a:cubicBezTo>
                <a:cubicBezTo>
                  <a:pt x="256" y="470"/>
                  <a:pt x="260" y="468"/>
                  <a:pt x="265" y="466"/>
                </a:cubicBezTo>
                <a:cubicBezTo>
                  <a:pt x="270" y="464"/>
                  <a:pt x="274" y="461"/>
                  <a:pt x="279" y="459"/>
                </a:cubicBezTo>
                <a:cubicBezTo>
                  <a:pt x="284" y="456"/>
                  <a:pt x="288" y="454"/>
                  <a:pt x="293" y="451"/>
                </a:cubicBezTo>
                <a:cubicBezTo>
                  <a:pt x="295" y="450"/>
                  <a:pt x="297" y="449"/>
                  <a:pt x="299" y="447"/>
                </a:cubicBezTo>
                <a:cubicBezTo>
                  <a:pt x="301" y="446"/>
                  <a:pt x="304" y="445"/>
                  <a:pt x="306" y="444"/>
                </a:cubicBezTo>
                <a:cubicBezTo>
                  <a:pt x="314" y="440"/>
                  <a:pt x="321" y="436"/>
                  <a:pt x="326" y="434"/>
                </a:cubicBezTo>
                <a:cubicBezTo>
                  <a:pt x="323" y="435"/>
                  <a:pt x="321" y="435"/>
                  <a:pt x="320" y="433"/>
                </a:cubicBezTo>
                <a:cubicBezTo>
                  <a:pt x="321" y="432"/>
                  <a:pt x="322" y="431"/>
                  <a:pt x="323" y="431"/>
                </a:cubicBezTo>
                <a:cubicBezTo>
                  <a:pt x="324" y="430"/>
                  <a:pt x="325" y="429"/>
                  <a:pt x="326" y="429"/>
                </a:cubicBezTo>
                <a:cubicBezTo>
                  <a:pt x="328" y="428"/>
                  <a:pt x="329" y="427"/>
                  <a:pt x="331" y="427"/>
                </a:cubicBezTo>
                <a:cubicBezTo>
                  <a:pt x="334" y="425"/>
                  <a:pt x="338" y="425"/>
                  <a:pt x="341" y="424"/>
                </a:cubicBezTo>
                <a:cubicBezTo>
                  <a:pt x="337" y="420"/>
                  <a:pt x="349" y="416"/>
                  <a:pt x="350" y="412"/>
                </a:cubicBezTo>
                <a:cubicBezTo>
                  <a:pt x="346" y="413"/>
                  <a:pt x="342" y="414"/>
                  <a:pt x="341" y="411"/>
                </a:cubicBezTo>
                <a:cubicBezTo>
                  <a:pt x="357" y="403"/>
                  <a:pt x="368" y="395"/>
                  <a:pt x="380" y="387"/>
                </a:cubicBezTo>
                <a:cubicBezTo>
                  <a:pt x="386" y="383"/>
                  <a:pt x="392" y="379"/>
                  <a:pt x="399" y="375"/>
                </a:cubicBezTo>
                <a:cubicBezTo>
                  <a:pt x="402" y="373"/>
                  <a:pt x="406" y="371"/>
                  <a:pt x="409" y="370"/>
                </a:cubicBezTo>
                <a:cubicBezTo>
                  <a:pt x="413" y="368"/>
                  <a:pt x="417" y="366"/>
                  <a:pt x="421" y="364"/>
                </a:cubicBezTo>
                <a:cubicBezTo>
                  <a:pt x="421" y="362"/>
                  <a:pt x="419" y="360"/>
                  <a:pt x="422" y="359"/>
                </a:cubicBezTo>
                <a:cubicBezTo>
                  <a:pt x="428" y="357"/>
                  <a:pt x="433" y="356"/>
                  <a:pt x="439" y="354"/>
                </a:cubicBezTo>
                <a:cubicBezTo>
                  <a:pt x="442" y="353"/>
                  <a:pt x="444" y="352"/>
                  <a:pt x="447" y="351"/>
                </a:cubicBezTo>
                <a:cubicBezTo>
                  <a:pt x="450" y="350"/>
                  <a:pt x="452" y="349"/>
                  <a:pt x="455" y="348"/>
                </a:cubicBezTo>
                <a:cubicBezTo>
                  <a:pt x="460" y="347"/>
                  <a:pt x="465" y="345"/>
                  <a:pt x="470" y="343"/>
                </a:cubicBezTo>
                <a:cubicBezTo>
                  <a:pt x="475" y="342"/>
                  <a:pt x="480" y="340"/>
                  <a:pt x="484" y="338"/>
                </a:cubicBezTo>
                <a:cubicBezTo>
                  <a:pt x="489" y="337"/>
                  <a:pt x="494" y="335"/>
                  <a:pt x="499" y="333"/>
                </a:cubicBezTo>
                <a:cubicBezTo>
                  <a:pt x="504" y="332"/>
                  <a:pt x="509" y="331"/>
                  <a:pt x="514" y="329"/>
                </a:cubicBezTo>
                <a:cubicBezTo>
                  <a:pt x="524" y="326"/>
                  <a:pt x="534" y="324"/>
                  <a:pt x="546" y="321"/>
                </a:cubicBezTo>
                <a:cubicBezTo>
                  <a:pt x="546" y="320"/>
                  <a:pt x="545" y="317"/>
                  <a:pt x="548" y="317"/>
                </a:cubicBezTo>
                <a:cubicBezTo>
                  <a:pt x="558" y="318"/>
                  <a:pt x="570" y="317"/>
                  <a:pt x="576" y="317"/>
                </a:cubicBezTo>
                <a:cubicBezTo>
                  <a:pt x="575" y="316"/>
                  <a:pt x="574" y="316"/>
                  <a:pt x="574" y="314"/>
                </a:cubicBezTo>
                <a:cubicBezTo>
                  <a:pt x="578" y="314"/>
                  <a:pt x="583" y="314"/>
                  <a:pt x="588" y="313"/>
                </a:cubicBezTo>
                <a:cubicBezTo>
                  <a:pt x="593" y="313"/>
                  <a:pt x="598" y="313"/>
                  <a:pt x="603" y="313"/>
                </a:cubicBezTo>
                <a:cubicBezTo>
                  <a:pt x="608" y="312"/>
                  <a:pt x="613" y="312"/>
                  <a:pt x="618" y="312"/>
                </a:cubicBezTo>
                <a:cubicBezTo>
                  <a:pt x="622" y="312"/>
                  <a:pt x="627" y="312"/>
                  <a:pt x="632" y="312"/>
                </a:cubicBezTo>
                <a:cubicBezTo>
                  <a:pt x="634" y="312"/>
                  <a:pt x="636" y="313"/>
                  <a:pt x="638" y="313"/>
                </a:cubicBezTo>
                <a:cubicBezTo>
                  <a:pt x="640" y="313"/>
                  <a:pt x="642" y="313"/>
                  <a:pt x="644" y="314"/>
                </a:cubicBezTo>
                <a:cubicBezTo>
                  <a:pt x="648" y="314"/>
                  <a:pt x="651" y="315"/>
                  <a:pt x="654" y="316"/>
                </a:cubicBezTo>
                <a:cubicBezTo>
                  <a:pt x="660" y="319"/>
                  <a:pt x="665" y="323"/>
                  <a:pt x="666" y="328"/>
                </a:cubicBezTo>
                <a:cubicBezTo>
                  <a:pt x="663" y="326"/>
                  <a:pt x="661" y="326"/>
                  <a:pt x="659" y="329"/>
                </a:cubicBezTo>
                <a:cubicBezTo>
                  <a:pt x="666" y="331"/>
                  <a:pt x="677" y="337"/>
                  <a:pt x="670" y="343"/>
                </a:cubicBezTo>
                <a:cubicBezTo>
                  <a:pt x="682" y="341"/>
                  <a:pt x="689" y="350"/>
                  <a:pt x="683" y="355"/>
                </a:cubicBezTo>
                <a:cubicBezTo>
                  <a:pt x="683" y="357"/>
                  <a:pt x="686" y="358"/>
                  <a:pt x="685" y="361"/>
                </a:cubicBezTo>
                <a:cubicBezTo>
                  <a:pt x="692" y="362"/>
                  <a:pt x="689" y="362"/>
                  <a:pt x="693" y="360"/>
                </a:cubicBezTo>
                <a:cubicBezTo>
                  <a:pt x="693" y="362"/>
                  <a:pt x="694" y="363"/>
                  <a:pt x="695" y="364"/>
                </a:cubicBezTo>
                <a:cubicBezTo>
                  <a:pt x="694" y="364"/>
                  <a:pt x="692" y="364"/>
                  <a:pt x="690" y="364"/>
                </a:cubicBezTo>
                <a:cubicBezTo>
                  <a:pt x="689" y="364"/>
                  <a:pt x="688" y="365"/>
                  <a:pt x="689" y="367"/>
                </a:cubicBezTo>
                <a:cubicBezTo>
                  <a:pt x="703" y="367"/>
                  <a:pt x="691" y="373"/>
                  <a:pt x="696" y="377"/>
                </a:cubicBezTo>
                <a:cubicBezTo>
                  <a:pt x="705" y="377"/>
                  <a:pt x="702" y="369"/>
                  <a:pt x="714" y="372"/>
                </a:cubicBezTo>
                <a:cubicBezTo>
                  <a:pt x="709" y="375"/>
                  <a:pt x="714" y="378"/>
                  <a:pt x="713" y="382"/>
                </a:cubicBezTo>
                <a:cubicBezTo>
                  <a:pt x="712" y="381"/>
                  <a:pt x="705" y="378"/>
                  <a:pt x="705" y="381"/>
                </a:cubicBezTo>
                <a:cubicBezTo>
                  <a:pt x="710" y="382"/>
                  <a:pt x="707" y="387"/>
                  <a:pt x="710" y="389"/>
                </a:cubicBezTo>
                <a:cubicBezTo>
                  <a:pt x="714" y="389"/>
                  <a:pt x="717" y="389"/>
                  <a:pt x="719" y="388"/>
                </a:cubicBezTo>
                <a:cubicBezTo>
                  <a:pt x="711" y="393"/>
                  <a:pt x="729" y="390"/>
                  <a:pt x="724" y="396"/>
                </a:cubicBezTo>
                <a:cubicBezTo>
                  <a:pt x="721" y="395"/>
                  <a:pt x="717" y="394"/>
                  <a:pt x="714" y="393"/>
                </a:cubicBezTo>
                <a:cubicBezTo>
                  <a:pt x="711" y="393"/>
                  <a:pt x="708" y="392"/>
                  <a:pt x="705" y="392"/>
                </a:cubicBezTo>
                <a:cubicBezTo>
                  <a:pt x="698" y="392"/>
                  <a:pt x="692" y="393"/>
                  <a:pt x="685" y="394"/>
                </a:cubicBezTo>
                <a:cubicBezTo>
                  <a:pt x="682" y="389"/>
                  <a:pt x="675" y="387"/>
                  <a:pt x="668" y="385"/>
                </a:cubicBezTo>
                <a:cubicBezTo>
                  <a:pt x="664" y="384"/>
                  <a:pt x="660" y="383"/>
                  <a:pt x="657" y="382"/>
                </a:cubicBezTo>
                <a:cubicBezTo>
                  <a:pt x="654" y="380"/>
                  <a:pt x="651" y="379"/>
                  <a:pt x="650" y="376"/>
                </a:cubicBezTo>
                <a:cubicBezTo>
                  <a:pt x="652" y="376"/>
                  <a:pt x="655" y="375"/>
                  <a:pt x="656" y="373"/>
                </a:cubicBezTo>
                <a:cubicBezTo>
                  <a:pt x="651" y="372"/>
                  <a:pt x="651" y="368"/>
                  <a:pt x="648" y="366"/>
                </a:cubicBezTo>
                <a:cubicBezTo>
                  <a:pt x="636" y="367"/>
                  <a:pt x="629" y="362"/>
                  <a:pt x="622" y="356"/>
                </a:cubicBezTo>
                <a:cubicBezTo>
                  <a:pt x="618" y="353"/>
                  <a:pt x="614" y="350"/>
                  <a:pt x="610" y="348"/>
                </a:cubicBezTo>
                <a:cubicBezTo>
                  <a:pt x="605" y="346"/>
                  <a:pt x="600" y="344"/>
                  <a:pt x="593" y="344"/>
                </a:cubicBezTo>
                <a:cubicBezTo>
                  <a:pt x="593" y="352"/>
                  <a:pt x="582" y="353"/>
                  <a:pt x="571" y="352"/>
                </a:cubicBezTo>
                <a:cubicBezTo>
                  <a:pt x="572" y="359"/>
                  <a:pt x="565" y="358"/>
                  <a:pt x="556" y="357"/>
                </a:cubicBezTo>
                <a:cubicBezTo>
                  <a:pt x="559" y="364"/>
                  <a:pt x="555" y="368"/>
                  <a:pt x="551" y="372"/>
                </a:cubicBezTo>
                <a:cubicBezTo>
                  <a:pt x="547" y="376"/>
                  <a:pt x="544" y="380"/>
                  <a:pt x="549" y="384"/>
                </a:cubicBezTo>
                <a:cubicBezTo>
                  <a:pt x="546" y="383"/>
                  <a:pt x="541" y="384"/>
                  <a:pt x="541" y="387"/>
                </a:cubicBezTo>
                <a:cubicBezTo>
                  <a:pt x="543" y="389"/>
                  <a:pt x="551" y="385"/>
                  <a:pt x="550" y="390"/>
                </a:cubicBezTo>
                <a:cubicBezTo>
                  <a:pt x="550" y="392"/>
                  <a:pt x="545" y="392"/>
                  <a:pt x="542" y="393"/>
                </a:cubicBezTo>
                <a:cubicBezTo>
                  <a:pt x="544" y="400"/>
                  <a:pt x="550" y="403"/>
                  <a:pt x="558" y="405"/>
                </a:cubicBezTo>
                <a:cubicBezTo>
                  <a:pt x="562" y="405"/>
                  <a:pt x="566" y="406"/>
                  <a:pt x="569" y="408"/>
                </a:cubicBezTo>
                <a:cubicBezTo>
                  <a:pt x="573" y="409"/>
                  <a:pt x="576" y="410"/>
                  <a:pt x="578" y="413"/>
                </a:cubicBezTo>
                <a:cubicBezTo>
                  <a:pt x="563" y="418"/>
                  <a:pt x="551" y="417"/>
                  <a:pt x="539" y="415"/>
                </a:cubicBezTo>
                <a:cubicBezTo>
                  <a:pt x="533" y="414"/>
                  <a:pt x="528" y="413"/>
                  <a:pt x="522" y="413"/>
                </a:cubicBezTo>
                <a:cubicBezTo>
                  <a:pt x="519" y="413"/>
                  <a:pt x="516" y="413"/>
                  <a:pt x="513" y="413"/>
                </a:cubicBezTo>
                <a:cubicBezTo>
                  <a:pt x="510" y="414"/>
                  <a:pt x="507" y="415"/>
                  <a:pt x="504" y="416"/>
                </a:cubicBezTo>
                <a:cubicBezTo>
                  <a:pt x="503" y="414"/>
                  <a:pt x="503" y="412"/>
                  <a:pt x="503" y="410"/>
                </a:cubicBezTo>
                <a:cubicBezTo>
                  <a:pt x="496" y="411"/>
                  <a:pt x="492" y="412"/>
                  <a:pt x="488" y="414"/>
                </a:cubicBezTo>
                <a:cubicBezTo>
                  <a:pt x="485" y="417"/>
                  <a:pt x="483" y="420"/>
                  <a:pt x="481" y="423"/>
                </a:cubicBezTo>
                <a:cubicBezTo>
                  <a:pt x="479" y="426"/>
                  <a:pt x="477" y="429"/>
                  <a:pt x="474" y="432"/>
                </a:cubicBezTo>
                <a:cubicBezTo>
                  <a:pt x="472" y="435"/>
                  <a:pt x="469" y="436"/>
                  <a:pt x="463" y="437"/>
                </a:cubicBezTo>
                <a:cubicBezTo>
                  <a:pt x="460" y="443"/>
                  <a:pt x="455" y="449"/>
                  <a:pt x="450" y="454"/>
                </a:cubicBezTo>
                <a:cubicBezTo>
                  <a:pt x="445" y="459"/>
                  <a:pt x="438" y="464"/>
                  <a:pt x="431" y="469"/>
                </a:cubicBezTo>
                <a:cubicBezTo>
                  <a:pt x="433" y="470"/>
                  <a:pt x="421" y="478"/>
                  <a:pt x="422" y="482"/>
                </a:cubicBezTo>
                <a:cubicBezTo>
                  <a:pt x="407" y="489"/>
                  <a:pt x="410" y="495"/>
                  <a:pt x="417" y="501"/>
                </a:cubicBezTo>
                <a:cubicBezTo>
                  <a:pt x="423" y="507"/>
                  <a:pt x="432" y="512"/>
                  <a:pt x="432" y="517"/>
                </a:cubicBezTo>
                <a:cubicBezTo>
                  <a:pt x="439" y="520"/>
                  <a:pt x="448" y="520"/>
                  <a:pt x="453" y="527"/>
                </a:cubicBezTo>
                <a:cubicBezTo>
                  <a:pt x="448" y="529"/>
                  <a:pt x="450" y="531"/>
                  <a:pt x="453" y="531"/>
                </a:cubicBezTo>
                <a:cubicBezTo>
                  <a:pt x="447" y="534"/>
                  <a:pt x="447" y="534"/>
                  <a:pt x="447" y="534"/>
                </a:cubicBezTo>
                <a:cubicBezTo>
                  <a:pt x="451" y="542"/>
                  <a:pt x="446" y="545"/>
                  <a:pt x="455" y="547"/>
                </a:cubicBezTo>
                <a:cubicBezTo>
                  <a:pt x="456" y="545"/>
                  <a:pt x="458" y="544"/>
                  <a:pt x="460" y="543"/>
                </a:cubicBezTo>
                <a:cubicBezTo>
                  <a:pt x="461" y="542"/>
                  <a:pt x="463" y="541"/>
                  <a:pt x="465" y="541"/>
                </a:cubicBezTo>
                <a:cubicBezTo>
                  <a:pt x="469" y="540"/>
                  <a:pt x="472" y="539"/>
                  <a:pt x="476" y="539"/>
                </a:cubicBezTo>
                <a:cubicBezTo>
                  <a:pt x="479" y="539"/>
                  <a:pt x="483" y="540"/>
                  <a:pt x="486" y="541"/>
                </a:cubicBezTo>
                <a:cubicBezTo>
                  <a:pt x="489" y="542"/>
                  <a:pt x="492" y="544"/>
                  <a:pt x="495" y="547"/>
                </a:cubicBezTo>
                <a:cubicBezTo>
                  <a:pt x="492" y="547"/>
                  <a:pt x="495" y="550"/>
                  <a:pt x="491" y="551"/>
                </a:cubicBezTo>
                <a:cubicBezTo>
                  <a:pt x="492" y="557"/>
                  <a:pt x="500" y="551"/>
                  <a:pt x="501" y="556"/>
                </a:cubicBezTo>
                <a:cubicBezTo>
                  <a:pt x="496" y="557"/>
                  <a:pt x="492" y="555"/>
                  <a:pt x="488" y="553"/>
                </a:cubicBezTo>
                <a:cubicBezTo>
                  <a:pt x="486" y="552"/>
                  <a:pt x="484" y="551"/>
                  <a:pt x="482" y="550"/>
                </a:cubicBezTo>
                <a:cubicBezTo>
                  <a:pt x="480" y="549"/>
                  <a:pt x="478" y="549"/>
                  <a:pt x="475" y="549"/>
                </a:cubicBezTo>
                <a:cubicBezTo>
                  <a:pt x="478" y="552"/>
                  <a:pt x="474" y="553"/>
                  <a:pt x="476" y="556"/>
                </a:cubicBezTo>
                <a:cubicBezTo>
                  <a:pt x="479" y="555"/>
                  <a:pt x="479" y="553"/>
                  <a:pt x="482" y="553"/>
                </a:cubicBezTo>
                <a:cubicBezTo>
                  <a:pt x="480" y="556"/>
                  <a:pt x="486" y="556"/>
                  <a:pt x="488" y="560"/>
                </a:cubicBezTo>
                <a:cubicBezTo>
                  <a:pt x="494" y="557"/>
                  <a:pt x="494" y="560"/>
                  <a:pt x="501" y="560"/>
                </a:cubicBezTo>
                <a:cubicBezTo>
                  <a:pt x="501" y="558"/>
                  <a:pt x="503" y="556"/>
                  <a:pt x="505" y="555"/>
                </a:cubicBezTo>
                <a:cubicBezTo>
                  <a:pt x="507" y="554"/>
                  <a:pt x="509" y="554"/>
                  <a:pt x="511" y="555"/>
                </a:cubicBezTo>
                <a:cubicBezTo>
                  <a:pt x="501" y="557"/>
                  <a:pt x="514" y="558"/>
                  <a:pt x="508" y="562"/>
                </a:cubicBezTo>
                <a:cubicBezTo>
                  <a:pt x="515" y="561"/>
                  <a:pt x="519" y="561"/>
                  <a:pt x="523" y="562"/>
                </a:cubicBezTo>
                <a:cubicBezTo>
                  <a:pt x="525" y="562"/>
                  <a:pt x="526" y="562"/>
                  <a:pt x="528" y="562"/>
                </a:cubicBezTo>
                <a:cubicBezTo>
                  <a:pt x="530" y="562"/>
                  <a:pt x="531" y="561"/>
                  <a:pt x="533" y="561"/>
                </a:cubicBezTo>
                <a:cubicBezTo>
                  <a:pt x="529" y="564"/>
                  <a:pt x="526" y="568"/>
                  <a:pt x="527" y="574"/>
                </a:cubicBezTo>
                <a:cubicBezTo>
                  <a:pt x="531" y="572"/>
                  <a:pt x="531" y="576"/>
                  <a:pt x="533" y="577"/>
                </a:cubicBezTo>
                <a:cubicBezTo>
                  <a:pt x="538" y="577"/>
                  <a:pt x="542" y="577"/>
                  <a:pt x="546" y="578"/>
                </a:cubicBezTo>
                <a:cubicBezTo>
                  <a:pt x="550" y="579"/>
                  <a:pt x="553" y="581"/>
                  <a:pt x="557" y="582"/>
                </a:cubicBezTo>
                <a:cubicBezTo>
                  <a:pt x="559" y="583"/>
                  <a:pt x="561" y="584"/>
                  <a:pt x="563" y="584"/>
                </a:cubicBezTo>
                <a:cubicBezTo>
                  <a:pt x="565" y="585"/>
                  <a:pt x="567" y="586"/>
                  <a:pt x="569" y="586"/>
                </a:cubicBezTo>
                <a:cubicBezTo>
                  <a:pt x="573" y="587"/>
                  <a:pt x="578" y="588"/>
                  <a:pt x="583" y="588"/>
                </a:cubicBezTo>
                <a:cubicBezTo>
                  <a:pt x="581" y="592"/>
                  <a:pt x="576" y="594"/>
                  <a:pt x="571" y="595"/>
                </a:cubicBezTo>
                <a:cubicBezTo>
                  <a:pt x="568" y="595"/>
                  <a:pt x="565" y="596"/>
                  <a:pt x="562" y="596"/>
                </a:cubicBezTo>
                <a:cubicBezTo>
                  <a:pt x="559" y="597"/>
                  <a:pt x="556" y="598"/>
                  <a:pt x="553" y="599"/>
                </a:cubicBezTo>
                <a:cubicBezTo>
                  <a:pt x="552" y="604"/>
                  <a:pt x="549" y="607"/>
                  <a:pt x="551" y="614"/>
                </a:cubicBezTo>
                <a:cubicBezTo>
                  <a:pt x="552" y="614"/>
                  <a:pt x="554" y="613"/>
                  <a:pt x="556" y="613"/>
                </a:cubicBezTo>
                <a:cubicBezTo>
                  <a:pt x="558" y="613"/>
                  <a:pt x="560" y="613"/>
                  <a:pt x="562" y="613"/>
                </a:cubicBezTo>
                <a:cubicBezTo>
                  <a:pt x="564" y="613"/>
                  <a:pt x="566" y="613"/>
                  <a:pt x="568" y="613"/>
                </a:cubicBezTo>
                <a:cubicBezTo>
                  <a:pt x="569" y="613"/>
                  <a:pt x="570" y="613"/>
                  <a:pt x="571" y="613"/>
                </a:cubicBezTo>
                <a:cubicBezTo>
                  <a:pt x="574" y="613"/>
                  <a:pt x="574" y="613"/>
                  <a:pt x="574" y="613"/>
                </a:cubicBezTo>
                <a:cubicBezTo>
                  <a:pt x="578" y="614"/>
                  <a:pt x="582" y="613"/>
                  <a:pt x="586" y="613"/>
                </a:cubicBezTo>
                <a:cubicBezTo>
                  <a:pt x="590" y="612"/>
                  <a:pt x="594" y="611"/>
                  <a:pt x="598" y="608"/>
                </a:cubicBezTo>
                <a:cubicBezTo>
                  <a:pt x="599" y="609"/>
                  <a:pt x="600" y="610"/>
                  <a:pt x="602" y="610"/>
                </a:cubicBezTo>
                <a:cubicBezTo>
                  <a:pt x="603" y="610"/>
                  <a:pt x="605" y="611"/>
                  <a:pt x="606" y="611"/>
                </a:cubicBezTo>
                <a:cubicBezTo>
                  <a:pt x="610" y="610"/>
                  <a:pt x="613" y="609"/>
                  <a:pt x="617" y="608"/>
                </a:cubicBezTo>
                <a:cubicBezTo>
                  <a:pt x="622" y="607"/>
                  <a:pt x="626" y="606"/>
                  <a:pt x="630" y="605"/>
                </a:cubicBezTo>
                <a:cubicBezTo>
                  <a:pt x="634" y="604"/>
                  <a:pt x="639" y="604"/>
                  <a:pt x="643" y="605"/>
                </a:cubicBezTo>
                <a:cubicBezTo>
                  <a:pt x="649" y="606"/>
                  <a:pt x="664" y="607"/>
                  <a:pt x="669" y="598"/>
                </a:cubicBezTo>
                <a:cubicBezTo>
                  <a:pt x="689" y="600"/>
                  <a:pt x="712" y="599"/>
                  <a:pt x="740" y="604"/>
                </a:cubicBezTo>
                <a:cubicBezTo>
                  <a:pt x="741" y="608"/>
                  <a:pt x="734" y="609"/>
                  <a:pt x="741" y="610"/>
                </a:cubicBezTo>
                <a:cubicBezTo>
                  <a:pt x="745" y="607"/>
                  <a:pt x="752" y="608"/>
                  <a:pt x="758" y="609"/>
                </a:cubicBezTo>
                <a:cubicBezTo>
                  <a:pt x="765" y="610"/>
                  <a:pt x="772" y="612"/>
                  <a:pt x="776" y="611"/>
                </a:cubicBezTo>
                <a:cubicBezTo>
                  <a:pt x="750" y="603"/>
                  <a:pt x="727" y="595"/>
                  <a:pt x="701" y="591"/>
                </a:cubicBezTo>
                <a:cubicBezTo>
                  <a:pt x="701" y="589"/>
                  <a:pt x="699" y="589"/>
                  <a:pt x="699" y="587"/>
                </a:cubicBezTo>
                <a:cubicBezTo>
                  <a:pt x="701" y="587"/>
                  <a:pt x="703" y="587"/>
                  <a:pt x="705" y="587"/>
                </a:cubicBezTo>
                <a:cubicBezTo>
                  <a:pt x="707" y="587"/>
                  <a:pt x="710" y="587"/>
                  <a:pt x="712" y="587"/>
                </a:cubicBezTo>
                <a:cubicBezTo>
                  <a:pt x="717" y="586"/>
                  <a:pt x="721" y="585"/>
                  <a:pt x="725" y="584"/>
                </a:cubicBezTo>
                <a:cubicBezTo>
                  <a:pt x="727" y="583"/>
                  <a:pt x="729" y="583"/>
                  <a:pt x="730" y="582"/>
                </a:cubicBezTo>
                <a:cubicBezTo>
                  <a:pt x="732" y="582"/>
                  <a:pt x="733" y="582"/>
                  <a:pt x="734" y="582"/>
                </a:cubicBezTo>
                <a:cubicBezTo>
                  <a:pt x="736" y="582"/>
                  <a:pt x="737" y="583"/>
                  <a:pt x="736" y="585"/>
                </a:cubicBezTo>
                <a:cubicBezTo>
                  <a:pt x="738" y="584"/>
                  <a:pt x="743" y="591"/>
                  <a:pt x="749" y="591"/>
                </a:cubicBezTo>
                <a:cubicBezTo>
                  <a:pt x="752" y="585"/>
                  <a:pt x="757" y="586"/>
                  <a:pt x="761" y="589"/>
                </a:cubicBezTo>
                <a:cubicBezTo>
                  <a:pt x="766" y="591"/>
                  <a:pt x="771" y="595"/>
                  <a:pt x="776" y="596"/>
                </a:cubicBezTo>
                <a:cubicBezTo>
                  <a:pt x="777" y="592"/>
                  <a:pt x="783" y="596"/>
                  <a:pt x="783" y="591"/>
                </a:cubicBezTo>
                <a:cubicBezTo>
                  <a:pt x="783" y="587"/>
                  <a:pt x="777" y="586"/>
                  <a:pt x="778" y="581"/>
                </a:cubicBezTo>
                <a:cubicBezTo>
                  <a:pt x="784" y="578"/>
                  <a:pt x="790" y="579"/>
                  <a:pt x="796" y="580"/>
                </a:cubicBezTo>
                <a:cubicBezTo>
                  <a:pt x="801" y="582"/>
                  <a:pt x="807" y="586"/>
                  <a:pt x="815" y="587"/>
                </a:cubicBezTo>
                <a:cubicBezTo>
                  <a:pt x="815" y="589"/>
                  <a:pt x="816" y="590"/>
                  <a:pt x="814" y="591"/>
                </a:cubicBezTo>
                <a:cubicBezTo>
                  <a:pt x="818" y="591"/>
                  <a:pt x="831" y="592"/>
                  <a:pt x="828" y="599"/>
                </a:cubicBezTo>
                <a:cubicBezTo>
                  <a:pt x="819" y="599"/>
                  <a:pt x="825" y="597"/>
                  <a:pt x="820" y="595"/>
                </a:cubicBezTo>
                <a:cubicBezTo>
                  <a:pt x="815" y="599"/>
                  <a:pt x="818" y="602"/>
                  <a:pt x="822" y="606"/>
                </a:cubicBezTo>
                <a:cubicBezTo>
                  <a:pt x="816" y="607"/>
                  <a:pt x="814" y="614"/>
                  <a:pt x="807" y="613"/>
                </a:cubicBezTo>
                <a:cubicBezTo>
                  <a:pt x="810" y="614"/>
                  <a:pt x="812" y="616"/>
                  <a:pt x="813" y="618"/>
                </a:cubicBezTo>
                <a:cubicBezTo>
                  <a:pt x="811" y="621"/>
                  <a:pt x="806" y="619"/>
                  <a:pt x="805" y="623"/>
                </a:cubicBezTo>
                <a:cubicBezTo>
                  <a:pt x="811" y="623"/>
                  <a:pt x="818" y="626"/>
                  <a:pt x="824" y="632"/>
                </a:cubicBezTo>
                <a:cubicBezTo>
                  <a:pt x="826" y="625"/>
                  <a:pt x="835" y="631"/>
                  <a:pt x="838" y="632"/>
                </a:cubicBezTo>
                <a:cubicBezTo>
                  <a:pt x="835" y="635"/>
                  <a:pt x="830" y="634"/>
                  <a:pt x="826" y="631"/>
                </a:cubicBezTo>
                <a:cubicBezTo>
                  <a:pt x="827" y="638"/>
                  <a:pt x="819" y="631"/>
                  <a:pt x="819" y="636"/>
                </a:cubicBezTo>
                <a:cubicBezTo>
                  <a:pt x="820" y="637"/>
                  <a:pt x="823" y="637"/>
                  <a:pt x="826" y="637"/>
                </a:cubicBezTo>
                <a:cubicBezTo>
                  <a:pt x="829" y="637"/>
                  <a:pt x="832" y="636"/>
                  <a:pt x="836" y="636"/>
                </a:cubicBezTo>
                <a:cubicBezTo>
                  <a:pt x="843" y="636"/>
                  <a:pt x="849" y="637"/>
                  <a:pt x="851" y="644"/>
                </a:cubicBezTo>
                <a:cubicBezTo>
                  <a:pt x="848" y="643"/>
                  <a:pt x="845" y="642"/>
                  <a:pt x="842" y="641"/>
                </a:cubicBezTo>
                <a:cubicBezTo>
                  <a:pt x="840" y="641"/>
                  <a:pt x="838" y="641"/>
                  <a:pt x="836" y="642"/>
                </a:cubicBezTo>
                <a:cubicBezTo>
                  <a:pt x="832" y="642"/>
                  <a:pt x="828" y="644"/>
                  <a:pt x="824" y="644"/>
                </a:cubicBezTo>
                <a:cubicBezTo>
                  <a:pt x="818" y="652"/>
                  <a:pt x="820" y="656"/>
                  <a:pt x="825" y="660"/>
                </a:cubicBezTo>
                <a:cubicBezTo>
                  <a:pt x="830" y="663"/>
                  <a:pt x="836" y="666"/>
                  <a:pt x="840" y="671"/>
                </a:cubicBezTo>
                <a:cubicBezTo>
                  <a:pt x="843" y="672"/>
                  <a:pt x="847" y="673"/>
                  <a:pt x="851" y="675"/>
                </a:cubicBezTo>
                <a:cubicBezTo>
                  <a:pt x="854" y="677"/>
                  <a:pt x="858" y="679"/>
                  <a:pt x="862" y="681"/>
                </a:cubicBezTo>
                <a:cubicBezTo>
                  <a:pt x="869" y="685"/>
                  <a:pt x="876" y="689"/>
                  <a:pt x="882" y="689"/>
                </a:cubicBezTo>
                <a:cubicBezTo>
                  <a:pt x="881" y="688"/>
                  <a:pt x="879" y="687"/>
                  <a:pt x="878" y="686"/>
                </a:cubicBezTo>
                <a:cubicBezTo>
                  <a:pt x="876" y="685"/>
                  <a:pt x="874" y="685"/>
                  <a:pt x="873" y="684"/>
                </a:cubicBezTo>
                <a:cubicBezTo>
                  <a:pt x="870" y="682"/>
                  <a:pt x="867" y="679"/>
                  <a:pt x="868" y="675"/>
                </a:cubicBezTo>
                <a:cubicBezTo>
                  <a:pt x="874" y="670"/>
                  <a:pt x="875" y="682"/>
                  <a:pt x="879" y="677"/>
                </a:cubicBezTo>
                <a:cubicBezTo>
                  <a:pt x="873" y="672"/>
                  <a:pt x="869" y="674"/>
                  <a:pt x="869" y="668"/>
                </a:cubicBezTo>
                <a:cubicBezTo>
                  <a:pt x="871" y="669"/>
                  <a:pt x="871" y="666"/>
                  <a:pt x="873" y="667"/>
                </a:cubicBezTo>
                <a:cubicBezTo>
                  <a:pt x="878" y="671"/>
                  <a:pt x="884" y="677"/>
                  <a:pt x="881" y="681"/>
                </a:cubicBezTo>
                <a:cubicBezTo>
                  <a:pt x="883" y="676"/>
                  <a:pt x="884" y="686"/>
                  <a:pt x="887" y="681"/>
                </a:cubicBezTo>
                <a:cubicBezTo>
                  <a:pt x="885" y="679"/>
                  <a:pt x="886" y="676"/>
                  <a:pt x="886" y="673"/>
                </a:cubicBezTo>
                <a:cubicBezTo>
                  <a:pt x="879" y="671"/>
                  <a:pt x="874" y="667"/>
                  <a:pt x="875" y="661"/>
                </a:cubicBezTo>
                <a:cubicBezTo>
                  <a:pt x="889" y="659"/>
                  <a:pt x="895" y="670"/>
                  <a:pt x="908" y="665"/>
                </a:cubicBezTo>
                <a:cubicBezTo>
                  <a:pt x="908" y="669"/>
                  <a:pt x="917" y="676"/>
                  <a:pt x="921" y="674"/>
                </a:cubicBezTo>
                <a:cubicBezTo>
                  <a:pt x="918" y="673"/>
                  <a:pt x="918" y="671"/>
                  <a:pt x="919" y="669"/>
                </a:cubicBezTo>
                <a:cubicBezTo>
                  <a:pt x="924" y="673"/>
                  <a:pt x="929" y="676"/>
                  <a:pt x="933" y="679"/>
                </a:cubicBezTo>
                <a:cubicBezTo>
                  <a:pt x="938" y="682"/>
                  <a:pt x="942" y="685"/>
                  <a:pt x="946" y="687"/>
                </a:cubicBezTo>
                <a:cubicBezTo>
                  <a:pt x="954" y="692"/>
                  <a:pt x="962" y="696"/>
                  <a:pt x="972" y="702"/>
                </a:cubicBezTo>
                <a:cubicBezTo>
                  <a:pt x="965" y="703"/>
                  <a:pt x="962" y="699"/>
                  <a:pt x="955" y="698"/>
                </a:cubicBezTo>
                <a:cubicBezTo>
                  <a:pt x="957" y="702"/>
                  <a:pt x="961" y="705"/>
                  <a:pt x="961" y="709"/>
                </a:cubicBezTo>
                <a:cubicBezTo>
                  <a:pt x="954" y="709"/>
                  <a:pt x="949" y="709"/>
                  <a:pt x="947" y="714"/>
                </a:cubicBezTo>
                <a:cubicBezTo>
                  <a:pt x="938" y="710"/>
                  <a:pt x="931" y="713"/>
                  <a:pt x="923" y="705"/>
                </a:cubicBezTo>
                <a:cubicBezTo>
                  <a:pt x="924" y="713"/>
                  <a:pt x="932" y="713"/>
                  <a:pt x="938" y="714"/>
                </a:cubicBezTo>
                <a:cubicBezTo>
                  <a:pt x="937" y="715"/>
                  <a:pt x="938" y="716"/>
                  <a:pt x="938" y="717"/>
                </a:cubicBezTo>
                <a:cubicBezTo>
                  <a:pt x="928" y="721"/>
                  <a:pt x="928" y="728"/>
                  <a:pt x="926" y="740"/>
                </a:cubicBezTo>
                <a:cubicBezTo>
                  <a:pt x="909" y="736"/>
                  <a:pt x="896" y="727"/>
                  <a:pt x="883" y="719"/>
                </a:cubicBezTo>
                <a:cubicBezTo>
                  <a:pt x="870" y="711"/>
                  <a:pt x="857" y="703"/>
                  <a:pt x="840" y="702"/>
                </a:cubicBezTo>
                <a:cubicBezTo>
                  <a:pt x="835" y="699"/>
                  <a:pt x="831" y="695"/>
                  <a:pt x="825" y="691"/>
                </a:cubicBezTo>
                <a:cubicBezTo>
                  <a:pt x="822" y="689"/>
                  <a:pt x="819" y="687"/>
                  <a:pt x="816" y="685"/>
                </a:cubicBezTo>
                <a:cubicBezTo>
                  <a:pt x="813" y="684"/>
                  <a:pt x="809" y="682"/>
                  <a:pt x="805" y="681"/>
                </a:cubicBezTo>
                <a:cubicBezTo>
                  <a:pt x="806" y="678"/>
                  <a:pt x="803" y="678"/>
                  <a:pt x="805" y="674"/>
                </a:cubicBezTo>
                <a:cubicBezTo>
                  <a:pt x="791" y="673"/>
                  <a:pt x="781" y="666"/>
                  <a:pt x="773" y="659"/>
                </a:cubicBezTo>
                <a:cubicBezTo>
                  <a:pt x="769" y="668"/>
                  <a:pt x="762" y="652"/>
                  <a:pt x="755" y="655"/>
                </a:cubicBezTo>
                <a:cubicBezTo>
                  <a:pt x="755" y="653"/>
                  <a:pt x="754" y="653"/>
                  <a:pt x="756" y="651"/>
                </a:cubicBezTo>
                <a:cubicBezTo>
                  <a:pt x="750" y="654"/>
                  <a:pt x="746" y="651"/>
                  <a:pt x="741" y="647"/>
                </a:cubicBezTo>
                <a:cubicBezTo>
                  <a:pt x="737" y="643"/>
                  <a:pt x="732" y="639"/>
                  <a:pt x="725" y="640"/>
                </a:cubicBezTo>
                <a:cubicBezTo>
                  <a:pt x="731" y="642"/>
                  <a:pt x="719" y="647"/>
                  <a:pt x="730" y="648"/>
                </a:cubicBezTo>
                <a:cubicBezTo>
                  <a:pt x="732" y="645"/>
                  <a:pt x="727" y="642"/>
                  <a:pt x="731" y="643"/>
                </a:cubicBezTo>
                <a:cubicBezTo>
                  <a:pt x="730" y="647"/>
                  <a:pt x="732" y="649"/>
                  <a:pt x="735" y="651"/>
                </a:cubicBezTo>
                <a:cubicBezTo>
                  <a:pt x="739" y="654"/>
                  <a:pt x="742" y="656"/>
                  <a:pt x="744" y="660"/>
                </a:cubicBezTo>
                <a:cubicBezTo>
                  <a:pt x="746" y="659"/>
                  <a:pt x="748" y="658"/>
                  <a:pt x="750" y="658"/>
                </a:cubicBezTo>
                <a:cubicBezTo>
                  <a:pt x="753" y="658"/>
                  <a:pt x="755" y="659"/>
                  <a:pt x="757" y="660"/>
                </a:cubicBezTo>
                <a:cubicBezTo>
                  <a:pt x="761" y="662"/>
                  <a:pt x="765" y="665"/>
                  <a:pt x="771" y="667"/>
                </a:cubicBezTo>
                <a:cubicBezTo>
                  <a:pt x="771" y="670"/>
                  <a:pt x="772" y="679"/>
                  <a:pt x="776" y="676"/>
                </a:cubicBezTo>
                <a:cubicBezTo>
                  <a:pt x="770" y="675"/>
                  <a:pt x="779" y="671"/>
                  <a:pt x="780" y="669"/>
                </a:cubicBezTo>
                <a:cubicBezTo>
                  <a:pt x="784" y="671"/>
                  <a:pt x="788" y="673"/>
                  <a:pt x="791" y="675"/>
                </a:cubicBezTo>
                <a:cubicBezTo>
                  <a:pt x="795" y="678"/>
                  <a:pt x="798" y="680"/>
                  <a:pt x="801" y="682"/>
                </a:cubicBezTo>
                <a:cubicBezTo>
                  <a:pt x="797" y="687"/>
                  <a:pt x="798" y="685"/>
                  <a:pt x="792" y="682"/>
                </a:cubicBezTo>
                <a:cubicBezTo>
                  <a:pt x="790" y="687"/>
                  <a:pt x="792" y="686"/>
                  <a:pt x="789" y="690"/>
                </a:cubicBezTo>
                <a:cubicBezTo>
                  <a:pt x="795" y="694"/>
                  <a:pt x="797" y="690"/>
                  <a:pt x="801" y="689"/>
                </a:cubicBezTo>
                <a:cubicBezTo>
                  <a:pt x="798" y="693"/>
                  <a:pt x="802" y="695"/>
                  <a:pt x="807" y="698"/>
                </a:cubicBezTo>
                <a:cubicBezTo>
                  <a:pt x="812" y="700"/>
                  <a:pt x="818" y="701"/>
                  <a:pt x="820" y="705"/>
                </a:cubicBezTo>
                <a:cubicBezTo>
                  <a:pt x="820" y="702"/>
                  <a:pt x="822" y="701"/>
                  <a:pt x="825" y="702"/>
                </a:cubicBezTo>
                <a:cubicBezTo>
                  <a:pt x="824" y="704"/>
                  <a:pt x="823" y="704"/>
                  <a:pt x="824" y="706"/>
                </a:cubicBezTo>
                <a:cubicBezTo>
                  <a:pt x="852" y="716"/>
                  <a:pt x="879" y="722"/>
                  <a:pt x="903" y="737"/>
                </a:cubicBezTo>
                <a:cubicBezTo>
                  <a:pt x="909" y="737"/>
                  <a:pt x="918" y="739"/>
                  <a:pt x="925" y="743"/>
                </a:cubicBezTo>
                <a:cubicBezTo>
                  <a:pt x="932" y="746"/>
                  <a:pt x="937" y="752"/>
                  <a:pt x="933" y="758"/>
                </a:cubicBezTo>
                <a:cubicBezTo>
                  <a:pt x="937" y="761"/>
                  <a:pt x="940" y="763"/>
                  <a:pt x="944" y="766"/>
                </a:cubicBezTo>
                <a:cubicBezTo>
                  <a:pt x="948" y="768"/>
                  <a:pt x="951" y="770"/>
                  <a:pt x="955" y="773"/>
                </a:cubicBezTo>
                <a:cubicBezTo>
                  <a:pt x="962" y="777"/>
                  <a:pt x="970" y="782"/>
                  <a:pt x="978" y="786"/>
                </a:cubicBezTo>
                <a:cubicBezTo>
                  <a:pt x="994" y="794"/>
                  <a:pt x="1011" y="803"/>
                  <a:pt x="1026" y="815"/>
                </a:cubicBezTo>
                <a:cubicBezTo>
                  <a:pt x="1041" y="815"/>
                  <a:pt x="1054" y="825"/>
                  <a:pt x="1063" y="833"/>
                </a:cubicBezTo>
                <a:cubicBezTo>
                  <a:pt x="1061" y="832"/>
                  <a:pt x="1067" y="833"/>
                  <a:pt x="1069" y="836"/>
                </a:cubicBezTo>
                <a:cubicBezTo>
                  <a:pt x="1076" y="848"/>
                  <a:pt x="1056" y="840"/>
                  <a:pt x="1048" y="834"/>
                </a:cubicBezTo>
                <a:cubicBezTo>
                  <a:pt x="1056" y="839"/>
                  <a:pt x="1043" y="843"/>
                  <a:pt x="1040" y="845"/>
                </a:cubicBezTo>
                <a:cubicBezTo>
                  <a:pt x="1031" y="841"/>
                  <a:pt x="1023" y="838"/>
                  <a:pt x="1016" y="834"/>
                </a:cubicBezTo>
                <a:cubicBezTo>
                  <a:pt x="1008" y="831"/>
                  <a:pt x="1001" y="828"/>
                  <a:pt x="993" y="825"/>
                </a:cubicBezTo>
                <a:cubicBezTo>
                  <a:pt x="989" y="823"/>
                  <a:pt x="991" y="819"/>
                  <a:pt x="986" y="817"/>
                </a:cubicBezTo>
                <a:cubicBezTo>
                  <a:pt x="978" y="818"/>
                  <a:pt x="975" y="807"/>
                  <a:pt x="967" y="804"/>
                </a:cubicBezTo>
                <a:cubicBezTo>
                  <a:pt x="962" y="803"/>
                  <a:pt x="956" y="806"/>
                  <a:pt x="952" y="804"/>
                </a:cubicBezTo>
                <a:cubicBezTo>
                  <a:pt x="947" y="802"/>
                  <a:pt x="946" y="795"/>
                  <a:pt x="942" y="792"/>
                </a:cubicBezTo>
                <a:cubicBezTo>
                  <a:pt x="939" y="791"/>
                  <a:pt x="934" y="791"/>
                  <a:pt x="932" y="791"/>
                </a:cubicBezTo>
                <a:cubicBezTo>
                  <a:pt x="932" y="791"/>
                  <a:pt x="934" y="789"/>
                  <a:pt x="934" y="789"/>
                </a:cubicBezTo>
                <a:cubicBezTo>
                  <a:pt x="930" y="786"/>
                  <a:pt x="926" y="789"/>
                  <a:pt x="922" y="788"/>
                </a:cubicBezTo>
                <a:cubicBezTo>
                  <a:pt x="922" y="787"/>
                  <a:pt x="923" y="783"/>
                  <a:pt x="923" y="783"/>
                </a:cubicBezTo>
                <a:cubicBezTo>
                  <a:pt x="919" y="778"/>
                  <a:pt x="909" y="782"/>
                  <a:pt x="903" y="780"/>
                </a:cubicBezTo>
                <a:cubicBezTo>
                  <a:pt x="901" y="774"/>
                  <a:pt x="911" y="776"/>
                  <a:pt x="905" y="773"/>
                </a:cubicBezTo>
                <a:cubicBezTo>
                  <a:pt x="902" y="777"/>
                  <a:pt x="897" y="773"/>
                  <a:pt x="893" y="775"/>
                </a:cubicBezTo>
                <a:cubicBezTo>
                  <a:pt x="892" y="766"/>
                  <a:pt x="877" y="768"/>
                  <a:pt x="882" y="762"/>
                </a:cubicBezTo>
                <a:cubicBezTo>
                  <a:pt x="876" y="761"/>
                  <a:pt x="869" y="759"/>
                  <a:pt x="862" y="758"/>
                </a:cubicBezTo>
                <a:cubicBezTo>
                  <a:pt x="855" y="756"/>
                  <a:pt x="848" y="754"/>
                  <a:pt x="844" y="752"/>
                </a:cubicBezTo>
                <a:cubicBezTo>
                  <a:pt x="846" y="753"/>
                  <a:pt x="845" y="755"/>
                  <a:pt x="844" y="757"/>
                </a:cubicBezTo>
                <a:cubicBezTo>
                  <a:pt x="839" y="755"/>
                  <a:pt x="835" y="753"/>
                  <a:pt x="832" y="752"/>
                </a:cubicBezTo>
                <a:cubicBezTo>
                  <a:pt x="829" y="752"/>
                  <a:pt x="827" y="751"/>
                  <a:pt x="823" y="752"/>
                </a:cubicBezTo>
                <a:cubicBezTo>
                  <a:pt x="824" y="750"/>
                  <a:pt x="825" y="751"/>
                  <a:pt x="826" y="750"/>
                </a:cubicBezTo>
                <a:cubicBezTo>
                  <a:pt x="810" y="744"/>
                  <a:pt x="796" y="741"/>
                  <a:pt x="787" y="736"/>
                </a:cubicBezTo>
                <a:cubicBezTo>
                  <a:pt x="785" y="737"/>
                  <a:pt x="783" y="739"/>
                  <a:pt x="781" y="740"/>
                </a:cubicBezTo>
                <a:cubicBezTo>
                  <a:pt x="779" y="736"/>
                  <a:pt x="778" y="737"/>
                  <a:pt x="774" y="739"/>
                </a:cubicBezTo>
                <a:cubicBezTo>
                  <a:pt x="772" y="736"/>
                  <a:pt x="775" y="731"/>
                  <a:pt x="770" y="732"/>
                </a:cubicBezTo>
                <a:cubicBezTo>
                  <a:pt x="774" y="737"/>
                  <a:pt x="764" y="735"/>
                  <a:pt x="761" y="735"/>
                </a:cubicBezTo>
                <a:cubicBezTo>
                  <a:pt x="762" y="733"/>
                  <a:pt x="758" y="733"/>
                  <a:pt x="760" y="729"/>
                </a:cubicBezTo>
                <a:cubicBezTo>
                  <a:pt x="760" y="726"/>
                  <a:pt x="764" y="729"/>
                  <a:pt x="765" y="726"/>
                </a:cubicBezTo>
                <a:cubicBezTo>
                  <a:pt x="756" y="724"/>
                  <a:pt x="755" y="728"/>
                  <a:pt x="752" y="735"/>
                </a:cubicBezTo>
                <a:cubicBezTo>
                  <a:pt x="755" y="738"/>
                  <a:pt x="760" y="739"/>
                  <a:pt x="763" y="742"/>
                </a:cubicBezTo>
                <a:cubicBezTo>
                  <a:pt x="768" y="735"/>
                  <a:pt x="781" y="744"/>
                  <a:pt x="783" y="748"/>
                </a:cubicBezTo>
                <a:cubicBezTo>
                  <a:pt x="781" y="748"/>
                  <a:pt x="781" y="750"/>
                  <a:pt x="780" y="750"/>
                </a:cubicBezTo>
                <a:cubicBezTo>
                  <a:pt x="780" y="748"/>
                  <a:pt x="781" y="746"/>
                  <a:pt x="779" y="746"/>
                </a:cubicBezTo>
                <a:cubicBezTo>
                  <a:pt x="774" y="749"/>
                  <a:pt x="770" y="748"/>
                  <a:pt x="766" y="747"/>
                </a:cubicBezTo>
                <a:cubicBezTo>
                  <a:pt x="762" y="745"/>
                  <a:pt x="757" y="742"/>
                  <a:pt x="752" y="740"/>
                </a:cubicBezTo>
                <a:cubicBezTo>
                  <a:pt x="754" y="747"/>
                  <a:pt x="749" y="744"/>
                  <a:pt x="747" y="749"/>
                </a:cubicBezTo>
                <a:cubicBezTo>
                  <a:pt x="752" y="751"/>
                  <a:pt x="757" y="752"/>
                  <a:pt x="762" y="754"/>
                </a:cubicBezTo>
                <a:cubicBezTo>
                  <a:pt x="767" y="755"/>
                  <a:pt x="772" y="757"/>
                  <a:pt x="777" y="758"/>
                </a:cubicBezTo>
                <a:cubicBezTo>
                  <a:pt x="774" y="754"/>
                  <a:pt x="782" y="755"/>
                  <a:pt x="784" y="754"/>
                </a:cubicBezTo>
                <a:cubicBezTo>
                  <a:pt x="786" y="757"/>
                  <a:pt x="792" y="764"/>
                  <a:pt x="795" y="763"/>
                </a:cubicBezTo>
                <a:cubicBezTo>
                  <a:pt x="793" y="762"/>
                  <a:pt x="794" y="760"/>
                  <a:pt x="795" y="758"/>
                </a:cubicBezTo>
                <a:cubicBezTo>
                  <a:pt x="796" y="762"/>
                  <a:pt x="800" y="764"/>
                  <a:pt x="803" y="766"/>
                </a:cubicBezTo>
                <a:cubicBezTo>
                  <a:pt x="807" y="768"/>
                  <a:pt x="811" y="769"/>
                  <a:pt x="814" y="771"/>
                </a:cubicBezTo>
                <a:cubicBezTo>
                  <a:pt x="806" y="767"/>
                  <a:pt x="809" y="772"/>
                  <a:pt x="802" y="771"/>
                </a:cubicBezTo>
                <a:cubicBezTo>
                  <a:pt x="807" y="775"/>
                  <a:pt x="810" y="778"/>
                  <a:pt x="816" y="775"/>
                </a:cubicBezTo>
                <a:cubicBezTo>
                  <a:pt x="816" y="776"/>
                  <a:pt x="815" y="778"/>
                  <a:pt x="814" y="779"/>
                </a:cubicBezTo>
                <a:cubicBezTo>
                  <a:pt x="818" y="779"/>
                  <a:pt x="822" y="780"/>
                  <a:pt x="826" y="782"/>
                </a:cubicBezTo>
                <a:cubicBezTo>
                  <a:pt x="830" y="784"/>
                  <a:pt x="833" y="786"/>
                  <a:pt x="838" y="788"/>
                </a:cubicBezTo>
                <a:cubicBezTo>
                  <a:pt x="846" y="793"/>
                  <a:pt x="854" y="798"/>
                  <a:pt x="864" y="799"/>
                </a:cubicBezTo>
                <a:cubicBezTo>
                  <a:pt x="863" y="801"/>
                  <a:pt x="862" y="803"/>
                  <a:pt x="863" y="804"/>
                </a:cubicBezTo>
                <a:cubicBezTo>
                  <a:pt x="871" y="805"/>
                  <a:pt x="880" y="810"/>
                  <a:pt x="888" y="815"/>
                </a:cubicBezTo>
                <a:cubicBezTo>
                  <a:pt x="895" y="819"/>
                  <a:pt x="902" y="824"/>
                  <a:pt x="907" y="823"/>
                </a:cubicBezTo>
                <a:cubicBezTo>
                  <a:pt x="905" y="828"/>
                  <a:pt x="897" y="826"/>
                  <a:pt x="895" y="822"/>
                </a:cubicBezTo>
                <a:cubicBezTo>
                  <a:pt x="892" y="831"/>
                  <a:pt x="903" y="828"/>
                  <a:pt x="907" y="829"/>
                </a:cubicBezTo>
                <a:cubicBezTo>
                  <a:pt x="907" y="829"/>
                  <a:pt x="906" y="832"/>
                  <a:pt x="906" y="832"/>
                </a:cubicBezTo>
                <a:cubicBezTo>
                  <a:pt x="912" y="833"/>
                  <a:pt x="917" y="829"/>
                  <a:pt x="923" y="831"/>
                </a:cubicBezTo>
                <a:cubicBezTo>
                  <a:pt x="927" y="833"/>
                  <a:pt x="929" y="836"/>
                  <a:pt x="931" y="838"/>
                </a:cubicBezTo>
                <a:cubicBezTo>
                  <a:pt x="933" y="841"/>
                  <a:pt x="936" y="844"/>
                  <a:pt x="941" y="846"/>
                </a:cubicBezTo>
                <a:cubicBezTo>
                  <a:pt x="941" y="838"/>
                  <a:pt x="952" y="851"/>
                  <a:pt x="957" y="849"/>
                </a:cubicBezTo>
                <a:cubicBezTo>
                  <a:pt x="942" y="840"/>
                  <a:pt x="977" y="853"/>
                  <a:pt x="973" y="861"/>
                </a:cubicBezTo>
                <a:cubicBezTo>
                  <a:pt x="968" y="858"/>
                  <a:pt x="966" y="861"/>
                  <a:pt x="962" y="860"/>
                </a:cubicBezTo>
                <a:cubicBezTo>
                  <a:pt x="970" y="864"/>
                  <a:pt x="965" y="864"/>
                  <a:pt x="964" y="870"/>
                </a:cubicBezTo>
                <a:cubicBezTo>
                  <a:pt x="971" y="872"/>
                  <a:pt x="970" y="876"/>
                  <a:pt x="974" y="879"/>
                </a:cubicBezTo>
                <a:cubicBezTo>
                  <a:pt x="975" y="874"/>
                  <a:pt x="970" y="872"/>
                  <a:pt x="969" y="868"/>
                </a:cubicBezTo>
                <a:cubicBezTo>
                  <a:pt x="971" y="869"/>
                  <a:pt x="972" y="869"/>
                  <a:pt x="974" y="869"/>
                </a:cubicBezTo>
                <a:cubicBezTo>
                  <a:pt x="976" y="872"/>
                  <a:pt x="975" y="880"/>
                  <a:pt x="981" y="876"/>
                </a:cubicBezTo>
                <a:cubicBezTo>
                  <a:pt x="980" y="878"/>
                  <a:pt x="979" y="880"/>
                  <a:pt x="979" y="882"/>
                </a:cubicBezTo>
                <a:cubicBezTo>
                  <a:pt x="973" y="879"/>
                  <a:pt x="968" y="877"/>
                  <a:pt x="964" y="875"/>
                </a:cubicBezTo>
                <a:cubicBezTo>
                  <a:pt x="959" y="873"/>
                  <a:pt x="955" y="872"/>
                  <a:pt x="951" y="870"/>
                </a:cubicBezTo>
                <a:cubicBezTo>
                  <a:pt x="948" y="868"/>
                  <a:pt x="944" y="866"/>
                  <a:pt x="940" y="863"/>
                </a:cubicBezTo>
                <a:cubicBezTo>
                  <a:pt x="937" y="860"/>
                  <a:pt x="933" y="857"/>
                  <a:pt x="928" y="853"/>
                </a:cubicBezTo>
                <a:cubicBezTo>
                  <a:pt x="914" y="851"/>
                  <a:pt x="905" y="836"/>
                  <a:pt x="888" y="836"/>
                </a:cubicBezTo>
                <a:cubicBezTo>
                  <a:pt x="889" y="834"/>
                  <a:pt x="884" y="833"/>
                  <a:pt x="886" y="830"/>
                </a:cubicBezTo>
                <a:cubicBezTo>
                  <a:pt x="881" y="829"/>
                  <a:pt x="877" y="827"/>
                  <a:pt x="873" y="824"/>
                </a:cubicBezTo>
                <a:cubicBezTo>
                  <a:pt x="869" y="822"/>
                  <a:pt x="865" y="819"/>
                  <a:pt x="861" y="816"/>
                </a:cubicBezTo>
                <a:cubicBezTo>
                  <a:pt x="858" y="813"/>
                  <a:pt x="854" y="811"/>
                  <a:pt x="850" y="809"/>
                </a:cubicBezTo>
                <a:cubicBezTo>
                  <a:pt x="846" y="808"/>
                  <a:pt x="842" y="807"/>
                  <a:pt x="837" y="808"/>
                </a:cubicBezTo>
                <a:cubicBezTo>
                  <a:pt x="841" y="810"/>
                  <a:pt x="847" y="811"/>
                  <a:pt x="845" y="815"/>
                </a:cubicBezTo>
                <a:cubicBezTo>
                  <a:pt x="841" y="813"/>
                  <a:pt x="821" y="809"/>
                  <a:pt x="829" y="802"/>
                </a:cubicBezTo>
                <a:cubicBezTo>
                  <a:pt x="825" y="801"/>
                  <a:pt x="822" y="801"/>
                  <a:pt x="818" y="799"/>
                </a:cubicBezTo>
                <a:cubicBezTo>
                  <a:pt x="813" y="804"/>
                  <a:pt x="824" y="802"/>
                  <a:pt x="823" y="805"/>
                </a:cubicBezTo>
                <a:cubicBezTo>
                  <a:pt x="820" y="804"/>
                  <a:pt x="814" y="803"/>
                  <a:pt x="810" y="801"/>
                </a:cubicBezTo>
                <a:cubicBezTo>
                  <a:pt x="805" y="799"/>
                  <a:pt x="801" y="797"/>
                  <a:pt x="800" y="792"/>
                </a:cubicBezTo>
                <a:cubicBezTo>
                  <a:pt x="797" y="791"/>
                  <a:pt x="795" y="790"/>
                  <a:pt x="792" y="789"/>
                </a:cubicBezTo>
                <a:cubicBezTo>
                  <a:pt x="789" y="788"/>
                  <a:pt x="786" y="787"/>
                  <a:pt x="784" y="787"/>
                </a:cubicBezTo>
                <a:cubicBezTo>
                  <a:pt x="778" y="785"/>
                  <a:pt x="773" y="783"/>
                  <a:pt x="769" y="782"/>
                </a:cubicBezTo>
                <a:cubicBezTo>
                  <a:pt x="764" y="780"/>
                  <a:pt x="760" y="778"/>
                  <a:pt x="756" y="776"/>
                </a:cubicBezTo>
                <a:cubicBezTo>
                  <a:pt x="753" y="774"/>
                  <a:pt x="749" y="771"/>
                  <a:pt x="746" y="768"/>
                </a:cubicBezTo>
                <a:cubicBezTo>
                  <a:pt x="743" y="775"/>
                  <a:pt x="744" y="764"/>
                  <a:pt x="742" y="764"/>
                </a:cubicBezTo>
                <a:cubicBezTo>
                  <a:pt x="738" y="765"/>
                  <a:pt x="741" y="771"/>
                  <a:pt x="739" y="771"/>
                </a:cubicBezTo>
                <a:cubicBezTo>
                  <a:pt x="737" y="771"/>
                  <a:pt x="737" y="772"/>
                  <a:pt x="736" y="772"/>
                </a:cubicBezTo>
                <a:cubicBezTo>
                  <a:pt x="731" y="772"/>
                  <a:pt x="732" y="767"/>
                  <a:pt x="729" y="766"/>
                </a:cubicBezTo>
                <a:cubicBezTo>
                  <a:pt x="728" y="767"/>
                  <a:pt x="726" y="767"/>
                  <a:pt x="724" y="767"/>
                </a:cubicBezTo>
                <a:cubicBezTo>
                  <a:pt x="722" y="767"/>
                  <a:pt x="719" y="766"/>
                  <a:pt x="717" y="766"/>
                </a:cubicBezTo>
                <a:cubicBezTo>
                  <a:pt x="718" y="760"/>
                  <a:pt x="715" y="759"/>
                  <a:pt x="712" y="758"/>
                </a:cubicBezTo>
                <a:cubicBezTo>
                  <a:pt x="709" y="758"/>
                  <a:pt x="706" y="759"/>
                  <a:pt x="704" y="758"/>
                </a:cubicBezTo>
                <a:cubicBezTo>
                  <a:pt x="701" y="758"/>
                  <a:pt x="699" y="757"/>
                  <a:pt x="696" y="756"/>
                </a:cubicBezTo>
                <a:cubicBezTo>
                  <a:pt x="694" y="756"/>
                  <a:pt x="691" y="755"/>
                  <a:pt x="689" y="754"/>
                </a:cubicBezTo>
                <a:cubicBezTo>
                  <a:pt x="686" y="753"/>
                  <a:pt x="684" y="753"/>
                  <a:pt x="681" y="752"/>
                </a:cubicBezTo>
                <a:cubicBezTo>
                  <a:pt x="679" y="751"/>
                  <a:pt x="676" y="751"/>
                  <a:pt x="674" y="750"/>
                </a:cubicBezTo>
                <a:cubicBezTo>
                  <a:pt x="673" y="750"/>
                  <a:pt x="672" y="749"/>
                  <a:pt x="670" y="749"/>
                </a:cubicBezTo>
                <a:cubicBezTo>
                  <a:pt x="669" y="749"/>
                  <a:pt x="668" y="748"/>
                  <a:pt x="667" y="748"/>
                </a:cubicBezTo>
                <a:cubicBezTo>
                  <a:pt x="665" y="748"/>
                  <a:pt x="662" y="747"/>
                  <a:pt x="660" y="747"/>
                </a:cubicBezTo>
                <a:cubicBezTo>
                  <a:pt x="656" y="746"/>
                  <a:pt x="652" y="746"/>
                  <a:pt x="649" y="746"/>
                </a:cubicBezTo>
                <a:cubicBezTo>
                  <a:pt x="651" y="747"/>
                  <a:pt x="653" y="748"/>
                  <a:pt x="655" y="748"/>
                </a:cubicBezTo>
                <a:cubicBezTo>
                  <a:pt x="657" y="749"/>
                  <a:pt x="659" y="749"/>
                  <a:pt x="661" y="749"/>
                </a:cubicBezTo>
                <a:cubicBezTo>
                  <a:pt x="662" y="750"/>
                  <a:pt x="664" y="750"/>
                  <a:pt x="665" y="751"/>
                </a:cubicBezTo>
                <a:cubicBezTo>
                  <a:pt x="666" y="751"/>
                  <a:pt x="667" y="752"/>
                  <a:pt x="668" y="752"/>
                </a:cubicBezTo>
                <a:cubicBezTo>
                  <a:pt x="669" y="753"/>
                  <a:pt x="670" y="754"/>
                  <a:pt x="671" y="755"/>
                </a:cubicBezTo>
                <a:cubicBezTo>
                  <a:pt x="674" y="754"/>
                  <a:pt x="678" y="754"/>
                  <a:pt x="681" y="754"/>
                </a:cubicBezTo>
                <a:cubicBezTo>
                  <a:pt x="685" y="755"/>
                  <a:pt x="689" y="756"/>
                  <a:pt x="693" y="757"/>
                </a:cubicBezTo>
                <a:cubicBezTo>
                  <a:pt x="696" y="758"/>
                  <a:pt x="696" y="758"/>
                  <a:pt x="696" y="758"/>
                </a:cubicBezTo>
                <a:cubicBezTo>
                  <a:pt x="698" y="759"/>
                  <a:pt x="698" y="759"/>
                  <a:pt x="698" y="759"/>
                </a:cubicBezTo>
                <a:cubicBezTo>
                  <a:pt x="700" y="760"/>
                  <a:pt x="702" y="760"/>
                  <a:pt x="704" y="761"/>
                </a:cubicBezTo>
                <a:cubicBezTo>
                  <a:pt x="706" y="762"/>
                  <a:pt x="708" y="762"/>
                  <a:pt x="710" y="763"/>
                </a:cubicBezTo>
                <a:cubicBezTo>
                  <a:pt x="712" y="763"/>
                  <a:pt x="714" y="764"/>
                  <a:pt x="716" y="764"/>
                </a:cubicBezTo>
                <a:cubicBezTo>
                  <a:pt x="715" y="767"/>
                  <a:pt x="717" y="769"/>
                  <a:pt x="717" y="771"/>
                </a:cubicBezTo>
                <a:cubicBezTo>
                  <a:pt x="715" y="773"/>
                  <a:pt x="712" y="773"/>
                  <a:pt x="710" y="774"/>
                </a:cubicBezTo>
                <a:cubicBezTo>
                  <a:pt x="712" y="776"/>
                  <a:pt x="716" y="776"/>
                  <a:pt x="721" y="776"/>
                </a:cubicBezTo>
                <a:cubicBezTo>
                  <a:pt x="726" y="777"/>
                  <a:pt x="731" y="778"/>
                  <a:pt x="734" y="783"/>
                </a:cubicBezTo>
                <a:cubicBezTo>
                  <a:pt x="736" y="779"/>
                  <a:pt x="739" y="782"/>
                  <a:pt x="742" y="784"/>
                </a:cubicBezTo>
                <a:cubicBezTo>
                  <a:pt x="745" y="779"/>
                  <a:pt x="751" y="779"/>
                  <a:pt x="758" y="780"/>
                </a:cubicBezTo>
                <a:cubicBezTo>
                  <a:pt x="764" y="781"/>
                  <a:pt x="770" y="784"/>
                  <a:pt x="774" y="786"/>
                </a:cubicBezTo>
                <a:cubicBezTo>
                  <a:pt x="773" y="788"/>
                  <a:pt x="762" y="782"/>
                  <a:pt x="765" y="786"/>
                </a:cubicBezTo>
                <a:cubicBezTo>
                  <a:pt x="769" y="787"/>
                  <a:pt x="773" y="788"/>
                  <a:pt x="771" y="793"/>
                </a:cubicBezTo>
                <a:cubicBezTo>
                  <a:pt x="769" y="793"/>
                  <a:pt x="765" y="789"/>
                  <a:pt x="763" y="792"/>
                </a:cubicBezTo>
                <a:cubicBezTo>
                  <a:pt x="765" y="793"/>
                  <a:pt x="768" y="794"/>
                  <a:pt x="770" y="795"/>
                </a:cubicBezTo>
                <a:cubicBezTo>
                  <a:pt x="772" y="797"/>
                  <a:pt x="773" y="799"/>
                  <a:pt x="771" y="803"/>
                </a:cubicBezTo>
                <a:cubicBezTo>
                  <a:pt x="776" y="806"/>
                  <a:pt x="771" y="797"/>
                  <a:pt x="776" y="799"/>
                </a:cubicBezTo>
                <a:cubicBezTo>
                  <a:pt x="776" y="800"/>
                  <a:pt x="777" y="801"/>
                  <a:pt x="778" y="801"/>
                </a:cubicBezTo>
                <a:cubicBezTo>
                  <a:pt x="778" y="808"/>
                  <a:pt x="774" y="807"/>
                  <a:pt x="771" y="809"/>
                </a:cubicBezTo>
                <a:cubicBezTo>
                  <a:pt x="776" y="815"/>
                  <a:pt x="778" y="809"/>
                  <a:pt x="779" y="807"/>
                </a:cubicBezTo>
                <a:cubicBezTo>
                  <a:pt x="782" y="812"/>
                  <a:pt x="774" y="811"/>
                  <a:pt x="776" y="815"/>
                </a:cubicBezTo>
                <a:cubicBezTo>
                  <a:pt x="781" y="819"/>
                  <a:pt x="786" y="822"/>
                  <a:pt x="789" y="823"/>
                </a:cubicBezTo>
                <a:cubicBezTo>
                  <a:pt x="788" y="822"/>
                  <a:pt x="788" y="821"/>
                  <a:pt x="788" y="819"/>
                </a:cubicBezTo>
                <a:cubicBezTo>
                  <a:pt x="789" y="821"/>
                  <a:pt x="794" y="817"/>
                  <a:pt x="794" y="822"/>
                </a:cubicBezTo>
                <a:cubicBezTo>
                  <a:pt x="792" y="821"/>
                  <a:pt x="790" y="820"/>
                  <a:pt x="790" y="822"/>
                </a:cubicBezTo>
                <a:cubicBezTo>
                  <a:pt x="795" y="828"/>
                  <a:pt x="808" y="829"/>
                  <a:pt x="810" y="837"/>
                </a:cubicBezTo>
                <a:cubicBezTo>
                  <a:pt x="814" y="837"/>
                  <a:pt x="809" y="832"/>
                  <a:pt x="813" y="832"/>
                </a:cubicBezTo>
                <a:cubicBezTo>
                  <a:pt x="821" y="834"/>
                  <a:pt x="818" y="840"/>
                  <a:pt x="823" y="843"/>
                </a:cubicBezTo>
                <a:cubicBezTo>
                  <a:pt x="824" y="841"/>
                  <a:pt x="824" y="835"/>
                  <a:pt x="827" y="836"/>
                </a:cubicBezTo>
                <a:cubicBezTo>
                  <a:pt x="829" y="838"/>
                  <a:pt x="832" y="838"/>
                  <a:pt x="835" y="840"/>
                </a:cubicBezTo>
                <a:cubicBezTo>
                  <a:pt x="837" y="841"/>
                  <a:pt x="839" y="843"/>
                  <a:pt x="837" y="845"/>
                </a:cubicBezTo>
                <a:cubicBezTo>
                  <a:pt x="836" y="846"/>
                  <a:pt x="833" y="845"/>
                  <a:pt x="831" y="844"/>
                </a:cubicBezTo>
                <a:cubicBezTo>
                  <a:pt x="829" y="844"/>
                  <a:pt x="828" y="844"/>
                  <a:pt x="829" y="845"/>
                </a:cubicBezTo>
                <a:cubicBezTo>
                  <a:pt x="838" y="846"/>
                  <a:pt x="841" y="851"/>
                  <a:pt x="847" y="847"/>
                </a:cubicBezTo>
                <a:cubicBezTo>
                  <a:pt x="852" y="851"/>
                  <a:pt x="843" y="854"/>
                  <a:pt x="848" y="856"/>
                </a:cubicBezTo>
                <a:cubicBezTo>
                  <a:pt x="850" y="857"/>
                  <a:pt x="850" y="852"/>
                  <a:pt x="853" y="853"/>
                </a:cubicBezTo>
                <a:cubicBezTo>
                  <a:pt x="853" y="856"/>
                  <a:pt x="865" y="868"/>
                  <a:pt x="861" y="859"/>
                </a:cubicBezTo>
                <a:cubicBezTo>
                  <a:pt x="866" y="863"/>
                  <a:pt x="867" y="863"/>
                  <a:pt x="875" y="868"/>
                </a:cubicBezTo>
                <a:cubicBezTo>
                  <a:pt x="876" y="866"/>
                  <a:pt x="876" y="863"/>
                  <a:pt x="878" y="863"/>
                </a:cubicBezTo>
                <a:cubicBezTo>
                  <a:pt x="888" y="871"/>
                  <a:pt x="899" y="876"/>
                  <a:pt x="909" y="881"/>
                </a:cubicBezTo>
                <a:cubicBezTo>
                  <a:pt x="915" y="884"/>
                  <a:pt x="920" y="886"/>
                  <a:pt x="925" y="889"/>
                </a:cubicBezTo>
                <a:cubicBezTo>
                  <a:pt x="930" y="892"/>
                  <a:pt x="935" y="895"/>
                  <a:pt x="939" y="898"/>
                </a:cubicBezTo>
                <a:cubicBezTo>
                  <a:pt x="941" y="897"/>
                  <a:pt x="939" y="894"/>
                  <a:pt x="941" y="895"/>
                </a:cubicBezTo>
                <a:cubicBezTo>
                  <a:pt x="948" y="901"/>
                  <a:pt x="953" y="906"/>
                  <a:pt x="961" y="904"/>
                </a:cubicBezTo>
                <a:cubicBezTo>
                  <a:pt x="960" y="906"/>
                  <a:pt x="959" y="907"/>
                  <a:pt x="957" y="907"/>
                </a:cubicBezTo>
                <a:cubicBezTo>
                  <a:pt x="961" y="908"/>
                  <a:pt x="964" y="910"/>
                  <a:pt x="967" y="912"/>
                </a:cubicBezTo>
                <a:cubicBezTo>
                  <a:pt x="969" y="915"/>
                  <a:pt x="972" y="918"/>
                  <a:pt x="974" y="920"/>
                </a:cubicBezTo>
                <a:cubicBezTo>
                  <a:pt x="970" y="921"/>
                  <a:pt x="968" y="920"/>
                  <a:pt x="965" y="919"/>
                </a:cubicBezTo>
                <a:cubicBezTo>
                  <a:pt x="962" y="918"/>
                  <a:pt x="959" y="918"/>
                  <a:pt x="956" y="922"/>
                </a:cubicBezTo>
                <a:cubicBezTo>
                  <a:pt x="966" y="926"/>
                  <a:pt x="976" y="919"/>
                  <a:pt x="986" y="927"/>
                </a:cubicBezTo>
                <a:cubicBezTo>
                  <a:pt x="990" y="926"/>
                  <a:pt x="985" y="921"/>
                  <a:pt x="989" y="923"/>
                </a:cubicBezTo>
                <a:cubicBezTo>
                  <a:pt x="992" y="927"/>
                  <a:pt x="994" y="927"/>
                  <a:pt x="998" y="926"/>
                </a:cubicBezTo>
                <a:cubicBezTo>
                  <a:pt x="995" y="931"/>
                  <a:pt x="999" y="933"/>
                  <a:pt x="1001" y="937"/>
                </a:cubicBezTo>
                <a:cubicBezTo>
                  <a:pt x="1008" y="938"/>
                  <a:pt x="1013" y="942"/>
                  <a:pt x="1017" y="946"/>
                </a:cubicBezTo>
                <a:cubicBezTo>
                  <a:pt x="1022" y="950"/>
                  <a:pt x="1027" y="953"/>
                  <a:pt x="1035" y="953"/>
                </a:cubicBezTo>
                <a:cubicBezTo>
                  <a:pt x="1040" y="958"/>
                  <a:pt x="1045" y="962"/>
                  <a:pt x="1052" y="967"/>
                </a:cubicBezTo>
                <a:cubicBezTo>
                  <a:pt x="1058" y="971"/>
                  <a:pt x="1064" y="976"/>
                  <a:pt x="1071" y="980"/>
                </a:cubicBezTo>
                <a:cubicBezTo>
                  <a:pt x="1077" y="984"/>
                  <a:pt x="1084" y="988"/>
                  <a:pt x="1090" y="991"/>
                </a:cubicBezTo>
                <a:cubicBezTo>
                  <a:pt x="1097" y="995"/>
                  <a:pt x="1103" y="997"/>
                  <a:pt x="1108" y="999"/>
                </a:cubicBezTo>
                <a:cubicBezTo>
                  <a:pt x="1107" y="1003"/>
                  <a:pt x="1114" y="1006"/>
                  <a:pt x="1110" y="1010"/>
                </a:cubicBezTo>
                <a:cubicBezTo>
                  <a:pt x="1121" y="1012"/>
                  <a:pt x="1120" y="1022"/>
                  <a:pt x="1130" y="1021"/>
                </a:cubicBezTo>
                <a:cubicBezTo>
                  <a:pt x="1128" y="1019"/>
                  <a:pt x="1127" y="1018"/>
                  <a:pt x="1129" y="1016"/>
                </a:cubicBezTo>
                <a:cubicBezTo>
                  <a:pt x="1133" y="1018"/>
                  <a:pt x="1133" y="1018"/>
                  <a:pt x="1139" y="1022"/>
                </a:cubicBezTo>
                <a:cubicBezTo>
                  <a:pt x="1138" y="1024"/>
                  <a:pt x="1136" y="1026"/>
                  <a:pt x="1139" y="1028"/>
                </a:cubicBezTo>
                <a:cubicBezTo>
                  <a:pt x="1149" y="1024"/>
                  <a:pt x="1155" y="1039"/>
                  <a:pt x="1160" y="1045"/>
                </a:cubicBezTo>
                <a:cubicBezTo>
                  <a:pt x="1162" y="1043"/>
                  <a:pt x="1160" y="1042"/>
                  <a:pt x="1160" y="1040"/>
                </a:cubicBezTo>
                <a:cubicBezTo>
                  <a:pt x="1166" y="1043"/>
                  <a:pt x="1176" y="1050"/>
                  <a:pt x="1173" y="1057"/>
                </a:cubicBezTo>
                <a:cubicBezTo>
                  <a:pt x="1169" y="1055"/>
                  <a:pt x="1172" y="1048"/>
                  <a:pt x="1167" y="1050"/>
                </a:cubicBezTo>
                <a:cubicBezTo>
                  <a:pt x="1169" y="1052"/>
                  <a:pt x="1167" y="1054"/>
                  <a:pt x="1167" y="1056"/>
                </a:cubicBezTo>
                <a:cubicBezTo>
                  <a:pt x="1177" y="1058"/>
                  <a:pt x="1187" y="1064"/>
                  <a:pt x="1195" y="1070"/>
                </a:cubicBezTo>
                <a:cubicBezTo>
                  <a:pt x="1203" y="1076"/>
                  <a:pt x="1210" y="1083"/>
                  <a:pt x="1215" y="1087"/>
                </a:cubicBezTo>
                <a:cubicBezTo>
                  <a:pt x="1218" y="1090"/>
                  <a:pt x="1222" y="1088"/>
                  <a:pt x="1224" y="1089"/>
                </a:cubicBezTo>
                <a:cubicBezTo>
                  <a:pt x="1228" y="1093"/>
                  <a:pt x="1227" y="1101"/>
                  <a:pt x="1236" y="1105"/>
                </a:cubicBezTo>
                <a:cubicBezTo>
                  <a:pt x="1234" y="1104"/>
                  <a:pt x="1238" y="1106"/>
                  <a:pt x="1241" y="1109"/>
                </a:cubicBezTo>
                <a:cubicBezTo>
                  <a:pt x="1242" y="1109"/>
                  <a:pt x="1242" y="1109"/>
                  <a:pt x="1243" y="1110"/>
                </a:cubicBezTo>
                <a:cubicBezTo>
                  <a:pt x="1243" y="1110"/>
                  <a:pt x="1243" y="1110"/>
                  <a:pt x="1243" y="1110"/>
                </a:cubicBezTo>
                <a:cubicBezTo>
                  <a:pt x="1244" y="1110"/>
                  <a:pt x="1245" y="1111"/>
                  <a:pt x="1246" y="1111"/>
                </a:cubicBezTo>
                <a:cubicBezTo>
                  <a:pt x="1247" y="1113"/>
                  <a:pt x="1249" y="1114"/>
                  <a:pt x="1247" y="1117"/>
                </a:cubicBezTo>
                <a:cubicBezTo>
                  <a:pt x="1245" y="1120"/>
                  <a:pt x="1242" y="1116"/>
                  <a:pt x="1242" y="1118"/>
                </a:cubicBezTo>
                <a:cubicBezTo>
                  <a:pt x="1244" y="1119"/>
                  <a:pt x="1246" y="1119"/>
                  <a:pt x="1246" y="1122"/>
                </a:cubicBezTo>
                <a:cubicBezTo>
                  <a:pt x="1250" y="1116"/>
                  <a:pt x="1253" y="1119"/>
                  <a:pt x="1251" y="1122"/>
                </a:cubicBezTo>
                <a:cubicBezTo>
                  <a:pt x="1248" y="1122"/>
                  <a:pt x="1246" y="1121"/>
                  <a:pt x="1242" y="1124"/>
                </a:cubicBezTo>
                <a:cubicBezTo>
                  <a:pt x="1246" y="1125"/>
                  <a:pt x="1257" y="1125"/>
                  <a:pt x="1247" y="1133"/>
                </a:cubicBezTo>
                <a:cubicBezTo>
                  <a:pt x="1248" y="1132"/>
                  <a:pt x="1249" y="1133"/>
                  <a:pt x="1248" y="1134"/>
                </a:cubicBezTo>
                <a:cubicBezTo>
                  <a:pt x="1243" y="1135"/>
                  <a:pt x="1242" y="1138"/>
                  <a:pt x="1238" y="1139"/>
                </a:cubicBezTo>
                <a:cubicBezTo>
                  <a:pt x="1245" y="1137"/>
                  <a:pt x="1247" y="1141"/>
                  <a:pt x="1248" y="1144"/>
                </a:cubicBezTo>
                <a:cubicBezTo>
                  <a:pt x="1250" y="1147"/>
                  <a:pt x="1252" y="1149"/>
                  <a:pt x="1262" y="1145"/>
                </a:cubicBezTo>
                <a:cubicBezTo>
                  <a:pt x="1260" y="1147"/>
                  <a:pt x="1259" y="1147"/>
                  <a:pt x="1257" y="1149"/>
                </a:cubicBezTo>
                <a:cubicBezTo>
                  <a:pt x="1258" y="1150"/>
                  <a:pt x="1262" y="1147"/>
                  <a:pt x="1262" y="1150"/>
                </a:cubicBezTo>
                <a:cubicBezTo>
                  <a:pt x="1260" y="1151"/>
                  <a:pt x="1260" y="1152"/>
                  <a:pt x="1258" y="1153"/>
                </a:cubicBezTo>
                <a:cubicBezTo>
                  <a:pt x="1259" y="1154"/>
                  <a:pt x="1261" y="1155"/>
                  <a:pt x="1263" y="1154"/>
                </a:cubicBezTo>
                <a:cubicBezTo>
                  <a:pt x="1261" y="1153"/>
                  <a:pt x="1263" y="1151"/>
                  <a:pt x="1266" y="1147"/>
                </a:cubicBezTo>
                <a:cubicBezTo>
                  <a:pt x="1267" y="1149"/>
                  <a:pt x="1269" y="1150"/>
                  <a:pt x="1270" y="1150"/>
                </a:cubicBezTo>
                <a:cubicBezTo>
                  <a:pt x="1272" y="1151"/>
                  <a:pt x="1273" y="1152"/>
                  <a:pt x="1271" y="1156"/>
                </a:cubicBezTo>
                <a:cubicBezTo>
                  <a:pt x="1271" y="1153"/>
                  <a:pt x="1266" y="1157"/>
                  <a:pt x="1266" y="1154"/>
                </a:cubicBezTo>
                <a:cubicBezTo>
                  <a:pt x="1263" y="1157"/>
                  <a:pt x="1258" y="1160"/>
                  <a:pt x="1260" y="1161"/>
                </a:cubicBezTo>
                <a:cubicBezTo>
                  <a:pt x="1262" y="1160"/>
                  <a:pt x="1264" y="1158"/>
                  <a:pt x="1265" y="1158"/>
                </a:cubicBezTo>
                <a:cubicBezTo>
                  <a:pt x="1259" y="1161"/>
                  <a:pt x="1263" y="1168"/>
                  <a:pt x="1265" y="1170"/>
                </a:cubicBezTo>
                <a:cubicBezTo>
                  <a:pt x="1270" y="1168"/>
                  <a:pt x="1268" y="1167"/>
                  <a:pt x="1272" y="1165"/>
                </a:cubicBezTo>
                <a:cubicBezTo>
                  <a:pt x="1271" y="1166"/>
                  <a:pt x="1272" y="1167"/>
                  <a:pt x="1273" y="1168"/>
                </a:cubicBezTo>
                <a:cubicBezTo>
                  <a:pt x="1269" y="1169"/>
                  <a:pt x="1270" y="1169"/>
                  <a:pt x="1265" y="1172"/>
                </a:cubicBezTo>
                <a:cubicBezTo>
                  <a:pt x="1265" y="1174"/>
                  <a:pt x="1270" y="1170"/>
                  <a:pt x="1270" y="1171"/>
                </a:cubicBezTo>
                <a:cubicBezTo>
                  <a:pt x="1265" y="1174"/>
                  <a:pt x="1269" y="1175"/>
                  <a:pt x="1266" y="1177"/>
                </a:cubicBezTo>
                <a:cubicBezTo>
                  <a:pt x="1272" y="1177"/>
                  <a:pt x="1268" y="1179"/>
                  <a:pt x="1265" y="1181"/>
                </a:cubicBezTo>
                <a:cubicBezTo>
                  <a:pt x="1270" y="1181"/>
                  <a:pt x="1269" y="1182"/>
                  <a:pt x="1274" y="1181"/>
                </a:cubicBezTo>
                <a:cubicBezTo>
                  <a:pt x="1272" y="1183"/>
                  <a:pt x="1272" y="1182"/>
                  <a:pt x="1269" y="1184"/>
                </a:cubicBezTo>
                <a:cubicBezTo>
                  <a:pt x="1271" y="1185"/>
                  <a:pt x="1271" y="1185"/>
                  <a:pt x="1269" y="1187"/>
                </a:cubicBezTo>
                <a:cubicBezTo>
                  <a:pt x="1272" y="1187"/>
                  <a:pt x="1274" y="1187"/>
                  <a:pt x="1276" y="1187"/>
                </a:cubicBezTo>
                <a:cubicBezTo>
                  <a:pt x="1274" y="1189"/>
                  <a:pt x="1277" y="1189"/>
                  <a:pt x="1272" y="1189"/>
                </a:cubicBezTo>
                <a:cubicBezTo>
                  <a:pt x="1273" y="1192"/>
                  <a:pt x="1277" y="1192"/>
                  <a:pt x="1281" y="1193"/>
                </a:cubicBezTo>
                <a:cubicBezTo>
                  <a:pt x="1285" y="1193"/>
                  <a:pt x="1289" y="1193"/>
                  <a:pt x="1288" y="1195"/>
                </a:cubicBezTo>
                <a:cubicBezTo>
                  <a:pt x="1300" y="1191"/>
                  <a:pt x="1297" y="1195"/>
                  <a:pt x="1294" y="1198"/>
                </a:cubicBezTo>
                <a:cubicBezTo>
                  <a:pt x="1298" y="1198"/>
                  <a:pt x="1299" y="1195"/>
                  <a:pt x="1300" y="1197"/>
                </a:cubicBezTo>
                <a:cubicBezTo>
                  <a:pt x="1297" y="1199"/>
                  <a:pt x="1298" y="1200"/>
                  <a:pt x="1301" y="1202"/>
                </a:cubicBezTo>
                <a:cubicBezTo>
                  <a:pt x="1296" y="1204"/>
                  <a:pt x="1296" y="1202"/>
                  <a:pt x="1293" y="1203"/>
                </a:cubicBezTo>
                <a:cubicBezTo>
                  <a:pt x="1296" y="1204"/>
                  <a:pt x="1294" y="1206"/>
                  <a:pt x="1296" y="1206"/>
                </a:cubicBezTo>
                <a:cubicBezTo>
                  <a:pt x="1296" y="1205"/>
                  <a:pt x="1297" y="1204"/>
                  <a:pt x="1299" y="1203"/>
                </a:cubicBezTo>
                <a:cubicBezTo>
                  <a:pt x="1300" y="1204"/>
                  <a:pt x="1303" y="1204"/>
                  <a:pt x="1302" y="1206"/>
                </a:cubicBezTo>
                <a:cubicBezTo>
                  <a:pt x="1301" y="1206"/>
                  <a:pt x="1299" y="1207"/>
                  <a:pt x="1298" y="1207"/>
                </a:cubicBezTo>
                <a:cubicBezTo>
                  <a:pt x="1300" y="1208"/>
                  <a:pt x="1302" y="1209"/>
                  <a:pt x="1303" y="1210"/>
                </a:cubicBezTo>
                <a:cubicBezTo>
                  <a:pt x="1304" y="1211"/>
                  <a:pt x="1305" y="1213"/>
                  <a:pt x="1305" y="1214"/>
                </a:cubicBezTo>
                <a:cubicBezTo>
                  <a:pt x="1306" y="1216"/>
                  <a:pt x="1307" y="1219"/>
                  <a:pt x="1310" y="1219"/>
                </a:cubicBezTo>
                <a:cubicBezTo>
                  <a:pt x="1312" y="1221"/>
                  <a:pt x="1307" y="1221"/>
                  <a:pt x="1306" y="1222"/>
                </a:cubicBezTo>
                <a:cubicBezTo>
                  <a:pt x="1309" y="1222"/>
                  <a:pt x="1310" y="1221"/>
                  <a:pt x="1311" y="1221"/>
                </a:cubicBezTo>
                <a:cubicBezTo>
                  <a:pt x="1313" y="1221"/>
                  <a:pt x="1311" y="1224"/>
                  <a:pt x="1310" y="1226"/>
                </a:cubicBezTo>
                <a:cubicBezTo>
                  <a:pt x="1309" y="1227"/>
                  <a:pt x="1308" y="1228"/>
                  <a:pt x="1312" y="1226"/>
                </a:cubicBezTo>
                <a:cubicBezTo>
                  <a:pt x="1312" y="1229"/>
                  <a:pt x="1306" y="1230"/>
                  <a:pt x="1310" y="1231"/>
                </a:cubicBezTo>
                <a:cubicBezTo>
                  <a:pt x="1310" y="1230"/>
                  <a:pt x="1314" y="1230"/>
                  <a:pt x="1315" y="1231"/>
                </a:cubicBezTo>
                <a:cubicBezTo>
                  <a:pt x="1313" y="1230"/>
                  <a:pt x="1310" y="1231"/>
                  <a:pt x="1311" y="1233"/>
                </a:cubicBezTo>
                <a:cubicBezTo>
                  <a:pt x="1313" y="1233"/>
                  <a:pt x="1314" y="1234"/>
                  <a:pt x="1316" y="1235"/>
                </a:cubicBezTo>
                <a:cubicBezTo>
                  <a:pt x="1314" y="1235"/>
                  <a:pt x="1313" y="1235"/>
                  <a:pt x="1313" y="1236"/>
                </a:cubicBezTo>
                <a:cubicBezTo>
                  <a:pt x="1313" y="1237"/>
                  <a:pt x="1314" y="1239"/>
                  <a:pt x="1315" y="1239"/>
                </a:cubicBezTo>
                <a:cubicBezTo>
                  <a:pt x="1315" y="1239"/>
                  <a:pt x="1315" y="1238"/>
                  <a:pt x="1316" y="1238"/>
                </a:cubicBezTo>
                <a:cubicBezTo>
                  <a:pt x="1317" y="1238"/>
                  <a:pt x="1318" y="1239"/>
                  <a:pt x="1319" y="1241"/>
                </a:cubicBezTo>
                <a:cubicBezTo>
                  <a:pt x="1319" y="1242"/>
                  <a:pt x="1319" y="1243"/>
                  <a:pt x="1317" y="1243"/>
                </a:cubicBezTo>
                <a:cubicBezTo>
                  <a:pt x="1315" y="1243"/>
                  <a:pt x="1317" y="1241"/>
                  <a:pt x="1314" y="1241"/>
                </a:cubicBezTo>
                <a:cubicBezTo>
                  <a:pt x="1311" y="1243"/>
                  <a:pt x="1316" y="1244"/>
                  <a:pt x="1317" y="1246"/>
                </a:cubicBezTo>
                <a:cubicBezTo>
                  <a:pt x="1313" y="1246"/>
                  <a:pt x="1315" y="1248"/>
                  <a:pt x="1316" y="1249"/>
                </a:cubicBezTo>
                <a:cubicBezTo>
                  <a:pt x="1318" y="1251"/>
                  <a:pt x="1319" y="1252"/>
                  <a:pt x="1313" y="1253"/>
                </a:cubicBezTo>
                <a:cubicBezTo>
                  <a:pt x="1316" y="1250"/>
                  <a:pt x="1312" y="1248"/>
                  <a:pt x="1309" y="1246"/>
                </a:cubicBezTo>
                <a:cubicBezTo>
                  <a:pt x="1306" y="1245"/>
                  <a:pt x="1304" y="1243"/>
                  <a:pt x="1310" y="1242"/>
                </a:cubicBezTo>
                <a:cubicBezTo>
                  <a:pt x="1301" y="1242"/>
                  <a:pt x="1306" y="1240"/>
                  <a:pt x="1303" y="1237"/>
                </a:cubicBezTo>
                <a:cubicBezTo>
                  <a:pt x="1298" y="1238"/>
                  <a:pt x="1299" y="1237"/>
                  <a:pt x="1297" y="1237"/>
                </a:cubicBezTo>
                <a:cubicBezTo>
                  <a:pt x="1296" y="1239"/>
                  <a:pt x="1299" y="1238"/>
                  <a:pt x="1300" y="1239"/>
                </a:cubicBezTo>
                <a:cubicBezTo>
                  <a:pt x="1299" y="1239"/>
                  <a:pt x="1300" y="1241"/>
                  <a:pt x="1296" y="1241"/>
                </a:cubicBezTo>
                <a:cubicBezTo>
                  <a:pt x="1295" y="1240"/>
                  <a:pt x="1296" y="1239"/>
                  <a:pt x="1294" y="1239"/>
                </a:cubicBezTo>
                <a:cubicBezTo>
                  <a:pt x="1295" y="1240"/>
                  <a:pt x="1295" y="1241"/>
                  <a:pt x="1294" y="1242"/>
                </a:cubicBezTo>
                <a:cubicBezTo>
                  <a:pt x="1293" y="1242"/>
                  <a:pt x="1292" y="1243"/>
                  <a:pt x="1290" y="1243"/>
                </a:cubicBezTo>
                <a:cubicBezTo>
                  <a:pt x="1292" y="1244"/>
                  <a:pt x="1292" y="1246"/>
                  <a:pt x="1291" y="1247"/>
                </a:cubicBezTo>
                <a:cubicBezTo>
                  <a:pt x="1291" y="1248"/>
                  <a:pt x="1291" y="1249"/>
                  <a:pt x="1291" y="1250"/>
                </a:cubicBezTo>
                <a:cubicBezTo>
                  <a:pt x="1291" y="1251"/>
                  <a:pt x="1292" y="1252"/>
                  <a:pt x="1292" y="1254"/>
                </a:cubicBezTo>
                <a:cubicBezTo>
                  <a:pt x="1295" y="1255"/>
                  <a:pt x="1297" y="1253"/>
                  <a:pt x="1299" y="1255"/>
                </a:cubicBezTo>
                <a:cubicBezTo>
                  <a:pt x="1297" y="1257"/>
                  <a:pt x="1297" y="1259"/>
                  <a:pt x="1297" y="1260"/>
                </a:cubicBezTo>
                <a:cubicBezTo>
                  <a:pt x="1297" y="1261"/>
                  <a:pt x="1297" y="1262"/>
                  <a:pt x="1298" y="1263"/>
                </a:cubicBezTo>
                <a:cubicBezTo>
                  <a:pt x="1298" y="1264"/>
                  <a:pt x="1298" y="1265"/>
                  <a:pt x="1299" y="1266"/>
                </a:cubicBezTo>
                <a:cubicBezTo>
                  <a:pt x="1301" y="1269"/>
                  <a:pt x="1303" y="1273"/>
                  <a:pt x="1301" y="1275"/>
                </a:cubicBezTo>
                <a:cubicBezTo>
                  <a:pt x="1306" y="1277"/>
                  <a:pt x="1311" y="1276"/>
                  <a:pt x="1311" y="1279"/>
                </a:cubicBezTo>
                <a:cubicBezTo>
                  <a:pt x="1308" y="1280"/>
                  <a:pt x="1305" y="1279"/>
                  <a:pt x="1301" y="1278"/>
                </a:cubicBezTo>
                <a:cubicBezTo>
                  <a:pt x="1304" y="1281"/>
                  <a:pt x="1303" y="1283"/>
                  <a:pt x="1301" y="1285"/>
                </a:cubicBezTo>
                <a:cubicBezTo>
                  <a:pt x="1299" y="1287"/>
                  <a:pt x="1297" y="1288"/>
                  <a:pt x="1297" y="1291"/>
                </a:cubicBezTo>
                <a:cubicBezTo>
                  <a:pt x="1300" y="1293"/>
                  <a:pt x="1302" y="1294"/>
                  <a:pt x="1302" y="1296"/>
                </a:cubicBezTo>
                <a:cubicBezTo>
                  <a:pt x="1303" y="1297"/>
                  <a:pt x="1302" y="1298"/>
                  <a:pt x="1302" y="1300"/>
                </a:cubicBezTo>
                <a:cubicBezTo>
                  <a:pt x="1301" y="1301"/>
                  <a:pt x="1301" y="1302"/>
                  <a:pt x="1301" y="1304"/>
                </a:cubicBezTo>
                <a:cubicBezTo>
                  <a:pt x="1301" y="1305"/>
                  <a:pt x="1302" y="1307"/>
                  <a:pt x="1304" y="1308"/>
                </a:cubicBezTo>
                <a:cubicBezTo>
                  <a:pt x="1303" y="1307"/>
                  <a:pt x="1303" y="1305"/>
                  <a:pt x="1304" y="1304"/>
                </a:cubicBezTo>
                <a:cubicBezTo>
                  <a:pt x="1305" y="1302"/>
                  <a:pt x="1307" y="1302"/>
                  <a:pt x="1309" y="1302"/>
                </a:cubicBezTo>
                <a:cubicBezTo>
                  <a:pt x="1314" y="1306"/>
                  <a:pt x="1314" y="1313"/>
                  <a:pt x="1304" y="1309"/>
                </a:cubicBezTo>
                <a:cubicBezTo>
                  <a:pt x="1306" y="1311"/>
                  <a:pt x="1304" y="1312"/>
                  <a:pt x="1302" y="1313"/>
                </a:cubicBezTo>
                <a:cubicBezTo>
                  <a:pt x="1301" y="1314"/>
                  <a:pt x="1300" y="1315"/>
                  <a:pt x="1304" y="1317"/>
                </a:cubicBezTo>
                <a:cubicBezTo>
                  <a:pt x="1295" y="1314"/>
                  <a:pt x="1292" y="1320"/>
                  <a:pt x="1294" y="1325"/>
                </a:cubicBezTo>
                <a:cubicBezTo>
                  <a:pt x="1293" y="1324"/>
                  <a:pt x="1291" y="1325"/>
                  <a:pt x="1291" y="1327"/>
                </a:cubicBezTo>
                <a:cubicBezTo>
                  <a:pt x="1290" y="1330"/>
                  <a:pt x="1287" y="1334"/>
                  <a:pt x="1285" y="1338"/>
                </a:cubicBezTo>
                <a:cubicBezTo>
                  <a:pt x="1283" y="1342"/>
                  <a:pt x="1282" y="1346"/>
                  <a:pt x="1283" y="1351"/>
                </a:cubicBezTo>
                <a:cubicBezTo>
                  <a:pt x="1281" y="1350"/>
                  <a:pt x="1278" y="1348"/>
                  <a:pt x="1278" y="1350"/>
                </a:cubicBezTo>
                <a:cubicBezTo>
                  <a:pt x="1281" y="1352"/>
                  <a:pt x="1285" y="1354"/>
                  <a:pt x="1284" y="1355"/>
                </a:cubicBezTo>
                <a:cubicBezTo>
                  <a:pt x="1280" y="1354"/>
                  <a:pt x="1280" y="1351"/>
                  <a:pt x="1279" y="1353"/>
                </a:cubicBezTo>
                <a:cubicBezTo>
                  <a:pt x="1281" y="1355"/>
                  <a:pt x="1282" y="1357"/>
                  <a:pt x="1279" y="1357"/>
                </a:cubicBezTo>
                <a:cubicBezTo>
                  <a:pt x="1280" y="1359"/>
                  <a:pt x="1282" y="1358"/>
                  <a:pt x="1282" y="1360"/>
                </a:cubicBezTo>
                <a:cubicBezTo>
                  <a:pt x="1281" y="1361"/>
                  <a:pt x="1280" y="1361"/>
                  <a:pt x="1278" y="1360"/>
                </a:cubicBezTo>
                <a:cubicBezTo>
                  <a:pt x="1276" y="1358"/>
                  <a:pt x="1278" y="1358"/>
                  <a:pt x="1275" y="1356"/>
                </a:cubicBezTo>
                <a:cubicBezTo>
                  <a:pt x="1276" y="1360"/>
                  <a:pt x="1275" y="1359"/>
                  <a:pt x="1275" y="1363"/>
                </a:cubicBezTo>
                <a:cubicBezTo>
                  <a:pt x="1279" y="1366"/>
                  <a:pt x="1276" y="1361"/>
                  <a:pt x="1282" y="1365"/>
                </a:cubicBezTo>
                <a:cubicBezTo>
                  <a:pt x="1285" y="1376"/>
                  <a:pt x="1281" y="1384"/>
                  <a:pt x="1276" y="1391"/>
                </a:cubicBezTo>
                <a:cubicBezTo>
                  <a:pt x="1270" y="1397"/>
                  <a:pt x="1263" y="1401"/>
                  <a:pt x="1257" y="1406"/>
                </a:cubicBezTo>
                <a:cubicBezTo>
                  <a:pt x="1254" y="1404"/>
                  <a:pt x="1259" y="1402"/>
                  <a:pt x="1256" y="1402"/>
                </a:cubicBezTo>
                <a:cubicBezTo>
                  <a:pt x="1254" y="1405"/>
                  <a:pt x="1254" y="1408"/>
                  <a:pt x="1253" y="1409"/>
                </a:cubicBezTo>
                <a:cubicBezTo>
                  <a:pt x="1251" y="1411"/>
                  <a:pt x="1250" y="1411"/>
                  <a:pt x="1245" y="1409"/>
                </a:cubicBezTo>
                <a:cubicBezTo>
                  <a:pt x="1243" y="1410"/>
                  <a:pt x="1246" y="1415"/>
                  <a:pt x="1246" y="1417"/>
                </a:cubicBezTo>
                <a:cubicBezTo>
                  <a:pt x="1243" y="1416"/>
                  <a:pt x="1242" y="1419"/>
                  <a:pt x="1240" y="1420"/>
                </a:cubicBezTo>
                <a:cubicBezTo>
                  <a:pt x="1238" y="1422"/>
                  <a:pt x="1236" y="1423"/>
                  <a:pt x="1232" y="1420"/>
                </a:cubicBezTo>
                <a:cubicBezTo>
                  <a:pt x="1234" y="1425"/>
                  <a:pt x="1228" y="1421"/>
                  <a:pt x="1229" y="1425"/>
                </a:cubicBezTo>
                <a:cubicBezTo>
                  <a:pt x="1227" y="1421"/>
                  <a:pt x="1226" y="1422"/>
                  <a:pt x="1227" y="1425"/>
                </a:cubicBezTo>
                <a:cubicBezTo>
                  <a:pt x="1222" y="1418"/>
                  <a:pt x="1222" y="1424"/>
                  <a:pt x="1218" y="1420"/>
                </a:cubicBezTo>
                <a:cubicBezTo>
                  <a:pt x="1220" y="1425"/>
                  <a:pt x="1217" y="1425"/>
                  <a:pt x="1214" y="1423"/>
                </a:cubicBezTo>
                <a:cubicBezTo>
                  <a:pt x="1213" y="1426"/>
                  <a:pt x="1216" y="1426"/>
                  <a:pt x="1215" y="1427"/>
                </a:cubicBezTo>
                <a:cubicBezTo>
                  <a:pt x="1212" y="1426"/>
                  <a:pt x="1210" y="1429"/>
                  <a:pt x="1208" y="1429"/>
                </a:cubicBezTo>
                <a:cubicBezTo>
                  <a:pt x="1206" y="1430"/>
                  <a:pt x="1204" y="1429"/>
                  <a:pt x="1202" y="1426"/>
                </a:cubicBezTo>
                <a:cubicBezTo>
                  <a:pt x="1203" y="1429"/>
                  <a:pt x="1200" y="1431"/>
                  <a:pt x="1197" y="1432"/>
                </a:cubicBezTo>
                <a:cubicBezTo>
                  <a:pt x="1195" y="1432"/>
                  <a:pt x="1191" y="1431"/>
                  <a:pt x="1189" y="1429"/>
                </a:cubicBezTo>
                <a:cubicBezTo>
                  <a:pt x="1190" y="1431"/>
                  <a:pt x="1190" y="1432"/>
                  <a:pt x="1189" y="1434"/>
                </a:cubicBezTo>
                <a:cubicBezTo>
                  <a:pt x="1189" y="1434"/>
                  <a:pt x="1188" y="1435"/>
                  <a:pt x="1188" y="1435"/>
                </a:cubicBezTo>
                <a:cubicBezTo>
                  <a:pt x="1188" y="1435"/>
                  <a:pt x="1188" y="1435"/>
                  <a:pt x="1188" y="1435"/>
                </a:cubicBezTo>
                <a:cubicBezTo>
                  <a:pt x="1187" y="1436"/>
                  <a:pt x="1187" y="1436"/>
                  <a:pt x="1187" y="1436"/>
                </a:cubicBezTo>
                <a:cubicBezTo>
                  <a:pt x="1186" y="1436"/>
                  <a:pt x="1186" y="1436"/>
                  <a:pt x="1186" y="1436"/>
                </a:cubicBezTo>
                <a:cubicBezTo>
                  <a:pt x="1186" y="1436"/>
                  <a:pt x="1185" y="1437"/>
                  <a:pt x="1184" y="1437"/>
                </a:cubicBezTo>
                <a:cubicBezTo>
                  <a:pt x="1179" y="1439"/>
                  <a:pt x="1173" y="1439"/>
                  <a:pt x="1173" y="1438"/>
                </a:cubicBezTo>
                <a:cubicBezTo>
                  <a:pt x="1167" y="1444"/>
                  <a:pt x="1161" y="1449"/>
                  <a:pt x="1153" y="1455"/>
                </a:cubicBezTo>
                <a:cubicBezTo>
                  <a:pt x="1154" y="1453"/>
                  <a:pt x="1155" y="1451"/>
                  <a:pt x="1155" y="1448"/>
                </a:cubicBezTo>
                <a:cubicBezTo>
                  <a:pt x="1120" y="1459"/>
                  <a:pt x="1095" y="1476"/>
                  <a:pt x="1050" y="1485"/>
                </a:cubicBezTo>
                <a:cubicBezTo>
                  <a:pt x="1051" y="1487"/>
                  <a:pt x="1050" y="1489"/>
                  <a:pt x="1047" y="1490"/>
                </a:cubicBezTo>
                <a:cubicBezTo>
                  <a:pt x="1031" y="1485"/>
                  <a:pt x="1008" y="1514"/>
                  <a:pt x="1001" y="1498"/>
                </a:cubicBezTo>
                <a:cubicBezTo>
                  <a:pt x="992" y="1501"/>
                  <a:pt x="1002" y="1503"/>
                  <a:pt x="996" y="1507"/>
                </a:cubicBezTo>
                <a:cubicBezTo>
                  <a:pt x="974" y="1514"/>
                  <a:pt x="960" y="1524"/>
                  <a:pt x="946" y="1522"/>
                </a:cubicBezTo>
                <a:cubicBezTo>
                  <a:pt x="936" y="1530"/>
                  <a:pt x="930" y="1531"/>
                  <a:pt x="917" y="1539"/>
                </a:cubicBezTo>
                <a:cubicBezTo>
                  <a:pt x="915" y="1537"/>
                  <a:pt x="921" y="1536"/>
                  <a:pt x="921" y="1533"/>
                </a:cubicBezTo>
                <a:cubicBezTo>
                  <a:pt x="903" y="1541"/>
                  <a:pt x="895" y="1548"/>
                  <a:pt x="878" y="1546"/>
                </a:cubicBezTo>
                <a:cubicBezTo>
                  <a:pt x="881" y="1552"/>
                  <a:pt x="870" y="1554"/>
                  <a:pt x="871" y="1560"/>
                </a:cubicBezTo>
                <a:cubicBezTo>
                  <a:pt x="881" y="1556"/>
                  <a:pt x="894" y="1552"/>
                  <a:pt x="902" y="1557"/>
                </a:cubicBezTo>
                <a:cubicBezTo>
                  <a:pt x="895" y="1563"/>
                  <a:pt x="888" y="1557"/>
                  <a:pt x="886" y="1561"/>
                </a:cubicBezTo>
                <a:cubicBezTo>
                  <a:pt x="908" y="1564"/>
                  <a:pt x="915" y="1549"/>
                  <a:pt x="937" y="1543"/>
                </a:cubicBezTo>
                <a:cubicBezTo>
                  <a:pt x="938" y="1544"/>
                  <a:pt x="937" y="1546"/>
                  <a:pt x="937" y="1547"/>
                </a:cubicBezTo>
                <a:cubicBezTo>
                  <a:pt x="945" y="1547"/>
                  <a:pt x="952" y="1541"/>
                  <a:pt x="958" y="1536"/>
                </a:cubicBezTo>
                <a:cubicBezTo>
                  <a:pt x="997" y="1532"/>
                  <a:pt x="1034" y="1501"/>
                  <a:pt x="1072" y="1500"/>
                </a:cubicBezTo>
                <a:cubicBezTo>
                  <a:pt x="1081" y="1490"/>
                  <a:pt x="1101" y="1483"/>
                  <a:pt x="1119" y="1476"/>
                </a:cubicBezTo>
                <a:cubicBezTo>
                  <a:pt x="1118" y="1483"/>
                  <a:pt x="1098" y="1485"/>
                  <a:pt x="1097" y="1493"/>
                </a:cubicBezTo>
                <a:cubicBezTo>
                  <a:pt x="1106" y="1489"/>
                  <a:pt x="1142" y="1472"/>
                  <a:pt x="1140" y="1484"/>
                </a:cubicBezTo>
                <a:cubicBezTo>
                  <a:pt x="1139" y="1480"/>
                  <a:pt x="1136" y="1476"/>
                  <a:pt x="1141" y="1474"/>
                </a:cubicBezTo>
                <a:cubicBezTo>
                  <a:pt x="1146" y="1471"/>
                  <a:pt x="1146" y="1476"/>
                  <a:pt x="1150" y="1474"/>
                </a:cubicBezTo>
                <a:cubicBezTo>
                  <a:pt x="1150" y="1466"/>
                  <a:pt x="1183" y="1459"/>
                  <a:pt x="1194" y="1456"/>
                </a:cubicBezTo>
                <a:cubicBezTo>
                  <a:pt x="1192" y="1456"/>
                  <a:pt x="1191" y="1456"/>
                  <a:pt x="1191" y="1454"/>
                </a:cubicBezTo>
                <a:cubicBezTo>
                  <a:pt x="1192" y="1454"/>
                  <a:pt x="1192" y="1454"/>
                  <a:pt x="1193" y="1454"/>
                </a:cubicBezTo>
                <a:cubicBezTo>
                  <a:pt x="1193" y="1454"/>
                  <a:pt x="1194" y="1454"/>
                  <a:pt x="1194" y="1454"/>
                </a:cubicBezTo>
                <a:cubicBezTo>
                  <a:pt x="1194" y="1454"/>
                  <a:pt x="1194" y="1453"/>
                  <a:pt x="1194" y="1453"/>
                </a:cubicBezTo>
                <a:cubicBezTo>
                  <a:pt x="1195" y="1453"/>
                  <a:pt x="1196" y="1452"/>
                  <a:pt x="1196" y="1451"/>
                </a:cubicBezTo>
                <a:cubicBezTo>
                  <a:pt x="1198" y="1450"/>
                  <a:pt x="1200" y="1448"/>
                  <a:pt x="1202" y="1450"/>
                </a:cubicBezTo>
                <a:cubicBezTo>
                  <a:pt x="1200" y="1451"/>
                  <a:pt x="1199" y="1452"/>
                  <a:pt x="1200" y="1454"/>
                </a:cubicBezTo>
                <a:cubicBezTo>
                  <a:pt x="1205" y="1458"/>
                  <a:pt x="1200" y="1448"/>
                  <a:pt x="1204" y="1448"/>
                </a:cubicBezTo>
                <a:cubicBezTo>
                  <a:pt x="1206" y="1451"/>
                  <a:pt x="1203" y="1450"/>
                  <a:pt x="1204" y="1453"/>
                </a:cubicBezTo>
                <a:cubicBezTo>
                  <a:pt x="1206" y="1451"/>
                  <a:pt x="1211" y="1449"/>
                  <a:pt x="1216" y="1448"/>
                </a:cubicBezTo>
                <a:cubicBezTo>
                  <a:pt x="1220" y="1447"/>
                  <a:pt x="1224" y="1445"/>
                  <a:pt x="1226" y="1443"/>
                </a:cubicBezTo>
                <a:cubicBezTo>
                  <a:pt x="1225" y="1439"/>
                  <a:pt x="1223" y="1443"/>
                  <a:pt x="1222" y="1438"/>
                </a:cubicBezTo>
                <a:cubicBezTo>
                  <a:pt x="1224" y="1439"/>
                  <a:pt x="1225" y="1436"/>
                  <a:pt x="1227" y="1439"/>
                </a:cubicBezTo>
                <a:cubicBezTo>
                  <a:pt x="1227" y="1440"/>
                  <a:pt x="1227" y="1441"/>
                  <a:pt x="1227" y="1443"/>
                </a:cubicBezTo>
                <a:cubicBezTo>
                  <a:pt x="1233" y="1441"/>
                  <a:pt x="1239" y="1439"/>
                  <a:pt x="1244" y="1436"/>
                </a:cubicBezTo>
                <a:cubicBezTo>
                  <a:pt x="1250" y="1434"/>
                  <a:pt x="1256" y="1431"/>
                  <a:pt x="1263" y="1428"/>
                </a:cubicBezTo>
                <a:cubicBezTo>
                  <a:pt x="1266" y="1431"/>
                  <a:pt x="1269" y="1429"/>
                  <a:pt x="1271" y="1427"/>
                </a:cubicBezTo>
                <a:cubicBezTo>
                  <a:pt x="1273" y="1424"/>
                  <a:pt x="1275" y="1421"/>
                  <a:pt x="1277" y="1421"/>
                </a:cubicBezTo>
                <a:cubicBezTo>
                  <a:pt x="1283" y="1419"/>
                  <a:pt x="1288" y="1411"/>
                  <a:pt x="1293" y="1405"/>
                </a:cubicBezTo>
                <a:cubicBezTo>
                  <a:pt x="1297" y="1401"/>
                  <a:pt x="1303" y="1397"/>
                  <a:pt x="1307" y="1393"/>
                </a:cubicBezTo>
                <a:cubicBezTo>
                  <a:pt x="1311" y="1388"/>
                  <a:pt x="1315" y="1384"/>
                  <a:pt x="1315" y="1377"/>
                </a:cubicBezTo>
                <a:cubicBezTo>
                  <a:pt x="1317" y="1379"/>
                  <a:pt x="1319" y="1381"/>
                  <a:pt x="1319" y="1379"/>
                </a:cubicBezTo>
                <a:cubicBezTo>
                  <a:pt x="1318" y="1377"/>
                  <a:pt x="1314" y="1376"/>
                  <a:pt x="1315" y="1375"/>
                </a:cubicBezTo>
                <a:cubicBezTo>
                  <a:pt x="1318" y="1373"/>
                  <a:pt x="1322" y="1372"/>
                  <a:pt x="1327" y="1374"/>
                </a:cubicBezTo>
                <a:cubicBezTo>
                  <a:pt x="1325" y="1372"/>
                  <a:pt x="1324" y="1369"/>
                  <a:pt x="1322" y="1367"/>
                </a:cubicBezTo>
                <a:cubicBezTo>
                  <a:pt x="1321" y="1368"/>
                  <a:pt x="1324" y="1373"/>
                  <a:pt x="1320" y="1371"/>
                </a:cubicBezTo>
                <a:cubicBezTo>
                  <a:pt x="1320" y="1369"/>
                  <a:pt x="1317" y="1367"/>
                  <a:pt x="1319" y="1366"/>
                </a:cubicBezTo>
                <a:cubicBezTo>
                  <a:pt x="1330" y="1369"/>
                  <a:pt x="1323" y="1367"/>
                  <a:pt x="1328" y="1364"/>
                </a:cubicBezTo>
                <a:cubicBezTo>
                  <a:pt x="1327" y="1365"/>
                  <a:pt x="1328" y="1367"/>
                  <a:pt x="1330" y="1368"/>
                </a:cubicBezTo>
                <a:cubicBezTo>
                  <a:pt x="1328" y="1365"/>
                  <a:pt x="1330" y="1364"/>
                  <a:pt x="1332" y="1362"/>
                </a:cubicBezTo>
                <a:cubicBezTo>
                  <a:pt x="1334" y="1361"/>
                  <a:pt x="1336" y="1359"/>
                  <a:pt x="1335" y="1357"/>
                </a:cubicBezTo>
                <a:cubicBezTo>
                  <a:pt x="1330" y="1359"/>
                  <a:pt x="1331" y="1361"/>
                  <a:pt x="1326" y="1362"/>
                </a:cubicBezTo>
                <a:cubicBezTo>
                  <a:pt x="1327" y="1358"/>
                  <a:pt x="1329" y="1357"/>
                  <a:pt x="1328" y="1353"/>
                </a:cubicBezTo>
                <a:cubicBezTo>
                  <a:pt x="1331" y="1354"/>
                  <a:pt x="1331" y="1357"/>
                  <a:pt x="1333" y="1356"/>
                </a:cubicBezTo>
                <a:cubicBezTo>
                  <a:pt x="1331" y="1353"/>
                  <a:pt x="1335" y="1352"/>
                  <a:pt x="1338" y="1351"/>
                </a:cubicBezTo>
                <a:cubicBezTo>
                  <a:pt x="1342" y="1350"/>
                  <a:pt x="1346" y="1348"/>
                  <a:pt x="1343" y="1344"/>
                </a:cubicBezTo>
                <a:cubicBezTo>
                  <a:pt x="1344" y="1346"/>
                  <a:pt x="1339" y="1347"/>
                  <a:pt x="1339" y="1345"/>
                </a:cubicBezTo>
                <a:cubicBezTo>
                  <a:pt x="1340" y="1343"/>
                  <a:pt x="1343" y="1344"/>
                  <a:pt x="1344" y="1343"/>
                </a:cubicBezTo>
                <a:cubicBezTo>
                  <a:pt x="1340" y="1339"/>
                  <a:pt x="1340" y="1337"/>
                  <a:pt x="1341" y="1336"/>
                </a:cubicBezTo>
                <a:cubicBezTo>
                  <a:pt x="1343" y="1334"/>
                  <a:pt x="1345" y="1332"/>
                  <a:pt x="1343" y="1329"/>
                </a:cubicBezTo>
                <a:cubicBezTo>
                  <a:pt x="1346" y="1328"/>
                  <a:pt x="1348" y="1329"/>
                  <a:pt x="1350" y="1329"/>
                </a:cubicBezTo>
                <a:cubicBezTo>
                  <a:pt x="1347" y="1328"/>
                  <a:pt x="1346" y="1325"/>
                  <a:pt x="1346" y="1323"/>
                </a:cubicBezTo>
                <a:cubicBezTo>
                  <a:pt x="1346" y="1321"/>
                  <a:pt x="1346" y="1319"/>
                  <a:pt x="1347" y="1318"/>
                </a:cubicBezTo>
                <a:cubicBezTo>
                  <a:pt x="1352" y="1319"/>
                  <a:pt x="1347" y="1322"/>
                  <a:pt x="1350" y="1323"/>
                </a:cubicBezTo>
                <a:cubicBezTo>
                  <a:pt x="1352" y="1315"/>
                  <a:pt x="1347" y="1311"/>
                  <a:pt x="1345" y="1307"/>
                </a:cubicBezTo>
                <a:cubicBezTo>
                  <a:pt x="1345" y="1306"/>
                  <a:pt x="1350" y="1308"/>
                  <a:pt x="1350" y="1306"/>
                </a:cubicBezTo>
                <a:cubicBezTo>
                  <a:pt x="1347" y="1306"/>
                  <a:pt x="1345" y="1304"/>
                  <a:pt x="1344" y="1302"/>
                </a:cubicBezTo>
                <a:cubicBezTo>
                  <a:pt x="1343" y="1301"/>
                  <a:pt x="1343" y="1300"/>
                  <a:pt x="1343" y="1299"/>
                </a:cubicBezTo>
                <a:cubicBezTo>
                  <a:pt x="1343" y="1298"/>
                  <a:pt x="1342" y="1297"/>
                  <a:pt x="1342" y="1296"/>
                </a:cubicBezTo>
                <a:cubicBezTo>
                  <a:pt x="1348" y="1298"/>
                  <a:pt x="1350" y="1298"/>
                  <a:pt x="1352" y="1299"/>
                </a:cubicBezTo>
                <a:cubicBezTo>
                  <a:pt x="1351" y="1299"/>
                  <a:pt x="1350" y="1300"/>
                  <a:pt x="1351" y="1301"/>
                </a:cubicBezTo>
                <a:cubicBezTo>
                  <a:pt x="1351" y="1302"/>
                  <a:pt x="1351" y="1303"/>
                  <a:pt x="1352" y="1304"/>
                </a:cubicBezTo>
                <a:cubicBezTo>
                  <a:pt x="1356" y="1302"/>
                  <a:pt x="1357" y="1307"/>
                  <a:pt x="1361" y="1308"/>
                </a:cubicBezTo>
                <a:cubicBezTo>
                  <a:pt x="1360" y="1310"/>
                  <a:pt x="1358" y="1309"/>
                  <a:pt x="1356" y="1308"/>
                </a:cubicBezTo>
                <a:cubicBezTo>
                  <a:pt x="1357" y="1311"/>
                  <a:pt x="1357" y="1314"/>
                  <a:pt x="1355" y="1317"/>
                </a:cubicBezTo>
                <a:cubicBezTo>
                  <a:pt x="1354" y="1320"/>
                  <a:pt x="1353" y="1323"/>
                  <a:pt x="1354" y="1327"/>
                </a:cubicBezTo>
                <a:cubicBezTo>
                  <a:pt x="1352" y="1326"/>
                  <a:pt x="1351" y="1324"/>
                  <a:pt x="1349" y="1325"/>
                </a:cubicBezTo>
                <a:cubicBezTo>
                  <a:pt x="1355" y="1326"/>
                  <a:pt x="1349" y="1328"/>
                  <a:pt x="1353" y="1329"/>
                </a:cubicBezTo>
                <a:cubicBezTo>
                  <a:pt x="1357" y="1328"/>
                  <a:pt x="1359" y="1333"/>
                  <a:pt x="1360" y="1335"/>
                </a:cubicBezTo>
                <a:cubicBezTo>
                  <a:pt x="1358" y="1333"/>
                  <a:pt x="1356" y="1333"/>
                  <a:pt x="1355" y="1334"/>
                </a:cubicBezTo>
                <a:cubicBezTo>
                  <a:pt x="1359" y="1336"/>
                  <a:pt x="1358" y="1338"/>
                  <a:pt x="1357" y="1339"/>
                </a:cubicBezTo>
                <a:cubicBezTo>
                  <a:pt x="1356" y="1340"/>
                  <a:pt x="1354" y="1341"/>
                  <a:pt x="1356" y="1343"/>
                </a:cubicBezTo>
                <a:cubicBezTo>
                  <a:pt x="1353" y="1344"/>
                  <a:pt x="1352" y="1340"/>
                  <a:pt x="1351" y="1343"/>
                </a:cubicBezTo>
                <a:cubicBezTo>
                  <a:pt x="1353" y="1343"/>
                  <a:pt x="1355" y="1344"/>
                  <a:pt x="1357" y="1345"/>
                </a:cubicBezTo>
                <a:cubicBezTo>
                  <a:pt x="1357" y="1347"/>
                  <a:pt x="1356" y="1349"/>
                  <a:pt x="1355" y="1352"/>
                </a:cubicBezTo>
                <a:cubicBezTo>
                  <a:pt x="1354" y="1355"/>
                  <a:pt x="1353" y="1357"/>
                  <a:pt x="1352" y="1358"/>
                </a:cubicBezTo>
                <a:cubicBezTo>
                  <a:pt x="1351" y="1360"/>
                  <a:pt x="1361" y="1360"/>
                  <a:pt x="1357" y="1363"/>
                </a:cubicBezTo>
                <a:cubicBezTo>
                  <a:pt x="1354" y="1361"/>
                  <a:pt x="1354" y="1363"/>
                  <a:pt x="1353" y="1365"/>
                </a:cubicBezTo>
                <a:cubicBezTo>
                  <a:pt x="1352" y="1368"/>
                  <a:pt x="1350" y="1370"/>
                  <a:pt x="1345" y="1367"/>
                </a:cubicBezTo>
                <a:cubicBezTo>
                  <a:pt x="1345" y="1372"/>
                  <a:pt x="1343" y="1374"/>
                  <a:pt x="1342" y="1376"/>
                </a:cubicBezTo>
                <a:cubicBezTo>
                  <a:pt x="1340" y="1378"/>
                  <a:pt x="1338" y="1380"/>
                  <a:pt x="1339" y="1384"/>
                </a:cubicBezTo>
                <a:cubicBezTo>
                  <a:pt x="1338" y="1384"/>
                  <a:pt x="1336" y="1384"/>
                  <a:pt x="1335" y="1385"/>
                </a:cubicBezTo>
                <a:cubicBezTo>
                  <a:pt x="1334" y="1385"/>
                  <a:pt x="1333" y="1387"/>
                  <a:pt x="1335" y="1388"/>
                </a:cubicBezTo>
                <a:cubicBezTo>
                  <a:pt x="1334" y="1386"/>
                  <a:pt x="1339" y="1387"/>
                  <a:pt x="1338" y="1388"/>
                </a:cubicBezTo>
                <a:cubicBezTo>
                  <a:pt x="1331" y="1391"/>
                  <a:pt x="1326" y="1396"/>
                  <a:pt x="1321" y="1401"/>
                </a:cubicBezTo>
                <a:cubicBezTo>
                  <a:pt x="1316" y="1406"/>
                  <a:pt x="1310" y="1411"/>
                  <a:pt x="1304" y="1414"/>
                </a:cubicBezTo>
                <a:cubicBezTo>
                  <a:pt x="1305" y="1414"/>
                  <a:pt x="1306" y="1415"/>
                  <a:pt x="1308" y="1415"/>
                </a:cubicBezTo>
                <a:cubicBezTo>
                  <a:pt x="1305" y="1417"/>
                  <a:pt x="1305" y="1417"/>
                  <a:pt x="1305" y="1417"/>
                </a:cubicBezTo>
                <a:cubicBezTo>
                  <a:pt x="1303" y="1416"/>
                  <a:pt x="1303" y="1415"/>
                  <a:pt x="1302" y="1414"/>
                </a:cubicBezTo>
                <a:cubicBezTo>
                  <a:pt x="1303" y="1416"/>
                  <a:pt x="1300" y="1416"/>
                  <a:pt x="1298" y="1416"/>
                </a:cubicBezTo>
                <a:cubicBezTo>
                  <a:pt x="1295" y="1416"/>
                  <a:pt x="1293" y="1416"/>
                  <a:pt x="1293" y="1417"/>
                </a:cubicBezTo>
                <a:cubicBezTo>
                  <a:pt x="1296" y="1417"/>
                  <a:pt x="1293" y="1419"/>
                  <a:pt x="1292" y="1418"/>
                </a:cubicBezTo>
                <a:cubicBezTo>
                  <a:pt x="1294" y="1421"/>
                  <a:pt x="1294" y="1421"/>
                  <a:pt x="1294" y="1424"/>
                </a:cubicBezTo>
                <a:cubicBezTo>
                  <a:pt x="1295" y="1423"/>
                  <a:pt x="1296" y="1422"/>
                  <a:pt x="1298" y="1423"/>
                </a:cubicBezTo>
                <a:cubicBezTo>
                  <a:pt x="1297" y="1427"/>
                  <a:pt x="1293" y="1430"/>
                  <a:pt x="1289" y="1431"/>
                </a:cubicBezTo>
                <a:cubicBezTo>
                  <a:pt x="1284" y="1433"/>
                  <a:pt x="1279" y="1434"/>
                  <a:pt x="1276" y="1435"/>
                </a:cubicBezTo>
                <a:cubicBezTo>
                  <a:pt x="1275" y="1439"/>
                  <a:pt x="1281" y="1438"/>
                  <a:pt x="1280" y="1441"/>
                </a:cubicBezTo>
                <a:cubicBezTo>
                  <a:pt x="1277" y="1440"/>
                  <a:pt x="1277" y="1442"/>
                  <a:pt x="1277" y="1444"/>
                </a:cubicBezTo>
                <a:cubicBezTo>
                  <a:pt x="1277" y="1446"/>
                  <a:pt x="1276" y="1447"/>
                  <a:pt x="1274" y="1445"/>
                </a:cubicBezTo>
                <a:cubicBezTo>
                  <a:pt x="1272" y="1441"/>
                  <a:pt x="1280" y="1439"/>
                  <a:pt x="1273" y="1435"/>
                </a:cubicBezTo>
                <a:cubicBezTo>
                  <a:pt x="1272" y="1440"/>
                  <a:pt x="1275" y="1449"/>
                  <a:pt x="1266" y="1446"/>
                </a:cubicBezTo>
                <a:cubicBezTo>
                  <a:pt x="1271" y="1452"/>
                  <a:pt x="1270" y="1455"/>
                  <a:pt x="1267" y="1457"/>
                </a:cubicBezTo>
                <a:cubicBezTo>
                  <a:pt x="1265" y="1459"/>
                  <a:pt x="1261" y="1461"/>
                  <a:pt x="1261" y="1465"/>
                </a:cubicBezTo>
                <a:cubicBezTo>
                  <a:pt x="1257" y="1463"/>
                  <a:pt x="1250" y="1461"/>
                  <a:pt x="1248" y="1466"/>
                </a:cubicBezTo>
                <a:cubicBezTo>
                  <a:pt x="1255" y="1465"/>
                  <a:pt x="1262" y="1466"/>
                  <a:pt x="1269" y="1472"/>
                </a:cubicBezTo>
                <a:cubicBezTo>
                  <a:pt x="1268" y="1473"/>
                  <a:pt x="1266" y="1473"/>
                  <a:pt x="1267" y="1475"/>
                </a:cubicBezTo>
                <a:cubicBezTo>
                  <a:pt x="1274" y="1475"/>
                  <a:pt x="1267" y="1468"/>
                  <a:pt x="1273" y="1468"/>
                </a:cubicBezTo>
                <a:cubicBezTo>
                  <a:pt x="1270" y="1463"/>
                  <a:pt x="1266" y="1468"/>
                  <a:pt x="1263" y="1464"/>
                </a:cubicBezTo>
                <a:cubicBezTo>
                  <a:pt x="1267" y="1462"/>
                  <a:pt x="1270" y="1460"/>
                  <a:pt x="1273" y="1459"/>
                </a:cubicBezTo>
                <a:cubicBezTo>
                  <a:pt x="1276" y="1458"/>
                  <a:pt x="1279" y="1457"/>
                  <a:pt x="1282" y="1457"/>
                </a:cubicBezTo>
                <a:cubicBezTo>
                  <a:pt x="1278" y="1457"/>
                  <a:pt x="1284" y="1462"/>
                  <a:pt x="1281" y="1462"/>
                </a:cubicBezTo>
                <a:cubicBezTo>
                  <a:pt x="1280" y="1462"/>
                  <a:pt x="1274" y="1461"/>
                  <a:pt x="1275" y="1463"/>
                </a:cubicBezTo>
                <a:cubicBezTo>
                  <a:pt x="1277" y="1467"/>
                  <a:pt x="1276" y="1471"/>
                  <a:pt x="1274" y="1473"/>
                </a:cubicBezTo>
                <a:cubicBezTo>
                  <a:pt x="1272" y="1475"/>
                  <a:pt x="1271" y="1476"/>
                  <a:pt x="1269" y="1476"/>
                </a:cubicBezTo>
                <a:cubicBezTo>
                  <a:pt x="1267" y="1476"/>
                  <a:pt x="1264" y="1476"/>
                  <a:pt x="1262" y="1475"/>
                </a:cubicBezTo>
                <a:cubicBezTo>
                  <a:pt x="1264" y="1483"/>
                  <a:pt x="1254" y="1478"/>
                  <a:pt x="1253" y="1478"/>
                </a:cubicBezTo>
                <a:cubicBezTo>
                  <a:pt x="1256" y="1478"/>
                  <a:pt x="1255" y="1483"/>
                  <a:pt x="1254" y="1484"/>
                </a:cubicBezTo>
                <a:cubicBezTo>
                  <a:pt x="1251" y="1478"/>
                  <a:pt x="1243" y="1483"/>
                  <a:pt x="1250" y="1487"/>
                </a:cubicBezTo>
                <a:cubicBezTo>
                  <a:pt x="1246" y="1488"/>
                  <a:pt x="1244" y="1485"/>
                  <a:pt x="1243" y="1483"/>
                </a:cubicBezTo>
                <a:cubicBezTo>
                  <a:pt x="1241" y="1487"/>
                  <a:pt x="1240" y="1490"/>
                  <a:pt x="1239" y="1495"/>
                </a:cubicBezTo>
                <a:cubicBezTo>
                  <a:pt x="1238" y="1492"/>
                  <a:pt x="1239" y="1490"/>
                  <a:pt x="1236" y="1490"/>
                </a:cubicBezTo>
                <a:cubicBezTo>
                  <a:pt x="1235" y="1491"/>
                  <a:pt x="1235" y="1491"/>
                  <a:pt x="1235" y="1492"/>
                </a:cubicBezTo>
                <a:cubicBezTo>
                  <a:pt x="1235" y="1493"/>
                  <a:pt x="1236" y="1493"/>
                  <a:pt x="1236" y="1495"/>
                </a:cubicBezTo>
                <a:cubicBezTo>
                  <a:pt x="1235" y="1495"/>
                  <a:pt x="1234" y="1494"/>
                  <a:pt x="1234" y="1492"/>
                </a:cubicBezTo>
                <a:cubicBezTo>
                  <a:pt x="1234" y="1498"/>
                  <a:pt x="1231" y="1498"/>
                  <a:pt x="1227" y="1497"/>
                </a:cubicBezTo>
                <a:cubicBezTo>
                  <a:pt x="1224" y="1496"/>
                  <a:pt x="1221" y="1494"/>
                  <a:pt x="1221" y="1497"/>
                </a:cubicBezTo>
                <a:cubicBezTo>
                  <a:pt x="1222" y="1497"/>
                  <a:pt x="1223" y="1496"/>
                  <a:pt x="1223" y="1499"/>
                </a:cubicBezTo>
                <a:cubicBezTo>
                  <a:pt x="1219" y="1500"/>
                  <a:pt x="1214" y="1501"/>
                  <a:pt x="1211" y="1497"/>
                </a:cubicBezTo>
                <a:cubicBezTo>
                  <a:pt x="1212" y="1500"/>
                  <a:pt x="1211" y="1500"/>
                  <a:pt x="1209" y="1499"/>
                </a:cubicBezTo>
                <a:cubicBezTo>
                  <a:pt x="1209" y="1499"/>
                  <a:pt x="1208" y="1499"/>
                  <a:pt x="1207" y="1499"/>
                </a:cubicBezTo>
                <a:cubicBezTo>
                  <a:pt x="1207" y="1499"/>
                  <a:pt x="1206" y="1498"/>
                  <a:pt x="1205" y="1498"/>
                </a:cubicBezTo>
                <a:cubicBezTo>
                  <a:pt x="1204" y="1498"/>
                  <a:pt x="1202" y="1498"/>
                  <a:pt x="1201" y="1499"/>
                </a:cubicBezTo>
                <a:cubicBezTo>
                  <a:pt x="1201" y="1509"/>
                  <a:pt x="1170" y="1521"/>
                  <a:pt x="1170" y="1513"/>
                </a:cubicBezTo>
                <a:cubicBezTo>
                  <a:pt x="1165" y="1518"/>
                  <a:pt x="1162" y="1524"/>
                  <a:pt x="1152" y="1522"/>
                </a:cubicBezTo>
                <a:cubicBezTo>
                  <a:pt x="1152" y="1530"/>
                  <a:pt x="1165" y="1519"/>
                  <a:pt x="1169" y="1522"/>
                </a:cubicBezTo>
                <a:cubicBezTo>
                  <a:pt x="1165" y="1527"/>
                  <a:pt x="1148" y="1529"/>
                  <a:pt x="1144" y="1534"/>
                </a:cubicBezTo>
                <a:cubicBezTo>
                  <a:pt x="1138" y="1532"/>
                  <a:pt x="1133" y="1530"/>
                  <a:pt x="1132" y="1526"/>
                </a:cubicBezTo>
                <a:cubicBezTo>
                  <a:pt x="1128" y="1528"/>
                  <a:pt x="1128" y="1533"/>
                  <a:pt x="1125" y="1536"/>
                </a:cubicBezTo>
                <a:cubicBezTo>
                  <a:pt x="1128" y="1535"/>
                  <a:pt x="1131" y="1534"/>
                  <a:pt x="1131" y="1535"/>
                </a:cubicBezTo>
                <a:cubicBezTo>
                  <a:pt x="1126" y="1542"/>
                  <a:pt x="1111" y="1545"/>
                  <a:pt x="1109" y="1537"/>
                </a:cubicBezTo>
                <a:cubicBezTo>
                  <a:pt x="1114" y="1537"/>
                  <a:pt x="1113" y="1529"/>
                  <a:pt x="1111" y="1530"/>
                </a:cubicBezTo>
                <a:cubicBezTo>
                  <a:pt x="1110" y="1537"/>
                  <a:pt x="1097" y="1540"/>
                  <a:pt x="1095" y="1546"/>
                </a:cubicBezTo>
                <a:cubicBezTo>
                  <a:pt x="1104" y="1545"/>
                  <a:pt x="1100" y="1540"/>
                  <a:pt x="1108" y="1539"/>
                </a:cubicBezTo>
                <a:cubicBezTo>
                  <a:pt x="1111" y="1542"/>
                  <a:pt x="1108" y="1545"/>
                  <a:pt x="1114" y="1546"/>
                </a:cubicBezTo>
                <a:cubicBezTo>
                  <a:pt x="1103" y="1549"/>
                  <a:pt x="1097" y="1551"/>
                  <a:pt x="1090" y="1556"/>
                </a:cubicBezTo>
                <a:cubicBezTo>
                  <a:pt x="1089" y="1553"/>
                  <a:pt x="1095" y="1552"/>
                  <a:pt x="1092" y="1549"/>
                </a:cubicBezTo>
                <a:cubicBezTo>
                  <a:pt x="1085" y="1550"/>
                  <a:pt x="1090" y="1555"/>
                  <a:pt x="1087" y="1557"/>
                </a:cubicBezTo>
                <a:cubicBezTo>
                  <a:pt x="1083" y="1557"/>
                  <a:pt x="1077" y="1558"/>
                  <a:pt x="1075" y="1555"/>
                </a:cubicBezTo>
                <a:cubicBezTo>
                  <a:pt x="1062" y="1568"/>
                  <a:pt x="1050" y="1568"/>
                  <a:pt x="1028" y="1576"/>
                </a:cubicBezTo>
                <a:cubicBezTo>
                  <a:pt x="1028" y="1583"/>
                  <a:pt x="1040" y="1572"/>
                  <a:pt x="1041" y="1576"/>
                </a:cubicBezTo>
                <a:cubicBezTo>
                  <a:pt x="1023" y="1591"/>
                  <a:pt x="1001" y="1597"/>
                  <a:pt x="982" y="1611"/>
                </a:cubicBezTo>
                <a:cubicBezTo>
                  <a:pt x="982" y="1609"/>
                  <a:pt x="985" y="1608"/>
                  <a:pt x="985" y="1606"/>
                </a:cubicBezTo>
                <a:cubicBezTo>
                  <a:pt x="976" y="1616"/>
                  <a:pt x="965" y="1612"/>
                  <a:pt x="964" y="1620"/>
                </a:cubicBezTo>
                <a:cubicBezTo>
                  <a:pt x="935" y="1623"/>
                  <a:pt x="877" y="1651"/>
                  <a:pt x="849" y="1652"/>
                </a:cubicBezTo>
                <a:cubicBezTo>
                  <a:pt x="835" y="1658"/>
                  <a:pt x="820" y="1673"/>
                  <a:pt x="806" y="1667"/>
                </a:cubicBezTo>
                <a:cubicBezTo>
                  <a:pt x="801" y="1676"/>
                  <a:pt x="781" y="1677"/>
                  <a:pt x="776" y="1684"/>
                </a:cubicBezTo>
                <a:cubicBezTo>
                  <a:pt x="779" y="1683"/>
                  <a:pt x="777" y="1686"/>
                  <a:pt x="776" y="1687"/>
                </a:cubicBezTo>
                <a:cubicBezTo>
                  <a:pt x="744" y="1693"/>
                  <a:pt x="735" y="1712"/>
                  <a:pt x="699" y="1721"/>
                </a:cubicBezTo>
                <a:cubicBezTo>
                  <a:pt x="703" y="1728"/>
                  <a:pt x="722" y="1710"/>
                  <a:pt x="723" y="1721"/>
                </a:cubicBezTo>
                <a:cubicBezTo>
                  <a:pt x="741" y="1714"/>
                  <a:pt x="749" y="1717"/>
                  <a:pt x="765" y="1710"/>
                </a:cubicBezTo>
                <a:cubicBezTo>
                  <a:pt x="763" y="1711"/>
                  <a:pt x="760" y="1712"/>
                  <a:pt x="760" y="1713"/>
                </a:cubicBezTo>
                <a:cubicBezTo>
                  <a:pt x="762" y="1713"/>
                  <a:pt x="764" y="1712"/>
                  <a:pt x="765" y="1713"/>
                </a:cubicBezTo>
                <a:cubicBezTo>
                  <a:pt x="756" y="1716"/>
                  <a:pt x="751" y="1719"/>
                  <a:pt x="750" y="1724"/>
                </a:cubicBezTo>
                <a:cubicBezTo>
                  <a:pt x="763" y="1717"/>
                  <a:pt x="779" y="1709"/>
                  <a:pt x="793" y="1710"/>
                </a:cubicBezTo>
                <a:cubicBezTo>
                  <a:pt x="792" y="1717"/>
                  <a:pt x="766" y="1720"/>
                  <a:pt x="765" y="1724"/>
                </a:cubicBezTo>
                <a:cubicBezTo>
                  <a:pt x="777" y="1722"/>
                  <a:pt x="789" y="1721"/>
                  <a:pt x="803" y="1717"/>
                </a:cubicBezTo>
                <a:cubicBezTo>
                  <a:pt x="798" y="1723"/>
                  <a:pt x="808" y="1715"/>
                  <a:pt x="808" y="1720"/>
                </a:cubicBezTo>
                <a:cubicBezTo>
                  <a:pt x="802" y="1727"/>
                  <a:pt x="796" y="1726"/>
                  <a:pt x="791" y="1729"/>
                </a:cubicBezTo>
                <a:cubicBezTo>
                  <a:pt x="793" y="1728"/>
                  <a:pt x="798" y="1730"/>
                  <a:pt x="794" y="1732"/>
                </a:cubicBezTo>
                <a:cubicBezTo>
                  <a:pt x="787" y="1733"/>
                  <a:pt x="788" y="1734"/>
                  <a:pt x="781" y="1737"/>
                </a:cubicBezTo>
                <a:cubicBezTo>
                  <a:pt x="780" y="1736"/>
                  <a:pt x="787" y="1730"/>
                  <a:pt x="781" y="1731"/>
                </a:cubicBezTo>
                <a:cubicBezTo>
                  <a:pt x="775" y="1738"/>
                  <a:pt x="764" y="1749"/>
                  <a:pt x="756" y="1744"/>
                </a:cubicBezTo>
                <a:cubicBezTo>
                  <a:pt x="757" y="1747"/>
                  <a:pt x="759" y="1746"/>
                  <a:pt x="760" y="1749"/>
                </a:cubicBezTo>
                <a:cubicBezTo>
                  <a:pt x="756" y="1751"/>
                  <a:pt x="751" y="1752"/>
                  <a:pt x="750" y="1755"/>
                </a:cubicBezTo>
                <a:cubicBezTo>
                  <a:pt x="748" y="1751"/>
                  <a:pt x="748" y="1751"/>
                  <a:pt x="748" y="1751"/>
                </a:cubicBezTo>
                <a:cubicBezTo>
                  <a:pt x="738" y="1758"/>
                  <a:pt x="734" y="1762"/>
                  <a:pt x="730" y="1769"/>
                </a:cubicBezTo>
                <a:cubicBezTo>
                  <a:pt x="723" y="1770"/>
                  <a:pt x="700" y="1777"/>
                  <a:pt x="699" y="1783"/>
                </a:cubicBezTo>
                <a:cubicBezTo>
                  <a:pt x="710" y="1781"/>
                  <a:pt x="720" y="1769"/>
                  <a:pt x="730" y="1775"/>
                </a:cubicBezTo>
                <a:cubicBezTo>
                  <a:pt x="755" y="1764"/>
                  <a:pt x="785" y="1755"/>
                  <a:pt x="800" y="1747"/>
                </a:cubicBezTo>
                <a:cubicBezTo>
                  <a:pt x="809" y="1742"/>
                  <a:pt x="825" y="1740"/>
                  <a:pt x="834" y="1735"/>
                </a:cubicBezTo>
                <a:cubicBezTo>
                  <a:pt x="842" y="1731"/>
                  <a:pt x="854" y="1722"/>
                  <a:pt x="862" y="1727"/>
                </a:cubicBezTo>
                <a:cubicBezTo>
                  <a:pt x="855" y="1727"/>
                  <a:pt x="851" y="1734"/>
                  <a:pt x="843" y="1733"/>
                </a:cubicBezTo>
                <a:cubicBezTo>
                  <a:pt x="840" y="1736"/>
                  <a:pt x="847" y="1735"/>
                  <a:pt x="843" y="1738"/>
                </a:cubicBezTo>
                <a:cubicBezTo>
                  <a:pt x="796" y="1751"/>
                  <a:pt x="751" y="1775"/>
                  <a:pt x="704" y="1800"/>
                </a:cubicBezTo>
                <a:cubicBezTo>
                  <a:pt x="658" y="1825"/>
                  <a:pt x="611" y="1851"/>
                  <a:pt x="561" y="1871"/>
                </a:cubicBezTo>
                <a:cubicBezTo>
                  <a:pt x="567" y="1882"/>
                  <a:pt x="537" y="1890"/>
                  <a:pt x="527" y="1891"/>
                </a:cubicBezTo>
                <a:cubicBezTo>
                  <a:pt x="525" y="1900"/>
                  <a:pt x="510" y="1897"/>
                  <a:pt x="511" y="1904"/>
                </a:cubicBezTo>
                <a:cubicBezTo>
                  <a:pt x="517" y="1905"/>
                  <a:pt x="528" y="1896"/>
                  <a:pt x="531" y="1901"/>
                </a:cubicBezTo>
                <a:cubicBezTo>
                  <a:pt x="531" y="1904"/>
                  <a:pt x="537" y="1908"/>
                  <a:pt x="533" y="1910"/>
                </a:cubicBezTo>
                <a:cubicBezTo>
                  <a:pt x="513" y="1922"/>
                  <a:pt x="495" y="1917"/>
                  <a:pt x="487" y="1928"/>
                </a:cubicBezTo>
                <a:cubicBezTo>
                  <a:pt x="498" y="1922"/>
                  <a:pt x="512" y="1928"/>
                  <a:pt x="529" y="1919"/>
                </a:cubicBezTo>
                <a:cubicBezTo>
                  <a:pt x="527" y="1921"/>
                  <a:pt x="532" y="1931"/>
                  <a:pt x="532" y="1926"/>
                </a:cubicBezTo>
                <a:cubicBezTo>
                  <a:pt x="526" y="1918"/>
                  <a:pt x="540" y="1921"/>
                  <a:pt x="542" y="1914"/>
                </a:cubicBezTo>
                <a:cubicBezTo>
                  <a:pt x="548" y="1911"/>
                  <a:pt x="551" y="1914"/>
                  <a:pt x="554" y="1918"/>
                </a:cubicBezTo>
                <a:cubicBezTo>
                  <a:pt x="551" y="1926"/>
                  <a:pt x="536" y="1931"/>
                  <a:pt x="532" y="1939"/>
                </a:cubicBezTo>
                <a:cubicBezTo>
                  <a:pt x="535" y="1944"/>
                  <a:pt x="541" y="1943"/>
                  <a:pt x="547" y="1938"/>
                </a:cubicBezTo>
                <a:cubicBezTo>
                  <a:pt x="578" y="1936"/>
                  <a:pt x="619" y="1903"/>
                  <a:pt x="651" y="1894"/>
                </a:cubicBezTo>
                <a:cubicBezTo>
                  <a:pt x="655" y="1892"/>
                  <a:pt x="655" y="1896"/>
                  <a:pt x="659" y="1893"/>
                </a:cubicBezTo>
                <a:cubicBezTo>
                  <a:pt x="675" y="1885"/>
                  <a:pt x="698" y="1867"/>
                  <a:pt x="718" y="1870"/>
                </a:cubicBezTo>
                <a:cubicBezTo>
                  <a:pt x="728" y="1863"/>
                  <a:pt x="738" y="1861"/>
                  <a:pt x="750" y="1857"/>
                </a:cubicBezTo>
                <a:cubicBezTo>
                  <a:pt x="749" y="1853"/>
                  <a:pt x="752" y="1850"/>
                  <a:pt x="759" y="1848"/>
                </a:cubicBezTo>
                <a:cubicBezTo>
                  <a:pt x="757" y="1852"/>
                  <a:pt x="760" y="1850"/>
                  <a:pt x="761" y="1854"/>
                </a:cubicBezTo>
                <a:cubicBezTo>
                  <a:pt x="757" y="1856"/>
                  <a:pt x="752" y="1858"/>
                  <a:pt x="750" y="1861"/>
                </a:cubicBezTo>
                <a:cubicBezTo>
                  <a:pt x="753" y="1862"/>
                  <a:pt x="759" y="1858"/>
                  <a:pt x="759" y="1864"/>
                </a:cubicBezTo>
                <a:cubicBezTo>
                  <a:pt x="747" y="1869"/>
                  <a:pt x="746" y="1876"/>
                  <a:pt x="735" y="1881"/>
                </a:cubicBezTo>
                <a:cubicBezTo>
                  <a:pt x="739" y="1881"/>
                  <a:pt x="740" y="1884"/>
                  <a:pt x="745" y="1880"/>
                </a:cubicBezTo>
                <a:cubicBezTo>
                  <a:pt x="750" y="1870"/>
                  <a:pt x="769" y="1863"/>
                  <a:pt x="769" y="1851"/>
                </a:cubicBezTo>
                <a:cubicBezTo>
                  <a:pt x="773" y="1850"/>
                  <a:pt x="778" y="1855"/>
                  <a:pt x="776" y="1858"/>
                </a:cubicBezTo>
                <a:cubicBezTo>
                  <a:pt x="793" y="1860"/>
                  <a:pt x="811" y="1845"/>
                  <a:pt x="827" y="1844"/>
                </a:cubicBezTo>
                <a:cubicBezTo>
                  <a:pt x="829" y="1849"/>
                  <a:pt x="822" y="1852"/>
                  <a:pt x="821" y="1856"/>
                </a:cubicBezTo>
                <a:cubicBezTo>
                  <a:pt x="835" y="1851"/>
                  <a:pt x="821" y="1860"/>
                  <a:pt x="822" y="1863"/>
                </a:cubicBezTo>
                <a:cubicBezTo>
                  <a:pt x="830" y="1855"/>
                  <a:pt x="847" y="1849"/>
                  <a:pt x="860" y="1842"/>
                </a:cubicBezTo>
                <a:cubicBezTo>
                  <a:pt x="908" y="1832"/>
                  <a:pt x="957" y="1813"/>
                  <a:pt x="1005" y="1794"/>
                </a:cubicBezTo>
                <a:cubicBezTo>
                  <a:pt x="1054" y="1775"/>
                  <a:pt x="1101" y="1755"/>
                  <a:pt x="1147" y="1744"/>
                </a:cubicBezTo>
                <a:cubicBezTo>
                  <a:pt x="1171" y="1731"/>
                  <a:pt x="1199" y="1721"/>
                  <a:pt x="1216" y="1713"/>
                </a:cubicBezTo>
                <a:cubicBezTo>
                  <a:pt x="1225" y="1704"/>
                  <a:pt x="1245" y="1693"/>
                  <a:pt x="1256" y="1694"/>
                </a:cubicBezTo>
                <a:cubicBezTo>
                  <a:pt x="1258" y="1692"/>
                  <a:pt x="1260" y="1691"/>
                  <a:pt x="1264" y="1689"/>
                </a:cubicBezTo>
                <a:cubicBezTo>
                  <a:pt x="1265" y="1688"/>
                  <a:pt x="1267" y="1687"/>
                  <a:pt x="1269" y="1686"/>
                </a:cubicBezTo>
                <a:cubicBezTo>
                  <a:pt x="1271" y="1685"/>
                  <a:pt x="1273" y="1685"/>
                  <a:pt x="1275" y="1684"/>
                </a:cubicBezTo>
                <a:cubicBezTo>
                  <a:pt x="1282" y="1681"/>
                  <a:pt x="1290" y="1678"/>
                  <a:pt x="1294" y="1676"/>
                </a:cubicBezTo>
                <a:cubicBezTo>
                  <a:pt x="1284" y="1680"/>
                  <a:pt x="1295" y="1678"/>
                  <a:pt x="1297" y="1680"/>
                </a:cubicBezTo>
                <a:cubicBezTo>
                  <a:pt x="1283" y="1685"/>
                  <a:pt x="1273" y="1686"/>
                  <a:pt x="1273" y="1694"/>
                </a:cubicBezTo>
                <a:cubicBezTo>
                  <a:pt x="1271" y="1694"/>
                  <a:pt x="1268" y="1694"/>
                  <a:pt x="1267" y="1693"/>
                </a:cubicBezTo>
                <a:cubicBezTo>
                  <a:pt x="1268" y="1692"/>
                  <a:pt x="1270" y="1692"/>
                  <a:pt x="1270" y="1691"/>
                </a:cubicBezTo>
                <a:cubicBezTo>
                  <a:pt x="1257" y="1693"/>
                  <a:pt x="1275" y="1698"/>
                  <a:pt x="1266" y="1702"/>
                </a:cubicBezTo>
                <a:cubicBezTo>
                  <a:pt x="1262" y="1696"/>
                  <a:pt x="1253" y="1708"/>
                  <a:pt x="1252" y="1698"/>
                </a:cubicBezTo>
                <a:cubicBezTo>
                  <a:pt x="1257" y="1695"/>
                  <a:pt x="1260" y="1699"/>
                  <a:pt x="1261" y="1694"/>
                </a:cubicBezTo>
                <a:cubicBezTo>
                  <a:pt x="1244" y="1699"/>
                  <a:pt x="1229" y="1706"/>
                  <a:pt x="1221" y="1710"/>
                </a:cubicBezTo>
                <a:cubicBezTo>
                  <a:pt x="1229" y="1713"/>
                  <a:pt x="1240" y="1702"/>
                  <a:pt x="1249" y="1701"/>
                </a:cubicBezTo>
                <a:cubicBezTo>
                  <a:pt x="1251" y="1702"/>
                  <a:pt x="1252" y="1705"/>
                  <a:pt x="1255" y="1706"/>
                </a:cubicBezTo>
                <a:cubicBezTo>
                  <a:pt x="1260" y="1706"/>
                  <a:pt x="1265" y="1704"/>
                  <a:pt x="1269" y="1703"/>
                </a:cubicBezTo>
                <a:cubicBezTo>
                  <a:pt x="1271" y="1702"/>
                  <a:pt x="1273" y="1702"/>
                  <a:pt x="1275" y="1702"/>
                </a:cubicBezTo>
                <a:cubicBezTo>
                  <a:pt x="1277" y="1702"/>
                  <a:pt x="1278" y="1702"/>
                  <a:pt x="1280" y="1704"/>
                </a:cubicBezTo>
                <a:cubicBezTo>
                  <a:pt x="1279" y="1704"/>
                  <a:pt x="1278" y="1705"/>
                  <a:pt x="1276" y="1706"/>
                </a:cubicBezTo>
                <a:cubicBezTo>
                  <a:pt x="1275" y="1706"/>
                  <a:pt x="1274" y="1707"/>
                  <a:pt x="1273" y="1707"/>
                </a:cubicBezTo>
                <a:cubicBezTo>
                  <a:pt x="1270" y="1708"/>
                  <a:pt x="1269" y="1709"/>
                  <a:pt x="1267" y="1709"/>
                </a:cubicBezTo>
                <a:cubicBezTo>
                  <a:pt x="1264" y="1710"/>
                  <a:pt x="1261" y="1710"/>
                  <a:pt x="1259" y="1710"/>
                </a:cubicBezTo>
                <a:cubicBezTo>
                  <a:pt x="1254" y="1710"/>
                  <a:pt x="1251" y="1709"/>
                  <a:pt x="1242" y="1712"/>
                </a:cubicBezTo>
                <a:cubicBezTo>
                  <a:pt x="1243" y="1712"/>
                  <a:pt x="1245" y="1712"/>
                  <a:pt x="1243" y="1713"/>
                </a:cubicBezTo>
                <a:cubicBezTo>
                  <a:pt x="1232" y="1718"/>
                  <a:pt x="1225" y="1718"/>
                  <a:pt x="1216" y="1724"/>
                </a:cubicBezTo>
                <a:cubicBezTo>
                  <a:pt x="1211" y="1724"/>
                  <a:pt x="1195" y="1719"/>
                  <a:pt x="1199" y="1730"/>
                </a:cubicBezTo>
                <a:cubicBezTo>
                  <a:pt x="1206" y="1726"/>
                  <a:pt x="1215" y="1723"/>
                  <a:pt x="1219" y="1728"/>
                </a:cubicBezTo>
                <a:cubicBezTo>
                  <a:pt x="1236" y="1725"/>
                  <a:pt x="1241" y="1711"/>
                  <a:pt x="1253" y="1713"/>
                </a:cubicBezTo>
                <a:cubicBezTo>
                  <a:pt x="1245" y="1716"/>
                  <a:pt x="1240" y="1720"/>
                  <a:pt x="1239" y="1725"/>
                </a:cubicBezTo>
                <a:cubicBezTo>
                  <a:pt x="1247" y="1723"/>
                  <a:pt x="1243" y="1718"/>
                  <a:pt x="1252" y="1716"/>
                </a:cubicBezTo>
                <a:cubicBezTo>
                  <a:pt x="1252" y="1718"/>
                  <a:pt x="1250" y="1720"/>
                  <a:pt x="1250" y="1722"/>
                </a:cubicBezTo>
                <a:cubicBezTo>
                  <a:pt x="1258" y="1716"/>
                  <a:pt x="1273" y="1708"/>
                  <a:pt x="1278" y="1714"/>
                </a:cubicBezTo>
                <a:cubicBezTo>
                  <a:pt x="1263" y="1721"/>
                  <a:pt x="1250" y="1726"/>
                  <a:pt x="1239" y="1733"/>
                </a:cubicBezTo>
                <a:cubicBezTo>
                  <a:pt x="1239" y="1731"/>
                  <a:pt x="1237" y="1728"/>
                  <a:pt x="1237" y="1731"/>
                </a:cubicBezTo>
                <a:cubicBezTo>
                  <a:pt x="1237" y="1732"/>
                  <a:pt x="1237" y="1732"/>
                  <a:pt x="1238" y="1733"/>
                </a:cubicBezTo>
                <a:cubicBezTo>
                  <a:pt x="1256" y="1734"/>
                  <a:pt x="1259" y="1720"/>
                  <a:pt x="1274" y="1725"/>
                </a:cubicBezTo>
                <a:cubicBezTo>
                  <a:pt x="1265" y="1727"/>
                  <a:pt x="1259" y="1734"/>
                  <a:pt x="1252" y="1733"/>
                </a:cubicBezTo>
                <a:cubicBezTo>
                  <a:pt x="1251" y="1741"/>
                  <a:pt x="1234" y="1749"/>
                  <a:pt x="1223" y="1750"/>
                </a:cubicBezTo>
                <a:cubicBezTo>
                  <a:pt x="1237" y="1751"/>
                  <a:pt x="1248" y="1745"/>
                  <a:pt x="1258" y="1739"/>
                </a:cubicBezTo>
                <a:cubicBezTo>
                  <a:pt x="1263" y="1735"/>
                  <a:pt x="1268" y="1731"/>
                  <a:pt x="1273" y="1728"/>
                </a:cubicBezTo>
                <a:cubicBezTo>
                  <a:pt x="1277" y="1725"/>
                  <a:pt x="1283" y="1721"/>
                  <a:pt x="1288" y="1719"/>
                </a:cubicBezTo>
                <a:cubicBezTo>
                  <a:pt x="1289" y="1721"/>
                  <a:pt x="1287" y="1724"/>
                  <a:pt x="1285" y="1726"/>
                </a:cubicBezTo>
                <a:cubicBezTo>
                  <a:pt x="1283" y="1728"/>
                  <a:pt x="1281" y="1729"/>
                  <a:pt x="1286" y="1730"/>
                </a:cubicBezTo>
                <a:cubicBezTo>
                  <a:pt x="1299" y="1721"/>
                  <a:pt x="1317" y="1718"/>
                  <a:pt x="1334" y="1715"/>
                </a:cubicBezTo>
                <a:cubicBezTo>
                  <a:pt x="1347" y="1713"/>
                  <a:pt x="1359" y="1711"/>
                  <a:pt x="1368" y="1708"/>
                </a:cubicBezTo>
                <a:cubicBezTo>
                  <a:pt x="1358" y="1714"/>
                  <a:pt x="1348" y="1719"/>
                  <a:pt x="1338" y="1723"/>
                </a:cubicBezTo>
                <a:cubicBezTo>
                  <a:pt x="1329" y="1727"/>
                  <a:pt x="1321" y="1729"/>
                  <a:pt x="1312" y="1731"/>
                </a:cubicBezTo>
                <a:cubicBezTo>
                  <a:pt x="1306" y="1732"/>
                  <a:pt x="1318" y="1733"/>
                  <a:pt x="1312" y="1735"/>
                </a:cubicBezTo>
                <a:cubicBezTo>
                  <a:pt x="1304" y="1735"/>
                  <a:pt x="1293" y="1739"/>
                  <a:pt x="1281" y="1744"/>
                </a:cubicBezTo>
                <a:cubicBezTo>
                  <a:pt x="1269" y="1749"/>
                  <a:pt x="1256" y="1755"/>
                  <a:pt x="1245" y="1761"/>
                </a:cubicBezTo>
                <a:cubicBezTo>
                  <a:pt x="1245" y="1759"/>
                  <a:pt x="1247" y="1758"/>
                  <a:pt x="1244" y="1757"/>
                </a:cubicBezTo>
                <a:cubicBezTo>
                  <a:pt x="1236" y="1771"/>
                  <a:pt x="1213" y="1770"/>
                  <a:pt x="1202" y="1777"/>
                </a:cubicBezTo>
                <a:cubicBezTo>
                  <a:pt x="1204" y="1777"/>
                  <a:pt x="1206" y="1776"/>
                  <a:pt x="1206" y="1778"/>
                </a:cubicBezTo>
                <a:cubicBezTo>
                  <a:pt x="1178" y="1784"/>
                  <a:pt x="1142" y="1797"/>
                  <a:pt x="1119" y="1813"/>
                </a:cubicBezTo>
                <a:cubicBezTo>
                  <a:pt x="1118" y="1811"/>
                  <a:pt x="1117" y="1810"/>
                  <a:pt x="1117" y="1808"/>
                </a:cubicBezTo>
                <a:cubicBezTo>
                  <a:pt x="1090" y="1823"/>
                  <a:pt x="1051" y="1844"/>
                  <a:pt x="1017" y="1849"/>
                </a:cubicBezTo>
                <a:cubicBezTo>
                  <a:pt x="1018" y="1852"/>
                  <a:pt x="1017" y="1854"/>
                  <a:pt x="1013" y="1855"/>
                </a:cubicBezTo>
                <a:cubicBezTo>
                  <a:pt x="973" y="1868"/>
                  <a:pt x="932" y="1887"/>
                  <a:pt x="891" y="1905"/>
                </a:cubicBezTo>
                <a:cubicBezTo>
                  <a:pt x="851" y="1924"/>
                  <a:pt x="812" y="1942"/>
                  <a:pt x="775" y="1955"/>
                </a:cubicBezTo>
                <a:cubicBezTo>
                  <a:pt x="778" y="1954"/>
                  <a:pt x="781" y="1952"/>
                  <a:pt x="781" y="1955"/>
                </a:cubicBezTo>
                <a:cubicBezTo>
                  <a:pt x="745" y="1962"/>
                  <a:pt x="717" y="1977"/>
                  <a:pt x="687" y="1990"/>
                </a:cubicBezTo>
                <a:cubicBezTo>
                  <a:pt x="683" y="1990"/>
                  <a:pt x="679" y="1987"/>
                  <a:pt x="675" y="1986"/>
                </a:cubicBezTo>
                <a:cubicBezTo>
                  <a:pt x="678" y="1992"/>
                  <a:pt x="679" y="1988"/>
                  <a:pt x="683" y="1994"/>
                </a:cubicBezTo>
                <a:cubicBezTo>
                  <a:pt x="666" y="1994"/>
                  <a:pt x="647" y="2003"/>
                  <a:pt x="634" y="2012"/>
                </a:cubicBezTo>
                <a:cubicBezTo>
                  <a:pt x="633" y="2011"/>
                  <a:pt x="633" y="2010"/>
                  <a:pt x="632" y="2008"/>
                </a:cubicBezTo>
                <a:cubicBezTo>
                  <a:pt x="623" y="2018"/>
                  <a:pt x="610" y="2026"/>
                  <a:pt x="598" y="2027"/>
                </a:cubicBezTo>
                <a:cubicBezTo>
                  <a:pt x="600" y="2026"/>
                  <a:pt x="601" y="2028"/>
                  <a:pt x="602" y="2030"/>
                </a:cubicBezTo>
                <a:cubicBezTo>
                  <a:pt x="593" y="2035"/>
                  <a:pt x="586" y="2039"/>
                  <a:pt x="583" y="2035"/>
                </a:cubicBezTo>
                <a:cubicBezTo>
                  <a:pt x="579" y="2038"/>
                  <a:pt x="572" y="2040"/>
                  <a:pt x="567" y="2037"/>
                </a:cubicBezTo>
                <a:cubicBezTo>
                  <a:pt x="561" y="2042"/>
                  <a:pt x="570" y="2044"/>
                  <a:pt x="567" y="2047"/>
                </a:cubicBezTo>
                <a:cubicBezTo>
                  <a:pt x="533" y="2059"/>
                  <a:pt x="493" y="2076"/>
                  <a:pt x="454" y="2096"/>
                </a:cubicBezTo>
                <a:cubicBezTo>
                  <a:pt x="414" y="2116"/>
                  <a:pt x="374" y="2137"/>
                  <a:pt x="340" y="2158"/>
                </a:cubicBezTo>
                <a:cubicBezTo>
                  <a:pt x="398" y="2128"/>
                  <a:pt x="459" y="2102"/>
                  <a:pt x="518" y="2068"/>
                </a:cubicBezTo>
                <a:cubicBezTo>
                  <a:pt x="520" y="2072"/>
                  <a:pt x="529" y="2061"/>
                  <a:pt x="529" y="2068"/>
                </a:cubicBezTo>
                <a:cubicBezTo>
                  <a:pt x="560" y="2048"/>
                  <a:pt x="609" y="2038"/>
                  <a:pt x="639" y="2018"/>
                </a:cubicBezTo>
                <a:cubicBezTo>
                  <a:pt x="640" y="2019"/>
                  <a:pt x="640" y="2022"/>
                  <a:pt x="642" y="2021"/>
                </a:cubicBezTo>
                <a:cubicBezTo>
                  <a:pt x="638" y="2017"/>
                  <a:pt x="644" y="2014"/>
                  <a:pt x="646" y="2011"/>
                </a:cubicBezTo>
                <a:cubicBezTo>
                  <a:pt x="652" y="2016"/>
                  <a:pt x="663" y="2004"/>
                  <a:pt x="674" y="2007"/>
                </a:cubicBezTo>
                <a:cubicBezTo>
                  <a:pt x="674" y="2000"/>
                  <a:pt x="698" y="1997"/>
                  <a:pt x="703" y="1996"/>
                </a:cubicBezTo>
                <a:cubicBezTo>
                  <a:pt x="704" y="1994"/>
                  <a:pt x="702" y="1991"/>
                  <a:pt x="706" y="1989"/>
                </a:cubicBezTo>
                <a:cubicBezTo>
                  <a:pt x="709" y="1993"/>
                  <a:pt x="714" y="1985"/>
                  <a:pt x="720" y="1987"/>
                </a:cubicBezTo>
                <a:cubicBezTo>
                  <a:pt x="722" y="1979"/>
                  <a:pt x="733" y="1979"/>
                  <a:pt x="741" y="1974"/>
                </a:cubicBezTo>
                <a:cubicBezTo>
                  <a:pt x="746" y="1981"/>
                  <a:pt x="755" y="1972"/>
                  <a:pt x="764" y="1969"/>
                </a:cubicBezTo>
                <a:cubicBezTo>
                  <a:pt x="767" y="1965"/>
                  <a:pt x="760" y="1966"/>
                  <a:pt x="764" y="1964"/>
                </a:cubicBezTo>
                <a:cubicBezTo>
                  <a:pt x="811" y="1949"/>
                  <a:pt x="853" y="1928"/>
                  <a:pt x="905" y="1913"/>
                </a:cubicBezTo>
                <a:cubicBezTo>
                  <a:pt x="904" y="1914"/>
                  <a:pt x="902" y="1915"/>
                  <a:pt x="902" y="1916"/>
                </a:cubicBezTo>
                <a:cubicBezTo>
                  <a:pt x="908" y="1915"/>
                  <a:pt x="904" y="1911"/>
                  <a:pt x="910" y="1910"/>
                </a:cubicBezTo>
                <a:cubicBezTo>
                  <a:pt x="911" y="1913"/>
                  <a:pt x="914" y="1911"/>
                  <a:pt x="912" y="1915"/>
                </a:cubicBezTo>
                <a:cubicBezTo>
                  <a:pt x="920" y="1909"/>
                  <a:pt x="932" y="1908"/>
                  <a:pt x="941" y="1905"/>
                </a:cubicBezTo>
                <a:cubicBezTo>
                  <a:pt x="942" y="1900"/>
                  <a:pt x="937" y="1903"/>
                  <a:pt x="936" y="1901"/>
                </a:cubicBezTo>
                <a:cubicBezTo>
                  <a:pt x="940" y="1900"/>
                  <a:pt x="939" y="1897"/>
                  <a:pt x="944" y="1897"/>
                </a:cubicBezTo>
                <a:cubicBezTo>
                  <a:pt x="945" y="1899"/>
                  <a:pt x="940" y="1900"/>
                  <a:pt x="943" y="1903"/>
                </a:cubicBezTo>
                <a:cubicBezTo>
                  <a:pt x="952" y="1902"/>
                  <a:pt x="947" y="1896"/>
                  <a:pt x="956" y="1895"/>
                </a:cubicBezTo>
                <a:cubicBezTo>
                  <a:pt x="957" y="1902"/>
                  <a:pt x="966" y="1893"/>
                  <a:pt x="973" y="1895"/>
                </a:cubicBezTo>
                <a:cubicBezTo>
                  <a:pt x="974" y="1889"/>
                  <a:pt x="975" y="1888"/>
                  <a:pt x="973" y="1886"/>
                </a:cubicBezTo>
                <a:cubicBezTo>
                  <a:pt x="978" y="1885"/>
                  <a:pt x="982" y="1884"/>
                  <a:pt x="983" y="1880"/>
                </a:cubicBezTo>
                <a:cubicBezTo>
                  <a:pt x="984" y="1881"/>
                  <a:pt x="984" y="1883"/>
                  <a:pt x="985" y="1884"/>
                </a:cubicBezTo>
                <a:cubicBezTo>
                  <a:pt x="988" y="1882"/>
                  <a:pt x="1000" y="1871"/>
                  <a:pt x="1005" y="1877"/>
                </a:cubicBezTo>
                <a:cubicBezTo>
                  <a:pt x="996" y="1878"/>
                  <a:pt x="991" y="1888"/>
                  <a:pt x="979" y="1886"/>
                </a:cubicBezTo>
                <a:cubicBezTo>
                  <a:pt x="984" y="1897"/>
                  <a:pt x="1014" y="1871"/>
                  <a:pt x="1024" y="1879"/>
                </a:cubicBezTo>
                <a:cubicBezTo>
                  <a:pt x="985" y="1895"/>
                  <a:pt x="953" y="1904"/>
                  <a:pt x="912" y="1920"/>
                </a:cubicBezTo>
                <a:cubicBezTo>
                  <a:pt x="912" y="1922"/>
                  <a:pt x="916" y="1922"/>
                  <a:pt x="914" y="1924"/>
                </a:cubicBezTo>
                <a:cubicBezTo>
                  <a:pt x="910" y="1924"/>
                  <a:pt x="904" y="1929"/>
                  <a:pt x="902" y="1927"/>
                </a:cubicBezTo>
                <a:cubicBezTo>
                  <a:pt x="903" y="1923"/>
                  <a:pt x="911" y="1927"/>
                  <a:pt x="909" y="1921"/>
                </a:cubicBezTo>
                <a:cubicBezTo>
                  <a:pt x="899" y="1924"/>
                  <a:pt x="883" y="1932"/>
                  <a:pt x="879" y="1934"/>
                </a:cubicBezTo>
                <a:cubicBezTo>
                  <a:pt x="882" y="1933"/>
                  <a:pt x="892" y="1934"/>
                  <a:pt x="887" y="1939"/>
                </a:cubicBezTo>
                <a:cubicBezTo>
                  <a:pt x="853" y="1945"/>
                  <a:pt x="816" y="1965"/>
                  <a:pt x="788" y="1976"/>
                </a:cubicBezTo>
                <a:cubicBezTo>
                  <a:pt x="747" y="1992"/>
                  <a:pt x="705" y="2006"/>
                  <a:pt x="660" y="2023"/>
                </a:cubicBezTo>
                <a:cubicBezTo>
                  <a:pt x="659" y="2022"/>
                  <a:pt x="659" y="2021"/>
                  <a:pt x="659" y="2020"/>
                </a:cubicBezTo>
                <a:cubicBezTo>
                  <a:pt x="645" y="2033"/>
                  <a:pt x="627" y="2031"/>
                  <a:pt x="617" y="2043"/>
                </a:cubicBezTo>
                <a:cubicBezTo>
                  <a:pt x="611" y="2044"/>
                  <a:pt x="606" y="2045"/>
                  <a:pt x="603" y="2042"/>
                </a:cubicBezTo>
                <a:cubicBezTo>
                  <a:pt x="600" y="2044"/>
                  <a:pt x="592" y="2045"/>
                  <a:pt x="593" y="2048"/>
                </a:cubicBezTo>
                <a:cubicBezTo>
                  <a:pt x="601" y="2044"/>
                  <a:pt x="606" y="2044"/>
                  <a:pt x="608" y="2049"/>
                </a:cubicBezTo>
                <a:cubicBezTo>
                  <a:pt x="599" y="2054"/>
                  <a:pt x="573" y="2065"/>
                  <a:pt x="560" y="2068"/>
                </a:cubicBezTo>
                <a:cubicBezTo>
                  <a:pt x="546" y="2080"/>
                  <a:pt x="519" y="2087"/>
                  <a:pt x="507" y="2099"/>
                </a:cubicBezTo>
                <a:cubicBezTo>
                  <a:pt x="519" y="2098"/>
                  <a:pt x="538" y="2078"/>
                  <a:pt x="546" y="2090"/>
                </a:cubicBezTo>
                <a:cubicBezTo>
                  <a:pt x="533" y="2092"/>
                  <a:pt x="529" y="2105"/>
                  <a:pt x="515" y="2106"/>
                </a:cubicBezTo>
                <a:cubicBezTo>
                  <a:pt x="518" y="2110"/>
                  <a:pt x="514" y="2112"/>
                  <a:pt x="506" y="2114"/>
                </a:cubicBezTo>
                <a:cubicBezTo>
                  <a:pt x="503" y="2128"/>
                  <a:pt x="472" y="2130"/>
                  <a:pt x="461" y="2143"/>
                </a:cubicBezTo>
                <a:cubicBezTo>
                  <a:pt x="456" y="2142"/>
                  <a:pt x="449" y="2143"/>
                  <a:pt x="443" y="2145"/>
                </a:cubicBezTo>
                <a:cubicBezTo>
                  <a:pt x="444" y="2149"/>
                  <a:pt x="450" y="2143"/>
                  <a:pt x="447" y="2149"/>
                </a:cubicBezTo>
                <a:cubicBezTo>
                  <a:pt x="451" y="2148"/>
                  <a:pt x="456" y="2142"/>
                  <a:pt x="458" y="2145"/>
                </a:cubicBezTo>
                <a:cubicBezTo>
                  <a:pt x="422" y="2166"/>
                  <a:pt x="398" y="2182"/>
                  <a:pt x="367" y="2200"/>
                </a:cubicBezTo>
                <a:cubicBezTo>
                  <a:pt x="374" y="2212"/>
                  <a:pt x="350" y="2212"/>
                  <a:pt x="347" y="2217"/>
                </a:cubicBezTo>
                <a:cubicBezTo>
                  <a:pt x="357" y="2219"/>
                  <a:pt x="333" y="2226"/>
                  <a:pt x="327" y="2229"/>
                </a:cubicBezTo>
                <a:cubicBezTo>
                  <a:pt x="313" y="2238"/>
                  <a:pt x="298" y="2251"/>
                  <a:pt x="292" y="2258"/>
                </a:cubicBezTo>
                <a:cubicBezTo>
                  <a:pt x="302" y="2259"/>
                  <a:pt x="307" y="2246"/>
                  <a:pt x="318" y="2244"/>
                </a:cubicBezTo>
                <a:cubicBezTo>
                  <a:pt x="320" y="2247"/>
                  <a:pt x="320" y="2251"/>
                  <a:pt x="317" y="2253"/>
                </a:cubicBezTo>
                <a:cubicBezTo>
                  <a:pt x="315" y="2252"/>
                  <a:pt x="306" y="2259"/>
                  <a:pt x="309" y="2262"/>
                </a:cubicBezTo>
                <a:cubicBezTo>
                  <a:pt x="318" y="2256"/>
                  <a:pt x="323" y="2255"/>
                  <a:pt x="332" y="2253"/>
                </a:cubicBezTo>
                <a:cubicBezTo>
                  <a:pt x="325" y="2262"/>
                  <a:pt x="317" y="2277"/>
                  <a:pt x="302" y="2275"/>
                </a:cubicBezTo>
                <a:cubicBezTo>
                  <a:pt x="300" y="2280"/>
                  <a:pt x="296" y="2283"/>
                  <a:pt x="290" y="2287"/>
                </a:cubicBezTo>
                <a:cubicBezTo>
                  <a:pt x="285" y="2290"/>
                  <a:pt x="279" y="2294"/>
                  <a:pt x="273" y="2299"/>
                </a:cubicBezTo>
                <a:cubicBezTo>
                  <a:pt x="279" y="2304"/>
                  <a:pt x="263" y="2310"/>
                  <a:pt x="253" y="2317"/>
                </a:cubicBezTo>
                <a:cubicBezTo>
                  <a:pt x="249" y="2327"/>
                  <a:pt x="258" y="2325"/>
                  <a:pt x="247" y="2334"/>
                </a:cubicBezTo>
                <a:cubicBezTo>
                  <a:pt x="252" y="2334"/>
                  <a:pt x="253" y="2328"/>
                  <a:pt x="257" y="2330"/>
                </a:cubicBezTo>
                <a:cubicBezTo>
                  <a:pt x="257" y="2337"/>
                  <a:pt x="258" y="2345"/>
                  <a:pt x="247" y="2351"/>
                </a:cubicBezTo>
                <a:cubicBezTo>
                  <a:pt x="246" y="2349"/>
                  <a:pt x="248" y="2347"/>
                  <a:pt x="247" y="2345"/>
                </a:cubicBezTo>
                <a:cubicBezTo>
                  <a:pt x="240" y="2351"/>
                  <a:pt x="233" y="2360"/>
                  <a:pt x="233" y="2363"/>
                </a:cubicBezTo>
                <a:cubicBezTo>
                  <a:pt x="224" y="2364"/>
                  <a:pt x="227" y="2367"/>
                  <a:pt x="223" y="2371"/>
                </a:cubicBezTo>
                <a:cubicBezTo>
                  <a:pt x="215" y="2377"/>
                  <a:pt x="200" y="2381"/>
                  <a:pt x="201" y="2390"/>
                </a:cubicBezTo>
                <a:cubicBezTo>
                  <a:pt x="208" y="2389"/>
                  <a:pt x="213" y="2380"/>
                  <a:pt x="219" y="2385"/>
                </a:cubicBezTo>
                <a:cubicBezTo>
                  <a:pt x="215" y="2392"/>
                  <a:pt x="207" y="2388"/>
                  <a:pt x="209" y="2393"/>
                </a:cubicBezTo>
                <a:cubicBezTo>
                  <a:pt x="216" y="2394"/>
                  <a:pt x="227" y="2379"/>
                  <a:pt x="232" y="2385"/>
                </a:cubicBezTo>
                <a:cubicBezTo>
                  <a:pt x="223" y="2391"/>
                  <a:pt x="223" y="2391"/>
                  <a:pt x="223" y="2391"/>
                </a:cubicBezTo>
                <a:cubicBezTo>
                  <a:pt x="225" y="2395"/>
                  <a:pt x="233" y="2389"/>
                  <a:pt x="231" y="2396"/>
                </a:cubicBezTo>
                <a:cubicBezTo>
                  <a:pt x="232" y="2394"/>
                  <a:pt x="239" y="2393"/>
                  <a:pt x="237" y="2390"/>
                </a:cubicBezTo>
                <a:cubicBezTo>
                  <a:pt x="234" y="2393"/>
                  <a:pt x="232" y="2392"/>
                  <a:pt x="230" y="2390"/>
                </a:cubicBezTo>
                <a:cubicBezTo>
                  <a:pt x="234" y="2387"/>
                  <a:pt x="243" y="2383"/>
                  <a:pt x="249" y="2379"/>
                </a:cubicBezTo>
                <a:cubicBezTo>
                  <a:pt x="243" y="2393"/>
                  <a:pt x="218" y="2409"/>
                  <a:pt x="205" y="2416"/>
                </a:cubicBezTo>
                <a:cubicBezTo>
                  <a:pt x="206" y="2419"/>
                  <a:pt x="207" y="2422"/>
                  <a:pt x="205" y="2425"/>
                </a:cubicBezTo>
                <a:cubicBezTo>
                  <a:pt x="212" y="2421"/>
                  <a:pt x="219" y="2416"/>
                  <a:pt x="209" y="2419"/>
                </a:cubicBezTo>
                <a:cubicBezTo>
                  <a:pt x="214" y="2414"/>
                  <a:pt x="218" y="2417"/>
                  <a:pt x="221" y="2418"/>
                </a:cubicBezTo>
                <a:cubicBezTo>
                  <a:pt x="214" y="2430"/>
                  <a:pt x="212" y="2422"/>
                  <a:pt x="204" y="2429"/>
                </a:cubicBezTo>
                <a:cubicBezTo>
                  <a:pt x="209" y="2427"/>
                  <a:pt x="213" y="2427"/>
                  <a:pt x="211" y="2433"/>
                </a:cubicBezTo>
                <a:close/>
                <a:moveTo>
                  <a:pt x="892" y="1553"/>
                </a:moveTo>
                <a:cubicBezTo>
                  <a:pt x="892" y="1548"/>
                  <a:pt x="898" y="1549"/>
                  <a:pt x="901" y="1550"/>
                </a:cubicBezTo>
                <a:cubicBezTo>
                  <a:pt x="902" y="1553"/>
                  <a:pt x="893" y="1554"/>
                  <a:pt x="892" y="1553"/>
                </a:cubicBezTo>
                <a:close/>
                <a:moveTo>
                  <a:pt x="1184" y="1440"/>
                </a:moveTo>
                <a:cubicBezTo>
                  <a:pt x="1184" y="1440"/>
                  <a:pt x="1185" y="1439"/>
                  <a:pt x="1186" y="1438"/>
                </a:cubicBezTo>
                <a:cubicBezTo>
                  <a:pt x="1187" y="1438"/>
                  <a:pt x="1188" y="1438"/>
                  <a:pt x="1188" y="1437"/>
                </a:cubicBezTo>
                <a:cubicBezTo>
                  <a:pt x="1189" y="1437"/>
                  <a:pt x="1189" y="1437"/>
                  <a:pt x="1189" y="1437"/>
                </a:cubicBezTo>
                <a:cubicBezTo>
                  <a:pt x="1189" y="1436"/>
                  <a:pt x="1189" y="1436"/>
                  <a:pt x="1189" y="1436"/>
                </a:cubicBezTo>
                <a:cubicBezTo>
                  <a:pt x="1190" y="1435"/>
                  <a:pt x="1191" y="1434"/>
                  <a:pt x="1192" y="1433"/>
                </a:cubicBezTo>
                <a:cubicBezTo>
                  <a:pt x="1192" y="1434"/>
                  <a:pt x="1192" y="1435"/>
                  <a:pt x="1193" y="1437"/>
                </a:cubicBezTo>
                <a:cubicBezTo>
                  <a:pt x="1192" y="1437"/>
                  <a:pt x="1191" y="1437"/>
                  <a:pt x="1190" y="1438"/>
                </a:cubicBezTo>
                <a:cubicBezTo>
                  <a:pt x="1190" y="1438"/>
                  <a:pt x="1190" y="1439"/>
                  <a:pt x="1190" y="1439"/>
                </a:cubicBezTo>
                <a:cubicBezTo>
                  <a:pt x="1189" y="1439"/>
                  <a:pt x="1190" y="1440"/>
                  <a:pt x="1189" y="1440"/>
                </a:cubicBezTo>
                <a:cubicBezTo>
                  <a:pt x="1189" y="1440"/>
                  <a:pt x="1189" y="1440"/>
                  <a:pt x="1189" y="1440"/>
                </a:cubicBezTo>
                <a:cubicBezTo>
                  <a:pt x="1189" y="1441"/>
                  <a:pt x="1189" y="1441"/>
                  <a:pt x="1189" y="1441"/>
                </a:cubicBezTo>
                <a:cubicBezTo>
                  <a:pt x="1186" y="1442"/>
                  <a:pt x="1186" y="1439"/>
                  <a:pt x="1184" y="1440"/>
                </a:cubicBezTo>
                <a:close/>
                <a:moveTo>
                  <a:pt x="1294" y="1242"/>
                </a:moveTo>
                <a:cubicBezTo>
                  <a:pt x="1297" y="1242"/>
                  <a:pt x="1299" y="1242"/>
                  <a:pt x="1299" y="1241"/>
                </a:cubicBezTo>
                <a:cubicBezTo>
                  <a:pt x="1303" y="1241"/>
                  <a:pt x="1303" y="1242"/>
                  <a:pt x="1303" y="1244"/>
                </a:cubicBezTo>
                <a:cubicBezTo>
                  <a:pt x="1299" y="1243"/>
                  <a:pt x="1300" y="1244"/>
                  <a:pt x="1296" y="1243"/>
                </a:cubicBezTo>
                <a:cubicBezTo>
                  <a:pt x="1296" y="1244"/>
                  <a:pt x="1299" y="1247"/>
                  <a:pt x="1293" y="1246"/>
                </a:cubicBezTo>
                <a:cubicBezTo>
                  <a:pt x="1295" y="1245"/>
                  <a:pt x="1294" y="1244"/>
                  <a:pt x="1294" y="1242"/>
                </a:cubicBezTo>
                <a:close/>
                <a:moveTo>
                  <a:pt x="830" y="661"/>
                </a:moveTo>
                <a:cubicBezTo>
                  <a:pt x="828" y="665"/>
                  <a:pt x="828" y="658"/>
                  <a:pt x="824" y="659"/>
                </a:cubicBezTo>
                <a:cubicBezTo>
                  <a:pt x="824" y="658"/>
                  <a:pt x="824" y="656"/>
                  <a:pt x="825" y="655"/>
                </a:cubicBezTo>
                <a:cubicBezTo>
                  <a:pt x="828" y="656"/>
                  <a:pt x="829" y="657"/>
                  <a:pt x="831" y="658"/>
                </a:cubicBezTo>
                <a:cubicBezTo>
                  <a:pt x="829" y="659"/>
                  <a:pt x="828" y="660"/>
                  <a:pt x="830" y="661"/>
                </a:cubicBezTo>
                <a:close/>
                <a:moveTo>
                  <a:pt x="756" y="80"/>
                </a:moveTo>
                <a:cubicBezTo>
                  <a:pt x="742" y="76"/>
                  <a:pt x="723" y="82"/>
                  <a:pt x="720" y="75"/>
                </a:cubicBezTo>
                <a:cubicBezTo>
                  <a:pt x="728" y="73"/>
                  <a:pt x="754" y="72"/>
                  <a:pt x="756" y="80"/>
                </a:cubicBezTo>
                <a:close/>
                <a:moveTo>
                  <a:pt x="1700" y="1889"/>
                </a:moveTo>
                <a:cubicBezTo>
                  <a:pt x="1706" y="1884"/>
                  <a:pt x="1711" y="1879"/>
                  <a:pt x="1717" y="1875"/>
                </a:cubicBezTo>
                <a:cubicBezTo>
                  <a:pt x="1723" y="1870"/>
                  <a:pt x="1729" y="1865"/>
                  <a:pt x="1737" y="1860"/>
                </a:cubicBezTo>
                <a:cubicBezTo>
                  <a:pt x="1733" y="1866"/>
                  <a:pt x="1727" y="1871"/>
                  <a:pt x="1721" y="1876"/>
                </a:cubicBezTo>
                <a:cubicBezTo>
                  <a:pt x="1714" y="1881"/>
                  <a:pt x="1707" y="1885"/>
                  <a:pt x="1700" y="1889"/>
                </a:cubicBezTo>
                <a:close/>
                <a:moveTo>
                  <a:pt x="222" y="2415"/>
                </a:moveTo>
                <a:cubicBezTo>
                  <a:pt x="220" y="2413"/>
                  <a:pt x="225" y="2411"/>
                  <a:pt x="222" y="2409"/>
                </a:cubicBezTo>
                <a:cubicBezTo>
                  <a:pt x="226" y="2405"/>
                  <a:pt x="228" y="2408"/>
                  <a:pt x="233" y="2403"/>
                </a:cubicBezTo>
                <a:cubicBezTo>
                  <a:pt x="234" y="2405"/>
                  <a:pt x="231" y="2406"/>
                  <a:pt x="229" y="2407"/>
                </a:cubicBezTo>
                <a:cubicBezTo>
                  <a:pt x="230" y="2409"/>
                  <a:pt x="231" y="2409"/>
                  <a:pt x="232" y="2409"/>
                </a:cubicBezTo>
                <a:cubicBezTo>
                  <a:pt x="233" y="2412"/>
                  <a:pt x="224" y="2416"/>
                  <a:pt x="222" y="2415"/>
                </a:cubicBezTo>
                <a:close/>
                <a:moveTo>
                  <a:pt x="261" y="2333"/>
                </a:moveTo>
                <a:cubicBezTo>
                  <a:pt x="261" y="2330"/>
                  <a:pt x="266" y="2327"/>
                  <a:pt x="271" y="2324"/>
                </a:cubicBezTo>
                <a:cubicBezTo>
                  <a:pt x="272" y="2328"/>
                  <a:pt x="267" y="2332"/>
                  <a:pt x="264" y="2335"/>
                </a:cubicBezTo>
                <a:cubicBezTo>
                  <a:pt x="264" y="2333"/>
                  <a:pt x="263" y="2333"/>
                  <a:pt x="261" y="2333"/>
                </a:cubicBezTo>
                <a:close/>
                <a:moveTo>
                  <a:pt x="323" y="2248"/>
                </a:moveTo>
                <a:cubicBezTo>
                  <a:pt x="323" y="2245"/>
                  <a:pt x="335" y="2233"/>
                  <a:pt x="338" y="2240"/>
                </a:cubicBezTo>
                <a:cubicBezTo>
                  <a:pt x="330" y="2243"/>
                  <a:pt x="331" y="2244"/>
                  <a:pt x="323" y="2248"/>
                </a:cubicBezTo>
                <a:close/>
                <a:moveTo>
                  <a:pt x="577" y="2278"/>
                </a:moveTo>
                <a:cubicBezTo>
                  <a:pt x="569" y="2279"/>
                  <a:pt x="588" y="2266"/>
                  <a:pt x="588" y="2273"/>
                </a:cubicBezTo>
                <a:cubicBezTo>
                  <a:pt x="586" y="2274"/>
                  <a:pt x="578" y="2276"/>
                  <a:pt x="577" y="2278"/>
                </a:cubicBezTo>
                <a:close/>
                <a:moveTo>
                  <a:pt x="623" y="2264"/>
                </a:moveTo>
                <a:cubicBezTo>
                  <a:pt x="620" y="2262"/>
                  <a:pt x="630" y="2258"/>
                  <a:pt x="624" y="2259"/>
                </a:cubicBezTo>
                <a:cubicBezTo>
                  <a:pt x="625" y="2257"/>
                  <a:pt x="639" y="2248"/>
                  <a:pt x="640" y="2253"/>
                </a:cubicBezTo>
                <a:cubicBezTo>
                  <a:pt x="631" y="2256"/>
                  <a:pt x="628" y="2260"/>
                  <a:pt x="623" y="2264"/>
                </a:cubicBezTo>
                <a:close/>
                <a:moveTo>
                  <a:pt x="789" y="1682"/>
                </a:moveTo>
                <a:cubicBezTo>
                  <a:pt x="787" y="1678"/>
                  <a:pt x="799" y="1674"/>
                  <a:pt x="803" y="1675"/>
                </a:cubicBezTo>
                <a:cubicBezTo>
                  <a:pt x="802" y="1681"/>
                  <a:pt x="791" y="1681"/>
                  <a:pt x="789" y="1682"/>
                </a:cubicBezTo>
                <a:close/>
                <a:moveTo>
                  <a:pt x="960" y="1894"/>
                </a:moveTo>
                <a:cubicBezTo>
                  <a:pt x="957" y="1888"/>
                  <a:pt x="967" y="1890"/>
                  <a:pt x="970" y="1888"/>
                </a:cubicBezTo>
                <a:cubicBezTo>
                  <a:pt x="971" y="1892"/>
                  <a:pt x="963" y="1895"/>
                  <a:pt x="960" y="1894"/>
                </a:cubicBezTo>
                <a:close/>
                <a:moveTo>
                  <a:pt x="1169" y="1812"/>
                </a:moveTo>
                <a:cubicBezTo>
                  <a:pt x="1173" y="1816"/>
                  <a:pt x="1160" y="1816"/>
                  <a:pt x="1160" y="1820"/>
                </a:cubicBezTo>
                <a:cubicBezTo>
                  <a:pt x="1162" y="1821"/>
                  <a:pt x="1165" y="1817"/>
                  <a:pt x="1170" y="1818"/>
                </a:cubicBezTo>
                <a:cubicBezTo>
                  <a:pt x="1183" y="1797"/>
                  <a:pt x="1221" y="1795"/>
                  <a:pt x="1248" y="1784"/>
                </a:cubicBezTo>
                <a:cubicBezTo>
                  <a:pt x="1258" y="1780"/>
                  <a:pt x="1268" y="1775"/>
                  <a:pt x="1277" y="1770"/>
                </a:cubicBezTo>
                <a:cubicBezTo>
                  <a:pt x="1286" y="1766"/>
                  <a:pt x="1294" y="1762"/>
                  <a:pt x="1302" y="1760"/>
                </a:cubicBezTo>
                <a:cubicBezTo>
                  <a:pt x="1304" y="1761"/>
                  <a:pt x="1307" y="1760"/>
                  <a:pt x="1308" y="1762"/>
                </a:cubicBezTo>
                <a:cubicBezTo>
                  <a:pt x="1313" y="1756"/>
                  <a:pt x="1322" y="1758"/>
                  <a:pt x="1331" y="1755"/>
                </a:cubicBezTo>
                <a:cubicBezTo>
                  <a:pt x="1335" y="1758"/>
                  <a:pt x="1330" y="1759"/>
                  <a:pt x="1339" y="1755"/>
                </a:cubicBezTo>
                <a:cubicBezTo>
                  <a:pt x="1337" y="1758"/>
                  <a:pt x="1341" y="1758"/>
                  <a:pt x="1342" y="1761"/>
                </a:cubicBezTo>
                <a:cubicBezTo>
                  <a:pt x="1337" y="1764"/>
                  <a:pt x="1337" y="1760"/>
                  <a:pt x="1335" y="1759"/>
                </a:cubicBezTo>
                <a:cubicBezTo>
                  <a:pt x="1333" y="1762"/>
                  <a:pt x="1330" y="1765"/>
                  <a:pt x="1330" y="1769"/>
                </a:cubicBezTo>
                <a:cubicBezTo>
                  <a:pt x="1326" y="1769"/>
                  <a:pt x="1324" y="1766"/>
                  <a:pt x="1320" y="1766"/>
                </a:cubicBezTo>
                <a:cubicBezTo>
                  <a:pt x="1316" y="1768"/>
                  <a:pt x="1317" y="1771"/>
                  <a:pt x="1314" y="1772"/>
                </a:cubicBezTo>
                <a:cubicBezTo>
                  <a:pt x="1319" y="1776"/>
                  <a:pt x="1332" y="1767"/>
                  <a:pt x="1340" y="1771"/>
                </a:cubicBezTo>
                <a:cubicBezTo>
                  <a:pt x="1330" y="1775"/>
                  <a:pt x="1327" y="1772"/>
                  <a:pt x="1317" y="1776"/>
                </a:cubicBezTo>
                <a:cubicBezTo>
                  <a:pt x="1323" y="1776"/>
                  <a:pt x="1330" y="1774"/>
                  <a:pt x="1336" y="1774"/>
                </a:cubicBezTo>
                <a:cubicBezTo>
                  <a:pt x="1347" y="1767"/>
                  <a:pt x="1346" y="1759"/>
                  <a:pt x="1351" y="1752"/>
                </a:cubicBezTo>
                <a:cubicBezTo>
                  <a:pt x="1353" y="1749"/>
                  <a:pt x="1356" y="1747"/>
                  <a:pt x="1361" y="1744"/>
                </a:cubicBezTo>
                <a:cubicBezTo>
                  <a:pt x="1358" y="1742"/>
                  <a:pt x="1352" y="1744"/>
                  <a:pt x="1348" y="1744"/>
                </a:cubicBezTo>
                <a:cubicBezTo>
                  <a:pt x="1353" y="1739"/>
                  <a:pt x="1360" y="1737"/>
                  <a:pt x="1367" y="1735"/>
                </a:cubicBezTo>
                <a:cubicBezTo>
                  <a:pt x="1373" y="1733"/>
                  <a:pt x="1380" y="1732"/>
                  <a:pt x="1383" y="1727"/>
                </a:cubicBezTo>
                <a:cubicBezTo>
                  <a:pt x="1386" y="1727"/>
                  <a:pt x="1390" y="1726"/>
                  <a:pt x="1392" y="1728"/>
                </a:cubicBezTo>
                <a:cubicBezTo>
                  <a:pt x="1395" y="1727"/>
                  <a:pt x="1398" y="1724"/>
                  <a:pt x="1401" y="1722"/>
                </a:cubicBezTo>
                <a:cubicBezTo>
                  <a:pt x="1405" y="1720"/>
                  <a:pt x="1408" y="1718"/>
                  <a:pt x="1410" y="1720"/>
                </a:cubicBezTo>
                <a:cubicBezTo>
                  <a:pt x="1414" y="1719"/>
                  <a:pt x="1409" y="1716"/>
                  <a:pt x="1413" y="1715"/>
                </a:cubicBezTo>
                <a:cubicBezTo>
                  <a:pt x="1418" y="1716"/>
                  <a:pt x="1422" y="1715"/>
                  <a:pt x="1426" y="1713"/>
                </a:cubicBezTo>
                <a:cubicBezTo>
                  <a:pt x="1431" y="1712"/>
                  <a:pt x="1435" y="1710"/>
                  <a:pt x="1439" y="1707"/>
                </a:cubicBezTo>
                <a:cubicBezTo>
                  <a:pt x="1448" y="1702"/>
                  <a:pt x="1456" y="1697"/>
                  <a:pt x="1464" y="1696"/>
                </a:cubicBezTo>
                <a:cubicBezTo>
                  <a:pt x="1465" y="1694"/>
                  <a:pt x="1467" y="1692"/>
                  <a:pt x="1470" y="1689"/>
                </a:cubicBezTo>
                <a:cubicBezTo>
                  <a:pt x="1473" y="1687"/>
                  <a:pt x="1476" y="1685"/>
                  <a:pt x="1480" y="1683"/>
                </a:cubicBezTo>
                <a:cubicBezTo>
                  <a:pt x="1483" y="1681"/>
                  <a:pt x="1487" y="1679"/>
                  <a:pt x="1490" y="1678"/>
                </a:cubicBezTo>
                <a:cubicBezTo>
                  <a:pt x="1493" y="1676"/>
                  <a:pt x="1496" y="1675"/>
                  <a:pt x="1498" y="1674"/>
                </a:cubicBezTo>
                <a:cubicBezTo>
                  <a:pt x="1498" y="1671"/>
                  <a:pt x="1501" y="1668"/>
                  <a:pt x="1504" y="1664"/>
                </a:cubicBezTo>
                <a:cubicBezTo>
                  <a:pt x="1508" y="1661"/>
                  <a:pt x="1513" y="1657"/>
                  <a:pt x="1518" y="1654"/>
                </a:cubicBezTo>
                <a:cubicBezTo>
                  <a:pt x="1520" y="1653"/>
                  <a:pt x="1523" y="1651"/>
                  <a:pt x="1525" y="1650"/>
                </a:cubicBezTo>
                <a:cubicBezTo>
                  <a:pt x="1528" y="1648"/>
                  <a:pt x="1531" y="1647"/>
                  <a:pt x="1533" y="1645"/>
                </a:cubicBezTo>
                <a:cubicBezTo>
                  <a:pt x="1536" y="1644"/>
                  <a:pt x="1539" y="1643"/>
                  <a:pt x="1541" y="1642"/>
                </a:cubicBezTo>
                <a:cubicBezTo>
                  <a:pt x="1543" y="1641"/>
                  <a:pt x="1546" y="1640"/>
                  <a:pt x="1548" y="1640"/>
                </a:cubicBezTo>
                <a:cubicBezTo>
                  <a:pt x="1550" y="1637"/>
                  <a:pt x="1552" y="1635"/>
                  <a:pt x="1554" y="1634"/>
                </a:cubicBezTo>
                <a:cubicBezTo>
                  <a:pt x="1555" y="1632"/>
                  <a:pt x="1556" y="1631"/>
                  <a:pt x="1557" y="1629"/>
                </a:cubicBezTo>
                <a:cubicBezTo>
                  <a:pt x="1557" y="1628"/>
                  <a:pt x="1558" y="1627"/>
                  <a:pt x="1559" y="1625"/>
                </a:cubicBezTo>
                <a:cubicBezTo>
                  <a:pt x="1561" y="1623"/>
                  <a:pt x="1562" y="1622"/>
                  <a:pt x="1565" y="1619"/>
                </a:cubicBezTo>
                <a:cubicBezTo>
                  <a:pt x="1564" y="1620"/>
                  <a:pt x="1563" y="1621"/>
                  <a:pt x="1562" y="1621"/>
                </a:cubicBezTo>
                <a:cubicBezTo>
                  <a:pt x="1560" y="1622"/>
                  <a:pt x="1559" y="1622"/>
                  <a:pt x="1557" y="1623"/>
                </a:cubicBezTo>
                <a:cubicBezTo>
                  <a:pt x="1554" y="1624"/>
                  <a:pt x="1552" y="1625"/>
                  <a:pt x="1553" y="1626"/>
                </a:cubicBezTo>
                <a:cubicBezTo>
                  <a:pt x="1548" y="1622"/>
                  <a:pt x="1556" y="1617"/>
                  <a:pt x="1566" y="1608"/>
                </a:cubicBezTo>
                <a:cubicBezTo>
                  <a:pt x="1566" y="1608"/>
                  <a:pt x="1566" y="1611"/>
                  <a:pt x="1564" y="1612"/>
                </a:cubicBezTo>
                <a:cubicBezTo>
                  <a:pt x="1573" y="1606"/>
                  <a:pt x="1580" y="1593"/>
                  <a:pt x="1589" y="1581"/>
                </a:cubicBezTo>
                <a:cubicBezTo>
                  <a:pt x="1597" y="1570"/>
                  <a:pt x="1607" y="1558"/>
                  <a:pt x="1622" y="1554"/>
                </a:cubicBezTo>
                <a:cubicBezTo>
                  <a:pt x="1620" y="1558"/>
                  <a:pt x="1618" y="1561"/>
                  <a:pt x="1616" y="1563"/>
                </a:cubicBezTo>
                <a:cubicBezTo>
                  <a:pt x="1614" y="1566"/>
                  <a:pt x="1613" y="1569"/>
                  <a:pt x="1613" y="1571"/>
                </a:cubicBezTo>
                <a:cubicBezTo>
                  <a:pt x="1613" y="1569"/>
                  <a:pt x="1618" y="1564"/>
                  <a:pt x="1622" y="1559"/>
                </a:cubicBezTo>
                <a:cubicBezTo>
                  <a:pt x="1625" y="1557"/>
                  <a:pt x="1626" y="1554"/>
                  <a:pt x="1627" y="1552"/>
                </a:cubicBezTo>
                <a:cubicBezTo>
                  <a:pt x="1628" y="1551"/>
                  <a:pt x="1628" y="1550"/>
                  <a:pt x="1628" y="1549"/>
                </a:cubicBezTo>
                <a:cubicBezTo>
                  <a:pt x="1628" y="1548"/>
                  <a:pt x="1628" y="1548"/>
                  <a:pt x="1628" y="1547"/>
                </a:cubicBezTo>
                <a:cubicBezTo>
                  <a:pt x="1627" y="1547"/>
                  <a:pt x="1627" y="1546"/>
                  <a:pt x="1627" y="1546"/>
                </a:cubicBezTo>
                <a:cubicBezTo>
                  <a:pt x="1629" y="1541"/>
                  <a:pt x="1633" y="1540"/>
                  <a:pt x="1636" y="1540"/>
                </a:cubicBezTo>
                <a:cubicBezTo>
                  <a:pt x="1638" y="1542"/>
                  <a:pt x="1641" y="1544"/>
                  <a:pt x="1637" y="1549"/>
                </a:cubicBezTo>
                <a:cubicBezTo>
                  <a:pt x="1639" y="1552"/>
                  <a:pt x="1641" y="1542"/>
                  <a:pt x="1644" y="1547"/>
                </a:cubicBezTo>
                <a:cubicBezTo>
                  <a:pt x="1637" y="1557"/>
                  <a:pt x="1629" y="1561"/>
                  <a:pt x="1621" y="1572"/>
                </a:cubicBezTo>
                <a:cubicBezTo>
                  <a:pt x="1627" y="1570"/>
                  <a:pt x="1633" y="1564"/>
                  <a:pt x="1640" y="1554"/>
                </a:cubicBezTo>
                <a:cubicBezTo>
                  <a:pt x="1639" y="1557"/>
                  <a:pt x="1638" y="1560"/>
                  <a:pt x="1637" y="1563"/>
                </a:cubicBezTo>
                <a:cubicBezTo>
                  <a:pt x="1635" y="1567"/>
                  <a:pt x="1634" y="1569"/>
                  <a:pt x="1632" y="1572"/>
                </a:cubicBezTo>
                <a:cubicBezTo>
                  <a:pt x="1629" y="1578"/>
                  <a:pt x="1626" y="1583"/>
                  <a:pt x="1623" y="1588"/>
                </a:cubicBezTo>
                <a:cubicBezTo>
                  <a:pt x="1619" y="1593"/>
                  <a:pt x="1615" y="1598"/>
                  <a:pt x="1610" y="1603"/>
                </a:cubicBezTo>
                <a:cubicBezTo>
                  <a:pt x="1605" y="1607"/>
                  <a:pt x="1600" y="1612"/>
                  <a:pt x="1594" y="1617"/>
                </a:cubicBezTo>
                <a:cubicBezTo>
                  <a:pt x="1597" y="1619"/>
                  <a:pt x="1600" y="1618"/>
                  <a:pt x="1603" y="1616"/>
                </a:cubicBezTo>
                <a:cubicBezTo>
                  <a:pt x="1606" y="1615"/>
                  <a:pt x="1609" y="1612"/>
                  <a:pt x="1612" y="1613"/>
                </a:cubicBezTo>
                <a:cubicBezTo>
                  <a:pt x="1610" y="1615"/>
                  <a:pt x="1608" y="1617"/>
                  <a:pt x="1606" y="1619"/>
                </a:cubicBezTo>
                <a:cubicBezTo>
                  <a:pt x="1604" y="1620"/>
                  <a:pt x="1603" y="1622"/>
                  <a:pt x="1601" y="1624"/>
                </a:cubicBezTo>
                <a:cubicBezTo>
                  <a:pt x="1598" y="1627"/>
                  <a:pt x="1596" y="1631"/>
                  <a:pt x="1593" y="1634"/>
                </a:cubicBezTo>
                <a:cubicBezTo>
                  <a:pt x="1591" y="1637"/>
                  <a:pt x="1589" y="1640"/>
                  <a:pt x="1586" y="1643"/>
                </a:cubicBezTo>
                <a:cubicBezTo>
                  <a:pt x="1583" y="1646"/>
                  <a:pt x="1581" y="1648"/>
                  <a:pt x="1577" y="1650"/>
                </a:cubicBezTo>
                <a:cubicBezTo>
                  <a:pt x="1577" y="1650"/>
                  <a:pt x="1576" y="1649"/>
                  <a:pt x="1575" y="1648"/>
                </a:cubicBezTo>
                <a:cubicBezTo>
                  <a:pt x="1572" y="1647"/>
                  <a:pt x="1575" y="1645"/>
                  <a:pt x="1578" y="1643"/>
                </a:cubicBezTo>
                <a:cubicBezTo>
                  <a:pt x="1572" y="1642"/>
                  <a:pt x="1570" y="1650"/>
                  <a:pt x="1576" y="1652"/>
                </a:cubicBezTo>
                <a:cubicBezTo>
                  <a:pt x="1571" y="1656"/>
                  <a:pt x="1570" y="1660"/>
                  <a:pt x="1563" y="1664"/>
                </a:cubicBezTo>
                <a:cubicBezTo>
                  <a:pt x="1561" y="1662"/>
                  <a:pt x="1564" y="1659"/>
                  <a:pt x="1569" y="1656"/>
                </a:cubicBezTo>
                <a:cubicBezTo>
                  <a:pt x="1559" y="1656"/>
                  <a:pt x="1554" y="1670"/>
                  <a:pt x="1547" y="1678"/>
                </a:cubicBezTo>
                <a:cubicBezTo>
                  <a:pt x="1543" y="1683"/>
                  <a:pt x="1543" y="1675"/>
                  <a:pt x="1539" y="1678"/>
                </a:cubicBezTo>
                <a:cubicBezTo>
                  <a:pt x="1538" y="1680"/>
                  <a:pt x="1535" y="1683"/>
                  <a:pt x="1531" y="1686"/>
                </a:cubicBezTo>
                <a:cubicBezTo>
                  <a:pt x="1529" y="1688"/>
                  <a:pt x="1526" y="1689"/>
                  <a:pt x="1524" y="1691"/>
                </a:cubicBezTo>
                <a:cubicBezTo>
                  <a:pt x="1521" y="1693"/>
                  <a:pt x="1519" y="1695"/>
                  <a:pt x="1516" y="1696"/>
                </a:cubicBezTo>
                <a:cubicBezTo>
                  <a:pt x="1513" y="1698"/>
                  <a:pt x="1510" y="1700"/>
                  <a:pt x="1507" y="1701"/>
                </a:cubicBezTo>
                <a:cubicBezTo>
                  <a:pt x="1504" y="1703"/>
                  <a:pt x="1502" y="1704"/>
                  <a:pt x="1499" y="1705"/>
                </a:cubicBezTo>
                <a:cubicBezTo>
                  <a:pt x="1494" y="1707"/>
                  <a:pt x="1489" y="1709"/>
                  <a:pt x="1486" y="1709"/>
                </a:cubicBezTo>
                <a:cubicBezTo>
                  <a:pt x="1483" y="1713"/>
                  <a:pt x="1482" y="1714"/>
                  <a:pt x="1487" y="1716"/>
                </a:cubicBezTo>
                <a:cubicBezTo>
                  <a:pt x="1481" y="1721"/>
                  <a:pt x="1476" y="1721"/>
                  <a:pt x="1474" y="1719"/>
                </a:cubicBezTo>
                <a:cubicBezTo>
                  <a:pt x="1472" y="1723"/>
                  <a:pt x="1468" y="1726"/>
                  <a:pt x="1462" y="1727"/>
                </a:cubicBezTo>
                <a:cubicBezTo>
                  <a:pt x="1457" y="1729"/>
                  <a:pt x="1450" y="1729"/>
                  <a:pt x="1445" y="1730"/>
                </a:cubicBezTo>
                <a:cubicBezTo>
                  <a:pt x="1438" y="1733"/>
                  <a:pt x="1451" y="1732"/>
                  <a:pt x="1445" y="1734"/>
                </a:cubicBezTo>
                <a:cubicBezTo>
                  <a:pt x="1440" y="1736"/>
                  <a:pt x="1442" y="1734"/>
                  <a:pt x="1442" y="1733"/>
                </a:cubicBezTo>
                <a:cubicBezTo>
                  <a:pt x="1438" y="1734"/>
                  <a:pt x="1438" y="1736"/>
                  <a:pt x="1437" y="1738"/>
                </a:cubicBezTo>
                <a:cubicBezTo>
                  <a:pt x="1436" y="1739"/>
                  <a:pt x="1435" y="1740"/>
                  <a:pt x="1434" y="1740"/>
                </a:cubicBezTo>
                <a:cubicBezTo>
                  <a:pt x="1433" y="1741"/>
                  <a:pt x="1431" y="1742"/>
                  <a:pt x="1429" y="1742"/>
                </a:cubicBezTo>
                <a:cubicBezTo>
                  <a:pt x="1428" y="1739"/>
                  <a:pt x="1427" y="1735"/>
                  <a:pt x="1424" y="1731"/>
                </a:cubicBezTo>
                <a:cubicBezTo>
                  <a:pt x="1420" y="1732"/>
                  <a:pt x="1426" y="1736"/>
                  <a:pt x="1426" y="1739"/>
                </a:cubicBezTo>
                <a:cubicBezTo>
                  <a:pt x="1419" y="1743"/>
                  <a:pt x="1417" y="1738"/>
                  <a:pt x="1411" y="1740"/>
                </a:cubicBezTo>
                <a:cubicBezTo>
                  <a:pt x="1414" y="1742"/>
                  <a:pt x="1413" y="1746"/>
                  <a:pt x="1411" y="1749"/>
                </a:cubicBezTo>
                <a:cubicBezTo>
                  <a:pt x="1408" y="1752"/>
                  <a:pt x="1403" y="1754"/>
                  <a:pt x="1398" y="1750"/>
                </a:cubicBezTo>
                <a:cubicBezTo>
                  <a:pt x="1404" y="1747"/>
                  <a:pt x="1407" y="1749"/>
                  <a:pt x="1411" y="1749"/>
                </a:cubicBezTo>
                <a:cubicBezTo>
                  <a:pt x="1409" y="1746"/>
                  <a:pt x="1405" y="1746"/>
                  <a:pt x="1408" y="1742"/>
                </a:cubicBezTo>
                <a:cubicBezTo>
                  <a:pt x="1400" y="1749"/>
                  <a:pt x="1398" y="1746"/>
                  <a:pt x="1387" y="1748"/>
                </a:cubicBezTo>
                <a:cubicBezTo>
                  <a:pt x="1388" y="1751"/>
                  <a:pt x="1386" y="1756"/>
                  <a:pt x="1394" y="1759"/>
                </a:cubicBezTo>
                <a:cubicBezTo>
                  <a:pt x="1386" y="1759"/>
                  <a:pt x="1378" y="1761"/>
                  <a:pt x="1371" y="1761"/>
                </a:cubicBezTo>
                <a:cubicBezTo>
                  <a:pt x="1370" y="1757"/>
                  <a:pt x="1377" y="1756"/>
                  <a:pt x="1382" y="1754"/>
                </a:cubicBezTo>
                <a:cubicBezTo>
                  <a:pt x="1385" y="1753"/>
                  <a:pt x="1376" y="1750"/>
                  <a:pt x="1375" y="1749"/>
                </a:cubicBezTo>
                <a:cubicBezTo>
                  <a:pt x="1371" y="1751"/>
                  <a:pt x="1378" y="1750"/>
                  <a:pt x="1375" y="1754"/>
                </a:cubicBezTo>
                <a:cubicBezTo>
                  <a:pt x="1370" y="1755"/>
                  <a:pt x="1366" y="1754"/>
                  <a:pt x="1360" y="1757"/>
                </a:cubicBezTo>
                <a:cubicBezTo>
                  <a:pt x="1356" y="1755"/>
                  <a:pt x="1360" y="1755"/>
                  <a:pt x="1358" y="1752"/>
                </a:cubicBezTo>
                <a:cubicBezTo>
                  <a:pt x="1355" y="1754"/>
                  <a:pt x="1354" y="1755"/>
                  <a:pt x="1353" y="1757"/>
                </a:cubicBezTo>
                <a:cubicBezTo>
                  <a:pt x="1351" y="1763"/>
                  <a:pt x="1354" y="1767"/>
                  <a:pt x="1344" y="1770"/>
                </a:cubicBezTo>
                <a:cubicBezTo>
                  <a:pt x="1345" y="1771"/>
                  <a:pt x="1348" y="1772"/>
                  <a:pt x="1351" y="1771"/>
                </a:cubicBezTo>
                <a:cubicBezTo>
                  <a:pt x="1342" y="1780"/>
                  <a:pt x="1328" y="1783"/>
                  <a:pt x="1315" y="1786"/>
                </a:cubicBezTo>
                <a:cubicBezTo>
                  <a:pt x="1311" y="1787"/>
                  <a:pt x="1308" y="1787"/>
                  <a:pt x="1305" y="1788"/>
                </a:cubicBezTo>
                <a:cubicBezTo>
                  <a:pt x="1302" y="1789"/>
                  <a:pt x="1299" y="1790"/>
                  <a:pt x="1296" y="1790"/>
                </a:cubicBezTo>
                <a:cubicBezTo>
                  <a:pt x="1291" y="1792"/>
                  <a:pt x="1286" y="1794"/>
                  <a:pt x="1283" y="1798"/>
                </a:cubicBezTo>
                <a:cubicBezTo>
                  <a:pt x="1276" y="1797"/>
                  <a:pt x="1279" y="1795"/>
                  <a:pt x="1273" y="1800"/>
                </a:cubicBezTo>
                <a:cubicBezTo>
                  <a:pt x="1267" y="1794"/>
                  <a:pt x="1274" y="1789"/>
                  <a:pt x="1280" y="1784"/>
                </a:cubicBezTo>
                <a:cubicBezTo>
                  <a:pt x="1282" y="1786"/>
                  <a:pt x="1280" y="1788"/>
                  <a:pt x="1280" y="1790"/>
                </a:cubicBezTo>
                <a:cubicBezTo>
                  <a:pt x="1285" y="1789"/>
                  <a:pt x="1291" y="1789"/>
                  <a:pt x="1297" y="1787"/>
                </a:cubicBezTo>
                <a:cubicBezTo>
                  <a:pt x="1299" y="1787"/>
                  <a:pt x="1300" y="1787"/>
                  <a:pt x="1302" y="1786"/>
                </a:cubicBezTo>
                <a:cubicBezTo>
                  <a:pt x="1304" y="1786"/>
                  <a:pt x="1305" y="1785"/>
                  <a:pt x="1307" y="1784"/>
                </a:cubicBezTo>
                <a:cubicBezTo>
                  <a:pt x="1310" y="1783"/>
                  <a:pt x="1313" y="1781"/>
                  <a:pt x="1316" y="1778"/>
                </a:cubicBezTo>
                <a:cubicBezTo>
                  <a:pt x="1311" y="1779"/>
                  <a:pt x="1307" y="1780"/>
                  <a:pt x="1303" y="1781"/>
                </a:cubicBezTo>
                <a:cubicBezTo>
                  <a:pt x="1301" y="1782"/>
                  <a:pt x="1300" y="1782"/>
                  <a:pt x="1298" y="1782"/>
                </a:cubicBezTo>
                <a:cubicBezTo>
                  <a:pt x="1296" y="1782"/>
                  <a:pt x="1294" y="1783"/>
                  <a:pt x="1293" y="1783"/>
                </a:cubicBezTo>
                <a:cubicBezTo>
                  <a:pt x="1286" y="1784"/>
                  <a:pt x="1280" y="1784"/>
                  <a:pt x="1273" y="1786"/>
                </a:cubicBezTo>
                <a:cubicBezTo>
                  <a:pt x="1273" y="1781"/>
                  <a:pt x="1272" y="1782"/>
                  <a:pt x="1269" y="1780"/>
                </a:cubicBezTo>
                <a:cubicBezTo>
                  <a:pt x="1263" y="1784"/>
                  <a:pt x="1276" y="1786"/>
                  <a:pt x="1270" y="1790"/>
                </a:cubicBezTo>
                <a:cubicBezTo>
                  <a:pt x="1266" y="1787"/>
                  <a:pt x="1256" y="1798"/>
                  <a:pt x="1245" y="1796"/>
                </a:cubicBezTo>
                <a:cubicBezTo>
                  <a:pt x="1243" y="1797"/>
                  <a:pt x="1246" y="1798"/>
                  <a:pt x="1248" y="1798"/>
                </a:cubicBezTo>
                <a:cubicBezTo>
                  <a:pt x="1246" y="1802"/>
                  <a:pt x="1240" y="1796"/>
                  <a:pt x="1235" y="1800"/>
                </a:cubicBezTo>
                <a:cubicBezTo>
                  <a:pt x="1236" y="1800"/>
                  <a:pt x="1239" y="1800"/>
                  <a:pt x="1241" y="1800"/>
                </a:cubicBezTo>
                <a:cubicBezTo>
                  <a:pt x="1241" y="1805"/>
                  <a:pt x="1237" y="1800"/>
                  <a:pt x="1234" y="1803"/>
                </a:cubicBezTo>
                <a:cubicBezTo>
                  <a:pt x="1234" y="1804"/>
                  <a:pt x="1236" y="1803"/>
                  <a:pt x="1238" y="1803"/>
                </a:cubicBezTo>
                <a:cubicBezTo>
                  <a:pt x="1238" y="1807"/>
                  <a:pt x="1229" y="1807"/>
                  <a:pt x="1228" y="1811"/>
                </a:cubicBezTo>
                <a:cubicBezTo>
                  <a:pt x="1225" y="1809"/>
                  <a:pt x="1217" y="1807"/>
                  <a:pt x="1215" y="1814"/>
                </a:cubicBezTo>
                <a:cubicBezTo>
                  <a:pt x="1189" y="1816"/>
                  <a:pt x="1163" y="1825"/>
                  <a:pt x="1138" y="1833"/>
                </a:cubicBezTo>
                <a:cubicBezTo>
                  <a:pt x="1138" y="1832"/>
                  <a:pt x="1137" y="1831"/>
                  <a:pt x="1137" y="1829"/>
                </a:cubicBezTo>
                <a:cubicBezTo>
                  <a:pt x="1121" y="1841"/>
                  <a:pt x="1104" y="1843"/>
                  <a:pt x="1087" y="1850"/>
                </a:cubicBezTo>
                <a:cubicBezTo>
                  <a:pt x="1096" y="1836"/>
                  <a:pt x="1121" y="1835"/>
                  <a:pt x="1140" y="1827"/>
                </a:cubicBezTo>
                <a:cubicBezTo>
                  <a:pt x="1150" y="1822"/>
                  <a:pt x="1157" y="1814"/>
                  <a:pt x="1169" y="1812"/>
                </a:cubicBezTo>
                <a:close/>
                <a:moveTo>
                  <a:pt x="1033" y="1870"/>
                </a:moveTo>
                <a:cubicBezTo>
                  <a:pt x="1041" y="1856"/>
                  <a:pt x="1069" y="1856"/>
                  <a:pt x="1086" y="1846"/>
                </a:cubicBezTo>
                <a:cubicBezTo>
                  <a:pt x="1077" y="1859"/>
                  <a:pt x="1047" y="1865"/>
                  <a:pt x="1033" y="1870"/>
                </a:cubicBezTo>
                <a:close/>
                <a:moveTo>
                  <a:pt x="1212" y="2055"/>
                </a:moveTo>
                <a:cubicBezTo>
                  <a:pt x="1216" y="2047"/>
                  <a:pt x="1224" y="2048"/>
                  <a:pt x="1234" y="2043"/>
                </a:cubicBezTo>
                <a:cubicBezTo>
                  <a:pt x="1230" y="2048"/>
                  <a:pt x="1221" y="2056"/>
                  <a:pt x="1212" y="2055"/>
                </a:cubicBezTo>
                <a:close/>
                <a:moveTo>
                  <a:pt x="1326" y="1753"/>
                </a:moveTo>
                <a:cubicBezTo>
                  <a:pt x="1324" y="1750"/>
                  <a:pt x="1326" y="1748"/>
                  <a:pt x="1331" y="1747"/>
                </a:cubicBezTo>
                <a:cubicBezTo>
                  <a:pt x="1332" y="1748"/>
                  <a:pt x="1333" y="1749"/>
                  <a:pt x="1333" y="1751"/>
                </a:cubicBezTo>
                <a:cubicBezTo>
                  <a:pt x="1331" y="1752"/>
                  <a:pt x="1328" y="1752"/>
                  <a:pt x="1326" y="1753"/>
                </a:cubicBezTo>
                <a:close/>
                <a:moveTo>
                  <a:pt x="1464" y="2019"/>
                </a:moveTo>
                <a:cubicBezTo>
                  <a:pt x="1465" y="2017"/>
                  <a:pt x="1466" y="2016"/>
                  <a:pt x="1468" y="2016"/>
                </a:cubicBezTo>
                <a:cubicBezTo>
                  <a:pt x="1475" y="2012"/>
                  <a:pt x="1486" y="2011"/>
                  <a:pt x="1493" y="2009"/>
                </a:cubicBezTo>
                <a:cubicBezTo>
                  <a:pt x="1490" y="2013"/>
                  <a:pt x="1477" y="2016"/>
                  <a:pt x="1469" y="2018"/>
                </a:cubicBezTo>
                <a:cubicBezTo>
                  <a:pt x="1467" y="2018"/>
                  <a:pt x="1465" y="2018"/>
                  <a:pt x="1464" y="2019"/>
                </a:cubicBezTo>
                <a:close/>
                <a:moveTo>
                  <a:pt x="1354" y="1763"/>
                </a:moveTo>
                <a:cubicBezTo>
                  <a:pt x="1355" y="1763"/>
                  <a:pt x="1355" y="1763"/>
                  <a:pt x="1356" y="1763"/>
                </a:cubicBezTo>
                <a:cubicBezTo>
                  <a:pt x="1360" y="1763"/>
                  <a:pt x="1362" y="1769"/>
                  <a:pt x="1361" y="1772"/>
                </a:cubicBezTo>
                <a:cubicBezTo>
                  <a:pt x="1360" y="1772"/>
                  <a:pt x="1360" y="1772"/>
                  <a:pt x="1360" y="1772"/>
                </a:cubicBezTo>
                <a:cubicBezTo>
                  <a:pt x="1353" y="1773"/>
                  <a:pt x="1357" y="1767"/>
                  <a:pt x="1354" y="1763"/>
                </a:cubicBezTo>
                <a:close/>
                <a:moveTo>
                  <a:pt x="1361" y="1763"/>
                </a:moveTo>
                <a:cubicBezTo>
                  <a:pt x="1360" y="1761"/>
                  <a:pt x="1364" y="1760"/>
                  <a:pt x="1366" y="1759"/>
                </a:cubicBezTo>
                <a:cubicBezTo>
                  <a:pt x="1366" y="1764"/>
                  <a:pt x="1371" y="1762"/>
                  <a:pt x="1371" y="1765"/>
                </a:cubicBezTo>
                <a:cubicBezTo>
                  <a:pt x="1366" y="1767"/>
                  <a:pt x="1365" y="1763"/>
                  <a:pt x="1361" y="1763"/>
                </a:cubicBezTo>
                <a:close/>
                <a:moveTo>
                  <a:pt x="1475" y="1988"/>
                </a:moveTo>
                <a:cubicBezTo>
                  <a:pt x="1476" y="1986"/>
                  <a:pt x="1480" y="1983"/>
                  <a:pt x="1484" y="1982"/>
                </a:cubicBezTo>
                <a:cubicBezTo>
                  <a:pt x="1488" y="1980"/>
                  <a:pt x="1492" y="1980"/>
                  <a:pt x="1493" y="1983"/>
                </a:cubicBezTo>
                <a:cubicBezTo>
                  <a:pt x="1485" y="1987"/>
                  <a:pt x="1482" y="1985"/>
                  <a:pt x="1475" y="1988"/>
                </a:cubicBezTo>
                <a:close/>
                <a:moveTo>
                  <a:pt x="1569" y="1968"/>
                </a:moveTo>
                <a:cubicBezTo>
                  <a:pt x="1576" y="1966"/>
                  <a:pt x="1585" y="1964"/>
                  <a:pt x="1588" y="1959"/>
                </a:cubicBezTo>
                <a:cubicBezTo>
                  <a:pt x="1592" y="1958"/>
                  <a:pt x="1588" y="1962"/>
                  <a:pt x="1583" y="1966"/>
                </a:cubicBezTo>
                <a:cubicBezTo>
                  <a:pt x="1577" y="1969"/>
                  <a:pt x="1571" y="1972"/>
                  <a:pt x="1569" y="1968"/>
                </a:cubicBezTo>
                <a:close/>
                <a:moveTo>
                  <a:pt x="1401" y="1699"/>
                </a:moveTo>
                <a:cubicBezTo>
                  <a:pt x="1400" y="1697"/>
                  <a:pt x="1402" y="1696"/>
                  <a:pt x="1405" y="1695"/>
                </a:cubicBezTo>
                <a:cubicBezTo>
                  <a:pt x="1407" y="1694"/>
                  <a:pt x="1411" y="1694"/>
                  <a:pt x="1413" y="1693"/>
                </a:cubicBezTo>
                <a:cubicBezTo>
                  <a:pt x="1414" y="1699"/>
                  <a:pt x="1406" y="1697"/>
                  <a:pt x="1401" y="1699"/>
                </a:cubicBezTo>
                <a:close/>
                <a:moveTo>
                  <a:pt x="1587" y="1973"/>
                </a:moveTo>
                <a:cubicBezTo>
                  <a:pt x="1584" y="1969"/>
                  <a:pt x="1608" y="1963"/>
                  <a:pt x="1609" y="1958"/>
                </a:cubicBezTo>
                <a:cubicBezTo>
                  <a:pt x="1619" y="1953"/>
                  <a:pt x="1608" y="1966"/>
                  <a:pt x="1615" y="1961"/>
                </a:cubicBezTo>
                <a:cubicBezTo>
                  <a:pt x="1612" y="1963"/>
                  <a:pt x="1608" y="1966"/>
                  <a:pt x="1603" y="1968"/>
                </a:cubicBezTo>
                <a:cubicBezTo>
                  <a:pt x="1598" y="1970"/>
                  <a:pt x="1592" y="1972"/>
                  <a:pt x="1587" y="1973"/>
                </a:cubicBezTo>
                <a:close/>
                <a:moveTo>
                  <a:pt x="1272" y="1457"/>
                </a:moveTo>
                <a:cubicBezTo>
                  <a:pt x="1270" y="1454"/>
                  <a:pt x="1272" y="1454"/>
                  <a:pt x="1271" y="1451"/>
                </a:cubicBezTo>
                <a:cubicBezTo>
                  <a:pt x="1272" y="1451"/>
                  <a:pt x="1274" y="1454"/>
                  <a:pt x="1276" y="1452"/>
                </a:cubicBezTo>
                <a:cubicBezTo>
                  <a:pt x="1278" y="1455"/>
                  <a:pt x="1274" y="1456"/>
                  <a:pt x="1272" y="1457"/>
                </a:cubicBezTo>
                <a:close/>
                <a:moveTo>
                  <a:pt x="1282" y="1456"/>
                </a:moveTo>
                <a:cubicBezTo>
                  <a:pt x="1283" y="1454"/>
                  <a:pt x="1284" y="1453"/>
                  <a:pt x="1286" y="1452"/>
                </a:cubicBezTo>
                <a:cubicBezTo>
                  <a:pt x="1287" y="1450"/>
                  <a:pt x="1289" y="1449"/>
                  <a:pt x="1291" y="1449"/>
                </a:cubicBezTo>
                <a:cubicBezTo>
                  <a:pt x="1294" y="1454"/>
                  <a:pt x="1285" y="1455"/>
                  <a:pt x="1282" y="1456"/>
                </a:cubicBezTo>
                <a:close/>
                <a:moveTo>
                  <a:pt x="1261" y="1424"/>
                </a:moveTo>
                <a:cubicBezTo>
                  <a:pt x="1265" y="1426"/>
                  <a:pt x="1264" y="1421"/>
                  <a:pt x="1267" y="1423"/>
                </a:cubicBezTo>
                <a:cubicBezTo>
                  <a:pt x="1271" y="1427"/>
                  <a:pt x="1263" y="1429"/>
                  <a:pt x="1261" y="1424"/>
                </a:cubicBezTo>
                <a:close/>
                <a:moveTo>
                  <a:pt x="1282" y="1450"/>
                </a:moveTo>
                <a:cubicBezTo>
                  <a:pt x="1280" y="1447"/>
                  <a:pt x="1281" y="1444"/>
                  <a:pt x="1285" y="1445"/>
                </a:cubicBezTo>
                <a:cubicBezTo>
                  <a:pt x="1285" y="1448"/>
                  <a:pt x="1285" y="1452"/>
                  <a:pt x="1282" y="1450"/>
                </a:cubicBezTo>
                <a:close/>
                <a:moveTo>
                  <a:pt x="1296" y="1444"/>
                </a:moveTo>
                <a:cubicBezTo>
                  <a:pt x="1295" y="1441"/>
                  <a:pt x="1296" y="1438"/>
                  <a:pt x="1300" y="1438"/>
                </a:cubicBezTo>
                <a:cubicBezTo>
                  <a:pt x="1302" y="1441"/>
                  <a:pt x="1297" y="1441"/>
                  <a:pt x="1297" y="1442"/>
                </a:cubicBezTo>
                <a:cubicBezTo>
                  <a:pt x="1299" y="1444"/>
                  <a:pt x="1300" y="1441"/>
                  <a:pt x="1302" y="1441"/>
                </a:cubicBezTo>
                <a:cubicBezTo>
                  <a:pt x="1303" y="1445"/>
                  <a:pt x="1299" y="1444"/>
                  <a:pt x="1296" y="1444"/>
                </a:cubicBezTo>
                <a:close/>
                <a:moveTo>
                  <a:pt x="1313" y="1421"/>
                </a:moveTo>
                <a:cubicBezTo>
                  <a:pt x="1310" y="1418"/>
                  <a:pt x="1312" y="1417"/>
                  <a:pt x="1313" y="1416"/>
                </a:cubicBezTo>
                <a:cubicBezTo>
                  <a:pt x="1315" y="1416"/>
                  <a:pt x="1318" y="1415"/>
                  <a:pt x="1317" y="1413"/>
                </a:cubicBezTo>
                <a:cubicBezTo>
                  <a:pt x="1320" y="1419"/>
                  <a:pt x="1314" y="1417"/>
                  <a:pt x="1313" y="1421"/>
                </a:cubicBezTo>
                <a:close/>
                <a:moveTo>
                  <a:pt x="1320" y="1423"/>
                </a:moveTo>
                <a:cubicBezTo>
                  <a:pt x="1318" y="1420"/>
                  <a:pt x="1324" y="1417"/>
                  <a:pt x="1326" y="1418"/>
                </a:cubicBezTo>
                <a:cubicBezTo>
                  <a:pt x="1329" y="1420"/>
                  <a:pt x="1322" y="1420"/>
                  <a:pt x="1328" y="1423"/>
                </a:cubicBezTo>
                <a:cubicBezTo>
                  <a:pt x="1325" y="1422"/>
                  <a:pt x="1322" y="1423"/>
                  <a:pt x="1320" y="1423"/>
                </a:cubicBezTo>
                <a:close/>
                <a:moveTo>
                  <a:pt x="1551" y="1618"/>
                </a:moveTo>
                <a:cubicBezTo>
                  <a:pt x="1553" y="1614"/>
                  <a:pt x="1554" y="1611"/>
                  <a:pt x="1556" y="1608"/>
                </a:cubicBezTo>
                <a:cubicBezTo>
                  <a:pt x="1557" y="1606"/>
                  <a:pt x="1559" y="1603"/>
                  <a:pt x="1560" y="1601"/>
                </a:cubicBezTo>
                <a:cubicBezTo>
                  <a:pt x="1562" y="1598"/>
                  <a:pt x="1564" y="1596"/>
                  <a:pt x="1566" y="1593"/>
                </a:cubicBezTo>
                <a:cubicBezTo>
                  <a:pt x="1567" y="1592"/>
                  <a:pt x="1568" y="1591"/>
                  <a:pt x="1569" y="1589"/>
                </a:cubicBezTo>
                <a:cubicBezTo>
                  <a:pt x="1570" y="1588"/>
                  <a:pt x="1571" y="1586"/>
                  <a:pt x="1572" y="1584"/>
                </a:cubicBezTo>
                <a:cubicBezTo>
                  <a:pt x="1574" y="1587"/>
                  <a:pt x="1566" y="1591"/>
                  <a:pt x="1573" y="1592"/>
                </a:cubicBezTo>
                <a:cubicBezTo>
                  <a:pt x="1563" y="1601"/>
                  <a:pt x="1560" y="1609"/>
                  <a:pt x="1551" y="1618"/>
                </a:cubicBezTo>
                <a:close/>
                <a:moveTo>
                  <a:pt x="1320" y="1415"/>
                </a:moveTo>
                <a:cubicBezTo>
                  <a:pt x="1320" y="1412"/>
                  <a:pt x="1319" y="1403"/>
                  <a:pt x="1328" y="1407"/>
                </a:cubicBezTo>
                <a:cubicBezTo>
                  <a:pt x="1323" y="1407"/>
                  <a:pt x="1323" y="1412"/>
                  <a:pt x="1320" y="1415"/>
                </a:cubicBezTo>
                <a:close/>
                <a:moveTo>
                  <a:pt x="1333" y="1420"/>
                </a:moveTo>
                <a:cubicBezTo>
                  <a:pt x="1330" y="1417"/>
                  <a:pt x="1329" y="1413"/>
                  <a:pt x="1332" y="1414"/>
                </a:cubicBezTo>
                <a:cubicBezTo>
                  <a:pt x="1334" y="1416"/>
                  <a:pt x="1335" y="1418"/>
                  <a:pt x="1333" y="1420"/>
                </a:cubicBezTo>
                <a:close/>
                <a:moveTo>
                  <a:pt x="1331" y="1413"/>
                </a:moveTo>
                <a:cubicBezTo>
                  <a:pt x="1331" y="1411"/>
                  <a:pt x="1333" y="1409"/>
                  <a:pt x="1334" y="1408"/>
                </a:cubicBezTo>
                <a:cubicBezTo>
                  <a:pt x="1336" y="1406"/>
                  <a:pt x="1338" y="1404"/>
                  <a:pt x="1339" y="1402"/>
                </a:cubicBezTo>
                <a:cubicBezTo>
                  <a:pt x="1344" y="1408"/>
                  <a:pt x="1332" y="1408"/>
                  <a:pt x="1339" y="1414"/>
                </a:cubicBezTo>
                <a:cubicBezTo>
                  <a:pt x="1338" y="1415"/>
                  <a:pt x="1337" y="1415"/>
                  <a:pt x="1335" y="1415"/>
                </a:cubicBezTo>
                <a:cubicBezTo>
                  <a:pt x="1335" y="1413"/>
                  <a:pt x="1333" y="1409"/>
                  <a:pt x="1331" y="1413"/>
                </a:cubicBezTo>
                <a:close/>
                <a:moveTo>
                  <a:pt x="1863" y="1737"/>
                </a:moveTo>
                <a:cubicBezTo>
                  <a:pt x="1860" y="1737"/>
                  <a:pt x="1861" y="1735"/>
                  <a:pt x="1863" y="1732"/>
                </a:cubicBezTo>
                <a:cubicBezTo>
                  <a:pt x="1865" y="1729"/>
                  <a:pt x="1868" y="1726"/>
                  <a:pt x="1869" y="1724"/>
                </a:cubicBezTo>
                <a:cubicBezTo>
                  <a:pt x="1875" y="1725"/>
                  <a:pt x="1868" y="1735"/>
                  <a:pt x="1863" y="1737"/>
                </a:cubicBezTo>
                <a:close/>
                <a:moveTo>
                  <a:pt x="1347" y="1397"/>
                </a:moveTo>
                <a:cubicBezTo>
                  <a:pt x="1349" y="1391"/>
                  <a:pt x="1356" y="1384"/>
                  <a:pt x="1358" y="1374"/>
                </a:cubicBezTo>
                <a:cubicBezTo>
                  <a:pt x="1352" y="1371"/>
                  <a:pt x="1357" y="1378"/>
                  <a:pt x="1352" y="1377"/>
                </a:cubicBezTo>
                <a:cubicBezTo>
                  <a:pt x="1348" y="1374"/>
                  <a:pt x="1353" y="1372"/>
                  <a:pt x="1354" y="1369"/>
                </a:cubicBezTo>
                <a:cubicBezTo>
                  <a:pt x="1360" y="1370"/>
                  <a:pt x="1360" y="1374"/>
                  <a:pt x="1366" y="1376"/>
                </a:cubicBezTo>
                <a:cubicBezTo>
                  <a:pt x="1365" y="1377"/>
                  <a:pt x="1365" y="1378"/>
                  <a:pt x="1364" y="1379"/>
                </a:cubicBezTo>
                <a:cubicBezTo>
                  <a:pt x="1363" y="1380"/>
                  <a:pt x="1363" y="1381"/>
                  <a:pt x="1362" y="1382"/>
                </a:cubicBezTo>
                <a:cubicBezTo>
                  <a:pt x="1361" y="1384"/>
                  <a:pt x="1360" y="1386"/>
                  <a:pt x="1359" y="1388"/>
                </a:cubicBezTo>
                <a:cubicBezTo>
                  <a:pt x="1358" y="1390"/>
                  <a:pt x="1356" y="1392"/>
                  <a:pt x="1354" y="1394"/>
                </a:cubicBezTo>
                <a:cubicBezTo>
                  <a:pt x="1352" y="1395"/>
                  <a:pt x="1350" y="1396"/>
                  <a:pt x="1347" y="1397"/>
                </a:cubicBezTo>
                <a:close/>
                <a:moveTo>
                  <a:pt x="1644" y="1544"/>
                </a:moveTo>
                <a:cubicBezTo>
                  <a:pt x="1641" y="1542"/>
                  <a:pt x="1641" y="1539"/>
                  <a:pt x="1643" y="1536"/>
                </a:cubicBezTo>
                <a:cubicBezTo>
                  <a:pt x="1645" y="1532"/>
                  <a:pt x="1648" y="1528"/>
                  <a:pt x="1650" y="1524"/>
                </a:cubicBezTo>
                <a:cubicBezTo>
                  <a:pt x="1656" y="1528"/>
                  <a:pt x="1648" y="1538"/>
                  <a:pt x="1644" y="1544"/>
                </a:cubicBezTo>
                <a:close/>
                <a:moveTo>
                  <a:pt x="1647" y="1518"/>
                </a:moveTo>
                <a:cubicBezTo>
                  <a:pt x="1643" y="1516"/>
                  <a:pt x="1647" y="1509"/>
                  <a:pt x="1650" y="1506"/>
                </a:cubicBezTo>
                <a:cubicBezTo>
                  <a:pt x="1652" y="1504"/>
                  <a:pt x="1653" y="1502"/>
                  <a:pt x="1653" y="1503"/>
                </a:cubicBezTo>
                <a:cubicBezTo>
                  <a:pt x="1654" y="1503"/>
                  <a:pt x="1653" y="1506"/>
                  <a:pt x="1649" y="1510"/>
                </a:cubicBezTo>
                <a:cubicBezTo>
                  <a:pt x="1650" y="1512"/>
                  <a:pt x="1649" y="1515"/>
                  <a:pt x="1647" y="1518"/>
                </a:cubicBezTo>
                <a:close/>
                <a:moveTo>
                  <a:pt x="1362" y="1361"/>
                </a:moveTo>
                <a:cubicBezTo>
                  <a:pt x="1356" y="1359"/>
                  <a:pt x="1362" y="1357"/>
                  <a:pt x="1362" y="1354"/>
                </a:cubicBezTo>
                <a:cubicBezTo>
                  <a:pt x="1365" y="1357"/>
                  <a:pt x="1362" y="1357"/>
                  <a:pt x="1362" y="1361"/>
                </a:cubicBezTo>
                <a:close/>
                <a:moveTo>
                  <a:pt x="1369" y="1357"/>
                </a:moveTo>
                <a:cubicBezTo>
                  <a:pt x="1366" y="1355"/>
                  <a:pt x="1365" y="1353"/>
                  <a:pt x="1365" y="1350"/>
                </a:cubicBezTo>
                <a:cubicBezTo>
                  <a:pt x="1366" y="1352"/>
                  <a:pt x="1368" y="1353"/>
                  <a:pt x="1371" y="1354"/>
                </a:cubicBezTo>
                <a:lnTo>
                  <a:pt x="1369" y="1357"/>
                </a:lnTo>
                <a:close/>
                <a:moveTo>
                  <a:pt x="1361" y="1332"/>
                </a:moveTo>
                <a:cubicBezTo>
                  <a:pt x="1360" y="1331"/>
                  <a:pt x="1357" y="1327"/>
                  <a:pt x="1360" y="1328"/>
                </a:cubicBezTo>
                <a:cubicBezTo>
                  <a:pt x="1361" y="1327"/>
                  <a:pt x="1359" y="1327"/>
                  <a:pt x="1358" y="1326"/>
                </a:cubicBezTo>
                <a:cubicBezTo>
                  <a:pt x="1360" y="1325"/>
                  <a:pt x="1360" y="1326"/>
                  <a:pt x="1364" y="1328"/>
                </a:cubicBezTo>
                <a:cubicBezTo>
                  <a:pt x="1364" y="1330"/>
                  <a:pt x="1361" y="1329"/>
                  <a:pt x="1361" y="1332"/>
                </a:cubicBezTo>
                <a:close/>
                <a:moveTo>
                  <a:pt x="1365" y="1325"/>
                </a:moveTo>
                <a:cubicBezTo>
                  <a:pt x="1364" y="1324"/>
                  <a:pt x="1363" y="1323"/>
                  <a:pt x="1362" y="1324"/>
                </a:cubicBezTo>
                <a:cubicBezTo>
                  <a:pt x="1359" y="1323"/>
                  <a:pt x="1362" y="1321"/>
                  <a:pt x="1362" y="1319"/>
                </a:cubicBezTo>
                <a:cubicBezTo>
                  <a:pt x="1364" y="1321"/>
                  <a:pt x="1367" y="1322"/>
                  <a:pt x="1365" y="1325"/>
                </a:cubicBezTo>
                <a:close/>
                <a:moveTo>
                  <a:pt x="1356" y="1302"/>
                </a:moveTo>
                <a:cubicBezTo>
                  <a:pt x="1351" y="1300"/>
                  <a:pt x="1357" y="1299"/>
                  <a:pt x="1354" y="1296"/>
                </a:cubicBezTo>
                <a:cubicBezTo>
                  <a:pt x="1360" y="1297"/>
                  <a:pt x="1355" y="1300"/>
                  <a:pt x="1356" y="1302"/>
                </a:cubicBezTo>
                <a:close/>
                <a:moveTo>
                  <a:pt x="1303" y="1288"/>
                </a:moveTo>
                <a:cubicBezTo>
                  <a:pt x="1304" y="1287"/>
                  <a:pt x="1305" y="1286"/>
                  <a:pt x="1307" y="1286"/>
                </a:cubicBezTo>
                <a:cubicBezTo>
                  <a:pt x="1309" y="1285"/>
                  <a:pt x="1312" y="1285"/>
                  <a:pt x="1316" y="1287"/>
                </a:cubicBezTo>
                <a:cubicBezTo>
                  <a:pt x="1311" y="1287"/>
                  <a:pt x="1310" y="1289"/>
                  <a:pt x="1303" y="1288"/>
                </a:cubicBezTo>
                <a:close/>
                <a:moveTo>
                  <a:pt x="1349" y="1297"/>
                </a:moveTo>
                <a:cubicBezTo>
                  <a:pt x="1347" y="1295"/>
                  <a:pt x="1345" y="1291"/>
                  <a:pt x="1343" y="1295"/>
                </a:cubicBezTo>
                <a:cubicBezTo>
                  <a:pt x="1339" y="1294"/>
                  <a:pt x="1339" y="1292"/>
                  <a:pt x="1340" y="1291"/>
                </a:cubicBezTo>
                <a:cubicBezTo>
                  <a:pt x="1341" y="1290"/>
                  <a:pt x="1342" y="1289"/>
                  <a:pt x="1342" y="1287"/>
                </a:cubicBezTo>
                <a:cubicBezTo>
                  <a:pt x="1345" y="1289"/>
                  <a:pt x="1346" y="1290"/>
                  <a:pt x="1347" y="1292"/>
                </a:cubicBezTo>
                <a:cubicBezTo>
                  <a:pt x="1347" y="1293"/>
                  <a:pt x="1348" y="1294"/>
                  <a:pt x="1349" y="1297"/>
                </a:cubicBezTo>
                <a:close/>
                <a:moveTo>
                  <a:pt x="2012" y="1409"/>
                </a:moveTo>
                <a:cubicBezTo>
                  <a:pt x="2010" y="1404"/>
                  <a:pt x="2009" y="1411"/>
                  <a:pt x="2007" y="1406"/>
                </a:cubicBezTo>
                <a:cubicBezTo>
                  <a:pt x="2010" y="1397"/>
                  <a:pt x="2011" y="1391"/>
                  <a:pt x="2013" y="1385"/>
                </a:cubicBezTo>
                <a:cubicBezTo>
                  <a:pt x="2014" y="1380"/>
                  <a:pt x="2014" y="1374"/>
                  <a:pt x="2015" y="1366"/>
                </a:cubicBezTo>
                <a:cubicBezTo>
                  <a:pt x="2020" y="1372"/>
                  <a:pt x="2014" y="1395"/>
                  <a:pt x="2012" y="1409"/>
                </a:cubicBezTo>
                <a:close/>
                <a:moveTo>
                  <a:pt x="1315" y="1285"/>
                </a:moveTo>
                <a:cubicBezTo>
                  <a:pt x="1311" y="1285"/>
                  <a:pt x="1310" y="1283"/>
                  <a:pt x="1310" y="1282"/>
                </a:cubicBezTo>
                <a:cubicBezTo>
                  <a:pt x="1310" y="1281"/>
                  <a:pt x="1312" y="1280"/>
                  <a:pt x="1315" y="1281"/>
                </a:cubicBezTo>
                <a:cubicBezTo>
                  <a:pt x="1314" y="1283"/>
                  <a:pt x="1319" y="1284"/>
                  <a:pt x="1315" y="1285"/>
                </a:cubicBezTo>
                <a:close/>
                <a:moveTo>
                  <a:pt x="1353" y="1291"/>
                </a:moveTo>
                <a:cubicBezTo>
                  <a:pt x="1348" y="1290"/>
                  <a:pt x="1350" y="1285"/>
                  <a:pt x="1352" y="1285"/>
                </a:cubicBezTo>
                <a:cubicBezTo>
                  <a:pt x="1355" y="1287"/>
                  <a:pt x="1352" y="1287"/>
                  <a:pt x="1353" y="1291"/>
                </a:cubicBezTo>
                <a:close/>
                <a:moveTo>
                  <a:pt x="2017" y="1360"/>
                </a:moveTo>
                <a:cubicBezTo>
                  <a:pt x="2012" y="1362"/>
                  <a:pt x="2016" y="1344"/>
                  <a:pt x="2018" y="1342"/>
                </a:cubicBezTo>
                <a:cubicBezTo>
                  <a:pt x="2019" y="1344"/>
                  <a:pt x="2020" y="1347"/>
                  <a:pt x="2020" y="1351"/>
                </a:cubicBezTo>
                <a:cubicBezTo>
                  <a:pt x="2019" y="1354"/>
                  <a:pt x="2019" y="1358"/>
                  <a:pt x="2017" y="1360"/>
                </a:cubicBezTo>
                <a:close/>
                <a:moveTo>
                  <a:pt x="1339" y="1277"/>
                </a:moveTo>
                <a:cubicBezTo>
                  <a:pt x="1334" y="1276"/>
                  <a:pt x="1333" y="1274"/>
                  <a:pt x="1336" y="1273"/>
                </a:cubicBezTo>
                <a:cubicBezTo>
                  <a:pt x="1338" y="1274"/>
                  <a:pt x="1339" y="1275"/>
                  <a:pt x="1339" y="1277"/>
                </a:cubicBezTo>
                <a:close/>
                <a:moveTo>
                  <a:pt x="1326" y="1262"/>
                </a:moveTo>
                <a:cubicBezTo>
                  <a:pt x="1327" y="1260"/>
                  <a:pt x="1325" y="1258"/>
                  <a:pt x="1324" y="1256"/>
                </a:cubicBezTo>
                <a:cubicBezTo>
                  <a:pt x="1323" y="1254"/>
                  <a:pt x="1321" y="1252"/>
                  <a:pt x="1323" y="1251"/>
                </a:cubicBezTo>
                <a:cubicBezTo>
                  <a:pt x="1328" y="1250"/>
                  <a:pt x="1327" y="1252"/>
                  <a:pt x="1332" y="1252"/>
                </a:cubicBezTo>
                <a:cubicBezTo>
                  <a:pt x="1329" y="1253"/>
                  <a:pt x="1333" y="1256"/>
                  <a:pt x="1326" y="1256"/>
                </a:cubicBezTo>
                <a:cubicBezTo>
                  <a:pt x="1329" y="1256"/>
                  <a:pt x="1329" y="1257"/>
                  <a:pt x="1329" y="1258"/>
                </a:cubicBezTo>
                <a:cubicBezTo>
                  <a:pt x="1328" y="1259"/>
                  <a:pt x="1328" y="1260"/>
                  <a:pt x="1327" y="1260"/>
                </a:cubicBezTo>
                <a:cubicBezTo>
                  <a:pt x="1327" y="1261"/>
                  <a:pt x="1326" y="1261"/>
                  <a:pt x="1326" y="1262"/>
                </a:cubicBezTo>
                <a:close/>
                <a:moveTo>
                  <a:pt x="1328" y="1261"/>
                </a:moveTo>
                <a:cubicBezTo>
                  <a:pt x="1331" y="1260"/>
                  <a:pt x="1337" y="1261"/>
                  <a:pt x="1336" y="1263"/>
                </a:cubicBezTo>
                <a:cubicBezTo>
                  <a:pt x="1326" y="1261"/>
                  <a:pt x="1337" y="1266"/>
                  <a:pt x="1328" y="1266"/>
                </a:cubicBezTo>
                <a:cubicBezTo>
                  <a:pt x="1329" y="1264"/>
                  <a:pt x="1328" y="1264"/>
                  <a:pt x="1328" y="1261"/>
                </a:cubicBezTo>
                <a:close/>
                <a:moveTo>
                  <a:pt x="1297" y="1253"/>
                </a:moveTo>
                <a:cubicBezTo>
                  <a:pt x="1292" y="1251"/>
                  <a:pt x="1296" y="1251"/>
                  <a:pt x="1297" y="1249"/>
                </a:cubicBezTo>
                <a:cubicBezTo>
                  <a:pt x="1302" y="1250"/>
                  <a:pt x="1298" y="1251"/>
                  <a:pt x="1297" y="1253"/>
                </a:cubicBezTo>
                <a:close/>
                <a:moveTo>
                  <a:pt x="2012" y="1072"/>
                </a:moveTo>
                <a:cubicBezTo>
                  <a:pt x="2010" y="1073"/>
                  <a:pt x="2009" y="1069"/>
                  <a:pt x="2007" y="1070"/>
                </a:cubicBezTo>
                <a:cubicBezTo>
                  <a:pt x="2004" y="1061"/>
                  <a:pt x="2006" y="1057"/>
                  <a:pt x="2002" y="1047"/>
                </a:cubicBezTo>
                <a:cubicBezTo>
                  <a:pt x="2004" y="1047"/>
                  <a:pt x="2007" y="1051"/>
                  <a:pt x="2009" y="1057"/>
                </a:cubicBezTo>
                <a:cubicBezTo>
                  <a:pt x="2011" y="1062"/>
                  <a:pt x="2012" y="1068"/>
                  <a:pt x="2012" y="1072"/>
                </a:cubicBezTo>
                <a:close/>
                <a:moveTo>
                  <a:pt x="1320" y="1207"/>
                </a:moveTo>
                <a:cubicBezTo>
                  <a:pt x="1314" y="1207"/>
                  <a:pt x="1319" y="1203"/>
                  <a:pt x="1312" y="1204"/>
                </a:cubicBezTo>
                <a:cubicBezTo>
                  <a:pt x="1311" y="1200"/>
                  <a:pt x="1314" y="1198"/>
                  <a:pt x="1309" y="1197"/>
                </a:cubicBezTo>
                <a:cubicBezTo>
                  <a:pt x="1311" y="1197"/>
                  <a:pt x="1314" y="1196"/>
                  <a:pt x="1316" y="1195"/>
                </a:cubicBezTo>
                <a:cubicBezTo>
                  <a:pt x="1316" y="1199"/>
                  <a:pt x="1321" y="1202"/>
                  <a:pt x="1320" y="1207"/>
                </a:cubicBezTo>
                <a:close/>
                <a:moveTo>
                  <a:pt x="1996" y="1024"/>
                </a:moveTo>
                <a:cubicBezTo>
                  <a:pt x="1995" y="1018"/>
                  <a:pt x="1994" y="1015"/>
                  <a:pt x="1992" y="1011"/>
                </a:cubicBezTo>
                <a:cubicBezTo>
                  <a:pt x="1991" y="1008"/>
                  <a:pt x="1990" y="1005"/>
                  <a:pt x="1989" y="1001"/>
                </a:cubicBezTo>
                <a:cubicBezTo>
                  <a:pt x="1991" y="1000"/>
                  <a:pt x="1994" y="1006"/>
                  <a:pt x="1996" y="1012"/>
                </a:cubicBezTo>
                <a:cubicBezTo>
                  <a:pt x="1998" y="1018"/>
                  <a:pt x="1998" y="1024"/>
                  <a:pt x="1996" y="1024"/>
                </a:cubicBezTo>
                <a:close/>
                <a:moveTo>
                  <a:pt x="1311" y="1196"/>
                </a:moveTo>
                <a:cubicBezTo>
                  <a:pt x="1303" y="1196"/>
                  <a:pt x="1301" y="1192"/>
                  <a:pt x="1306" y="1188"/>
                </a:cubicBezTo>
                <a:cubicBezTo>
                  <a:pt x="1297" y="1188"/>
                  <a:pt x="1291" y="1188"/>
                  <a:pt x="1295" y="1182"/>
                </a:cubicBezTo>
                <a:cubicBezTo>
                  <a:pt x="1300" y="1182"/>
                  <a:pt x="1297" y="1187"/>
                  <a:pt x="1309" y="1184"/>
                </a:cubicBezTo>
                <a:cubicBezTo>
                  <a:pt x="1309" y="1189"/>
                  <a:pt x="1313" y="1193"/>
                  <a:pt x="1311" y="1196"/>
                </a:cubicBezTo>
                <a:close/>
                <a:moveTo>
                  <a:pt x="1330" y="1189"/>
                </a:moveTo>
                <a:cubicBezTo>
                  <a:pt x="1326" y="1190"/>
                  <a:pt x="1325" y="1186"/>
                  <a:pt x="1327" y="1185"/>
                </a:cubicBezTo>
                <a:cubicBezTo>
                  <a:pt x="1331" y="1184"/>
                  <a:pt x="1334" y="1185"/>
                  <a:pt x="1335" y="1187"/>
                </a:cubicBezTo>
                <a:cubicBezTo>
                  <a:pt x="1333" y="1188"/>
                  <a:pt x="1330" y="1188"/>
                  <a:pt x="1330" y="1189"/>
                </a:cubicBezTo>
                <a:close/>
                <a:moveTo>
                  <a:pt x="1331" y="1182"/>
                </a:moveTo>
                <a:cubicBezTo>
                  <a:pt x="1325" y="1184"/>
                  <a:pt x="1329" y="1180"/>
                  <a:pt x="1326" y="1178"/>
                </a:cubicBezTo>
                <a:cubicBezTo>
                  <a:pt x="1329" y="1177"/>
                  <a:pt x="1329" y="1176"/>
                  <a:pt x="1332" y="1175"/>
                </a:cubicBezTo>
                <a:cubicBezTo>
                  <a:pt x="1332" y="1177"/>
                  <a:pt x="1332" y="1180"/>
                  <a:pt x="1331" y="1182"/>
                </a:cubicBezTo>
                <a:close/>
                <a:moveTo>
                  <a:pt x="1987" y="920"/>
                </a:moveTo>
                <a:cubicBezTo>
                  <a:pt x="1982" y="915"/>
                  <a:pt x="1979" y="908"/>
                  <a:pt x="1976" y="901"/>
                </a:cubicBezTo>
                <a:cubicBezTo>
                  <a:pt x="1983" y="902"/>
                  <a:pt x="1981" y="910"/>
                  <a:pt x="1987" y="920"/>
                </a:cubicBezTo>
                <a:close/>
                <a:moveTo>
                  <a:pt x="1286" y="1191"/>
                </a:moveTo>
                <a:cubicBezTo>
                  <a:pt x="1283" y="1192"/>
                  <a:pt x="1284" y="1189"/>
                  <a:pt x="1283" y="1188"/>
                </a:cubicBezTo>
                <a:cubicBezTo>
                  <a:pt x="1287" y="1188"/>
                  <a:pt x="1286" y="1187"/>
                  <a:pt x="1285" y="1186"/>
                </a:cubicBezTo>
                <a:cubicBezTo>
                  <a:pt x="1291" y="1184"/>
                  <a:pt x="1286" y="1189"/>
                  <a:pt x="1286" y="1191"/>
                </a:cubicBezTo>
                <a:close/>
                <a:moveTo>
                  <a:pt x="1306" y="1180"/>
                </a:moveTo>
                <a:cubicBezTo>
                  <a:pt x="1305" y="1181"/>
                  <a:pt x="1303" y="1181"/>
                  <a:pt x="1302" y="1182"/>
                </a:cubicBezTo>
                <a:cubicBezTo>
                  <a:pt x="1301" y="1181"/>
                  <a:pt x="1301" y="1180"/>
                  <a:pt x="1300" y="1179"/>
                </a:cubicBezTo>
                <a:cubicBezTo>
                  <a:pt x="1304" y="1177"/>
                  <a:pt x="1304" y="1180"/>
                  <a:pt x="1306" y="1180"/>
                </a:cubicBezTo>
                <a:close/>
                <a:moveTo>
                  <a:pt x="1977" y="894"/>
                </a:moveTo>
                <a:cubicBezTo>
                  <a:pt x="1973" y="892"/>
                  <a:pt x="1969" y="887"/>
                  <a:pt x="1965" y="879"/>
                </a:cubicBezTo>
                <a:cubicBezTo>
                  <a:pt x="1969" y="879"/>
                  <a:pt x="1977" y="887"/>
                  <a:pt x="1977" y="894"/>
                </a:cubicBezTo>
                <a:close/>
                <a:moveTo>
                  <a:pt x="1953" y="895"/>
                </a:moveTo>
                <a:cubicBezTo>
                  <a:pt x="1950" y="896"/>
                  <a:pt x="1948" y="884"/>
                  <a:pt x="1947" y="881"/>
                </a:cubicBezTo>
                <a:cubicBezTo>
                  <a:pt x="1954" y="881"/>
                  <a:pt x="1954" y="891"/>
                  <a:pt x="1953" y="895"/>
                </a:cubicBezTo>
                <a:close/>
                <a:moveTo>
                  <a:pt x="1936" y="876"/>
                </a:moveTo>
                <a:cubicBezTo>
                  <a:pt x="1932" y="878"/>
                  <a:pt x="1928" y="869"/>
                  <a:pt x="1923" y="862"/>
                </a:cubicBezTo>
                <a:cubicBezTo>
                  <a:pt x="1925" y="861"/>
                  <a:pt x="1928" y="863"/>
                  <a:pt x="1931" y="866"/>
                </a:cubicBezTo>
                <a:cubicBezTo>
                  <a:pt x="1933" y="869"/>
                  <a:pt x="1935" y="874"/>
                  <a:pt x="1936" y="876"/>
                </a:cubicBezTo>
                <a:close/>
                <a:moveTo>
                  <a:pt x="1923" y="848"/>
                </a:moveTo>
                <a:cubicBezTo>
                  <a:pt x="1925" y="852"/>
                  <a:pt x="1923" y="851"/>
                  <a:pt x="1922" y="849"/>
                </a:cubicBezTo>
                <a:cubicBezTo>
                  <a:pt x="1918" y="850"/>
                  <a:pt x="1927" y="860"/>
                  <a:pt x="1922" y="860"/>
                </a:cubicBezTo>
                <a:cubicBezTo>
                  <a:pt x="1918" y="853"/>
                  <a:pt x="1916" y="855"/>
                  <a:pt x="1912" y="848"/>
                </a:cubicBezTo>
                <a:cubicBezTo>
                  <a:pt x="1913" y="846"/>
                  <a:pt x="1913" y="844"/>
                  <a:pt x="1911" y="841"/>
                </a:cubicBezTo>
                <a:cubicBezTo>
                  <a:pt x="1915" y="840"/>
                  <a:pt x="1920" y="850"/>
                  <a:pt x="1923" y="848"/>
                </a:cubicBezTo>
                <a:close/>
                <a:moveTo>
                  <a:pt x="1272" y="1176"/>
                </a:moveTo>
                <a:cubicBezTo>
                  <a:pt x="1273" y="1175"/>
                  <a:pt x="1272" y="1174"/>
                  <a:pt x="1272" y="1174"/>
                </a:cubicBezTo>
                <a:cubicBezTo>
                  <a:pt x="1274" y="1172"/>
                  <a:pt x="1278" y="1173"/>
                  <a:pt x="1277" y="1171"/>
                </a:cubicBezTo>
                <a:cubicBezTo>
                  <a:pt x="1280" y="1170"/>
                  <a:pt x="1275" y="1175"/>
                  <a:pt x="1273" y="1176"/>
                </a:cubicBezTo>
                <a:cubicBezTo>
                  <a:pt x="1271" y="1175"/>
                  <a:pt x="1268" y="1177"/>
                  <a:pt x="1269" y="1175"/>
                </a:cubicBezTo>
                <a:cubicBezTo>
                  <a:pt x="1271" y="1174"/>
                  <a:pt x="1271" y="1175"/>
                  <a:pt x="1272" y="1176"/>
                </a:cubicBezTo>
                <a:close/>
                <a:moveTo>
                  <a:pt x="1937" y="812"/>
                </a:moveTo>
                <a:cubicBezTo>
                  <a:pt x="1935" y="814"/>
                  <a:pt x="1931" y="811"/>
                  <a:pt x="1928" y="808"/>
                </a:cubicBezTo>
                <a:cubicBezTo>
                  <a:pt x="1926" y="804"/>
                  <a:pt x="1924" y="801"/>
                  <a:pt x="1928" y="800"/>
                </a:cubicBezTo>
                <a:cubicBezTo>
                  <a:pt x="1930" y="801"/>
                  <a:pt x="1932" y="803"/>
                  <a:pt x="1933" y="805"/>
                </a:cubicBezTo>
                <a:cubicBezTo>
                  <a:pt x="1935" y="808"/>
                  <a:pt x="1936" y="810"/>
                  <a:pt x="1937" y="812"/>
                </a:cubicBezTo>
                <a:close/>
                <a:moveTo>
                  <a:pt x="1909" y="825"/>
                </a:moveTo>
                <a:cubicBezTo>
                  <a:pt x="1906" y="829"/>
                  <a:pt x="1901" y="820"/>
                  <a:pt x="1897" y="821"/>
                </a:cubicBezTo>
                <a:cubicBezTo>
                  <a:pt x="1896" y="818"/>
                  <a:pt x="1897" y="815"/>
                  <a:pt x="1899" y="813"/>
                </a:cubicBezTo>
                <a:cubicBezTo>
                  <a:pt x="1902" y="816"/>
                  <a:pt x="1905" y="819"/>
                  <a:pt x="1909" y="825"/>
                </a:cubicBezTo>
                <a:close/>
                <a:moveTo>
                  <a:pt x="1276" y="1162"/>
                </a:moveTo>
                <a:cubicBezTo>
                  <a:pt x="1275" y="1163"/>
                  <a:pt x="1273" y="1163"/>
                  <a:pt x="1272" y="1164"/>
                </a:cubicBezTo>
                <a:cubicBezTo>
                  <a:pt x="1272" y="1163"/>
                  <a:pt x="1273" y="1162"/>
                  <a:pt x="1274" y="1162"/>
                </a:cubicBezTo>
                <a:cubicBezTo>
                  <a:pt x="1275" y="1161"/>
                  <a:pt x="1274" y="1160"/>
                  <a:pt x="1277" y="1159"/>
                </a:cubicBezTo>
                <a:cubicBezTo>
                  <a:pt x="1276" y="1160"/>
                  <a:pt x="1276" y="1161"/>
                  <a:pt x="1278" y="1160"/>
                </a:cubicBezTo>
                <a:cubicBezTo>
                  <a:pt x="1278" y="1161"/>
                  <a:pt x="1275" y="1162"/>
                  <a:pt x="1276" y="1162"/>
                </a:cubicBezTo>
                <a:close/>
                <a:moveTo>
                  <a:pt x="1268" y="1162"/>
                </a:moveTo>
                <a:cubicBezTo>
                  <a:pt x="1272" y="1159"/>
                  <a:pt x="1273" y="1159"/>
                  <a:pt x="1277" y="1157"/>
                </a:cubicBezTo>
                <a:cubicBezTo>
                  <a:pt x="1275" y="1160"/>
                  <a:pt x="1270" y="1164"/>
                  <a:pt x="1268" y="1162"/>
                </a:cubicBezTo>
                <a:close/>
                <a:moveTo>
                  <a:pt x="1872" y="753"/>
                </a:moveTo>
                <a:cubicBezTo>
                  <a:pt x="1871" y="754"/>
                  <a:pt x="1871" y="755"/>
                  <a:pt x="1872" y="757"/>
                </a:cubicBezTo>
                <a:cubicBezTo>
                  <a:pt x="1865" y="754"/>
                  <a:pt x="1871" y="751"/>
                  <a:pt x="1860" y="743"/>
                </a:cubicBezTo>
                <a:cubicBezTo>
                  <a:pt x="1862" y="743"/>
                  <a:pt x="1860" y="740"/>
                  <a:pt x="1858" y="737"/>
                </a:cubicBezTo>
                <a:cubicBezTo>
                  <a:pt x="1865" y="739"/>
                  <a:pt x="1862" y="748"/>
                  <a:pt x="1872" y="753"/>
                </a:cubicBezTo>
                <a:close/>
                <a:moveTo>
                  <a:pt x="1302" y="1127"/>
                </a:moveTo>
                <a:cubicBezTo>
                  <a:pt x="1297" y="1127"/>
                  <a:pt x="1292" y="1125"/>
                  <a:pt x="1288" y="1122"/>
                </a:cubicBezTo>
                <a:cubicBezTo>
                  <a:pt x="1284" y="1119"/>
                  <a:pt x="1280" y="1116"/>
                  <a:pt x="1277" y="1116"/>
                </a:cubicBezTo>
                <a:cubicBezTo>
                  <a:pt x="1286" y="1111"/>
                  <a:pt x="1295" y="1123"/>
                  <a:pt x="1302" y="1127"/>
                </a:cubicBezTo>
                <a:close/>
                <a:moveTo>
                  <a:pt x="1287" y="1128"/>
                </a:moveTo>
                <a:cubicBezTo>
                  <a:pt x="1284" y="1130"/>
                  <a:pt x="1284" y="1130"/>
                  <a:pt x="1284" y="1130"/>
                </a:cubicBezTo>
                <a:cubicBezTo>
                  <a:pt x="1282" y="1129"/>
                  <a:pt x="1281" y="1128"/>
                  <a:pt x="1282" y="1127"/>
                </a:cubicBezTo>
                <a:cubicBezTo>
                  <a:pt x="1285" y="1125"/>
                  <a:pt x="1286" y="1127"/>
                  <a:pt x="1287" y="1128"/>
                </a:cubicBezTo>
                <a:close/>
                <a:moveTo>
                  <a:pt x="1280" y="1127"/>
                </a:moveTo>
                <a:cubicBezTo>
                  <a:pt x="1279" y="1128"/>
                  <a:pt x="1278" y="1129"/>
                  <a:pt x="1276" y="1130"/>
                </a:cubicBezTo>
                <a:cubicBezTo>
                  <a:pt x="1276" y="1129"/>
                  <a:pt x="1275" y="1128"/>
                  <a:pt x="1278" y="1125"/>
                </a:cubicBezTo>
                <a:lnTo>
                  <a:pt x="1280" y="1127"/>
                </a:lnTo>
                <a:close/>
                <a:moveTo>
                  <a:pt x="1259" y="1140"/>
                </a:moveTo>
                <a:cubicBezTo>
                  <a:pt x="1258" y="1141"/>
                  <a:pt x="1258" y="1140"/>
                  <a:pt x="1259" y="1139"/>
                </a:cubicBezTo>
                <a:cubicBezTo>
                  <a:pt x="1252" y="1142"/>
                  <a:pt x="1261" y="1137"/>
                  <a:pt x="1259" y="1136"/>
                </a:cubicBezTo>
                <a:cubicBezTo>
                  <a:pt x="1261" y="1135"/>
                  <a:pt x="1261" y="1136"/>
                  <a:pt x="1262" y="1137"/>
                </a:cubicBezTo>
                <a:cubicBezTo>
                  <a:pt x="1260" y="1138"/>
                  <a:pt x="1259" y="1139"/>
                  <a:pt x="1259" y="1140"/>
                </a:cubicBezTo>
                <a:close/>
                <a:moveTo>
                  <a:pt x="1272" y="1111"/>
                </a:moveTo>
                <a:cubicBezTo>
                  <a:pt x="1268" y="1115"/>
                  <a:pt x="1267" y="1111"/>
                  <a:pt x="1264" y="1111"/>
                </a:cubicBezTo>
                <a:cubicBezTo>
                  <a:pt x="1270" y="1107"/>
                  <a:pt x="1268" y="1112"/>
                  <a:pt x="1272" y="1111"/>
                </a:cubicBezTo>
                <a:close/>
                <a:moveTo>
                  <a:pt x="1697" y="524"/>
                </a:moveTo>
                <a:cubicBezTo>
                  <a:pt x="1694" y="523"/>
                  <a:pt x="1686" y="520"/>
                  <a:pt x="1685" y="515"/>
                </a:cubicBezTo>
                <a:cubicBezTo>
                  <a:pt x="1687" y="513"/>
                  <a:pt x="1693" y="521"/>
                  <a:pt x="1697" y="524"/>
                </a:cubicBezTo>
                <a:close/>
                <a:moveTo>
                  <a:pt x="1126" y="968"/>
                </a:moveTo>
                <a:cubicBezTo>
                  <a:pt x="1120" y="952"/>
                  <a:pt x="1131" y="952"/>
                  <a:pt x="1146" y="965"/>
                </a:cubicBezTo>
                <a:cubicBezTo>
                  <a:pt x="1146" y="963"/>
                  <a:pt x="1143" y="961"/>
                  <a:pt x="1141" y="958"/>
                </a:cubicBezTo>
                <a:cubicBezTo>
                  <a:pt x="1143" y="954"/>
                  <a:pt x="1148" y="962"/>
                  <a:pt x="1150" y="960"/>
                </a:cubicBezTo>
                <a:cubicBezTo>
                  <a:pt x="1152" y="961"/>
                  <a:pt x="1150" y="963"/>
                  <a:pt x="1149" y="965"/>
                </a:cubicBezTo>
                <a:cubicBezTo>
                  <a:pt x="1163" y="974"/>
                  <a:pt x="1164" y="974"/>
                  <a:pt x="1180" y="984"/>
                </a:cubicBezTo>
                <a:cubicBezTo>
                  <a:pt x="1178" y="990"/>
                  <a:pt x="1187" y="990"/>
                  <a:pt x="1186" y="996"/>
                </a:cubicBezTo>
                <a:cubicBezTo>
                  <a:pt x="1190" y="998"/>
                  <a:pt x="1184" y="991"/>
                  <a:pt x="1189" y="992"/>
                </a:cubicBezTo>
                <a:cubicBezTo>
                  <a:pt x="1198" y="1000"/>
                  <a:pt x="1195" y="1002"/>
                  <a:pt x="1207" y="1009"/>
                </a:cubicBezTo>
                <a:cubicBezTo>
                  <a:pt x="1210" y="1006"/>
                  <a:pt x="1197" y="1003"/>
                  <a:pt x="1203" y="1000"/>
                </a:cubicBezTo>
                <a:cubicBezTo>
                  <a:pt x="1208" y="1007"/>
                  <a:pt x="1214" y="1010"/>
                  <a:pt x="1220" y="1012"/>
                </a:cubicBezTo>
                <a:cubicBezTo>
                  <a:pt x="1219" y="1015"/>
                  <a:pt x="1217" y="1016"/>
                  <a:pt x="1215" y="1016"/>
                </a:cubicBezTo>
                <a:cubicBezTo>
                  <a:pt x="1218" y="1019"/>
                  <a:pt x="1220" y="1018"/>
                  <a:pt x="1222" y="1015"/>
                </a:cubicBezTo>
                <a:cubicBezTo>
                  <a:pt x="1230" y="1019"/>
                  <a:pt x="1229" y="1024"/>
                  <a:pt x="1230" y="1028"/>
                </a:cubicBezTo>
                <a:cubicBezTo>
                  <a:pt x="1223" y="1029"/>
                  <a:pt x="1215" y="1023"/>
                  <a:pt x="1207" y="1016"/>
                </a:cubicBezTo>
                <a:cubicBezTo>
                  <a:pt x="1199" y="1010"/>
                  <a:pt x="1191" y="1002"/>
                  <a:pt x="1184" y="1002"/>
                </a:cubicBezTo>
                <a:cubicBezTo>
                  <a:pt x="1177" y="994"/>
                  <a:pt x="1169" y="988"/>
                  <a:pt x="1162" y="982"/>
                </a:cubicBezTo>
                <a:cubicBezTo>
                  <a:pt x="1154" y="976"/>
                  <a:pt x="1146" y="970"/>
                  <a:pt x="1138" y="963"/>
                </a:cubicBezTo>
                <a:cubicBezTo>
                  <a:pt x="1136" y="965"/>
                  <a:pt x="1142" y="967"/>
                  <a:pt x="1142" y="969"/>
                </a:cubicBezTo>
                <a:cubicBezTo>
                  <a:pt x="1139" y="973"/>
                  <a:pt x="1132" y="965"/>
                  <a:pt x="1134" y="962"/>
                </a:cubicBezTo>
                <a:cubicBezTo>
                  <a:pt x="1128" y="962"/>
                  <a:pt x="1127" y="962"/>
                  <a:pt x="1126" y="968"/>
                </a:cubicBezTo>
                <a:close/>
                <a:moveTo>
                  <a:pt x="1657" y="448"/>
                </a:moveTo>
                <a:cubicBezTo>
                  <a:pt x="1654" y="449"/>
                  <a:pt x="1646" y="445"/>
                  <a:pt x="1645" y="442"/>
                </a:cubicBezTo>
                <a:cubicBezTo>
                  <a:pt x="1648" y="441"/>
                  <a:pt x="1652" y="444"/>
                  <a:pt x="1657" y="448"/>
                </a:cubicBezTo>
                <a:close/>
                <a:moveTo>
                  <a:pt x="1658" y="436"/>
                </a:moveTo>
                <a:cubicBezTo>
                  <a:pt x="1656" y="441"/>
                  <a:pt x="1646" y="434"/>
                  <a:pt x="1651" y="430"/>
                </a:cubicBezTo>
                <a:cubicBezTo>
                  <a:pt x="1653" y="432"/>
                  <a:pt x="1655" y="434"/>
                  <a:pt x="1658" y="436"/>
                </a:cubicBezTo>
                <a:close/>
                <a:moveTo>
                  <a:pt x="1594" y="520"/>
                </a:moveTo>
                <a:cubicBezTo>
                  <a:pt x="1589" y="520"/>
                  <a:pt x="1573" y="509"/>
                  <a:pt x="1581" y="505"/>
                </a:cubicBezTo>
                <a:cubicBezTo>
                  <a:pt x="1584" y="512"/>
                  <a:pt x="1589" y="515"/>
                  <a:pt x="1594" y="520"/>
                </a:cubicBezTo>
                <a:close/>
                <a:moveTo>
                  <a:pt x="1643" y="441"/>
                </a:moveTo>
                <a:cubicBezTo>
                  <a:pt x="1636" y="439"/>
                  <a:pt x="1630" y="434"/>
                  <a:pt x="1624" y="429"/>
                </a:cubicBezTo>
                <a:cubicBezTo>
                  <a:pt x="1618" y="424"/>
                  <a:pt x="1612" y="418"/>
                  <a:pt x="1607" y="415"/>
                </a:cubicBezTo>
                <a:cubicBezTo>
                  <a:pt x="1611" y="416"/>
                  <a:pt x="1614" y="415"/>
                  <a:pt x="1617" y="412"/>
                </a:cubicBezTo>
                <a:cubicBezTo>
                  <a:pt x="1621" y="416"/>
                  <a:pt x="1625" y="420"/>
                  <a:pt x="1628" y="423"/>
                </a:cubicBezTo>
                <a:cubicBezTo>
                  <a:pt x="1631" y="427"/>
                  <a:pt x="1634" y="430"/>
                  <a:pt x="1638" y="432"/>
                </a:cubicBezTo>
                <a:cubicBezTo>
                  <a:pt x="1639" y="435"/>
                  <a:pt x="1636" y="437"/>
                  <a:pt x="1643" y="441"/>
                </a:cubicBezTo>
                <a:close/>
                <a:moveTo>
                  <a:pt x="1215" y="993"/>
                </a:moveTo>
                <a:cubicBezTo>
                  <a:pt x="1212" y="995"/>
                  <a:pt x="1206" y="987"/>
                  <a:pt x="1203" y="986"/>
                </a:cubicBezTo>
                <a:cubicBezTo>
                  <a:pt x="1209" y="982"/>
                  <a:pt x="1209" y="988"/>
                  <a:pt x="1215" y="993"/>
                </a:cubicBezTo>
                <a:close/>
                <a:moveTo>
                  <a:pt x="1596" y="475"/>
                </a:moveTo>
                <a:cubicBezTo>
                  <a:pt x="1594" y="475"/>
                  <a:pt x="1592" y="476"/>
                  <a:pt x="1591" y="478"/>
                </a:cubicBezTo>
                <a:cubicBezTo>
                  <a:pt x="1585" y="475"/>
                  <a:pt x="1589" y="472"/>
                  <a:pt x="1584" y="469"/>
                </a:cubicBezTo>
                <a:cubicBezTo>
                  <a:pt x="1586" y="466"/>
                  <a:pt x="1591" y="471"/>
                  <a:pt x="1596" y="475"/>
                </a:cubicBezTo>
                <a:close/>
                <a:moveTo>
                  <a:pt x="1583" y="481"/>
                </a:moveTo>
                <a:cubicBezTo>
                  <a:pt x="1582" y="482"/>
                  <a:pt x="1581" y="484"/>
                  <a:pt x="1580" y="485"/>
                </a:cubicBezTo>
                <a:cubicBezTo>
                  <a:pt x="1570" y="481"/>
                  <a:pt x="1568" y="474"/>
                  <a:pt x="1559" y="466"/>
                </a:cubicBezTo>
                <a:cubicBezTo>
                  <a:pt x="1569" y="468"/>
                  <a:pt x="1573" y="477"/>
                  <a:pt x="1583" y="481"/>
                </a:cubicBezTo>
                <a:close/>
                <a:moveTo>
                  <a:pt x="1559" y="467"/>
                </a:moveTo>
                <a:cubicBezTo>
                  <a:pt x="1550" y="463"/>
                  <a:pt x="1544" y="457"/>
                  <a:pt x="1538" y="451"/>
                </a:cubicBezTo>
                <a:cubicBezTo>
                  <a:pt x="1531" y="445"/>
                  <a:pt x="1524" y="439"/>
                  <a:pt x="1514" y="435"/>
                </a:cubicBezTo>
                <a:cubicBezTo>
                  <a:pt x="1518" y="433"/>
                  <a:pt x="1517" y="433"/>
                  <a:pt x="1521" y="429"/>
                </a:cubicBezTo>
                <a:cubicBezTo>
                  <a:pt x="1527" y="439"/>
                  <a:pt x="1542" y="453"/>
                  <a:pt x="1549" y="451"/>
                </a:cubicBezTo>
                <a:cubicBezTo>
                  <a:pt x="1552" y="453"/>
                  <a:pt x="1551" y="455"/>
                  <a:pt x="1549" y="458"/>
                </a:cubicBezTo>
                <a:cubicBezTo>
                  <a:pt x="1555" y="461"/>
                  <a:pt x="1552" y="457"/>
                  <a:pt x="1554" y="454"/>
                </a:cubicBezTo>
                <a:cubicBezTo>
                  <a:pt x="1559" y="459"/>
                  <a:pt x="1554" y="462"/>
                  <a:pt x="1559" y="467"/>
                </a:cubicBezTo>
                <a:close/>
                <a:moveTo>
                  <a:pt x="1193" y="960"/>
                </a:moveTo>
                <a:cubicBezTo>
                  <a:pt x="1189" y="966"/>
                  <a:pt x="1189" y="957"/>
                  <a:pt x="1184" y="955"/>
                </a:cubicBezTo>
                <a:cubicBezTo>
                  <a:pt x="1188" y="954"/>
                  <a:pt x="1190" y="957"/>
                  <a:pt x="1193" y="960"/>
                </a:cubicBezTo>
                <a:close/>
                <a:moveTo>
                  <a:pt x="1202" y="918"/>
                </a:moveTo>
                <a:cubicBezTo>
                  <a:pt x="1182" y="911"/>
                  <a:pt x="1160" y="889"/>
                  <a:pt x="1144" y="878"/>
                </a:cubicBezTo>
                <a:cubicBezTo>
                  <a:pt x="1139" y="876"/>
                  <a:pt x="1141" y="884"/>
                  <a:pt x="1145" y="886"/>
                </a:cubicBezTo>
                <a:cubicBezTo>
                  <a:pt x="1141" y="888"/>
                  <a:pt x="1139" y="881"/>
                  <a:pt x="1136" y="880"/>
                </a:cubicBezTo>
                <a:cubicBezTo>
                  <a:pt x="1137" y="877"/>
                  <a:pt x="1140" y="878"/>
                  <a:pt x="1141" y="876"/>
                </a:cubicBezTo>
                <a:cubicBezTo>
                  <a:pt x="1142" y="873"/>
                  <a:pt x="1134" y="870"/>
                  <a:pt x="1131" y="868"/>
                </a:cubicBezTo>
                <a:cubicBezTo>
                  <a:pt x="1159" y="870"/>
                  <a:pt x="1173" y="892"/>
                  <a:pt x="1203" y="913"/>
                </a:cubicBezTo>
                <a:cubicBezTo>
                  <a:pt x="1202" y="915"/>
                  <a:pt x="1201" y="916"/>
                  <a:pt x="1202" y="918"/>
                </a:cubicBezTo>
                <a:close/>
                <a:moveTo>
                  <a:pt x="1151" y="983"/>
                </a:moveTo>
                <a:cubicBezTo>
                  <a:pt x="1148" y="984"/>
                  <a:pt x="1144" y="980"/>
                  <a:pt x="1141" y="979"/>
                </a:cubicBezTo>
                <a:cubicBezTo>
                  <a:pt x="1142" y="977"/>
                  <a:pt x="1141" y="975"/>
                  <a:pt x="1143" y="973"/>
                </a:cubicBezTo>
                <a:cubicBezTo>
                  <a:pt x="1149" y="976"/>
                  <a:pt x="1144" y="980"/>
                  <a:pt x="1151" y="983"/>
                </a:cubicBezTo>
                <a:close/>
                <a:moveTo>
                  <a:pt x="1515" y="426"/>
                </a:moveTo>
                <a:cubicBezTo>
                  <a:pt x="1511" y="431"/>
                  <a:pt x="1504" y="425"/>
                  <a:pt x="1497" y="421"/>
                </a:cubicBezTo>
                <a:cubicBezTo>
                  <a:pt x="1498" y="418"/>
                  <a:pt x="1501" y="420"/>
                  <a:pt x="1502" y="417"/>
                </a:cubicBezTo>
                <a:cubicBezTo>
                  <a:pt x="1504" y="423"/>
                  <a:pt x="1510" y="422"/>
                  <a:pt x="1515" y="426"/>
                </a:cubicBezTo>
                <a:close/>
                <a:moveTo>
                  <a:pt x="1129" y="948"/>
                </a:moveTo>
                <a:cubicBezTo>
                  <a:pt x="1127" y="950"/>
                  <a:pt x="1124" y="951"/>
                  <a:pt x="1122" y="955"/>
                </a:cubicBezTo>
                <a:cubicBezTo>
                  <a:pt x="1115" y="949"/>
                  <a:pt x="1113" y="944"/>
                  <a:pt x="1107" y="936"/>
                </a:cubicBezTo>
                <a:cubicBezTo>
                  <a:pt x="1115" y="934"/>
                  <a:pt x="1119" y="944"/>
                  <a:pt x="1129" y="948"/>
                </a:cubicBezTo>
                <a:close/>
                <a:moveTo>
                  <a:pt x="1071" y="940"/>
                </a:moveTo>
                <a:cubicBezTo>
                  <a:pt x="1074" y="941"/>
                  <a:pt x="1076" y="943"/>
                  <a:pt x="1078" y="944"/>
                </a:cubicBezTo>
                <a:cubicBezTo>
                  <a:pt x="1053" y="933"/>
                  <a:pt x="1022" y="915"/>
                  <a:pt x="997" y="893"/>
                </a:cubicBezTo>
                <a:cubicBezTo>
                  <a:pt x="996" y="892"/>
                  <a:pt x="995" y="895"/>
                  <a:pt x="993" y="893"/>
                </a:cubicBezTo>
                <a:cubicBezTo>
                  <a:pt x="990" y="891"/>
                  <a:pt x="988" y="888"/>
                  <a:pt x="986" y="886"/>
                </a:cubicBezTo>
                <a:cubicBezTo>
                  <a:pt x="989" y="882"/>
                  <a:pt x="995" y="888"/>
                  <a:pt x="999" y="890"/>
                </a:cubicBezTo>
                <a:cubicBezTo>
                  <a:pt x="1000" y="888"/>
                  <a:pt x="1001" y="887"/>
                  <a:pt x="1000" y="886"/>
                </a:cubicBezTo>
                <a:cubicBezTo>
                  <a:pt x="1015" y="891"/>
                  <a:pt x="1037" y="910"/>
                  <a:pt x="1062" y="917"/>
                </a:cubicBezTo>
                <a:cubicBezTo>
                  <a:pt x="1066" y="921"/>
                  <a:pt x="1069" y="925"/>
                  <a:pt x="1070" y="930"/>
                </a:cubicBezTo>
                <a:cubicBezTo>
                  <a:pt x="1074" y="932"/>
                  <a:pt x="1071" y="925"/>
                  <a:pt x="1074" y="924"/>
                </a:cubicBezTo>
                <a:cubicBezTo>
                  <a:pt x="1078" y="925"/>
                  <a:pt x="1077" y="933"/>
                  <a:pt x="1081" y="931"/>
                </a:cubicBezTo>
                <a:cubicBezTo>
                  <a:pt x="1085" y="934"/>
                  <a:pt x="1082" y="934"/>
                  <a:pt x="1079" y="936"/>
                </a:cubicBezTo>
                <a:cubicBezTo>
                  <a:pt x="1088" y="939"/>
                  <a:pt x="1094" y="941"/>
                  <a:pt x="1098" y="945"/>
                </a:cubicBezTo>
                <a:cubicBezTo>
                  <a:pt x="1102" y="942"/>
                  <a:pt x="1095" y="941"/>
                  <a:pt x="1092" y="938"/>
                </a:cubicBezTo>
                <a:cubicBezTo>
                  <a:pt x="1100" y="937"/>
                  <a:pt x="1108" y="946"/>
                  <a:pt x="1111" y="951"/>
                </a:cubicBezTo>
                <a:cubicBezTo>
                  <a:pt x="1109" y="956"/>
                  <a:pt x="1099" y="954"/>
                  <a:pt x="1106" y="960"/>
                </a:cubicBezTo>
                <a:cubicBezTo>
                  <a:pt x="1102" y="960"/>
                  <a:pt x="1097" y="955"/>
                  <a:pt x="1093" y="951"/>
                </a:cubicBezTo>
                <a:cubicBezTo>
                  <a:pt x="1088" y="946"/>
                  <a:pt x="1084" y="942"/>
                  <a:pt x="1081" y="944"/>
                </a:cubicBezTo>
                <a:cubicBezTo>
                  <a:pt x="1083" y="947"/>
                  <a:pt x="1086" y="949"/>
                  <a:pt x="1089" y="951"/>
                </a:cubicBezTo>
                <a:cubicBezTo>
                  <a:pt x="1092" y="954"/>
                  <a:pt x="1096" y="956"/>
                  <a:pt x="1099" y="959"/>
                </a:cubicBezTo>
                <a:cubicBezTo>
                  <a:pt x="1105" y="963"/>
                  <a:pt x="1111" y="968"/>
                  <a:pt x="1111" y="974"/>
                </a:cubicBezTo>
                <a:cubicBezTo>
                  <a:pt x="1093" y="969"/>
                  <a:pt x="1085" y="953"/>
                  <a:pt x="1068" y="944"/>
                </a:cubicBezTo>
                <a:cubicBezTo>
                  <a:pt x="1069" y="943"/>
                  <a:pt x="1070" y="941"/>
                  <a:pt x="1071" y="940"/>
                </a:cubicBezTo>
                <a:close/>
                <a:moveTo>
                  <a:pt x="1141" y="921"/>
                </a:moveTo>
                <a:cubicBezTo>
                  <a:pt x="1139" y="925"/>
                  <a:pt x="1134" y="925"/>
                  <a:pt x="1133" y="921"/>
                </a:cubicBezTo>
                <a:cubicBezTo>
                  <a:pt x="1135" y="918"/>
                  <a:pt x="1138" y="920"/>
                  <a:pt x="1141" y="921"/>
                </a:cubicBezTo>
                <a:close/>
                <a:moveTo>
                  <a:pt x="1122" y="919"/>
                </a:moveTo>
                <a:cubicBezTo>
                  <a:pt x="1123" y="918"/>
                  <a:pt x="1124" y="919"/>
                  <a:pt x="1125" y="917"/>
                </a:cubicBezTo>
                <a:cubicBezTo>
                  <a:pt x="1116" y="911"/>
                  <a:pt x="1111" y="908"/>
                  <a:pt x="1106" y="905"/>
                </a:cubicBezTo>
                <a:cubicBezTo>
                  <a:pt x="1101" y="903"/>
                  <a:pt x="1096" y="901"/>
                  <a:pt x="1087" y="897"/>
                </a:cubicBezTo>
                <a:cubicBezTo>
                  <a:pt x="1090" y="881"/>
                  <a:pt x="1121" y="906"/>
                  <a:pt x="1130" y="910"/>
                </a:cubicBezTo>
                <a:cubicBezTo>
                  <a:pt x="1134" y="918"/>
                  <a:pt x="1132" y="923"/>
                  <a:pt x="1122" y="919"/>
                </a:cubicBezTo>
                <a:close/>
                <a:moveTo>
                  <a:pt x="1102" y="931"/>
                </a:moveTo>
                <a:cubicBezTo>
                  <a:pt x="1099" y="933"/>
                  <a:pt x="1095" y="931"/>
                  <a:pt x="1092" y="933"/>
                </a:cubicBezTo>
                <a:cubicBezTo>
                  <a:pt x="1093" y="928"/>
                  <a:pt x="1080" y="925"/>
                  <a:pt x="1083" y="919"/>
                </a:cubicBezTo>
                <a:cubicBezTo>
                  <a:pt x="1086" y="927"/>
                  <a:pt x="1096" y="923"/>
                  <a:pt x="1102" y="931"/>
                </a:cubicBezTo>
                <a:close/>
                <a:moveTo>
                  <a:pt x="1081" y="843"/>
                </a:moveTo>
                <a:cubicBezTo>
                  <a:pt x="1082" y="842"/>
                  <a:pt x="1080" y="841"/>
                  <a:pt x="1079" y="840"/>
                </a:cubicBezTo>
                <a:cubicBezTo>
                  <a:pt x="1080" y="839"/>
                  <a:pt x="1083" y="842"/>
                  <a:pt x="1085" y="841"/>
                </a:cubicBezTo>
                <a:cubicBezTo>
                  <a:pt x="1085" y="837"/>
                  <a:pt x="1076" y="834"/>
                  <a:pt x="1072" y="831"/>
                </a:cubicBezTo>
                <a:cubicBezTo>
                  <a:pt x="1082" y="829"/>
                  <a:pt x="1096" y="840"/>
                  <a:pt x="1103" y="840"/>
                </a:cubicBezTo>
                <a:cubicBezTo>
                  <a:pt x="1104" y="845"/>
                  <a:pt x="1100" y="848"/>
                  <a:pt x="1099" y="848"/>
                </a:cubicBezTo>
                <a:cubicBezTo>
                  <a:pt x="1097" y="853"/>
                  <a:pt x="1102" y="850"/>
                  <a:pt x="1103" y="854"/>
                </a:cubicBezTo>
                <a:cubicBezTo>
                  <a:pt x="1108" y="855"/>
                  <a:pt x="1100" y="848"/>
                  <a:pt x="1104" y="846"/>
                </a:cubicBezTo>
                <a:cubicBezTo>
                  <a:pt x="1115" y="853"/>
                  <a:pt x="1117" y="857"/>
                  <a:pt x="1124" y="856"/>
                </a:cubicBezTo>
                <a:cubicBezTo>
                  <a:pt x="1128" y="861"/>
                  <a:pt x="1123" y="858"/>
                  <a:pt x="1132" y="863"/>
                </a:cubicBezTo>
                <a:cubicBezTo>
                  <a:pt x="1128" y="872"/>
                  <a:pt x="1122" y="859"/>
                  <a:pt x="1116" y="859"/>
                </a:cubicBezTo>
                <a:cubicBezTo>
                  <a:pt x="1118" y="867"/>
                  <a:pt x="1138" y="867"/>
                  <a:pt x="1133" y="875"/>
                </a:cubicBezTo>
                <a:cubicBezTo>
                  <a:pt x="1115" y="862"/>
                  <a:pt x="1087" y="856"/>
                  <a:pt x="1072" y="834"/>
                </a:cubicBezTo>
                <a:cubicBezTo>
                  <a:pt x="1077" y="834"/>
                  <a:pt x="1075" y="840"/>
                  <a:pt x="1081" y="843"/>
                </a:cubicBezTo>
                <a:close/>
                <a:moveTo>
                  <a:pt x="1088" y="911"/>
                </a:moveTo>
                <a:cubicBezTo>
                  <a:pt x="1093" y="915"/>
                  <a:pt x="1082" y="913"/>
                  <a:pt x="1086" y="917"/>
                </a:cubicBezTo>
                <a:cubicBezTo>
                  <a:pt x="1083" y="920"/>
                  <a:pt x="1082" y="913"/>
                  <a:pt x="1082" y="912"/>
                </a:cubicBezTo>
                <a:cubicBezTo>
                  <a:pt x="1083" y="909"/>
                  <a:pt x="1086" y="913"/>
                  <a:pt x="1088" y="911"/>
                </a:cubicBezTo>
                <a:close/>
                <a:moveTo>
                  <a:pt x="1079" y="912"/>
                </a:moveTo>
                <a:cubicBezTo>
                  <a:pt x="1073" y="910"/>
                  <a:pt x="1064" y="905"/>
                  <a:pt x="1059" y="900"/>
                </a:cubicBezTo>
                <a:cubicBezTo>
                  <a:pt x="1053" y="895"/>
                  <a:pt x="1049" y="890"/>
                  <a:pt x="1054" y="889"/>
                </a:cubicBezTo>
                <a:cubicBezTo>
                  <a:pt x="1056" y="894"/>
                  <a:pt x="1060" y="896"/>
                  <a:pt x="1065" y="899"/>
                </a:cubicBezTo>
                <a:cubicBezTo>
                  <a:pt x="1070" y="902"/>
                  <a:pt x="1075" y="906"/>
                  <a:pt x="1079" y="912"/>
                </a:cubicBezTo>
                <a:close/>
                <a:moveTo>
                  <a:pt x="1117" y="800"/>
                </a:moveTo>
                <a:cubicBezTo>
                  <a:pt x="1119" y="802"/>
                  <a:pt x="1114" y="801"/>
                  <a:pt x="1117" y="803"/>
                </a:cubicBezTo>
                <a:cubicBezTo>
                  <a:pt x="1110" y="807"/>
                  <a:pt x="1104" y="795"/>
                  <a:pt x="1099" y="792"/>
                </a:cubicBezTo>
                <a:cubicBezTo>
                  <a:pt x="1104" y="786"/>
                  <a:pt x="1111" y="802"/>
                  <a:pt x="1117" y="800"/>
                </a:cubicBezTo>
                <a:close/>
                <a:moveTo>
                  <a:pt x="1102" y="790"/>
                </a:moveTo>
                <a:cubicBezTo>
                  <a:pt x="1099" y="789"/>
                  <a:pt x="1097" y="787"/>
                  <a:pt x="1094" y="785"/>
                </a:cubicBezTo>
                <a:cubicBezTo>
                  <a:pt x="1096" y="785"/>
                  <a:pt x="1097" y="784"/>
                  <a:pt x="1096" y="783"/>
                </a:cubicBezTo>
                <a:cubicBezTo>
                  <a:pt x="1097" y="782"/>
                  <a:pt x="1100" y="785"/>
                  <a:pt x="1102" y="783"/>
                </a:cubicBezTo>
                <a:cubicBezTo>
                  <a:pt x="1104" y="785"/>
                  <a:pt x="1104" y="788"/>
                  <a:pt x="1102" y="790"/>
                </a:cubicBezTo>
                <a:close/>
                <a:moveTo>
                  <a:pt x="1047" y="891"/>
                </a:moveTo>
                <a:cubicBezTo>
                  <a:pt x="1036" y="888"/>
                  <a:pt x="1017" y="872"/>
                  <a:pt x="999" y="865"/>
                </a:cubicBezTo>
                <a:cubicBezTo>
                  <a:pt x="1006" y="863"/>
                  <a:pt x="1013" y="866"/>
                  <a:pt x="1020" y="871"/>
                </a:cubicBezTo>
                <a:cubicBezTo>
                  <a:pt x="1027" y="876"/>
                  <a:pt x="1034" y="882"/>
                  <a:pt x="1043" y="885"/>
                </a:cubicBezTo>
                <a:cubicBezTo>
                  <a:pt x="1039" y="888"/>
                  <a:pt x="1044" y="889"/>
                  <a:pt x="1047" y="891"/>
                </a:cubicBezTo>
                <a:close/>
                <a:moveTo>
                  <a:pt x="1061" y="754"/>
                </a:moveTo>
                <a:cubicBezTo>
                  <a:pt x="1059" y="750"/>
                  <a:pt x="1047" y="748"/>
                  <a:pt x="1048" y="741"/>
                </a:cubicBezTo>
                <a:cubicBezTo>
                  <a:pt x="1044" y="740"/>
                  <a:pt x="1041" y="742"/>
                  <a:pt x="1036" y="738"/>
                </a:cubicBezTo>
                <a:cubicBezTo>
                  <a:pt x="1037" y="735"/>
                  <a:pt x="1034" y="731"/>
                  <a:pt x="1038" y="731"/>
                </a:cubicBezTo>
                <a:cubicBezTo>
                  <a:pt x="1042" y="732"/>
                  <a:pt x="1038" y="735"/>
                  <a:pt x="1041" y="737"/>
                </a:cubicBezTo>
                <a:cubicBezTo>
                  <a:pt x="1044" y="739"/>
                  <a:pt x="1046" y="736"/>
                  <a:pt x="1043" y="733"/>
                </a:cubicBezTo>
                <a:cubicBezTo>
                  <a:pt x="1060" y="740"/>
                  <a:pt x="1067" y="744"/>
                  <a:pt x="1079" y="755"/>
                </a:cubicBezTo>
                <a:cubicBezTo>
                  <a:pt x="1075" y="754"/>
                  <a:pt x="1069" y="756"/>
                  <a:pt x="1067" y="751"/>
                </a:cubicBezTo>
                <a:cubicBezTo>
                  <a:pt x="1063" y="758"/>
                  <a:pt x="1072" y="758"/>
                  <a:pt x="1077" y="758"/>
                </a:cubicBezTo>
                <a:cubicBezTo>
                  <a:pt x="1077" y="760"/>
                  <a:pt x="1080" y="767"/>
                  <a:pt x="1077" y="765"/>
                </a:cubicBezTo>
                <a:cubicBezTo>
                  <a:pt x="1075" y="769"/>
                  <a:pt x="1070" y="761"/>
                  <a:pt x="1064" y="760"/>
                </a:cubicBezTo>
                <a:cubicBezTo>
                  <a:pt x="1066" y="766"/>
                  <a:pt x="1082" y="770"/>
                  <a:pt x="1083" y="773"/>
                </a:cubicBezTo>
                <a:cubicBezTo>
                  <a:pt x="1084" y="770"/>
                  <a:pt x="1083" y="765"/>
                  <a:pt x="1089" y="769"/>
                </a:cubicBezTo>
                <a:cubicBezTo>
                  <a:pt x="1083" y="777"/>
                  <a:pt x="1090" y="783"/>
                  <a:pt x="1098" y="790"/>
                </a:cubicBezTo>
                <a:cubicBezTo>
                  <a:pt x="1096" y="790"/>
                  <a:pt x="1094" y="791"/>
                  <a:pt x="1093" y="793"/>
                </a:cubicBezTo>
                <a:cubicBezTo>
                  <a:pt x="1090" y="790"/>
                  <a:pt x="1085" y="786"/>
                  <a:pt x="1079" y="783"/>
                </a:cubicBezTo>
                <a:cubicBezTo>
                  <a:pt x="1073" y="780"/>
                  <a:pt x="1066" y="776"/>
                  <a:pt x="1059" y="773"/>
                </a:cubicBezTo>
                <a:cubicBezTo>
                  <a:pt x="1045" y="766"/>
                  <a:pt x="1031" y="759"/>
                  <a:pt x="1020" y="752"/>
                </a:cubicBezTo>
                <a:cubicBezTo>
                  <a:pt x="1021" y="750"/>
                  <a:pt x="1024" y="750"/>
                  <a:pt x="1025" y="748"/>
                </a:cubicBezTo>
                <a:cubicBezTo>
                  <a:pt x="1019" y="746"/>
                  <a:pt x="1017" y="749"/>
                  <a:pt x="1011" y="747"/>
                </a:cubicBezTo>
                <a:cubicBezTo>
                  <a:pt x="1012" y="745"/>
                  <a:pt x="1013" y="743"/>
                  <a:pt x="1014" y="742"/>
                </a:cubicBezTo>
                <a:cubicBezTo>
                  <a:pt x="1011" y="740"/>
                  <a:pt x="1010" y="742"/>
                  <a:pt x="1007" y="740"/>
                </a:cubicBezTo>
                <a:cubicBezTo>
                  <a:pt x="1003" y="739"/>
                  <a:pt x="1008" y="743"/>
                  <a:pt x="1004" y="743"/>
                </a:cubicBezTo>
                <a:cubicBezTo>
                  <a:pt x="996" y="739"/>
                  <a:pt x="996" y="739"/>
                  <a:pt x="996" y="739"/>
                </a:cubicBezTo>
                <a:cubicBezTo>
                  <a:pt x="997" y="737"/>
                  <a:pt x="997" y="736"/>
                  <a:pt x="996" y="735"/>
                </a:cubicBezTo>
                <a:cubicBezTo>
                  <a:pt x="1000" y="734"/>
                  <a:pt x="1004" y="731"/>
                  <a:pt x="1010" y="735"/>
                </a:cubicBezTo>
                <a:cubicBezTo>
                  <a:pt x="1009" y="733"/>
                  <a:pt x="1010" y="731"/>
                  <a:pt x="1011" y="729"/>
                </a:cubicBezTo>
                <a:cubicBezTo>
                  <a:pt x="1012" y="731"/>
                  <a:pt x="1015" y="732"/>
                  <a:pt x="1017" y="732"/>
                </a:cubicBezTo>
                <a:cubicBezTo>
                  <a:pt x="1019" y="733"/>
                  <a:pt x="1022" y="734"/>
                  <a:pt x="1023" y="737"/>
                </a:cubicBezTo>
                <a:cubicBezTo>
                  <a:pt x="1025" y="737"/>
                  <a:pt x="1027" y="736"/>
                  <a:pt x="1028" y="733"/>
                </a:cubicBezTo>
                <a:cubicBezTo>
                  <a:pt x="1040" y="742"/>
                  <a:pt x="1047" y="747"/>
                  <a:pt x="1061" y="754"/>
                </a:cubicBezTo>
                <a:close/>
                <a:moveTo>
                  <a:pt x="986" y="871"/>
                </a:moveTo>
                <a:cubicBezTo>
                  <a:pt x="987" y="866"/>
                  <a:pt x="990" y="868"/>
                  <a:pt x="992" y="866"/>
                </a:cubicBezTo>
                <a:cubicBezTo>
                  <a:pt x="999" y="872"/>
                  <a:pt x="1002" y="873"/>
                  <a:pt x="1010" y="878"/>
                </a:cubicBezTo>
                <a:cubicBezTo>
                  <a:pt x="1008" y="873"/>
                  <a:pt x="1013" y="875"/>
                  <a:pt x="1018" y="878"/>
                </a:cubicBezTo>
                <a:cubicBezTo>
                  <a:pt x="1024" y="882"/>
                  <a:pt x="1030" y="888"/>
                  <a:pt x="1030" y="890"/>
                </a:cubicBezTo>
                <a:cubicBezTo>
                  <a:pt x="1021" y="889"/>
                  <a:pt x="1014" y="884"/>
                  <a:pt x="1006" y="879"/>
                </a:cubicBezTo>
                <a:cubicBezTo>
                  <a:pt x="999" y="874"/>
                  <a:pt x="992" y="870"/>
                  <a:pt x="986" y="871"/>
                </a:cubicBezTo>
                <a:close/>
                <a:moveTo>
                  <a:pt x="989" y="879"/>
                </a:moveTo>
                <a:cubicBezTo>
                  <a:pt x="987" y="882"/>
                  <a:pt x="982" y="876"/>
                  <a:pt x="982" y="875"/>
                </a:cubicBezTo>
                <a:cubicBezTo>
                  <a:pt x="985" y="871"/>
                  <a:pt x="987" y="876"/>
                  <a:pt x="989" y="879"/>
                </a:cubicBezTo>
                <a:close/>
                <a:moveTo>
                  <a:pt x="987" y="863"/>
                </a:moveTo>
                <a:cubicBezTo>
                  <a:pt x="985" y="868"/>
                  <a:pt x="981" y="867"/>
                  <a:pt x="977" y="864"/>
                </a:cubicBezTo>
                <a:cubicBezTo>
                  <a:pt x="978" y="860"/>
                  <a:pt x="981" y="863"/>
                  <a:pt x="982" y="860"/>
                </a:cubicBezTo>
                <a:cubicBezTo>
                  <a:pt x="980" y="858"/>
                  <a:pt x="978" y="856"/>
                  <a:pt x="975" y="854"/>
                </a:cubicBezTo>
                <a:cubicBezTo>
                  <a:pt x="972" y="852"/>
                  <a:pt x="970" y="851"/>
                  <a:pt x="968" y="849"/>
                </a:cubicBezTo>
                <a:cubicBezTo>
                  <a:pt x="963" y="846"/>
                  <a:pt x="960" y="842"/>
                  <a:pt x="960" y="837"/>
                </a:cubicBezTo>
                <a:cubicBezTo>
                  <a:pt x="969" y="844"/>
                  <a:pt x="975" y="843"/>
                  <a:pt x="984" y="845"/>
                </a:cubicBezTo>
                <a:cubicBezTo>
                  <a:pt x="985" y="847"/>
                  <a:pt x="985" y="850"/>
                  <a:pt x="987" y="852"/>
                </a:cubicBezTo>
                <a:cubicBezTo>
                  <a:pt x="984" y="853"/>
                  <a:pt x="983" y="852"/>
                  <a:pt x="980" y="849"/>
                </a:cubicBezTo>
                <a:cubicBezTo>
                  <a:pt x="978" y="854"/>
                  <a:pt x="981" y="859"/>
                  <a:pt x="987" y="863"/>
                </a:cubicBezTo>
                <a:close/>
                <a:moveTo>
                  <a:pt x="941" y="839"/>
                </a:moveTo>
                <a:cubicBezTo>
                  <a:pt x="938" y="841"/>
                  <a:pt x="932" y="836"/>
                  <a:pt x="935" y="833"/>
                </a:cubicBezTo>
                <a:cubicBezTo>
                  <a:pt x="937" y="832"/>
                  <a:pt x="939" y="833"/>
                  <a:pt x="942" y="834"/>
                </a:cubicBezTo>
                <a:cubicBezTo>
                  <a:pt x="940" y="836"/>
                  <a:pt x="939" y="838"/>
                  <a:pt x="941" y="839"/>
                </a:cubicBezTo>
                <a:close/>
                <a:moveTo>
                  <a:pt x="1237" y="149"/>
                </a:moveTo>
                <a:cubicBezTo>
                  <a:pt x="1233" y="151"/>
                  <a:pt x="1231" y="149"/>
                  <a:pt x="1228" y="146"/>
                </a:cubicBezTo>
                <a:cubicBezTo>
                  <a:pt x="1225" y="144"/>
                  <a:pt x="1222" y="140"/>
                  <a:pt x="1218" y="138"/>
                </a:cubicBezTo>
                <a:cubicBezTo>
                  <a:pt x="1218" y="134"/>
                  <a:pt x="1230" y="145"/>
                  <a:pt x="1230" y="141"/>
                </a:cubicBezTo>
                <a:cubicBezTo>
                  <a:pt x="1236" y="144"/>
                  <a:pt x="1230" y="147"/>
                  <a:pt x="1237" y="149"/>
                </a:cubicBezTo>
                <a:close/>
                <a:moveTo>
                  <a:pt x="1157" y="130"/>
                </a:moveTo>
                <a:cubicBezTo>
                  <a:pt x="1150" y="128"/>
                  <a:pt x="1143" y="125"/>
                  <a:pt x="1137" y="122"/>
                </a:cubicBezTo>
                <a:cubicBezTo>
                  <a:pt x="1130" y="118"/>
                  <a:pt x="1124" y="116"/>
                  <a:pt x="1116" y="116"/>
                </a:cubicBezTo>
                <a:cubicBezTo>
                  <a:pt x="1107" y="113"/>
                  <a:pt x="1113" y="108"/>
                  <a:pt x="1103" y="105"/>
                </a:cubicBezTo>
                <a:cubicBezTo>
                  <a:pt x="1102" y="101"/>
                  <a:pt x="1112" y="103"/>
                  <a:pt x="1105" y="99"/>
                </a:cubicBezTo>
                <a:cubicBezTo>
                  <a:pt x="1112" y="100"/>
                  <a:pt x="1117" y="101"/>
                  <a:pt x="1123" y="103"/>
                </a:cubicBezTo>
                <a:cubicBezTo>
                  <a:pt x="1128" y="105"/>
                  <a:pt x="1134" y="107"/>
                  <a:pt x="1141" y="109"/>
                </a:cubicBezTo>
                <a:cubicBezTo>
                  <a:pt x="1143" y="112"/>
                  <a:pt x="1142" y="116"/>
                  <a:pt x="1138" y="116"/>
                </a:cubicBezTo>
                <a:cubicBezTo>
                  <a:pt x="1145" y="121"/>
                  <a:pt x="1154" y="125"/>
                  <a:pt x="1157" y="130"/>
                </a:cubicBezTo>
                <a:close/>
                <a:moveTo>
                  <a:pt x="854" y="759"/>
                </a:moveTo>
                <a:cubicBezTo>
                  <a:pt x="853" y="762"/>
                  <a:pt x="848" y="757"/>
                  <a:pt x="845" y="757"/>
                </a:cubicBezTo>
                <a:cubicBezTo>
                  <a:pt x="847" y="754"/>
                  <a:pt x="853" y="757"/>
                  <a:pt x="854" y="759"/>
                </a:cubicBezTo>
                <a:close/>
                <a:moveTo>
                  <a:pt x="838" y="782"/>
                </a:moveTo>
                <a:cubicBezTo>
                  <a:pt x="837" y="785"/>
                  <a:pt x="831" y="780"/>
                  <a:pt x="828" y="780"/>
                </a:cubicBezTo>
                <a:cubicBezTo>
                  <a:pt x="832" y="772"/>
                  <a:pt x="833" y="781"/>
                  <a:pt x="838" y="782"/>
                </a:cubicBezTo>
                <a:close/>
                <a:moveTo>
                  <a:pt x="793" y="747"/>
                </a:moveTo>
                <a:cubicBezTo>
                  <a:pt x="796" y="751"/>
                  <a:pt x="788" y="751"/>
                  <a:pt x="784" y="749"/>
                </a:cubicBezTo>
                <a:cubicBezTo>
                  <a:pt x="785" y="745"/>
                  <a:pt x="787" y="745"/>
                  <a:pt x="788" y="746"/>
                </a:cubicBezTo>
                <a:cubicBezTo>
                  <a:pt x="790" y="747"/>
                  <a:pt x="792" y="748"/>
                  <a:pt x="793" y="747"/>
                </a:cubicBezTo>
                <a:close/>
                <a:moveTo>
                  <a:pt x="908" y="124"/>
                </a:moveTo>
                <a:cubicBezTo>
                  <a:pt x="903" y="124"/>
                  <a:pt x="898" y="123"/>
                  <a:pt x="894" y="123"/>
                </a:cubicBezTo>
                <a:cubicBezTo>
                  <a:pt x="891" y="123"/>
                  <a:pt x="889" y="124"/>
                  <a:pt x="890" y="127"/>
                </a:cubicBezTo>
                <a:cubicBezTo>
                  <a:pt x="870" y="124"/>
                  <a:pt x="867" y="105"/>
                  <a:pt x="884" y="103"/>
                </a:cubicBezTo>
                <a:cubicBezTo>
                  <a:pt x="894" y="109"/>
                  <a:pt x="910" y="115"/>
                  <a:pt x="908" y="124"/>
                </a:cubicBezTo>
                <a:close/>
                <a:moveTo>
                  <a:pt x="731" y="576"/>
                </a:moveTo>
                <a:cubicBezTo>
                  <a:pt x="731" y="580"/>
                  <a:pt x="727" y="580"/>
                  <a:pt x="722" y="578"/>
                </a:cubicBezTo>
                <a:cubicBezTo>
                  <a:pt x="723" y="576"/>
                  <a:pt x="721" y="575"/>
                  <a:pt x="722" y="573"/>
                </a:cubicBezTo>
                <a:cubicBezTo>
                  <a:pt x="725" y="573"/>
                  <a:pt x="729" y="574"/>
                  <a:pt x="731" y="576"/>
                </a:cubicBezTo>
                <a:close/>
                <a:moveTo>
                  <a:pt x="612" y="100"/>
                </a:moveTo>
                <a:cubicBezTo>
                  <a:pt x="615" y="107"/>
                  <a:pt x="600" y="106"/>
                  <a:pt x="594" y="109"/>
                </a:cubicBezTo>
                <a:cubicBezTo>
                  <a:pt x="593" y="120"/>
                  <a:pt x="605" y="123"/>
                  <a:pt x="592" y="131"/>
                </a:cubicBezTo>
                <a:cubicBezTo>
                  <a:pt x="581" y="132"/>
                  <a:pt x="578" y="129"/>
                  <a:pt x="570" y="127"/>
                </a:cubicBezTo>
                <a:cubicBezTo>
                  <a:pt x="566" y="115"/>
                  <a:pt x="568" y="115"/>
                  <a:pt x="574" y="104"/>
                </a:cubicBezTo>
                <a:cubicBezTo>
                  <a:pt x="583" y="102"/>
                  <a:pt x="599" y="104"/>
                  <a:pt x="596" y="97"/>
                </a:cubicBezTo>
                <a:cubicBezTo>
                  <a:pt x="600" y="99"/>
                  <a:pt x="608" y="98"/>
                  <a:pt x="612" y="100"/>
                </a:cubicBezTo>
                <a:close/>
                <a:moveTo>
                  <a:pt x="609" y="383"/>
                </a:moveTo>
                <a:cubicBezTo>
                  <a:pt x="608" y="387"/>
                  <a:pt x="598" y="385"/>
                  <a:pt x="596" y="384"/>
                </a:cubicBezTo>
                <a:cubicBezTo>
                  <a:pt x="598" y="382"/>
                  <a:pt x="601" y="381"/>
                  <a:pt x="605" y="381"/>
                </a:cubicBezTo>
                <a:cubicBezTo>
                  <a:pt x="604" y="383"/>
                  <a:pt x="607" y="383"/>
                  <a:pt x="609" y="383"/>
                </a:cubicBezTo>
                <a:close/>
                <a:moveTo>
                  <a:pt x="554" y="120"/>
                </a:moveTo>
                <a:cubicBezTo>
                  <a:pt x="548" y="121"/>
                  <a:pt x="547" y="119"/>
                  <a:pt x="541" y="120"/>
                </a:cubicBezTo>
                <a:cubicBezTo>
                  <a:pt x="538" y="116"/>
                  <a:pt x="545" y="116"/>
                  <a:pt x="543" y="113"/>
                </a:cubicBezTo>
                <a:cubicBezTo>
                  <a:pt x="548" y="115"/>
                  <a:pt x="555" y="115"/>
                  <a:pt x="554" y="120"/>
                </a:cubicBezTo>
                <a:close/>
                <a:moveTo>
                  <a:pt x="597" y="587"/>
                </a:moveTo>
                <a:cubicBezTo>
                  <a:pt x="598" y="592"/>
                  <a:pt x="587" y="591"/>
                  <a:pt x="588" y="586"/>
                </a:cubicBezTo>
                <a:cubicBezTo>
                  <a:pt x="591" y="583"/>
                  <a:pt x="594" y="586"/>
                  <a:pt x="597" y="587"/>
                </a:cubicBezTo>
                <a:close/>
                <a:moveTo>
                  <a:pt x="535" y="574"/>
                </a:moveTo>
                <a:cubicBezTo>
                  <a:pt x="532" y="574"/>
                  <a:pt x="532" y="574"/>
                  <a:pt x="532" y="574"/>
                </a:cubicBezTo>
                <a:cubicBezTo>
                  <a:pt x="531" y="570"/>
                  <a:pt x="527" y="569"/>
                  <a:pt x="533" y="567"/>
                </a:cubicBezTo>
                <a:cubicBezTo>
                  <a:pt x="533" y="571"/>
                  <a:pt x="537" y="570"/>
                  <a:pt x="535" y="574"/>
                </a:cubicBezTo>
                <a:close/>
              </a:path>
            </a:pathLst>
          </a:custGeom>
          <a:solidFill>
            <a:schemeClr val="accent2"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Arial" panose="020B0604020202020204" pitchFamily="34" charset="0"/>
              <a:ea typeface="幼圆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1268" name="WordArt 4"/>
          <p:cNvSpPr/>
          <p:nvPr/>
        </p:nvSpPr>
        <p:spPr>
          <a:xfrm>
            <a:off x="1165860" y="76518"/>
            <a:ext cx="13716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问题</a:t>
            </a:r>
            <a:r>
              <a:rPr lang="en-US" altLang="zh-CN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zh-CN" altLang="en-US" sz="40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Rectangle 2"/>
          <p:cNvSpPr/>
          <p:nvPr/>
        </p:nvSpPr>
        <p:spPr>
          <a:xfrm>
            <a:off x="2909570" y="523875"/>
            <a:ext cx="868045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某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“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复兴号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”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高速列车加速到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350km/h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后保持匀速运行半小时。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" y="1596390"/>
            <a:ext cx="4362450" cy="2447925"/>
          </a:xfrm>
          <a:prstGeom prst="rect">
            <a:avLst/>
          </a:prstGeom>
        </p:spPr>
      </p:pic>
      <p:sp>
        <p:nvSpPr>
          <p:cNvPr id="4" name="Rectangle 2"/>
          <p:cNvSpPr/>
          <p:nvPr/>
        </p:nvSpPr>
        <p:spPr>
          <a:xfrm>
            <a:off x="4710113" y="1472565"/>
            <a:ext cx="6697662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）这段时间内，列车行进的路程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S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（单位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:km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）与运行时间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t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（单位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:h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）的关系是函数吗？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5" name="Rectangle 2"/>
          <p:cNvSpPr/>
          <p:nvPr/>
        </p:nvSpPr>
        <p:spPr>
          <a:xfrm>
            <a:off x="4710430" y="2980055"/>
            <a:ext cx="703199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）若上面两个变量的关系可以用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S=350t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表示，则加速到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350km/h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后，运行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1h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就前进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350km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。你认为这种说法是正确的吗？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7" name="Rectangle 3"/>
          <p:cNvSpPr/>
          <p:nvPr/>
        </p:nvSpPr>
        <p:spPr>
          <a:xfrm>
            <a:off x="3917315" y="1848485"/>
            <a:ext cx="4356735" cy="2306955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函数概念：在变化过程中，有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两个变量</a:t>
            </a:r>
            <a:r>
              <a:rPr lang="zh-CN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，如果给定一个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值，</a:t>
            </a:r>
            <a:r>
              <a:rPr lang="en-US" altLang="zh-CN" sz="2400" b="1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都有</a:t>
            </a:r>
            <a:r>
              <a:rPr lang="zh-CN" altLang="en-US" sz="24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唯一确定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的一个值和它相对应，那么我们就称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的函数，其中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是自变量，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是因变量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zh-CN" altLang="zh-CN" sz="2400" b="1" dirty="0">
              <a:solidFill>
                <a:srgbClr val="66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797233" y="4570413"/>
          <a:ext cx="2903855" cy="994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3" imgW="1054100" imgH="393700" progId="Equation.KSEE3">
                  <p:embed/>
                </p:oleObj>
              </mc:Choice>
              <mc:Fallback>
                <p:oleObj name="" r:id="rId3" imgW="10541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7233" y="4570413"/>
                        <a:ext cx="2903855" cy="9944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9167 0.170741 L -0.306458 0.353241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bldLvl="0" animBg="1"/>
      <p:bldP spid="11268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Freeform 375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 rot="7568255">
            <a:off x="1319530" y="846455"/>
            <a:ext cx="3663950" cy="4311650"/>
          </a:xfrm>
          <a:custGeom>
            <a:avLst/>
            <a:gdLst>
              <a:gd name="T0" fmla="*/ 947 w 2046"/>
              <a:gd name="T1" fmla="*/ 2142 h 2433"/>
              <a:gd name="T2" fmla="*/ 1505 w 2046"/>
              <a:gd name="T3" fmla="*/ 1992 h 2433"/>
              <a:gd name="T4" fmla="*/ 1503 w 2046"/>
              <a:gd name="T5" fmla="*/ 2013 h 2433"/>
              <a:gd name="T6" fmla="*/ 1860 w 2046"/>
              <a:gd name="T7" fmla="*/ 1753 h 2433"/>
              <a:gd name="T8" fmla="*/ 2031 w 2046"/>
              <a:gd name="T9" fmla="*/ 1317 h 2433"/>
              <a:gd name="T10" fmla="*/ 2011 w 2046"/>
              <a:gd name="T11" fmla="*/ 1000 h 2433"/>
              <a:gd name="T12" fmla="*/ 1817 w 2046"/>
              <a:gd name="T13" fmla="*/ 702 h 2433"/>
              <a:gd name="T14" fmla="*/ 1624 w 2046"/>
              <a:gd name="T15" fmla="*/ 531 h 2433"/>
              <a:gd name="T16" fmla="*/ 1938 w 2046"/>
              <a:gd name="T17" fmla="*/ 774 h 2433"/>
              <a:gd name="T18" fmla="*/ 1714 w 2046"/>
              <a:gd name="T19" fmla="*/ 528 h 2433"/>
              <a:gd name="T20" fmla="*/ 1567 w 2046"/>
              <a:gd name="T21" fmla="*/ 382 h 2433"/>
              <a:gd name="T22" fmla="*/ 1219 w 2046"/>
              <a:gd name="T23" fmla="*/ 133 h 2433"/>
              <a:gd name="T24" fmla="*/ 811 w 2046"/>
              <a:gd name="T25" fmla="*/ 65 h 2433"/>
              <a:gd name="T26" fmla="*/ 606 w 2046"/>
              <a:gd name="T27" fmla="*/ 21 h 2433"/>
              <a:gd name="T28" fmla="*/ 514 w 2046"/>
              <a:gd name="T29" fmla="*/ 261 h 2433"/>
              <a:gd name="T30" fmla="*/ 86 w 2046"/>
              <a:gd name="T31" fmla="*/ 353 h 2433"/>
              <a:gd name="T32" fmla="*/ 221 w 2046"/>
              <a:gd name="T33" fmla="*/ 489 h 2433"/>
              <a:gd name="T34" fmla="*/ 632 w 2046"/>
              <a:gd name="T35" fmla="*/ 312 h 2433"/>
              <a:gd name="T36" fmla="*/ 542 w 2046"/>
              <a:gd name="T37" fmla="*/ 393 h 2433"/>
              <a:gd name="T38" fmla="*/ 511 w 2046"/>
              <a:gd name="T39" fmla="*/ 555 h 2433"/>
              <a:gd name="T40" fmla="*/ 725 w 2046"/>
              <a:gd name="T41" fmla="*/ 584 h 2433"/>
              <a:gd name="T42" fmla="*/ 869 w 2046"/>
              <a:gd name="T43" fmla="*/ 668 h 2433"/>
              <a:gd name="T44" fmla="*/ 776 w 2046"/>
              <a:gd name="T45" fmla="*/ 676 h 2433"/>
              <a:gd name="T46" fmla="*/ 844 w 2046"/>
              <a:gd name="T47" fmla="*/ 752 h 2433"/>
              <a:gd name="T48" fmla="*/ 907 w 2046"/>
              <a:gd name="T49" fmla="*/ 829 h 2433"/>
              <a:gd name="T50" fmla="*/ 736 w 2046"/>
              <a:gd name="T51" fmla="*/ 772 h 2433"/>
              <a:gd name="T52" fmla="*/ 771 w 2046"/>
              <a:gd name="T53" fmla="*/ 803 h 2433"/>
              <a:gd name="T54" fmla="*/ 1001 w 2046"/>
              <a:gd name="T55" fmla="*/ 937 h 2433"/>
              <a:gd name="T56" fmla="*/ 1258 w 2046"/>
              <a:gd name="T57" fmla="*/ 1153 h 2433"/>
              <a:gd name="T58" fmla="*/ 1310 w 2046"/>
              <a:gd name="T59" fmla="*/ 1231 h 2433"/>
              <a:gd name="T60" fmla="*/ 1304 w 2046"/>
              <a:gd name="T61" fmla="*/ 1308 h 2433"/>
              <a:gd name="T62" fmla="*/ 1188 w 2046"/>
              <a:gd name="T63" fmla="*/ 1435 h 2433"/>
              <a:gd name="T64" fmla="*/ 1204 w 2046"/>
              <a:gd name="T65" fmla="*/ 1453 h 2433"/>
              <a:gd name="T66" fmla="*/ 1350 w 2046"/>
              <a:gd name="T67" fmla="*/ 1306 h 2433"/>
              <a:gd name="T68" fmla="*/ 1294 w 2046"/>
              <a:gd name="T69" fmla="*/ 1424 h 2433"/>
              <a:gd name="T70" fmla="*/ 1207 w 2046"/>
              <a:gd name="T71" fmla="*/ 1499 h 2433"/>
              <a:gd name="T72" fmla="*/ 808 w 2046"/>
              <a:gd name="T73" fmla="*/ 1720 h 2433"/>
              <a:gd name="T74" fmla="*/ 759 w 2046"/>
              <a:gd name="T75" fmla="*/ 1864 h 2433"/>
              <a:gd name="T76" fmla="*/ 1199 w 2046"/>
              <a:gd name="T77" fmla="*/ 1730 h 2433"/>
              <a:gd name="T78" fmla="*/ 683 w 2046"/>
              <a:gd name="T79" fmla="*/ 1994 h 2433"/>
              <a:gd name="T80" fmla="*/ 1024 w 2046"/>
              <a:gd name="T81" fmla="*/ 1879 h 2433"/>
              <a:gd name="T82" fmla="*/ 247 w 2046"/>
              <a:gd name="T83" fmla="*/ 2351 h 2433"/>
              <a:gd name="T84" fmla="*/ 1303 w 2046"/>
              <a:gd name="T85" fmla="*/ 1244 h 2433"/>
              <a:gd name="T86" fmla="*/ 789 w 2046"/>
              <a:gd name="T87" fmla="*/ 1682 h 2433"/>
              <a:gd name="T88" fmla="*/ 1490 w 2046"/>
              <a:gd name="T89" fmla="*/ 1678 h 2433"/>
              <a:gd name="T90" fmla="*/ 1612 w 2046"/>
              <a:gd name="T91" fmla="*/ 1613 h 2433"/>
              <a:gd name="T92" fmla="*/ 1371 w 2046"/>
              <a:gd name="T93" fmla="*/ 1761 h 2433"/>
              <a:gd name="T94" fmla="*/ 1140 w 2046"/>
              <a:gd name="T95" fmla="*/ 1827 h 2433"/>
              <a:gd name="T96" fmla="*/ 1401 w 2046"/>
              <a:gd name="T97" fmla="*/ 1699 h 2433"/>
              <a:gd name="T98" fmla="*/ 1569 w 2046"/>
              <a:gd name="T99" fmla="*/ 1589 h 2433"/>
              <a:gd name="T100" fmla="*/ 1649 w 2046"/>
              <a:gd name="T101" fmla="*/ 1510 h 2433"/>
              <a:gd name="T102" fmla="*/ 1310 w 2046"/>
              <a:gd name="T103" fmla="*/ 1282 h 2433"/>
              <a:gd name="T104" fmla="*/ 1320 w 2046"/>
              <a:gd name="T105" fmla="*/ 1207 h 2433"/>
              <a:gd name="T106" fmla="*/ 1923 w 2046"/>
              <a:gd name="T107" fmla="*/ 862 h 2433"/>
              <a:gd name="T108" fmla="*/ 1872 w 2046"/>
              <a:gd name="T109" fmla="*/ 753 h 2433"/>
              <a:gd name="T110" fmla="*/ 1230 w 2046"/>
              <a:gd name="T111" fmla="*/ 1028 h 2433"/>
              <a:gd name="T112" fmla="*/ 1514 w 2046"/>
              <a:gd name="T113" fmla="*/ 435 h 2433"/>
              <a:gd name="T114" fmla="*/ 1070 w 2046"/>
              <a:gd name="T115" fmla="*/ 930 h 2433"/>
              <a:gd name="T116" fmla="*/ 1132 w 2046"/>
              <a:gd name="T117" fmla="*/ 863 h 2433"/>
              <a:gd name="T118" fmla="*/ 1077 w 2046"/>
              <a:gd name="T119" fmla="*/ 765 h 2433"/>
              <a:gd name="T120" fmla="*/ 960 w 2046"/>
              <a:gd name="T121" fmla="*/ 837 h 2433"/>
              <a:gd name="T122" fmla="*/ 908 w 2046"/>
              <a:gd name="T123" fmla="*/ 124 h 2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6" h="2433">
                <a:moveTo>
                  <a:pt x="211" y="2433"/>
                </a:moveTo>
                <a:cubicBezTo>
                  <a:pt x="225" y="2427"/>
                  <a:pt x="244" y="2418"/>
                  <a:pt x="252" y="2410"/>
                </a:cubicBezTo>
                <a:cubicBezTo>
                  <a:pt x="263" y="2416"/>
                  <a:pt x="281" y="2388"/>
                  <a:pt x="292" y="2400"/>
                </a:cubicBezTo>
                <a:cubicBezTo>
                  <a:pt x="298" y="2397"/>
                  <a:pt x="290" y="2392"/>
                  <a:pt x="297" y="2389"/>
                </a:cubicBezTo>
                <a:cubicBezTo>
                  <a:pt x="303" y="2388"/>
                  <a:pt x="309" y="2388"/>
                  <a:pt x="315" y="2387"/>
                </a:cubicBezTo>
                <a:cubicBezTo>
                  <a:pt x="317" y="2380"/>
                  <a:pt x="327" y="2377"/>
                  <a:pt x="332" y="2380"/>
                </a:cubicBezTo>
                <a:cubicBezTo>
                  <a:pt x="330" y="2381"/>
                  <a:pt x="331" y="2383"/>
                  <a:pt x="330" y="2384"/>
                </a:cubicBezTo>
                <a:cubicBezTo>
                  <a:pt x="326" y="2384"/>
                  <a:pt x="320" y="2387"/>
                  <a:pt x="315" y="2390"/>
                </a:cubicBezTo>
                <a:cubicBezTo>
                  <a:pt x="310" y="2393"/>
                  <a:pt x="305" y="2397"/>
                  <a:pt x="302" y="2401"/>
                </a:cubicBezTo>
                <a:cubicBezTo>
                  <a:pt x="314" y="2394"/>
                  <a:pt x="329" y="2389"/>
                  <a:pt x="338" y="2380"/>
                </a:cubicBezTo>
                <a:cubicBezTo>
                  <a:pt x="336" y="2381"/>
                  <a:pt x="333" y="2383"/>
                  <a:pt x="332" y="2381"/>
                </a:cubicBezTo>
                <a:cubicBezTo>
                  <a:pt x="337" y="2379"/>
                  <a:pt x="335" y="2376"/>
                  <a:pt x="340" y="2374"/>
                </a:cubicBezTo>
                <a:cubicBezTo>
                  <a:pt x="343" y="2376"/>
                  <a:pt x="338" y="2380"/>
                  <a:pt x="344" y="2376"/>
                </a:cubicBezTo>
                <a:cubicBezTo>
                  <a:pt x="345" y="2374"/>
                  <a:pt x="345" y="2371"/>
                  <a:pt x="348" y="2369"/>
                </a:cubicBezTo>
                <a:cubicBezTo>
                  <a:pt x="360" y="2367"/>
                  <a:pt x="377" y="2360"/>
                  <a:pt x="385" y="2351"/>
                </a:cubicBezTo>
                <a:cubicBezTo>
                  <a:pt x="395" y="2353"/>
                  <a:pt x="406" y="2346"/>
                  <a:pt x="416" y="2340"/>
                </a:cubicBezTo>
                <a:cubicBezTo>
                  <a:pt x="426" y="2335"/>
                  <a:pt x="435" y="2332"/>
                  <a:pt x="440" y="2339"/>
                </a:cubicBezTo>
                <a:cubicBezTo>
                  <a:pt x="452" y="2330"/>
                  <a:pt x="465" y="2322"/>
                  <a:pt x="480" y="2322"/>
                </a:cubicBezTo>
                <a:cubicBezTo>
                  <a:pt x="483" y="2320"/>
                  <a:pt x="479" y="2317"/>
                  <a:pt x="483" y="2315"/>
                </a:cubicBezTo>
                <a:cubicBezTo>
                  <a:pt x="500" y="2316"/>
                  <a:pt x="514" y="2295"/>
                  <a:pt x="532" y="2291"/>
                </a:cubicBezTo>
                <a:cubicBezTo>
                  <a:pt x="533" y="2296"/>
                  <a:pt x="515" y="2298"/>
                  <a:pt x="523" y="2302"/>
                </a:cubicBezTo>
                <a:cubicBezTo>
                  <a:pt x="544" y="2285"/>
                  <a:pt x="568" y="2286"/>
                  <a:pt x="586" y="2277"/>
                </a:cubicBezTo>
                <a:cubicBezTo>
                  <a:pt x="587" y="2280"/>
                  <a:pt x="580" y="2282"/>
                  <a:pt x="582" y="2285"/>
                </a:cubicBezTo>
                <a:cubicBezTo>
                  <a:pt x="587" y="2282"/>
                  <a:pt x="599" y="2279"/>
                  <a:pt x="605" y="2274"/>
                </a:cubicBezTo>
                <a:cubicBezTo>
                  <a:pt x="607" y="2276"/>
                  <a:pt x="609" y="2276"/>
                  <a:pt x="609" y="2279"/>
                </a:cubicBezTo>
                <a:cubicBezTo>
                  <a:pt x="620" y="2270"/>
                  <a:pt x="634" y="2270"/>
                  <a:pt x="648" y="2267"/>
                </a:cubicBezTo>
                <a:cubicBezTo>
                  <a:pt x="649" y="2263"/>
                  <a:pt x="642" y="2264"/>
                  <a:pt x="646" y="2261"/>
                </a:cubicBezTo>
                <a:cubicBezTo>
                  <a:pt x="649" y="2260"/>
                  <a:pt x="653" y="2258"/>
                  <a:pt x="656" y="2257"/>
                </a:cubicBezTo>
                <a:cubicBezTo>
                  <a:pt x="655" y="2260"/>
                  <a:pt x="656" y="2263"/>
                  <a:pt x="660" y="2261"/>
                </a:cubicBezTo>
                <a:cubicBezTo>
                  <a:pt x="673" y="2252"/>
                  <a:pt x="692" y="2248"/>
                  <a:pt x="703" y="2237"/>
                </a:cubicBezTo>
                <a:cubicBezTo>
                  <a:pt x="701" y="2244"/>
                  <a:pt x="708" y="2236"/>
                  <a:pt x="709" y="2236"/>
                </a:cubicBezTo>
                <a:cubicBezTo>
                  <a:pt x="709" y="2236"/>
                  <a:pt x="710" y="2238"/>
                  <a:pt x="710" y="2238"/>
                </a:cubicBezTo>
                <a:cubicBezTo>
                  <a:pt x="724" y="2236"/>
                  <a:pt x="743" y="2226"/>
                  <a:pt x="760" y="2216"/>
                </a:cubicBezTo>
                <a:cubicBezTo>
                  <a:pt x="777" y="2207"/>
                  <a:pt x="793" y="2199"/>
                  <a:pt x="800" y="2201"/>
                </a:cubicBezTo>
                <a:cubicBezTo>
                  <a:pt x="796" y="2199"/>
                  <a:pt x="804" y="2189"/>
                  <a:pt x="812" y="2191"/>
                </a:cubicBezTo>
                <a:cubicBezTo>
                  <a:pt x="815" y="2194"/>
                  <a:pt x="810" y="2195"/>
                  <a:pt x="811" y="2197"/>
                </a:cubicBezTo>
                <a:cubicBezTo>
                  <a:pt x="851" y="2178"/>
                  <a:pt x="898" y="2162"/>
                  <a:pt x="947" y="2142"/>
                </a:cubicBezTo>
                <a:cubicBezTo>
                  <a:pt x="945" y="2142"/>
                  <a:pt x="943" y="2143"/>
                  <a:pt x="943" y="2142"/>
                </a:cubicBezTo>
                <a:cubicBezTo>
                  <a:pt x="967" y="2134"/>
                  <a:pt x="978" y="2134"/>
                  <a:pt x="996" y="2124"/>
                </a:cubicBezTo>
                <a:cubicBezTo>
                  <a:pt x="1014" y="2119"/>
                  <a:pt x="1046" y="2105"/>
                  <a:pt x="1056" y="2102"/>
                </a:cubicBezTo>
                <a:cubicBezTo>
                  <a:pt x="1054" y="2102"/>
                  <a:pt x="1045" y="2103"/>
                  <a:pt x="1049" y="2100"/>
                </a:cubicBezTo>
                <a:cubicBezTo>
                  <a:pt x="1071" y="2102"/>
                  <a:pt x="1087" y="2095"/>
                  <a:pt x="1113" y="2085"/>
                </a:cubicBezTo>
                <a:cubicBezTo>
                  <a:pt x="1118" y="2091"/>
                  <a:pt x="1137" y="2084"/>
                  <a:pt x="1134" y="2077"/>
                </a:cubicBezTo>
                <a:cubicBezTo>
                  <a:pt x="1128" y="2079"/>
                  <a:pt x="1126" y="2081"/>
                  <a:pt x="1125" y="2084"/>
                </a:cubicBezTo>
                <a:cubicBezTo>
                  <a:pt x="1122" y="2083"/>
                  <a:pt x="1116" y="2087"/>
                  <a:pt x="1116" y="2081"/>
                </a:cubicBezTo>
                <a:cubicBezTo>
                  <a:pt x="1125" y="2078"/>
                  <a:pt x="1152" y="2066"/>
                  <a:pt x="1140" y="2077"/>
                </a:cubicBezTo>
                <a:cubicBezTo>
                  <a:pt x="1166" y="2062"/>
                  <a:pt x="1178" y="2069"/>
                  <a:pt x="1201" y="2056"/>
                </a:cubicBezTo>
                <a:cubicBezTo>
                  <a:pt x="1210" y="2068"/>
                  <a:pt x="1239" y="2045"/>
                  <a:pt x="1239" y="2053"/>
                </a:cubicBezTo>
                <a:cubicBezTo>
                  <a:pt x="1245" y="2047"/>
                  <a:pt x="1255" y="2044"/>
                  <a:pt x="1263" y="2047"/>
                </a:cubicBezTo>
                <a:cubicBezTo>
                  <a:pt x="1249" y="2056"/>
                  <a:pt x="1238" y="2058"/>
                  <a:pt x="1229" y="2064"/>
                </a:cubicBezTo>
                <a:cubicBezTo>
                  <a:pt x="1235" y="2062"/>
                  <a:pt x="1240" y="2060"/>
                  <a:pt x="1243" y="2062"/>
                </a:cubicBezTo>
                <a:cubicBezTo>
                  <a:pt x="1249" y="2055"/>
                  <a:pt x="1257" y="2053"/>
                  <a:pt x="1266" y="2054"/>
                </a:cubicBezTo>
                <a:cubicBezTo>
                  <a:pt x="1263" y="2048"/>
                  <a:pt x="1273" y="2051"/>
                  <a:pt x="1275" y="2051"/>
                </a:cubicBezTo>
                <a:cubicBezTo>
                  <a:pt x="1275" y="2046"/>
                  <a:pt x="1268" y="2052"/>
                  <a:pt x="1269" y="2047"/>
                </a:cubicBezTo>
                <a:cubicBezTo>
                  <a:pt x="1280" y="2041"/>
                  <a:pt x="1295" y="2038"/>
                  <a:pt x="1308" y="2038"/>
                </a:cubicBezTo>
                <a:cubicBezTo>
                  <a:pt x="1304" y="2039"/>
                  <a:pt x="1302" y="2041"/>
                  <a:pt x="1302" y="2043"/>
                </a:cubicBezTo>
                <a:cubicBezTo>
                  <a:pt x="1311" y="2038"/>
                  <a:pt x="1324" y="2041"/>
                  <a:pt x="1324" y="2032"/>
                </a:cubicBezTo>
                <a:cubicBezTo>
                  <a:pt x="1320" y="2033"/>
                  <a:pt x="1313" y="2038"/>
                  <a:pt x="1311" y="2035"/>
                </a:cubicBezTo>
                <a:cubicBezTo>
                  <a:pt x="1323" y="2029"/>
                  <a:pt x="1333" y="2027"/>
                  <a:pt x="1342" y="2028"/>
                </a:cubicBezTo>
                <a:cubicBezTo>
                  <a:pt x="1340" y="2028"/>
                  <a:pt x="1329" y="2032"/>
                  <a:pt x="1335" y="2031"/>
                </a:cubicBezTo>
                <a:cubicBezTo>
                  <a:pt x="1344" y="2030"/>
                  <a:pt x="1345" y="2026"/>
                  <a:pt x="1350" y="2023"/>
                </a:cubicBezTo>
                <a:cubicBezTo>
                  <a:pt x="1361" y="2025"/>
                  <a:pt x="1369" y="2024"/>
                  <a:pt x="1377" y="2022"/>
                </a:cubicBezTo>
                <a:cubicBezTo>
                  <a:pt x="1379" y="2022"/>
                  <a:pt x="1379" y="2022"/>
                  <a:pt x="1379" y="2022"/>
                </a:cubicBezTo>
                <a:cubicBezTo>
                  <a:pt x="1380" y="2022"/>
                  <a:pt x="1380" y="2022"/>
                  <a:pt x="1380" y="2022"/>
                </a:cubicBezTo>
                <a:cubicBezTo>
                  <a:pt x="1381" y="2021"/>
                  <a:pt x="1381" y="2021"/>
                  <a:pt x="1381" y="2021"/>
                </a:cubicBezTo>
                <a:cubicBezTo>
                  <a:pt x="1382" y="2021"/>
                  <a:pt x="1384" y="2020"/>
                  <a:pt x="1386" y="2020"/>
                </a:cubicBezTo>
                <a:cubicBezTo>
                  <a:pt x="1389" y="2019"/>
                  <a:pt x="1392" y="2018"/>
                  <a:pt x="1395" y="2017"/>
                </a:cubicBezTo>
                <a:cubicBezTo>
                  <a:pt x="1402" y="2015"/>
                  <a:pt x="1409" y="2013"/>
                  <a:pt x="1417" y="2011"/>
                </a:cubicBezTo>
                <a:cubicBezTo>
                  <a:pt x="1418" y="2008"/>
                  <a:pt x="1423" y="2006"/>
                  <a:pt x="1429" y="2003"/>
                </a:cubicBezTo>
                <a:cubicBezTo>
                  <a:pt x="1436" y="2001"/>
                  <a:pt x="1443" y="1998"/>
                  <a:pt x="1450" y="1996"/>
                </a:cubicBezTo>
                <a:cubicBezTo>
                  <a:pt x="1450" y="1998"/>
                  <a:pt x="1452" y="1998"/>
                  <a:pt x="1454" y="1999"/>
                </a:cubicBezTo>
                <a:cubicBezTo>
                  <a:pt x="1457" y="2002"/>
                  <a:pt x="1444" y="2004"/>
                  <a:pt x="1448" y="2007"/>
                </a:cubicBezTo>
                <a:cubicBezTo>
                  <a:pt x="1452" y="2006"/>
                  <a:pt x="1457" y="2004"/>
                  <a:pt x="1462" y="2002"/>
                </a:cubicBezTo>
                <a:cubicBezTo>
                  <a:pt x="1475" y="1998"/>
                  <a:pt x="1491" y="1993"/>
                  <a:pt x="1505" y="1992"/>
                </a:cubicBezTo>
                <a:cubicBezTo>
                  <a:pt x="1507" y="1990"/>
                  <a:pt x="1517" y="1985"/>
                  <a:pt x="1527" y="1981"/>
                </a:cubicBezTo>
                <a:cubicBezTo>
                  <a:pt x="1536" y="1977"/>
                  <a:pt x="1546" y="1974"/>
                  <a:pt x="1551" y="1977"/>
                </a:cubicBezTo>
                <a:cubicBezTo>
                  <a:pt x="1541" y="1982"/>
                  <a:pt x="1533" y="1986"/>
                  <a:pt x="1525" y="1989"/>
                </a:cubicBezTo>
                <a:cubicBezTo>
                  <a:pt x="1517" y="1993"/>
                  <a:pt x="1509" y="1995"/>
                  <a:pt x="1503" y="1996"/>
                </a:cubicBezTo>
                <a:cubicBezTo>
                  <a:pt x="1503" y="1998"/>
                  <a:pt x="1497" y="2000"/>
                  <a:pt x="1490" y="2002"/>
                </a:cubicBezTo>
                <a:cubicBezTo>
                  <a:pt x="1483" y="2005"/>
                  <a:pt x="1473" y="2008"/>
                  <a:pt x="1466" y="2010"/>
                </a:cubicBezTo>
                <a:cubicBezTo>
                  <a:pt x="1455" y="2014"/>
                  <a:pt x="1447" y="2017"/>
                  <a:pt x="1451" y="2020"/>
                </a:cubicBezTo>
                <a:cubicBezTo>
                  <a:pt x="1447" y="2019"/>
                  <a:pt x="1445" y="2017"/>
                  <a:pt x="1437" y="2020"/>
                </a:cubicBezTo>
                <a:cubicBezTo>
                  <a:pt x="1434" y="2023"/>
                  <a:pt x="1426" y="2028"/>
                  <a:pt x="1420" y="2034"/>
                </a:cubicBezTo>
                <a:cubicBezTo>
                  <a:pt x="1419" y="2029"/>
                  <a:pt x="1415" y="2032"/>
                  <a:pt x="1411" y="2035"/>
                </a:cubicBezTo>
                <a:cubicBezTo>
                  <a:pt x="1406" y="2038"/>
                  <a:pt x="1401" y="2041"/>
                  <a:pt x="1398" y="2037"/>
                </a:cubicBezTo>
                <a:cubicBezTo>
                  <a:pt x="1388" y="2039"/>
                  <a:pt x="1393" y="2043"/>
                  <a:pt x="1388" y="2045"/>
                </a:cubicBezTo>
                <a:cubicBezTo>
                  <a:pt x="1387" y="2045"/>
                  <a:pt x="1387" y="2045"/>
                  <a:pt x="1387" y="2045"/>
                </a:cubicBezTo>
                <a:cubicBezTo>
                  <a:pt x="1387" y="2045"/>
                  <a:pt x="1386" y="2045"/>
                  <a:pt x="1386" y="2045"/>
                </a:cubicBezTo>
                <a:cubicBezTo>
                  <a:pt x="1385" y="2045"/>
                  <a:pt x="1385" y="2045"/>
                  <a:pt x="1384" y="2045"/>
                </a:cubicBezTo>
                <a:cubicBezTo>
                  <a:pt x="1383" y="2045"/>
                  <a:pt x="1382" y="2045"/>
                  <a:pt x="1381" y="2044"/>
                </a:cubicBezTo>
                <a:cubicBezTo>
                  <a:pt x="1379" y="2044"/>
                  <a:pt x="1376" y="2043"/>
                  <a:pt x="1374" y="2044"/>
                </a:cubicBezTo>
                <a:cubicBezTo>
                  <a:pt x="1337" y="2068"/>
                  <a:pt x="1287" y="2072"/>
                  <a:pt x="1249" y="2089"/>
                </a:cubicBezTo>
                <a:cubicBezTo>
                  <a:pt x="1258" y="2087"/>
                  <a:pt x="1269" y="2083"/>
                  <a:pt x="1275" y="2086"/>
                </a:cubicBezTo>
                <a:cubicBezTo>
                  <a:pt x="1272" y="2087"/>
                  <a:pt x="1265" y="2085"/>
                  <a:pt x="1265" y="2089"/>
                </a:cubicBezTo>
                <a:cubicBezTo>
                  <a:pt x="1268" y="2090"/>
                  <a:pt x="1274" y="2087"/>
                  <a:pt x="1276" y="2088"/>
                </a:cubicBezTo>
                <a:cubicBezTo>
                  <a:pt x="1268" y="2094"/>
                  <a:pt x="1259" y="2089"/>
                  <a:pt x="1256" y="2093"/>
                </a:cubicBezTo>
                <a:cubicBezTo>
                  <a:pt x="1266" y="2090"/>
                  <a:pt x="1257" y="2098"/>
                  <a:pt x="1258" y="2098"/>
                </a:cubicBezTo>
                <a:cubicBezTo>
                  <a:pt x="1262" y="2099"/>
                  <a:pt x="1266" y="2094"/>
                  <a:pt x="1273" y="2097"/>
                </a:cubicBezTo>
                <a:cubicBezTo>
                  <a:pt x="1273" y="2094"/>
                  <a:pt x="1270" y="2095"/>
                  <a:pt x="1270" y="2092"/>
                </a:cubicBezTo>
                <a:cubicBezTo>
                  <a:pt x="1273" y="2091"/>
                  <a:pt x="1274" y="2095"/>
                  <a:pt x="1278" y="2094"/>
                </a:cubicBezTo>
                <a:cubicBezTo>
                  <a:pt x="1298" y="2071"/>
                  <a:pt x="1341" y="2071"/>
                  <a:pt x="1367" y="2054"/>
                </a:cubicBezTo>
                <a:cubicBezTo>
                  <a:pt x="1371" y="2060"/>
                  <a:pt x="1376" y="2054"/>
                  <a:pt x="1374" y="2051"/>
                </a:cubicBezTo>
                <a:cubicBezTo>
                  <a:pt x="1383" y="2051"/>
                  <a:pt x="1385" y="2053"/>
                  <a:pt x="1389" y="2055"/>
                </a:cubicBezTo>
                <a:cubicBezTo>
                  <a:pt x="1389" y="2055"/>
                  <a:pt x="1390" y="2055"/>
                  <a:pt x="1390" y="2054"/>
                </a:cubicBezTo>
                <a:cubicBezTo>
                  <a:pt x="1390" y="2054"/>
                  <a:pt x="1390" y="2054"/>
                  <a:pt x="1391" y="2053"/>
                </a:cubicBezTo>
                <a:cubicBezTo>
                  <a:pt x="1391" y="2052"/>
                  <a:pt x="1392" y="2052"/>
                  <a:pt x="1393" y="2051"/>
                </a:cubicBezTo>
                <a:cubicBezTo>
                  <a:pt x="1395" y="2050"/>
                  <a:pt x="1397" y="2049"/>
                  <a:pt x="1400" y="2047"/>
                </a:cubicBezTo>
                <a:cubicBezTo>
                  <a:pt x="1405" y="2045"/>
                  <a:pt x="1412" y="2043"/>
                  <a:pt x="1418" y="2042"/>
                </a:cubicBezTo>
                <a:cubicBezTo>
                  <a:pt x="1431" y="2038"/>
                  <a:pt x="1444" y="2034"/>
                  <a:pt x="1451" y="2029"/>
                </a:cubicBezTo>
                <a:cubicBezTo>
                  <a:pt x="1457" y="2029"/>
                  <a:pt x="1465" y="2028"/>
                  <a:pt x="1472" y="2026"/>
                </a:cubicBezTo>
                <a:cubicBezTo>
                  <a:pt x="1482" y="2022"/>
                  <a:pt x="1493" y="2018"/>
                  <a:pt x="1503" y="2013"/>
                </a:cubicBezTo>
                <a:cubicBezTo>
                  <a:pt x="1514" y="2008"/>
                  <a:pt x="1523" y="2003"/>
                  <a:pt x="1530" y="2001"/>
                </a:cubicBezTo>
                <a:cubicBezTo>
                  <a:pt x="1528" y="2002"/>
                  <a:pt x="1526" y="2001"/>
                  <a:pt x="1526" y="2000"/>
                </a:cubicBezTo>
                <a:cubicBezTo>
                  <a:pt x="1536" y="1995"/>
                  <a:pt x="1541" y="1991"/>
                  <a:pt x="1549" y="1992"/>
                </a:cubicBezTo>
                <a:cubicBezTo>
                  <a:pt x="1544" y="1998"/>
                  <a:pt x="1543" y="1992"/>
                  <a:pt x="1534" y="1996"/>
                </a:cubicBezTo>
                <a:cubicBezTo>
                  <a:pt x="1547" y="1997"/>
                  <a:pt x="1561" y="1992"/>
                  <a:pt x="1575" y="1985"/>
                </a:cubicBezTo>
                <a:cubicBezTo>
                  <a:pt x="1578" y="1984"/>
                  <a:pt x="1582" y="1982"/>
                  <a:pt x="1585" y="1980"/>
                </a:cubicBezTo>
                <a:cubicBezTo>
                  <a:pt x="1589" y="1978"/>
                  <a:pt x="1592" y="1977"/>
                  <a:pt x="1596" y="1975"/>
                </a:cubicBezTo>
                <a:cubicBezTo>
                  <a:pt x="1599" y="1973"/>
                  <a:pt x="1603" y="1971"/>
                  <a:pt x="1607" y="1970"/>
                </a:cubicBezTo>
                <a:cubicBezTo>
                  <a:pt x="1610" y="1968"/>
                  <a:pt x="1614" y="1966"/>
                  <a:pt x="1618" y="1965"/>
                </a:cubicBezTo>
                <a:cubicBezTo>
                  <a:pt x="1621" y="1961"/>
                  <a:pt x="1626" y="1957"/>
                  <a:pt x="1631" y="1953"/>
                </a:cubicBezTo>
                <a:cubicBezTo>
                  <a:pt x="1638" y="1953"/>
                  <a:pt x="1652" y="1944"/>
                  <a:pt x="1664" y="1937"/>
                </a:cubicBezTo>
                <a:cubicBezTo>
                  <a:pt x="1663" y="1932"/>
                  <a:pt x="1666" y="1928"/>
                  <a:pt x="1678" y="1921"/>
                </a:cubicBezTo>
                <a:cubicBezTo>
                  <a:pt x="1673" y="1921"/>
                  <a:pt x="1668" y="1923"/>
                  <a:pt x="1663" y="1924"/>
                </a:cubicBezTo>
                <a:cubicBezTo>
                  <a:pt x="1658" y="1926"/>
                  <a:pt x="1653" y="1929"/>
                  <a:pt x="1648" y="1931"/>
                </a:cubicBezTo>
                <a:cubicBezTo>
                  <a:pt x="1643" y="1934"/>
                  <a:pt x="1638" y="1937"/>
                  <a:pt x="1634" y="1940"/>
                </a:cubicBezTo>
                <a:cubicBezTo>
                  <a:pt x="1629" y="1943"/>
                  <a:pt x="1625" y="1946"/>
                  <a:pt x="1621" y="1949"/>
                </a:cubicBezTo>
                <a:cubicBezTo>
                  <a:pt x="1626" y="1939"/>
                  <a:pt x="1611" y="1946"/>
                  <a:pt x="1620" y="1938"/>
                </a:cubicBezTo>
                <a:cubicBezTo>
                  <a:pt x="1623" y="1938"/>
                  <a:pt x="1627" y="1937"/>
                  <a:pt x="1633" y="1935"/>
                </a:cubicBezTo>
                <a:cubicBezTo>
                  <a:pt x="1636" y="1933"/>
                  <a:pt x="1638" y="1932"/>
                  <a:pt x="1641" y="1930"/>
                </a:cubicBezTo>
                <a:cubicBezTo>
                  <a:pt x="1644" y="1929"/>
                  <a:pt x="1648" y="1927"/>
                  <a:pt x="1651" y="1925"/>
                </a:cubicBezTo>
                <a:cubicBezTo>
                  <a:pt x="1663" y="1918"/>
                  <a:pt x="1675" y="1909"/>
                  <a:pt x="1680" y="1906"/>
                </a:cubicBezTo>
                <a:cubicBezTo>
                  <a:pt x="1675" y="1909"/>
                  <a:pt x="1669" y="1912"/>
                  <a:pt x="1668" y="1909"/>
                </a:cubicBezTo>
                <a:cubicBezTo>
                  <a:pt x="1671" y="1907"/>
                  <a:pt x="1676" y="1903"/>
                  <a:pt x="1681" y="1899"/>
                </a:cubicBezTo>
                <a:cubicBezTo>
                  <a:pt x="1685" y="1895"/>
                  <a:pt x="1690" y="1892"/>
                  <a:pt x="1694" y="1891"/>
                </a:cubicBezTo>
                <a:cubicBezTo>
                  <a:pt x="1682" y="1899"/>
                  <a:pt x="1688" y="1901"/>
                  <a:pt x="1677" y="1903"/>
                </a:cubicBezTo>
                <a:cubicBezTo>
                  <a:pt x="1685" y="1903"/>
                  <a:pt x="1693" y="1902"/>
                  <a:pt x="1704" y="1897"/>
                </a:cubicBezTo>
                <a:cubicBezTo>
                  <a:pt x="1702" y="1892"/>
                  <a:pt x="1694" y="1901"/>
                  <a:pt x="1694" y="1895"/>
                </a:cubicBezTo>
                <a:cubicBezTo>
                  <a:pt x="1696" y="1893"/>
                  <a:pt x="1696" y="1892"/>
                  <a:pt x="1698" y="1890"/>
                </a:cubicBezTo>
                <a:cubicBezTo>
                  <a:pt x="1704" y="1891"/>
                  <a:pt x="1725" y="1872"/>
                  <a:pt x="1722" y="1882"/>
                </a:cubicBezTo>
                <a:cubicBezTo>
                  <a:pt x="1729" y="1874"/>
                  <a:pt x="1740" y="1866"/>
                  <a:pt x="1749" y="1859"/>
                </a:cubicBezTo>
                <a:cubicBezTo>
                  <a:pt x="1759" y="1852"/>
                  <a:pt x="1768" y="1847"/>
                  <a:pt x="1775" y="1847"/>
                </a:cubicBezTo>
                <a:cubicBezTo>
                  <a:pt x="1787" y="1833"/>
                  <a:pt x="1797" y="1821"/>
                  <a:pt x="1807" y="1809"/>
                </a:cubicBezTo>
                <a:cubicBezTo>
                  <a:pt x="1812" y="1803"/>
                  <a:pt x="1817" y="1796"/>
                  <a:pt x="1823" y="1790"/>
                </a:cubicBezTo>
                <a:cubicBezTo>
                  <a:pt x="1829" y="1784"/>
                  <a:pt x="1834" y="1778"/>
                  <a:pt x="1841" y="1772"/>
                </a:cubicBezTo>
                <a:cubicBezTo>
                  <a:pt x="1843" y="1772"/>
                  <a:pt x="1845" y="1775"/>
                  <a:pt x="1848" y="1772"/>
                </a:cubicBezTo>
                <a:cubicBezTo>
                  <a:pt x="1847" y="1769"/>
                  <a:pt x="1851" y="1762"/>
                  <a:pt x="1852" y="1758"/>
                </a:cubicBezTo>
                <a:cubicBezTo>
                  <a:pt x="1857" y="1760"/>
                  <a:pt x="1857" y="1752"/>
                  <a:pt x="1860" y="1753"/>
                </a:cubicBezTo>
                <a:cubicBezTo>
                  <a:pt x="1858" y="1756"/>
                  <a:pt x="1861" y="1757"/>
                  <a:pt x="1860" y="1760"/>
                </a:cubicBezTo>
                <a:cubicBezTo>
                  <a:pt x="1864" y="1754"/>
                  <a:pt x="1867" y="1751"/>
                  <a:pt x="1870" y="1749"/>
                </a:cubicBezTo>
                <a:cubicBezTo>
                  <a:pt x="1868" y="1744"/>
                  <a:pt x="1863" y="1756"/>
                  <a:pt x="1861" y="1749"/>
                </a:cubicBezTo>
                <a:cubicBezTo>
                  <a:pt x="1865" y="1744"/>
                  <a:pt x="1864" y="1741"/>
                  <a:pt x="1867" y="1736"/>
                </a:cubicBezTo>
                <a:cubicBezTo>
                  <a:pt x="1873" y="1733"/>
                  <a:pt x="1876" y="1727"/>
                  <a:pt x="1880" y="1719"/>
                </a:cubicBezTo>
                <a:cubicBezTo>
                  <a:pt x="1882" y="1715"/>
                  <a:pt x="1884" y="1711"/>
                  <a:pt x="1887" y="1708"/>
                </a:cubicBezTo>
                <a:cubicBezTo>
                  <a:pt x="1890" y="1704"/>
                  <a:pt x="1893" y="1700"/>
                  <a:pt x="1897" y="1696"/>
                </a:cubicBezTo>
                <a:cubicBezTo>
                  <a:pt x="1898" y="1698"/>
                  <a:pt x="1897" y="1701"/>
                  <a:pt x="1900" y="1701"/>
                </a:cubicBezTo>
                <a:cubicBezTo>
                  <a:pt x="1906" y="1692"/>
                  <a:pt x="1900" y="1689"/>
                  <a:pt x="1905" y="1680"/>
                </a:cubicBezTo>
                <a:cubicBezTo>
                  <a:pt x="1907" y="1682"/>
                  <a:pt x="1905" y="1686"/>
                  <a:pt x="1906" y="1687"/>
                </a:cubicBezTo>
                <a:cubicBezTo>
                  <a:pt x="1906" y="1685"/>
                  <a:pt x="1906" y="1683"/>
                  <a:pt x="1907" y="1681"/>
                </a:cubicBezTo>
                <a:cubicBezTo>
                  <a:pt x="1907" y="1678"/>
                  <a:pt x="1908" y="1676"/>
                  <a:pt x="1909" y="1673"/>
                </a:cubicBezTo>
                <a:cubicBezTo>
                  <a:pt x="1912" y="1669"/>
                  <a:pt x="1915" y="1664"/>
                  <a:pt x="1919" y="1659"/>
                </a:cubicBezTo>
                <a:cubicBezTo>
                  <a:pt x="1926" y="1650"/>
                  <a:pt x="1934" y="1641"/>
                  <a:pt x="1936" y="1637"/>
                </a:cubicBezTo>
                <a:cubicBezTo>
                  <a:pt x="1935" y="1640"/>
                  <a:pt x="1931" y="1642"/>
                  <a:pt x="1932" y="1638"/>
                </a:cubicBezTo>
                <a:cubicBezTo>
                  <a:pt x="1945" y="1618"/>
                  <a:pt x="1954" y="1598"/>
                  <a:pt x="1962" y="1578"/>
                </a:cubicBezTo>
                <a:cubicBezTo>
                  <a:pt x="1964" y="1573"/>
                  <a:pt x="1966" y="1568"/>
                  <a:pt x="1968" y="1563"/>
                </a:cubicBezTo>
                <a:cubicBezTo>
                  <a:pt x="1970" y="1558"/>
                  <a:pt x="1971" y="1553"/>
                  <a:pt x="1973" y="1548"/>
                </a:cubicBezTo>
                <a:cubicBezTo>
                  <a:pt x="1975" y="1543"/>
                  <a:pt x="1977" y="1538"/>
                  <a:pt x="1979" y="1533"/>
                </a:cubicBezTo>
                <a:cubicBezTo>
                  <a:pt x="1980" y="1527"/>
                  <a:pt x="1982" y="1522"/>
                  <a:pt x="1984" y="1517"/>
                </a:cubicBezTo>
                <a:cubicBezTo>
                  <a:pt x="1985" y="1517"/>
                  <a:pt x="1985" y="1522"/>
                  <a:pt x="1987" y="1518"/>
                </a:cubicBezTo>
                <a:cubicBezTo>
                  <a:pt x="1987" y="1515"/>
                  <a:pt x="1988" y="1512"/>
                  <a:pt x="1989" y="1507"/>
                </a:cubicBezTo>
                <a:cubicBezTo>
                  <a:pt x="1989" y="1505"/>
                  <a:pt x="1990" y="1502"/>
                  <a:pt x="1990" y="1500"/>
                </a:cubicBezTo>
                <a:cubicBezTo>
                  <a:pt x="1991" y="1497"/>
                  <a:pt x="1991" y="1494"/>
                  <a:pt x="1992" y="1491"/>
                </a:cubicBezTo>
                <a:cubicBezTo>
                  <a:pt x="1994" y="1479"/>
                  <a:pt x="1996" y="1465"/>
                  <a:pt x="1997" y="1453"/>
                </a:cubicBezTo>
                <a:cubicBezTo>
                  <a:pt x="1998" y="1447"/>
                  <a:pt x="1999" y="1441"/>
                  <a:pt x="2000" y="1435"/>
                </a:cubicBezTo>
                <a:cubicBezTo>
                  <a:pt x="2001" y="1430"/>
                  <a:pt x="2002" y="1426"/>
                  <a:pt x="2003" y="1422"/>
                </a:cubicBezTo>
                <a:cubicBezTo>
                  <a:pt x="2006" y="1415"/>
                  <a:pt x="2008" y="1413"/>
                  <a:pt x="2012" y="1418"/>
                </a:cubicBezTo>
                <a:cubicBezTo>
                  <a:pt x="2013" y="1416"/>
                  <a:pt x="2013" y="1413"/>
                  <a:pt x="2014" y="1413"/>
                </a:cubicBezTo>
                <a:cubicBezTo>
                  <a:pt x="2014" y="1416"/>
                  <a:pt x="2012" y="1421"/>
                  <a:pt x="2014" y="1422"/>
                </a:cubicBezTo>
                <a:cubicBezTo>
                  <a:pt x="2016" y="1417"/>
                  <a:pt x="2017" y="1411"/>
                  <a:pt x="2017" y="1404"/>
                </a:cubicBezTo>
                <a:cubicBezTo>
                  <a:pt x="2017" y="1400"/>
                  <a:pt x="2017" y="1397"/>
                  <a:pt x="2017" y="1393"/>
                </a:cubicBezTo>
                <a:cubicBezTo>
                  <a:pt x="2017" y="1390"/>
                  <a:pt x="2017" y="1387"/>
                  <a:pt x="2017" y="1384"/>
                </a:cubicBezTo>
                <a:cubicBezTo>
                  <a:pt x="2020" y="1381"/>
                  <a:pt x="2022" y="1379"/>
                  <a:pt x="2024" y="1375"/>
                </a:cubicBezTo>
                <a:cubicBezTo>
                  <a:pt x="2022" y="1370"/>
                  <a:pt x="2022" y="1365"/>
                  <a:pt x="2022" y="1360"/>
                </a:cubicBezTo>
                <a:cubicBezTo>
                  <a:pt x="2023" y="1355"/>
                  <a:pt x="2024" y="1351"/>
                  <a:pt x="2026" y="1346"/>
                </a:cubicBezTo>
                <a:cubicBezTo>
                  <a:pt x="2029" y="1337"/>
                  <a:pt x="2032" y="1328"/>
                  <a:pt x="2031" y="1317"/>
                </a:cubicBezTo>
                <a:cubicBezTo>
                  <a:pt x="2035" y="1316"/>
                  <a:pt x="2031" y="1328"/>
                  <a:pt x="2036" y="1326"/>
                </a:cubicBezTo>
                <a:cubicBezTo>
                  <a:pt x="2035" y="1322"/>
                  <a:pt x="2034" y="1318"/>
                  <a:pt x="2033" y="1313"/>
                </a:cubicBezTo>
                <a:cubicBezTo>
                  <a:pt x="2033" y="1309"/>
                  <a:pt x="2032" y="1304"/>
                  <a:pt x="2032" y="1299"/>
                </a:cubicBezTo>
                <a:cubicBezTo>
                  <a:pt x="2032" y="1294"/>
                  <a:pt x="2031" y="1289"/>
                  <a:pt x="2031" y="1284"/>
                </a:cubicBezTo>
                <a:cubicBezTo>
                  <a:pt x="2031" y="1279"/>
                  <a:pt x="2031" y="1274"/>
                  <a:pt x="2032" y="1268"/>
                </a:cubicBezTo>
                <a:cubicBezTo>
                  <a:pt x="2032" y="1246"/>
                  <a:pt x="2032" y="1223"/>
                  <a:pt x="2028" y="1202"/>
                </a:cubicBezTo>
                <a:cubicBezTo>
                  <a:pt x="2031" y="1200"/>
                  <a:pt x="2028" y="1218"/>
                  <a:pt x="2033" y="1213"/>
                </a:cubicBezTo>
                <a:cubicBezTo>
                  <a:pt x="2030" y="1198"/>
                  <a:pt x="2028" y="1176"/>
                  <a:pt x="2024" y="1153"/>
                </a:cubicBezTo>
                <a:cubicBezTo>
                  <a:pt x="2021" y="1130"/>
                  <a:pt x="2016" y="1106"/>
                  <a:pt x="2009" y="1088"/>
                </a:cubicBezTo>
                <a:cubicBezTo>
                  <a:pt x="2012" y="1092"/>
                  <a:pt x="2012" y="1089"/>
                  <a:pt x="2011" y="1085"/>
                </a:cubicBezTo>
                <a:cubicBezTo>
                  <a:pt x="2011" y="1081"/>
                  <a:pt x="2010" y="1076"/>
                  <a:pt x="2012" y="1075"/>
                </a:cubicBezTo>
                <a:cubicBezTo>
                  <a:pt x="2016" y="1081"/>
                  <a:pt x="2018" y="1087"/>
                  <a:pt x="2021" y="1093"/>
                </a:cubicBezTo>
                <a:cubicBezTo>
                  <a:pt x="2022" y="1097"/>
                  <a:pt x="2023" y="1100"/>
                  <a:pt x="2024" y="1104"/>
                </a:cubicBezTo>
                <a:cubicBezTo>
                  <a:pt x="2025" y="1107"/>
                  <a:pt x="2025" y="1111"/>
                  <a:pt x="2026" y="1114"/>
                </a:cubicBezTo>
                <a:cubicBezTo>
                  <a:pt x="2027" y="1118"/>
                  <a:pt x="2028" y="1122"/>
                  <a:pt x="2029" y="1125"/>
                </a:cubicBezTo>
                <a:cubicBezTo>
                  <a:pt x="2029" y="1129"/>
                  <a:pt x="2030" y="1133"/>
                  <a:pt x="2031" y="1137"/>
                </a:cubicBezTo>
                <a:cubicBezTo>
                  <a:pt x="2032" y="1141"/>
                  <a:pt x="2033" y="1145"/>
                  <a:pt x="2034" y="1149"/>
                </a:cubicBezTo>
                <a:cubicBezTo>
                  <a:pt x="2036" y="1153"/>
                  <a:pt x="2037" y="1157"/>
                  <a:pt x="2039" y="1161"/>
                </a:cubicBezTo>
                <a:cubicBezTo>
                  <a:pt x="2040" y="1159"/>
                  <a:pt x="2046" y="1164"/>
                  <a:pt x="2045" y="1157"/>
                </a:cubicBezTo>
                <a:cubicBezTo>
                  <a:pt x="2041" y="1155"/>
                  <a:pt x="2039" y="1152"/>
                  <a:pt x="2037" y="1147"/>
                </a:cubicBezTo>
                <a:cubicBezTo>
                  <a:pt x="2035" y="1142"/>
                  <a:pt x="2033" y="1135"/>
                  <a:pt x="2032" y="1129"/>
                </a:cubicBezTo>
                <a:cubicBezTo>
                  <a:pt x="2030" y="1122"/>
                  <a:pt x="2029" y="1115"/>
                  <a:pt x="2027" y="1108"/>
                </a:cubicBezTo>
                <a:cubicBezTo>
                  <a:pt x="2026" y="1101"/>
                  <a:pt x="2024" y="1094"/>
                  <a:pt x="2021" y="1088"/>
                </a:cubicBezTo>
                <a:cubicBezTo>
                  <a:pt x="2023" y="1086"/>
                  <a:pt x="2020" y="1079"/>
                  <a:pt x="2025" y="1081"/>
                </a:cubicBezTo>
                <a:cubicBezTo>
                  <a:pt x="2022" y="1076"/>
                  <a:pt x="2018" y="1069"/>
                  <a:pt x="2015" y="1061"/>
                </a:cubicBezTo>
                <a:cubicBezTo>
                  <a:pt x="2012" y="1054"/>
                  <a:pt x="2009" y="1045"/>
                  <a:pt x="2006" y="1036"/>
                </a:cubicBezTo>
                <a:cubicBezTo>
                  <a:pt x="2000" y="1018"/>
                  <a:pt x="1995" y="998"/>
                  <a:pt x="1990" y="981"/>
                </a:cubicBezTo>
                <a:cubicBezTo>
                  <a:pt x="1985" y="978"/>
                  <a:pt x="1983" y="971"/>
                  <a:pt x="1980" y="963"/>
                </a:cubicBezTo>
                <a:cubicBezTo>
                  <a:pt x="1977" y="956"/>
                  <a:pt x="1974" y="947"/>
                  <a:pt x="1969" y="941"/>
                </a:cubicBezTo>
                <a:cubicBezTo>
                  <a:pt x="1974" y="946"/>
                  <a:pt x="1979" y="942"/>
                  <a:pt x="1983" y="951"/>
                </a:cubicBezTo>
                <a:cubicBezTo>
                  <a:pt x="1981" y="956"/>
                  <a:pt x="1974" y="945"/>
                  <a:pt x="1979" y="956"/>
                </a:cubicBezTo>
                <a:cubicBezTo>
                  <a:pt x="1982" y="956"/>
                  <a:pt x="1985" y="958"/>
                  <a:pt x="1987" y="962"/>
                </a:cubicBezTo>
                <a:cubicBezTo>
                  <a:pt x="1989" y="964"/>
                  <a:pt x="1990" y="966"/>
                  <a:pt x="1991" y="969"/>
                </a:cubicBezTo>
                <a:cubicBezTo>
                  <a:pt x="1992" y="971"/>
                  <a:pt x="1994" y="974"/>
                  <a:pt x="1995" y="976"/>
                </a:cubicBezTo>
                <a:cubicBezTo>
                  <a:pt x="1997" y="981"/>
                  <a:pt x="1999" y="987"/>
                  <a:pt x="2001" y="992"/>
                </a:cubicBezTo>
                <a:cubicBezTo>
                  <a:pt x="2003" y="996"/>
                  <a:pt x="2004" y="1000"/>
                  <a:pt x="2006" y="1001"/>
                </a:cubicBezTo>
                <a:cubicBezTo>
                  <a:pt x="2003" y="994"/>
                  <a:pt x="2010" y="1005"/>
                  <a:pt x="2011" y="1000"/>
                </a:cubicBezTo>
                <a:cubicBezTo>
                  <a:pt x="2003" y="989"/>
                  <a:pt x="2002" y="976"/>
                  <a:pt x="1994" y="967"/>
                </a:cubicBezTo>
                <a:cubicBezTo>
                  <a:pt x="1995" y="959"/>
                  <a:pt x="1988" y="934"/>
                  <a:pt x="1986" y="950"/>
                </a:cubicBezTo>
                <a:cubicBezTo>
                  <a:pt x="1988" y="944"/>
                  <a:pt x="1984" y="936"/>
                  <a:pt x="1981" y="928"/>
                </a:cubicBezTo>
                <a:cubicBezTo>
                  <a:pt x="1979" y="924"/>
                  <a:pt x="1977" y="920"/>
                  <a:pt x="1976" y="916"/>
                </a:cubicBezTo>
                <a:cubicBezTo>
                  <a:pt x="1974" y="912"/>
                  <a:pt x="1973" y="909"/>
                  <a:pt x="1974" y="906"/>
                </a:cubicBezTo>
                <a:cubicBezTo>
                  <a:pt x="1981" y="921"/>
                  <a:pt x="1987" y="931"/>
                  <a:pt x="1993" y="939"/>
                </a:cubicBezTo>
                <a:cubicBezTo>
                  <a:pt x="1996" y="944"/>
                  <a:pt x="1999" y="948"/>
                  <a:pt x="2002" y="953"/>
                </a:cubicBezTo>
                <a:cubicBezTo>
                  <a:pt x="2004" y="957"/>
                  <a:pt x="2007" y="962"/>
                  <a:pt x="2009" y="968"/>
                </a:cubicBezTo>
                <a:cubicBezTo>
                  <a:pt x="2009" y="960"/>
                  <a:pt x="2007" y="955"/>
                  <a:pt x="2005" y="950"/>
                </a:cubicBezTo>
                <a:cubicBezTo>
                  <a:pt x="2002" y="944"/>
                  <a:pt x="2000" y="939"/>
                  <a:pt x="1997" y="933"/>
                </a:cubicBezTo>
                <a:cubicBezTo>
                  <a:pt x="1999" y="932"/>
                  <a:pt x="2000" y="933"/>
                  <a:pt x="2002" y="934"/>
                </a:cubicBezTo>
                <a:cubicBezTo>
                  <a:pt x="1998" y="924"/>
                  <a:pt x="1993" y="914"/>
                  <a:pt x="1989" y="906"/>
                </a:cubicBezTo>
                <a:cubicBezTo>
                  <a:pt x="1986" y="901"/>
                  <a:pt x="1984" y="897"/>
                  <a:pt x="1982" y="893"/>
                </a:cubicBezTo>
                <a:cubicBezTo>
                  <a:pt x="1980" y="889"/>
                  <a:pt x="1978" y="885"/>
                  <a:pt x="1976" y="881"/>
                </a:cubicBezTo>
                <a:cubicBezTo>
                  <a:pt x="1974" y="877"/>
                  <a:pt x="1972" y="873"/>
                  <a:pt x="1971" y="869"/>
                </a:cubicBezTo>
                <a:cubicBezTo>
                  <a:pt x="1969" y="866"/>
                  <a:pt x="1967" y="862"/>
                  <a:pt x="1965" y="858"/>
                </a:cubicBezTo>
                <a:cubicBezTo>
                  <a:pt x="1964" y="854"/>
                  <a:pt x="1962" y="850"/>
                  <a:pt x="1961" y="846"/>
                </a:cubicBezTo>
                <a:cubicBezTo>
                  <a:pt x="1959" y="842"/>
                  <a:pt x="1958" y="838"/>
                  <a:pt x="1956" y="834"/>
                </a:cubicBezTo>
                <a:cubicBezTo>
                  <a:pt x="1955" y="834"/>
                  <a:pt x="1953" y="836"/>
                  <a:pt x="1951" y="833"/>
                </a:cubicBezTo>
                <a:cubicBezTo>
                  <a:pt x="1950" y="831"/>
                  <a:pt x="1949" y="828"/>
                  <a:pt x="1948" y="825"/>
                </a:cubicBezTo>
                <a:cubicBezTo>
                  <a:pt x="1947" y="823"/>
                  <a:pt x="1945" y="820"/>
                  <a:pt x="1944" y="817"/>
                </a:cubicBezTo>
                <a:cubicBezTo>
                  <a:pt x="1940" y="811"/>
                  <a:pt x="1936" y="805"/>
                  <a:pt x="1932" y="799"/>
                </a:cubicBezTo>
                <a:cubicBezTo>
                  <a:pt x="1928" y="793"/>
                  <a:pt x="1923" y="787"/>
                  <a:pt x="1919" y="782"/>
                </a:cubicBezTo>
                <a:cubicBezTo>
                  <a:pt x="1914" y="777"/>
                  <a:pt x="1910" y="772"/>
                  <a:pt x="1907" y="768"/>
                </a:cubicBezTo>
                <a:cubicBezTo>
                  <a:pt x="1909" y="771"/>
                  <a:pt x="1911" y="774"/>
                  <a:pt x="1908" y="774"/>
                </a:cubicBezTo>
                <a:cubicBezTo>
                  <a:pt x="1900" y="763"/>
                  <a:pt x="1888" y="751"/>
                  <a:pt x="1892" y="747"/>
                </a:cubicBezTo>
                <a:cubicBezTo>
                  <a:pt x="1886" y="742"/>
                  <a:pt x="1885" y="748"/>
                  <a:pt x="1879" y="741"/>
                </a:cubicBezTo>
                <a:cubicBezTo>
                  <a:pt x="1875" y="732"/>
                  <a:pt x="1876" y="725"/>
                  <a:pt x="1871" y="715"/>
                </a:cubicBezTo>
                <a:cubicBezTo>
                  <a:pt x="1872" y="720"/>
                  <a:pt x="1863" y="714"/>
                  <a:pt x="1855" y="706"/>
                </a:cubicBezTo>
                <a:cubicBezTo>
                  <a:pt x="1848" y="699"/>
                  <a:pt x="1842" y="691"/>
                  <a:pt x="1851" y="693"/>
                </a:cubicBezTo>
                <a:cubicBezTo>
                  <a:pt x="1848" y="689"/>
                  <a:pt x="1845" y="686"/>
                  <a:pt x="1842" y="683"/>
                </a:cubicBezTo>
                <a:cubicBezTo>
                  <a:pt x="1839" y="681"/>
                  <a:pt x="1836" y="678"/>
                  <a:pt x="1833" y="676"/>
                </a:cubicBezTo>
                <a:cubicBezTo>
                  <a:pt x="1828" y="671"/>
                  <a:pt x="1824" y="666"/>
                  <a:pt x="1822" y="658"/>
                </a:cubicBezTo>
                <a:cubicBezTo>
                  <a:pt x="1815" y="656"/>
                  <a:pt x="1809" y="655"/>
                  <a:pt x="1802" y="650"/>
                </a:cubicBezTo>
                <a:cubicBezTo>
                  <a:pt x="1794" y="661"/>
                  <a:pt x="1787" y="657"/>
                  <a:pt x="1781" y="666"/>
                </a:cubicBezTo>
                <a:cubicBezTo>
                  <a:pt x="1795" y="675"/>
                  <a:pt x="1806" y="682"/>
                  <a:pt x="1803" y="692"/>
                </a:cubicBezTo>
                <a:cubicBezTo>
                  <a:pt x="1806" y="692"/>
                  <a:pt x="1812" y="696"/>
                  <a:pt x="1817" y="702"/>
                </a:cubicBezTo>
                <a:cubicBezTo>
                  <a:pt x="1823" y="707"/>
                  <a:pt x="1827" y="713"/>
                  <a:pt x="1828" y="716"/>
                </a:cubicBezTo>
                <a:cubicBezTo>
                  <a:pt x="1834" y="719"/>
                  <a:pt x="1838" y="722"/>
                  <a:pt x="1843" y="727"/>
                </a:cubicBezTo>
                <a:cubicBezTo>
                  <a:pt x="1845" y="729"/>
                  <a:pt x="1847" y="731"/>
                  <a:pt x="1849" y="734"/>
                </a:cubicBezTo>
                <a:cubicBezTo>
                  <a:pt x="1852" y="737"/>
                  <a:pt x="1854" y="739"/>
                  <a:pt x="1856" y="742"/>
                </a:cubicBezTo>
                <a:cubicBezTo>
                  <a:pt x="1864" y="754"/>
                  <a:pt x="1872" y="767"/>
                  <a:pt x="1883" y="780"/>
                </a:cubicBezTo>
                <a:cubicBezTo>
                  <a:pt x="1876" y="782"/>
                  <a:pt x="1888" y="789"/>
                  <a:pt x="1887" y="796"/>
                </a:cubicBezTo>
                <a:cubicBezTo>
                  <a:pt x="1879" y="787"/>
                  <a:pt x="1872" y="780"/>
                  <a:pt x="1865" y="773"/>
                </a:cubicBezTo>
                <a:cubicBezTo>
                  <a:pt x="1872" y="774"/>
                  <a:pt x="1869" y="770"/>
                  <a:pt x="1868" y="764"/>
                </a:cubicBezTo>
                <a:cubicBezTo>
                  <a:pt x="1865" y="763"/>
                  <a:pt x="1861" y="760"/>
                  <a:pt x="1858" y="756"/>
                </a:cubicBezTo>
                <a:cubicBezTo>
                  <a:pt x="1855" y="752"/>
                  <a:pt x="1852" y="748"/>
                  <a:pt x="1852" y="745"/>
                </a:cubicBezTo>
                <a:cubicBezTo>
                  <a:pt x="1844" y="746"/>
                  <a:pt x="1858" y="756"/>
                  <a:pt x="1857" y="760"/>
                </a:cubicBezTo>
                <a:cubicBezTo>
                  <a:pt x="1848" y="752"/>
                  <a:pt x="1837" y="742"/>
                  <a:pt x="1828" y="736"/>
                </a:cubicBezTo>
                <a:cubicBezTo>
                  <a:pt x="1829" y="732"/>
                  <a:pt x="1825" y="726"/>
                  <a:pt x="1820" y="719"/>
                </a:cubicBezTo>
                <a:cubicBezTo>
                  <a:pt x="1814" y="713"/>
                  <a:pt x="1807" y="707"/>
                  <a:pt x="1800" y="703"/>
                </a:cubicBezTo>
                <a:cubicBezTo>
                  <a:pt x="1798" y="697"/>
                  <a:pt x="1799" y="696"/>
                  <a:pt x="1806" y="698"/>
                </a:cubicBezTo>
                <a:cubicBezTo>
                  <a:pt x="1799" y="695"/>
                  <a:pt x="1793" y="690"/>
                  <a:pt x="1787" y="685"/>
                </a:cubicBezTo>
                <a:cubicBezTo>
                  <a:pt x="1784" y="683"/>
                  <a:pt x="1781" y="680"/>
                  <a:pt x="1778" y="678"/>
                </a:cubicBezTo>
                <a:cubicBezTo>
                  <a:pt x="1775" y="675"/>
                  <a:pt x="1772" y="672"/>
                  <a:pt x="1769" y="670"/>
                </a:cubicBezTo>
                <a:cubicBezTo>
                  <a:pt x="1758" y="660"/>
                  <a:pt x="1749" y="649"/>
                  <a:pt x="1743" y="640"/>
                </a:cubicBezTo>
                <a:cubicBezTo>
                  <a:pt x="1736" y="641"/>
                  <a:pt x="1731" y="635"/>
                  <a:pt x="1725" y="628"/>
                </a:cubicBezTo>
                <a:cubicBezTo>
                  <a:pt x="1720" y="622"/>
                  <a:pt x="1714" y="614"/>
                  <a:pt x="1709" y="612"/>
                </a:cubicBezTo>
                <a:cubicBezTo>
                  <a:pt x="1712" y="615"/>
                  <a:pt x="1714" y="618"/>
                  <a:pt x="1714" y="621"/>
                </a:cubicBezTo>
                <a:cubicBezTo>
                  <a:pt x="1707" y="614"/>
                  <a:pt x="1705" y="617"/>
                  <a:pt x="1698" y="610"/>
                </a:cubicBezTo>
                <a:cubicBezTo>
                  <a:pt x="1703" y="606"/>
                  <a:pt x="1693" y="598"/>
                  <a:pt x="1688" y="592"/>
                </a:cubicBezTo>
                <a:cubicBezTo>
                  <a:pt x="1684" y="592"/>
                  <a:pt x="1693" y="602"/>
                  <a:pt x="1685" y="596"/>
                </a:cubicBezTo>
                <a:cubicBezTo>
                  <a:pt x="1682" y="594"/>
                  <a:pt x="1680" y="592"/>
                  <a:pt x="1678" y="590"/>
                </a:cubicBezTo>
                <a:cubicBezTo>
                  <a:pt x="1676" y="589"/>
                  <a:pt x="1675" y="587"/>
                  <a:pt x="1674" y="586"/>
                </a:cubicBezTo>
                <a:cubicBezTo>
                  <a:pt x="1671" y="584"/>
                  <a:pt x="1669" y="582"/>
                  <a:pt x="1667" y="580"/>
                </a:cubicBezTo>
                <a:cubicBezTo>
                  <a:pt x="1663" y="577"/>
                  <a:pt x="1658" y="574"/>
                  <a:pt x="1652" y="571"/>
                </a:cubicBezTo>
                <a:cubicBezTo>
                  <a:pt x="1653" y="567"/>
                  <a:pt x="1657" y="564"/>
                  <a:pt x="1647" y="557"/>
                </a:cubicBezTo>
                <a:cubicBezTo>
                  <a:pt x="1646" y="559"/>
                  <a:pt x="1644" y="560"/>
                  <a:pt x="1642" y="560"/>
                </a:cubicBezTo>
                <a:cubicBezTo>
                  <a:pt x="1645" y="565"/>
                  <a:pt x="1651" y="562"/>
                  <a:pt x="1650" y="566"/>
                </a:cubicBezTo>
                <a:cubicBezTo>
                  <a:pt x="1639" y="561"/>
                  <a:pt x="1637" y="548"/>
                  <a:pt x="1623" y="549"/>
                </a:cubicBezTo>
                <a:cubicBezTo>
                  <a:pt x="1622" y="546"/>
                  <a:pt x="1618" y="543"/>
                  <a:pt x="1622" y="540"/>
                </a:cubicBezTo>
                <a:cubicBezTo>
                  <a:pt x="1625" y="543"/>
                  <a:pt x="1620" y="546"/>
                  <a:pt x="1626" y="549"/>
                </a:cubicBezTo>
                <a:cubicBezTo>
                  <a:pt x="1628" y="542"/>
                  <a:pt x="1637" y="549"/>
                  <a:pt x="1642" y="553"/>
                </a:cubicBezTo>
                <a:cubicBezTo>
                  <a:pt x="1632" y="544"/>
                  <a:pt x="1635" y="526"/>
                  <a:pt x="1624" y="531"/>
                </a:cubicBezTo>
                <a:cubicBezTo>
                  <a:pt x="1616" y="523"/>
                  <a:pt x="1611" y="516"/>
                  <a:pt x="1605" y="508"/>
                </a:cubicBezTo>
                <a:cubicBezTo>
                  <a:pt x="1599" y="501"/>
                  <a:pt x="1594" y="493"/>
                  <a:pt x="1586" y="484"/>
                </a:cubicBezTo>
                <a:cubicBezTo>
                  <a:pt x="1588" y="483"/>
                  <a:pt x="1591" y="484"/>
                  <a:pt x="1592" y="483"/>
                </a:cubicBezTo>
                <a:cubicBezTo>
                  <a:pt x="1585" y="474"/>
                  <a:pt x="1573" y="478"/>
                  <a:pt x="1577" y="470"/>
                </a:cubicBezTo>
                <a:cubicBezTo>
                  <a:pt x="1586" y="476"/>
                  <a:pt x="1595" y="485"/>
                  <a:pt x="1602" y="485"/>
                </a:cubicBezTo>
                <a:cubicBezTo>
                  <a:pt x="1599" y="482"/>
                  <a:pt x="1597" y="480"/>
                  <a:pt x="1596" y="477"/>
                </a:cubicBezTo>
                <a:cubicBezTo>
                  <a:pt x="1602" y="486"/>
                  <a:pt x="1601" y="474"/>
                  <a:pt x="1614" y="487"/>
                </a:cubicBezTo>
                <a:cubicBezTo>
                  <a:pt x="1616" y="481"/>
                  <a:pt x="1621" y="487"/>
                  <a:pt x="1624" y="484"/>
                </a:cubicBezTo>
                <a:cubicBezTo>
                  <a:pt x="1621" y="479"/>
                  <a:pt x="1614" y="474"/>
                  <a:pt x="1614" y="469"/>
                </a:cubicBezTo>
                <a:cubicBezTo>
                  <a:pt x="1630" y="476"/>
                  <a:pt x="1637" y="483"/>
                  <a:pt x="1641" y="494"/>
                </a:cubicBezTo>
                <a:cubicBezTo>
                  <a:pt x="1638" y="492"/>
                  <a:pt x="1633" y="485"/>
                  <a:pt x="1632" y="488"/>
                </a:cubicBezTo>
                <a:cubicBezTo>
                  <a:pt x="1642" y="495"/>
                  <a:pt x="1623" y="488"/>
                  <a:pt x="1633" y="494"/>
                </a:cubicBezTo>
                <a:cubicBezTo>
                  <a:pt x="1641" y="494"/>
                  <a:pt x="1648" y="498"/>
                  <a:pt x="1655" y="501"/>
                </a:cubicBezTo>
                <a:cubicBezTo>
                  <a:pt x="1648" y="503"/>
                  <a:pt x="1665" y="504"/>
                  <a:pt x="1662" y="512"/>
                </a:cubicBezTo>
                <a:cubicBezTo>
                  <a:pt x="1666" y="513"/>
                  <a:pt x="1669" y="511"/>
                  <a:pt x="1673" y="513"/>
                </a:cubicBezTo>
                <a:cubicBezTo>
                  <a:pt x="1677" y="522"/>
                  <a:pt x="1685" y="531"/>
                  <a:pt x="1694" y="540"/>
                </a:cubicBezTo>
                <a:cubicBezTo>
                  <a:pt x="1698" y="544"/>
                  <a:pt x="1703" y="548"/>
                  <a:pt x="1707" y="552"/>
                </a:cubicBezTo>
                <a:cubicBezTo>
                  <a:pt x="1708" y="553"/>
                  <a:pt x="1708" y="553"/>
                  <a:pt x="1709" y="554"/>
                </a:cubicBezTo>
                <a:cubicBezTo>
                  <a:pt x="1710" y="555"/>
                  <a:pt x="1711" y="555"/>
                  <a:pt x="1711" y="556"/>
                </a:cubicBezTo>
                <a:cubicBezTo>
                  <a:pt x="1713" y="558"/>
                  <a:pt x="1715" y="559"/>
                  <a:pt x="1716" y="560"/>
                </a:cubicBezTo>
                <a:cubicBezTo>
                  <a:pt x="1719" y="563"/>
                  <a:pt x="1722" y="566"/>
                  <a:pt x="1725" y="568"/>
                </a:cubicBezTo>
                <a:cubicBezTo>
                  <a:pt x="1722" y="564"/>
                  <a:pt x="1714" y="557"/>
                  <a:pt x="1718" y="555"/>
                </a:cubicBezTo>
                <a:cubicBezTo>
                  <a:pt x="1720" y="557"/>
                  <a:pt x="1721" y="557"/>
                  <a:pt x="1724" y="558"/>
                </a:cubicBezTo>
                <a:cubicBezTo>
                  <a:pt x="1724" y="560"/>
                  <a:pt x="1725" y="561"/>
                  <a:pt x="1726" y="562"/>
                </a:cubicBezTo>
                <a:cubicBezTo>
                  <a:pt x="1727" y="564"/>
                  <a:pt x="1728" y="565"/>
                  <a:pt x="1729" y="566"/>
                </a:cubicBezTo>
                <a:cubicBezTo>
                  <a:pt x="1732" y="569"/>
                  <a:pt x="1735" y="572"/>
                  <a:pt x="1738" y="574"/>
                </a:cubicBezTo>
                <a:cubicBezTo>
                  <a:pt x="1743" y="579"/>
                  <a:pt x="1748" y="583"/>
                  <a:pt x="1747" y="587"/>
                </a:cubicBezTo>
                <a:cubicBezTo>
                  <a:pt x="1760" y="599"/>
                  <a:pt x="1761" y="597"/>
                  <a:pt x="1767" y="606"/>
                </a:cubicBezTo>
                <a:cubicBezTo>
                  <a:pt x="1771" y="606"/>
                  <a:pt x="1770" y="600"/>
                  <a:pt x="1783" y="613"/>
                </a:cubicBezTo>
                <a:cubicBezTo>
                  <a:pt x="1780" y="614"/>
                  <a:pt x="1774" y="609"/>
                  <a:pt x="1772" y="610"/>
                </a:cubicBezTo>
                <a:cubicBezTo>
                  <a:pt x="1781" y="619"/>
                  <a:pt x="1796" y="630"/>
                  <a:pt x="1809" y="641"/>
                </a:cubicBezTo>
                <a:cubicBezTo>
                  <a:pt x="1822" y="653"/>
                  <a:pt x="1833" y="664"/>
                  <a:pt x="1836" y="672"/>
                </a:cubicBezTo>
                <a:cubicBezTo>
                  <a:pt x="1848" y="676"/>
                  <a:pt x="1858" y="683"/>
                  <a:pt x="1868" y="692"/>
                </a:cubicBezTo>
                <a:cubicBezTo>
                  <a:pt x="1873" y="696"/>
                  <a:pt x="1877" y="701"/>
                  <a:pt x="1881" y="706"/>
                </a:cubicBezTo>
                <a:cubicBezTo>
                  <a:pt x="1885" y="712"/>
                  <a:pt x="1889" y="717"/>
                  <a:pt x="1893" y="722"/>
                </a:cubicBezTo>
                <a:cubicBezTo>
                  <a:pt x="1901" y="733"/>
                  <a:pt x="1907" y="744"/>
                  <a:pt x="1915" y="753"/>
                </a:cubicBezTo>
                <a:cubicBezTo>
                  <a:pt x="1922" y="762"/>
                  <a:pt x="1929" y="770"/>
                  <a:pt x="1938" y="774"/>
                </a:cubicBezTo>
                <a:cubicBezTo>
                  <a:pt x="1936" y="776"/>
                  <a:pt x="1940" y="780"/>
                  <a:pt x="1939" y="781"/>
                </a:cubicBezTo>
                <a:cubicBezTo>
                  <a:pt x="1935" y="774"/>
                  <a:pt x="1932" y="772"/>
                  <a:pt x="1930" y="776"/>
                </a:cubicBezTo>
                <a:cubicBezTo>
                  <a:pt x="1935" y="782"/>
                  <a:pt x="1937" y="785"/>
                  <a:pt x="1939" y="789"/>
                </a:cubicBezTo>
                <a:cubicBezTo>
                  <a:pt x="1942" y="794"/>
                  <a:pt x="1945" y="798"/>
                  <a:pt x="1950" y="809"/>
                </a:cubicBezTo>
                <a:cubicBezTo>
                  <a:pt x="1952" y="805"/>
                  <a:pt x="1949" y="798"/>
                  <a:pt x="1946" y="790"/>
                </a:cubicBezTo>
                <a:cubicBezTo>
                  <a:pt x="1942" y="783"/>
                  <a:pt x="1938" y="776"/>
                  <a:pt x="1938" y="770"/>
                </a:cubicBezTo>
                <a:cubicBezTo>
                  <a:pt x="1941" y="772"/>
                  <a:pt x="1945" y="777"/>
                  <a:pt x="1949" y="782"/>
                </a:cubicBezTo>
                <a:cubicBezTo>
                  <a:pt x="1953" y="788"/>
                  <a:pt x="1957" y="794"/>
                  <a:pt x="1960" y="799"/>
                </a:cubicBezTo>
                <a:cubicBezTo>
                  <a:pt x="1961" y="797"/>
                  <a:pt x="1960" y="795"/>
                  <a:pt x="1958" y="792"/>
                </a:cubicBezTo>
                <a:cubicBezTo>
                  <a:pt x="1957" y="788"/>
                  <a:pt x="1955" y="785"/>
                  <a:pt x="1952" y="781"/>
                </a:cubicBezTo>
                <a:cubicBezTo>
                  <a:pt x="1950" y="777"/>
                  <a:pt x="1947" y="773"/>
                  <a:pt x="1945" y="770"/>
                </a:cubicBezTo>
                <a:cubicBezTo>
                  <a:pt x="1942" y="767"/>
                  <a:pt x="1940" y="764"/>
                  <a:pt x="1939" y="762"/>
                </a:cubicBezTo>
                <a:cubicBezTo>
                  <a:pt x="1939" y="762"/>
                  <a:pt x="1934" y="763"/>
                  <a:pt x="1931" y="759"/>
                </a:cubicBezTo>
                <a:cubicBezTo>
                  <a:pt x="1929" y="756"/>
                  <a:pt x="1929" y="750"/>
                  <a:pt x="1927" y="747"/>
                </a:cubicBezTo>
                <a:cubicBezTo>
                  <a:pt x="1924" y="742"/>
                  <a:pt x="1919" y="738"/>
                  <a:pt x="1915" y="733"/>
                </a:cubicBezTo>
                <a:cubicBezTo>
                  <a:pt x="1913" y="731"/>
                  <a:pt x="1911" y="728"/>
                  <a:pt x="1909" y="726"/>
                </a:cubicBezTo>
                <a:cubicBezTo>
                  <a:pt x="1906" y="724"/>
                  <a:pt x="1904" y="721"/>
                  <a:pt x="1902" y="719"/>
                </a:cubicBezTo>
                <a:cubicBezTo>
                  <a:pt x="1898" y="715"/>
                  <a:pt x="1894" y="711"/>
                  <a:pt x="1891" y="707"/>
                </a:cubicBezTo>
                <a:cubicBezTo>
                  <a:pt x="1888" y="702"/>
                  <a:pt x="1886" y="699"/>
                  <a:pt x="1886" y="695"/>
                </a:cubicBezTo>
                <a:cubicBezTo>
                  <a:pt x="1893" y="704"/>
                  <a:pt x="1898" y="707"/>
                  <a:pt x="1903" y="707"/>
                </a:cubicBezTo>
                <a:cubicBezTo>
                  <a:pt x="1900" y="705"/>
                  <a:pt x="1898" y="702"/>
                  <a:pt x="1895" y="700"/>
                </a:cubicBezTo>
                <a:cubicBezTo>
                  <a:pt x="1893" y="698"/>
                  <a:pt x="1891" y="695"/>
                  <a:pt x="1888" y="693"/>
                </a:cubicBezTo>
                <a:cubicBezTo>
                  <a:pt x="1884" y="689"/>
                  <a:pt x="1879" y="684"/>
                  <a:pt x="1875" y="680"/>
                </a:cubicBezTo>
                <a:cubicBezTo>
                  <a:pt x="1871" y="676"/>
                  <a:pt x="1867" y="671"/>
                  <a:pt x="1863" y="667"/>
                </a:cubicBezTo>
                <a:cubicBezTo>
                  <a:pt x="1859" y="663"/>
                  <a:pt x="1854" y="659"/>
                  <a:pt x="1850" y="655"/>
                </a:cubicBezTo>
                <a:cubicBezTo>
                  <a:pt x="1842" y="646"/>
                  <a:pt x="1833" y="638"/>
                  <a:pt x="1823" y="629"/>
                </a:cubicBezTo>
                <a:cubicBezTo>
                  <a:pt x="1814" y="620"/>
                  <a:pt x="1803" y="610"/>
                  <a:pt x="1791" y="600"/>
                </a:cubicBezTo>
                <a:cubicBezTo>
                  <a:pt x="1792" y="599"/>
                  <a:pt x="1794" y="601"/>
                  <a:pt x="1795" y="600"/>
                </a:cubicBezTo>
                <a:cubicBezTo>
                  <a:pt x="1786" y="594"/>
                  <a:pt x="1777" y="586"/>
                  <a:pt x="1768" y="578"/>
                </a:cubicBezTo>
                <a:cubicBezTo>
                  <a:pt x="1759" y="570"/>
                  <a:pt x="1750" y="562"/>
                  <a:pt x="1738" y="557"/>
                </a:cubicBezTo>
                <a:cubicBezTo>
                  <a:pt x="1740" y="556"/>
                  <a:pt x="1744" y="559"/>
                  <a:pt x="1746" y="558"/>
                </a:cubicBezTo>
                <a:cubicBezTo>
                  <a:pt x="1740" y="554"/>
                  <a:pt x="1735" y="550"/>
                  <a:pt x="1729" y="547"/>
                </a:cubicBezTo>
                <a:cubicBezTo>
                  <a:pt x="1726" y="546"/>
                  <a:pt x="1724" y="544"/>
                  <a:pt x="1721" y="543"/>
                </a:cubicBezTo>
                <a:cubicBezTo>
                  <a:pt x="1719" y="541"/>
                  <a:pt x="1719" y="541"/>
                  <a:pt x="1719" y="541"/>
                </a:cubicBezTo>
                <a:cubicBezTo>
                  <a:pt x="1718" y="541"/>
                  <a:pt x="1718" y="541"/>
                  <a:pt x="1718" y="541"/>
                </a:cubicBezTo>
                <a:cubicBezTo>
                  <a:pt x="1715" y="540"/>
                  <a:pt x="1715" y="540"/>
                  <a:pt x="1715" y="540"/>
                </a:cubicBezTo>
                <a:cubicBezTo>
                  <a:pt x="1721" y="540"/>
                  <a:pt x="1712" y="531"/>
                  <a:pt x="1714" y="528"/>
                </a:cubicBezTo>
                <a:cubicBezTo>
                  <a:pt x="1712" y="530"/>
                  <a:pt x="1709" y="530"/>
                  <a:pt x="1706" y="527"/>
                </a:cubicBezTo>
                <a:cubicBezTo>
                  <a:pt x="1703" y="522"/>
                  <a:pt x="1710" y="526"/>
                  <a:pt x="1707" y="522"/>
                </a:cubicBezTo>
                <a:cubicBezTo>
                  <a:pt x="1697" y="516"/>
                  <a:pt x="1687" y="509"/>
                  <a:pt x="1678" y="506"/>
                </a:cubicBezTo>
                <a:cubicBezTo>
                  <a:pt x="1680" y="504"/>
                  <a:pt x="1690" y="509"/>
                  <a:pt x="1686" y="503"/>
                </a:cubicBezTo>
                <a:cubicBezTo>
                  <a:pt x="1678" y="502"/>
                  <a:pt x="1669" y="494"/>
                  <a:pt x="1660" y="484"/>
                </a:cubicBezTo>
                <a:cubicBezTo>
                  <a:pt x="1651" y="475"/>
                  <a:pt x="1643" y="465"/>
                  <a:pt x="1639" y="461"/>
                </a:cubicBezTo>
                <a:cubicBezTo>
                  <a:pt x="1643" y="466"/>
                  <a:pt x="1631" y="460"/>
                  <a:pt x="1631" y="457"/>
                </a:cubicBezTo>
                <a:cubicBezTo>
                  <a:pt x="1626" y="458"/>
                  <a:pt x="1635" y="466"/>
                  <a:pt x="1629" y="463"/>
                </a:cubicBezTo>
                <a:cubicBezTo>
                  <a:pt x="1630" y="456"/>
                  <a:pt x="1616" y="451"/>
                  <a:pt x="1616" y="447"/>
                </a:cubicBezTo>
                <a:cubicBezTo>
                  <a:pt x="1616" y="441"/>
                  <a:pt x="1622" y="451"/>
                  <a:pt x="1624" y="448"/>
                </a:cubicBezTo>
                <a:cubicBezTo>
                  <a:pt x="1619" y="440"/>
                  <a:pt x="1612" y="432"/>
                  <a:pt x="1603" y="423"/>
                </a:cubicBezTo>
                <a:cubicBezTo>
                  <a:pt x="1624" y="431"/>
                  <a:pt x="1649" y="464"/>
                  <a:pt x="1678" y="474"/>
                </a:cubicBezTo>
                <a:cubicBezTo>
                  <a:pt x="1679" y="470"/>
                  <a:pt x="1670" y="469"/>
                  <a:pt x="1667" y="467"/>
                </a:cubicBezTo>
                <a:cubicBezTo>
                  <a:pt x="1672" y="458"/>
                  <a:pt x="1662" y="461"/>
                  <a:pt x="1659" y="455"/>
                </a:cubicBezTo>
                <a:cubicBezTo>
                  <a:pt x="1671" y="449"/>
                  <a:pt x="1678" y="470"/>
                  <a:pt x="1687" y="473"/>
                </a:cubicBezTo>
                <a:cubicBezTo>
                  <a:pt x="1685" y="471"/>
                  <a:pt x="1683" y="470"/>
                  <a:pt x="1685" y="468"/>
                </a:cubicBezTo>
                <a:cubicBezTo>
                  <a:pt x="1687" y="470"/>
                  <a:pt x="1688" y="469"/>
                  <a:pt x="1690" y="470"/>
                </a:cubicBezTo>
                <a:cubicBezTo>
                  <a:pt x="1695" y="474"/>
                  <a:pt x="1701" y="482"/>
                  <a:pt x="1707" y="487"/>
                </a:cubicBezTo>
                <a:cubicBezTo>
                  <a:pt x="1713" y="492"/>
                  <a:pt x="1718" y="496"/>
                  <a:pt x="1721" y="493"/>
                </a:cubicBezTo>
                <a:cubicBezTo>
                  <a:pt x="1729" y="500"/>
                  <a:pt x="1730" y="513"/>
                  <a:pt x="1739" y="517"/>
                </a:cubicBezTo>
                <a:cubicBezTo>
                  <a:pt x="1732" y="508"/>
                  <a:pt x="1726" y="498"/>
                  <a:pt x="1727" y="490"/>
                </a:cubicBezTo>
                <a:cubicBezTo>
                  <a:pt x="1728" y="489"/>
                  <a:pt x="1739" y="499"/>
                  <a:pt x="1735" y="493"/>
                </a:cubicBezTo>
                <a:cubicBezTo>
                  <a:pt x="1720" y="487"/>
                  <a:pt x="1716" y="483"/>
                  <a:pt x="1703" y="473"/>
                </a:cubicBezTo>
                <a:cubicBezTo>
                  <a:pt x="1703" y="476"/>
                  <a:pt x="1712" y="480"/>
                  <a:pt x="1708" y="482"/>
                </a:cubicBezTo>
                <a:cubicBezTo>
                  <a:pt x="1703" y="478"/>
                  <a:pt x="1693" y="473"/>
                  <a:pt x="1696" y="469"/>
                </a:cubicBezTo>
                <a:cubicBezTo>
                  <a:pt x="1702" y="471"/>
                  <a:pt x="1698" y="461"/>
                  <a:pt x="1695" y="463"/>
                </a:cubicBezTo>
                <a:cubicBezTo>
                  <a:pt x="1699" y="468"/>
                  <a:pt x="1690" y="466"/>
                  <a:pt x="1688" y="465"/>
                </a:cubicBezTo>
                <a:cubicBezTo>
                  <a:pt x="1689" y="463"/>
                  <a:pt x="1685" y="460"/>
                  <a:pt x="1682" y="458"/>
                </a:cubicBezTo>
                <a:cubicBezTo>
                  <a:pt x="1684" y="456"/>
                  <a:pt x="1684" y="454"/>
                  <a:pt x="1684" y="452"/>
                </a:cubicBezTo>
                <a:cubicBezTo>
                  <a:pt x="1678" y="448"/>
                  <a:pt x="1674" y="447"/>
                  <a:pt x="1670" y="445"/>
                </a:cubicBezTo>
                <a:cubicBezTo>
                  <a:pt x="1661" y="433"/>
                  <a:pt x="1646" y="424"/>
                  <a:pt x="1631" y="416"/>
                </a:cubicBezTo>
                <a:cubicBezTo>
                  <a:pt x="1616" y="408"/>
                  <a:pt x="1602" y="400"/>
                  <a:pt x="1592" y="390"/>
                </a:cubicBezTo>
                <a:cubicBezTo>
                  <a:pt x="1593" y="391"/>
                  <a:pt x="1594" y="391"/>
                  <a:pt x="1594" y="390"/>
                </a:cubicBezTo>
                <a:cubicBezTo>
                  <a:pt x="1587" y="392"/>
                  <a:pt x="1579" y="380"/>
                  <a:pt x="1577" y="384"/>
                </a:cubicBezTo>
                <a:cubicBezTo>
                  <a:pt x="1575" y="381"/>
                  <a:pt x="1567" y="372"/>
                  <a:pt x="1565" y="374"/>
                </a:cubicBezTo>
                <a:cubicBezTo>
                  <a:pt x="1564" y="377"/>
                  <a:pt x="1573" y="380"/>
                  <a:pt x="1572" y="383"/>
                </a:cubicBezTo>
                <a:cubicBezTo>
                  <a:pt x="1571" y="384"/>
                  <a:pt x="1569" y="383"/>
                  <a:pt x="1567" y="382"/>
                </a:cubicBezTo>
                <a:cubicBezTo>
                  <a:pt x="1564" y="376"/>
                  <a:pt x="1562" y="377"/>
                  <a:pt x="1556" y="375"/>
                </a:cubicBezTo>
                <a:cubicBezTo>
                  <a:pt x="1555" y="372"/>
                  <a:pt x="1554" y="370"/>
                  <a:pt x="1553" y="367"/>
                </a:cubicBezTo>
                <a:cubicBezTo>
                  <a:pt x="1540" y="361"/>
                  <a:pt x="1535" y="357"/>
                  <a:pt x="1524" y="350"/>
                </a:cubicBezTo>
                <a:cubicBezTo>
                  <a:pt x="1525" y="348"/>
                  <a:pt x="1526" y="348"/>
                  <a:pt x="1528" y="348"/>
                </a:cubicBezTo>
                <a:cubicBezTo>
                  <a:pt x="1522" y="346"/>
                  <a:pt x="1518" y="342"/>
                  <a:pt x="1516" y="338"/>
                </a:cubicBezTo>
                <a:cubicBezTo>
                  <a:pt x="1522" y="340"/>
                  <a:pt x="1527" y="341"/>
                  <a:pt x="1533" y="341"/>
                </a:cubicBezTo>
                <a:cubicBezTo>
                  <a:pt x="1523" y="337"/>
                  <a:pt x="1511" y="327"/>
                  <a:pt x="1504" y="330"/>
                </a:cubicBezTo>
                <a:cubicBezTo>
                  <a:pt x="1507" y="333"/>
                  <a:pt x="1514" y="332"/>
                  <a:pt x="1514" y="336"/>
                </a:cubicBezTo>
                <a:cubicBezTo>
                  <a:pt x="1507" y="333"/>
                  <a:pt x="1501" y="332"/>
                  <a:pt x="1495" y="331"/>
                </a:cubicBezTo>
                <a:cubicBezTo>
                  <a:pt x="1497" y="329"/>
                  <a:pt x="1495" y="327"/>
                  <a:pt x="1491" y="325"/>
                </a:cubicBezTo>
                <a:cubicBezTo>
                  <a:pt x="1498" y="324"/>
                  <a:pt x="1494" y="316"/>
                  <a:pt x="1491" y="312"/>
                </a:cubicBezTo>
                <a:cubicBezTo>
                  <a:pt x="1487" y="316"/>
                  <a:pt x="1492" y="320"/>
                  <a:pt x="1489" y="323"/>
                </a:cubicBezTo>
                <a:cubicBezTo>
                  <a:pt x="1481" y="316"/>
                  <a:pt x="1486" y="324"/>
                  <a:pt x="1482" y="322"/>
                </a:cubicBezTo>
                <a:cubicBezTo>
                  <a:pt x="1472" y="316"/>
                  <a:pt x="1474" y="310"/>
                  <a:pt x="1466" y="304"/>
                </a:cubicBezTo>
                <a:cubicBezTo>
                  <a:pt x="1471" y="302"/>
                  <a:pt x="1479" y="307"/>
                  <a:pt x="1484" y="306"/>
                </a:cubicBezTo>
                <a:cubicBezTo>
                  <a:pt x="1474" y="298"/>
                  <a:pt x="1469" y="303"/>
                  <a:pt x="1460" y="297"/>
                </a:cubicBezTo>
                <a:cubicBezTo>
                  <a:pt x="1462" y="294"/>
                  <a:pt x="1466" y="296"/>
                  <a:pt x="1461" y="291"/>
                </a:cubicBezTo>
                <a:cubicBezTo>
                  <a:pt x="1453" y="291"/>
                  <a:pt x="1442" y="286"/>
                  <a:pt x="1432" y="280"/>
                </a:cubicBezTo>
                <a:cubicBezTo>
                  <a:pt x="1422" y="274"/>
                  <a:pt x="1412" y="268"/>
                  <a:pt x="1404" y="263"/>
                </a:cubicBezTo>
                <a:cubicBezTo>
                  <a:pt x="1405" y="268"/>
                  <a:pt x="1412" y="265"/>
                  <a:pt x="1411" y="269"/>
                </a:cubicBezTo>
                <a:cubicBezTo>
                  <a:pt x="1410" y="271"/>
                  <a:pt x="1406" y="268"/>
                  <a:pt x="1404" y="268"/>
                </a:cubicBezTo>
                <a:cubicBezTo>
                  <a:pt x="1405" y="265"/>
                  <a:pt x="1398" y="261"/>
                  <a:pt x="1402" y="257"/>
                </a:cubicBezTo>
                <a:cubicBezTo>
                  <a:pt x="1388" y="255"/>
                  <a:pt x="1379" y="243"/>
                  <a:pt x="1362" y="237"/>
                </a:cubicBezTo>
                <a:cubicBezTo>
                  <a:pt x="1362" y="234"/>
                  <a:pt x="1363" y="224"/>
                  <a:pt x="1355" y="226"/>
                </a:cubicBezTo>
                <a:cubicBezTo>
                  <a:pt x="1357" y="227"/>
                  <a:pt x="1360" y="229"/>
                  <a:pt x="1358" y="230"/>
                </a:cubicBezTo>
                <a:cubicBezTo>
                  <a:pt x="1353" y="229"/>
                  <a:pt x="1349" y="227"/>
                  <a:pt x="1345" y="224"/>
                </a:cubicBezTo>
                <a:cubicBezTo>
                  <a:pt x="1340" y="222"/>
                  <a:pt x="1335" y="219"/>
                  <a:pt x="1328" y="215"/>
                </a:cubicBezTo>
                <a:cubicBezTo>
                  <a:pt x="1330" y="210"/>
                  <a:pt x="1326" y="206"/>
                  <a:pt x="1321" y="201"/>
                </a:cubicBezTo>
                <a:cubicBezTo>
                  <a:pt x="1316" y="196"/>
                  <a:pt x="1310" y="192"/>
                  <a:pt x="1307" y="187"/>
                </a:cubicBezTo>
                <a:cubicBezTo>
                  <a:pt x="1301" y="186"/>
                  <a:pt x="1308" y="192"/>
                  <a:pt x="1303" y="190"/>
                </a:cubicBezTo>
                <a:cubicBezTo>
                  <a:pt x="1298" y="185"/>
                  <a:pt x="1294" y="181"/>
                  <a:pt x="1290" y="178"/>
                </a:cubicBezTo>
                <a:cubicBezTo>
                  <a:pt x="1285" y="175"/>
                  <a:pt x="1281" y="171"/>
                  <a:pt x="1276" y="168"/>
                </a:cubicBezTo>
                <a:cubicBezTo>
                  <a:pt x="1271" y="165"/>
                  <a:pt x="1266" y="162"/>
                  <a:pt x="1261" y="159"/>
                </a:cubicBezTo>
                <a:cubicBezTo>
                  <a:pt x="1255" y="155"/>
                  <a:pt x="1249" y="151"/>
                  <a:pt x="1242" y="147"/>
                </a:cubicBezTo>
                <a:cubicBezTo>
                  <a:pt x="1257" y="152"/>
                  <a:pt x="1228" y="138"/>
                  <a:pt x="1239" y="139"/>
                </a:cubicBezTo>
                <a:cubicBezTo>
                  <a:pt x="1237" y="139"/>
                  <a:pt x="1233" y="138"/>
                  <a:pt x="1230" y="137"/>
                </a:cubicBezTo>
                <a:cubicBezTo>
                  <a:pt x="1226" y="136"/>
                  <a:pt x="1223" y="135"/>
                  <a:pt x="1219" y="133"/>
                </a:cubicBezTo>
                <a:cubicBezTo>
                  <a:pt x="1213" y="131"/>
                  <a:pt x="1206" y="128"/>
                  <a:pt x="1204" y="125"/>
                </a:cubicBezTo>
                <a:cubicBezTo>
                  <a:pt x="1208" y="126"/>
                  <a:pt x="1205" y="133"/>
                  <a:pt x="1202" y="130"/>
                </a:cubicBezTo>
                <a:cubicBezTo>
                  <a:pt x="1198" y="126"/>
                  <a:pt x="1203" y="125"/>
                  <a:pt x="1194" y="123"/>
                </a:cubicBezTo>
                <a:cubicBezTo>
                  <a:pt x="1197" y="119"/>
                  <a:pt x="1196" y="116"/>
                  <a:pt x="1190" y="112"/>
                </a:cubicBezTo>
                <a:cubicBezTo>
                  <a:pt x="1186" y="112"/>
                  <a:pt x="1187" y="117"/>
                  <a:pt x="1183" y="115"/>
                </a:cubicBezTo>
                <a:cubicBezTo>
                  <a:pt x="1177" y="110"/>
                  <a:pt x="1174" y="110"/>
                  <a:pt x="1170" y="106"/>
                </a:cubicBezTo>
                <a:cubicBezTo>
                  <a:pt x="1174" y="107"/>
                  <a:pt x="1177" y="107"/>
                  <a:pt x="1179" y="106"/>
                </a:cubicBezTo>
                <a:cubicBezTo>
                  <a:pt x="1170" y="103"/>
                  <a:pt x="1176" y="101"/>
                  <a:pt x="1178" y="101"/>
                </a:cubicBezTo>
                <a:cubicBezTo>
                  <a:pt x="1171" y="96"/>
                  <a:pt x="1164" y="92"/>
                  <a:pt x="1161" y="87"/>
                </a:cubicBezTo>
                <a:cubicBezTo>
                  <a:pt x="1158" y="93"/>
                  <a:pt x="1163" y="99"/>
                  <a:pt x="1155" y="102"/>
                </a:cubicBezTo>
                <a:cubicBezTo>
                  <a:pt x="1162" y="105"/>
                  <a:pt x="1159" y="110"/>
                  <a:pt x="1161" y="115"/>
                </a:cubicBezTo>
                <a:cubicBezTo>
                  <a:pt x="1152" y="111"/>
                  <a:pt x="1142" y="107"/>
                  <a:pt x="1133" y="102"/>
                </a:cubicBezTo>
                <a:cubicBezTo>
                  <a:pt x="1123" y="97"/>
                  <a:pt x="1113" y="92"/>
                  <a:pt x="1103" y="87"/>
                </a:cubicBezTo>
                <a:cubicBezTo>
                  <a:pt x="1098" y="84"/>
                  <a:pt x="1093" y="82"/>
                  <a:pt x="1089" y="79"/>
                </a:cubicBezTo>
                <a:cubicBezTo>
                  <a:pt x="1084" y="76"/>
                  <a:pt x="1079" y="73"/>
                  <a:pt x="1075" y="71"/>
                </a:cubicBezTo>
                <a:cubicBezTo>
                  <a:pt x="1070" y="68"/>
                  <a:pt x="1066" y="65"/>
                  <a:pt x="1062" y="62"/>
                </a:cubicBezTo>
                <a:cubicBezTo>
                  <a:pt x="1057" y="59"/>
                  <a:pt x="1053" y="57"/>
                  <a:pt x="1050" y="54"/>
                </a:cubicBezTo>
                <a:cubicBezTo>
                  <a:pt x="1056" y="51"/>
                  <a:pt x="1057" y="47"/>
                  <a:pt x="1051" y="41"/>
                </a:cubicBezTo>
                <a:cubicBezTo>
                  <a:pt x="1045" y="46"/>
                  <a:pt x="1038" y="47"/>
                  <a:pt x="1030" y="45"/>
                </a:cubicBezTo>
                <a:cubicBezTo>
                  <a:pt x="1022" y="44"/>
                  <a:pt x="1014" y="40"/>
                  <a:pt x="1004" y="35"/>
                </a:cubicBezTo>
                <a:cubicBezTo>
                  <a:pt x="995" y="31"/>
                  <a:pt x="985" y="26"/>
                  <a:pt x="975" y="22"/>
                </a:cubicBezTo>
                <a:cubicBezTo>
                  <a:pt x="970" y="20"/>
                  <a:pt x="965" y="18"/>
                  <a:pt x="961" y="17"/>
                </a:cubicBezTo>
                <a:cubicBezTo>
                  <a:pt x="955" y="16"/>
                  <a:pt x="950" y="15"/>
                  <a:pt x="946" y="15"/>
                </a:cubicBezTo>
                <a:cubicBezTo>
                  <a:pt x="940" y="22"/>
                  <a:pt x="946" y="25"/>
                  <a:pt x="944" y="33"/>
                </a:cubicBezTo>
                <a:cubicBezTo>
                  <a:pt x="923" y="26"/>
                  <a:pt x="916" y="32"/>
                  <a:pt x="905" y="35"/>
                </a:cubicBezTo>
                <a:cubicBezTo>
                  <a:pt x="888" y="33"/>
                  <a:pt x="881" y="30"/>
                  <a:pt x="861" y="28"/>
                </a:cubicBezTo>
                <a:cubicBezTo>
                  <a:pt x="861" y="26"/>
                  <a:pt x="861" y="24"/>
                  <a:pt x="856" y="24"/>
                </a:cubicBezTo>
                <a:cubicBezTo>
                  <a:pt x="848" y="23"/>
                  <a:pt x="863" y="28"/>
                  <a:pt x="858" y="31"/>
                </a:cubicBezTo>
                <a:cubicBezTo>
                  <a:pt x="848" y="30"/>
                  <a:pt x="841" y="32"/>
                  <a:pt x="834" y="34"/>
                </a:cubicBezTo>
                <a:cubicBezTo>
                  <a:pt x="828" y="36"/>
                  <a:pt x="821" y="38"/>
                  <a:pt x="812" y="34"/>
                </a:cubicBezTo>
                <a:cubicBezTo>
                  <a:pt x="817" y="43"/>
                  <a:pt x="810" y="47"/>
                  <a:pt x="807" y="50"/>
                </a:cubicBezTo>
                <a:cubicBezTo>
                  <a:pt x="807" y="48"/>
                  <a:pt x="799" y="46"/>
                  <a:pt x="798" y="48"/>
                </a:cubicBezTo>
                <a:cubicBezTo>
                  <a:pt x="803" y="49"/>
                  <a:pt x="798" y="50"/>
                  <a:pt x="792" y="49"/>
                </a:cubicBezTo>
                <a:cubicBezTo>
                  <a:pt x="799" y="47"/>
                  <a:pt x="778" y="36"/>
                  <a:pt x="774" y="42"/>
                </a:cubicBezTo>
                <a:cubicBezTo>
                  <a:pt x="780" y="44"/>
                  <a:pt x="787" y="46"/>
                  <a:pt x="792" y="49"/>
                </a:cubicBezTo>
                <a:cubicBezTo>
                  <a:pt x="796" y="52"/>
                  <a:pt x="798" y="54"/>
                  <a:pt x="794" y="58"/>
                </a:cubicBezTo>
                <a:cubicBezTo>
                  <a:pt x="804" y="58"/>
                  <a:pt x="809" y="61"/>
                  <a:pt x="811" y="65"/>
                </a:cubicBezTo>
                <a:cubicBezTo>
                  <a:pt x="807" y="66"/>
                  <a:pt x="803" y="68"/>
                  <a:pt x="798" y="68"/>
                </a:cubicBezTo>
                <a:cubicBezTo>
                  <a:pt x="800" y="72"/>
                  <a:pt x="806" y="74"/>
                  <a:pt x="809" y="77"/>
                </a:cubicBezTo>
                <a:cubicBezTo>
                  <a:pt x="802" y="79"/>
                  <a:pt x="791" y="79"/>
                  <a:pt x="779" y="77"/>
                </a:cubicBezTo>
                <a:cubicBezTo>
                  <a:pt x="767" y="76"/>
                  <a:pt x="755" y="73"/>
                  <a:pt x="748" y="67"/>
                </a:cubicBezTo>
                <a:cubicBezTo>
                  <a:pt x="742" y="68"/>
                  <a:pt x="735" y="71"/>
                  <a:pt x="729" y="72"/>
                </a:cubicBezTo>
                <a:cubicBezTo>
                  <a:pt x="723" y="74"/>
                  <a:pt x="717" y="74"/>
                  <a:pt x="712" y="68"/>
                </a:cubicBezTo>
                <a:cubicBezTo>
                  <a:pt x="716" y="68"/>
                  <a:pt x="726" y="67"/>
                  <a:pt x="730" y="63"/>
                </a:cubicBezTo>
                <a:cubicBezTo>
                  <a:pt x="724" y="62"/>
                  <a:pt x="717" y="64"/>
                  <a:pt x="711" y="64"/>
                </a:cubicBezTo>
                <a:cubicBezTo>
                  <a:pt x="704" y="65"/>
                  <a:pt x="698" y="65"/>
                  <a:pt x="694" y="61"/>
                </a:cubicBezTo>
                <a:cubicBezTo>
                  <a:pt x="700" y="59"/>
                  <a:pt x="707" y="58"/>
                  <a:pt x="715" y="57"/>
                </a:cubicBezTo>
                <a:cubicBezTo>
                  <a:pt x="723" y="55"/>
                  <a:pt x="732" y="55"/>
                  <a:pt x="741" y="55"/>
                </a:cubicBezTo>
                <a:cubicBezTo>
                  <a:pt x="758" y="54"/>
                  <a:pt x="776" y="56"/>
                  <a:pt x="793" y="60"/>
                </a:cubicBezTo>
                <a:cubicBezTo>
                  <a:pt x="788" y="58"/>
                  <a:pt x="782" y="56"/>
                  <a:pt x="775" y="54"/>
                </a:cubicBezTo>
                <a:cubicBezTo>
                  <a:pt x="771" y="54"/>
                  <a:pt x="767" y="53"/>
                  <a:pt x="763" y="52"/>
                </a:cubicBezTo>
                <a:cubicBezTo>
                  <a:pt x="761" y="52"/>
                  <a:pt x="759" y="52"/>
                  <a:pt x="757" y="52"/>
                </a:cubicBezTo>
                <a:cubicBezTo>
                  <a:pt x="755" y="52"/>
                  <a:pt x="753" y="52"/>
                  <a:pt x="751" y="52"/>
                </a:cubicBezTo>
                <a:cubicBezTo>
                  <a:pt x="742" y="51"/>
                  <a:pt x="733" y="52"/>
                  <a:pt x="725" y="52"/>
                </a:cubicBezTo>
                <a:cubicBezTo>
                  <a:pt x="723" y="52"/>
                  <a:pt x="721" y="52"/>
                  <a:pt x="718" y="53"/>
                </a:cubicBezTo>
                <a:cubicBezTo>
                  <a:pt x="716" y="53"/>
                  <a:pt x="714" y="53"/>
                  <a:pt x="712" y="53"/>
                </a:cubicBezTo>
                <a:cubicBezTo>
                  <a:pt x="708" y="54"/>
                  <a:pt x="704" y="54"/>
                  <a:pt x="700" y="55"/>
                </a:cubicBezTo>
                <a:cubicBezTo>
                  <a:pt x="697" y="53"/>
                  <a:pt x="693" y="53"/>
                  <a:pt x="688" y="52"/>
                </a:cubicBezTo>
                <a:cubicBezTo>
                  <a:pt x="685" y="52"/>
                  <a:pt x="683" y="52"/>
                  <a:pt x="680" y="52"/>
                </a:cubicBezTo>
                <a:cubicBezTo>
                  <a:pt x="677" y="51"/>
                  <a:pt x="675" y="51"/>
                  <a:pt x="672" y="51"/>
                </a:cubicBezTo>
                <a:cubicBezTo>
                  <a:pt x="660" y="52"/>
                  <a:pt x="648" y="53"/>
                  <a:pt x="640" y="55"/>
                </a:cubicBezTo>
                <a:cubicBezTo>
                  <a:pt x="632" y="54"/>
                  <a:pt x="631" y="50"/>
                  <a:pt x="623" y="49"/>
                </a:cubicBezTo>
                <a:cubicBezTo>
                  <a:pt x="616" y="50"/>
                  <a:pt x="608" y="51"/>
                  <a:pt x="599" y="52"/>
                </a:cubicBezTo>
                <a:cubicBezTo>
                  <a:pt x="590" y="53"/>
                  <a:pt x="581" y="55"/>
                  <a:pt x="573" y="56"/>
                </a:cubicBezTo>
                <a:cubicBezTo>
                  <a:pt x="568" y="57"/>
                  <a:pt x="564" y="57"/>
                  <a:pt x="561" y="58"/>
                </a:cubicBezTo>
                <a:cubicBezTo>
                  <a:pt x="557" y="58"/>
                  <a:pt x="554" y="58"/>
                  <a:pt x="551" y="58"/>
                </a:cubicBezTo>
                <a:cubicBezTo>
                  <a:pt x="545" y="57"/>
                  <a:pt x="542" y="55"/>
                  <a:pt x="542" y="51"/>
                </a:cubicBezTo>
                <a:cubicBezTo>
                  <a:pt x="530" y="50"/>
                  <a:pt x="540" y="56"/>
                  <a:pt x="532" y="56"/>
                </a:cubicBezTo>
                <a:cubicBezTo>
                  <a:pt x="526" y="55"/>
                  <a:pt x="520" y="55"/>
                  <a:pt x="521" y="50"/>
                </a:cubicBezTo>
                <a:cubicBezTo>
                  <a:pt x="529" y="46"/>
                  <a:pt x="538" y="42"/>
                  <a:pt x="547" y="39"/>
                </a:cubicBezTo>
                <a:cubicBezTo>
                  <a:pt x="552" y="37"/>
                  <a:pt x="556" y="35"/>
                  <a:pt x="561" y="34"/>
                </a:cubicBezTo>
                <a:cubicBezTo>
                  <a:pt x="566" y="32"/>
                  <a:pt x="571" y="31"/>
                  <a:pt x="576" y="29"/>
                </a:cubicBezTo>
                <a:cubicBezTo>
                  <a:pt x="581" y="28"/>
                  <a:pt x="586" y="26"/>
                  <a:pt x="591" y="25"/>
                </a:cubicBezTo>
                <a:cubicBezTo>
                  <a:pt x="596" y="23"/>
                  <a:pt x="601" y="22"/>
                  <a:pt x="606" y="21"/>
                </a:cubicBezTo>
                <a:cubicBezTo>
                  <a:pt x="616" y="18"/>
                  <a:pt x="626" y="15"/>
                  <a:pt x="635" y="12"/>
                </a:cubicBezTo>
                <a:cubicBezTo>
                  <a:pt x="625" y="8"/>
                  <a:pt x="611" y="7"/>
                  <a:pt x="610" y="0"/>
                </a:cubicBezTo>
                <a:cubicBezTo>
                  <a:pt x="600" y="0"/>
                  <a:pt x="591" y="1"/>
                  <a:pt x="583" y="2"/>
                </a:cubicBezTo>
                <a:cubicBezTo>
                  <a:pt x="574" y="3"/>
                  <a:pt x="566" y="5"/>
                  <a:pt x="559" y="7"/>
                </a:cubicBezTo>
                <a:cubicBezTo>
                  <a:pt x="545" y="11"/>
                  <a:pt x="532" y="17"/>
                  <a:pt x="519" y="22"/>
                </a:cubicBezTo>
                <a:cubicBezTo>
                  <a:pt x="507" y="28"/>
                  <a:pt x="494" y="34"/>
                  <a:pt x="480" y="39"/>
                </a:cubicBezTo>
                <a:cubicBezTo>
                  <a:pt x="473" y="42"/>
                  <a:pt x="466" y="45"/>
                  <a:pt x="458" y="47"/>
                </a:cubicBezTo>
                <a:cubicBezTo>
                  <a:pt x="454" y="48"/>
                  <a:pt x="450" y="49"/>
                  <a:pt x="445" y="50"/>
                </a:cubicBezTo>
                <a:cubicBezTo>
                  <a:pt x="441" y="51"/>
                  <a:pt x="436" y="52"/>
                  <a:pt x="432" y="53"/>
                </a:cubicBezTo>
                <a:cubicBezTo>
                  <a:pt x="439" y="59"/>
                  <a:pt x="435" y="65"/>
                  <a:pt x="432" y="70"/>
                </a:cubicBezTo>
                <a:cubicBezTo>
                  <a:pt x="429" y="75"/>
                  <a:pt x="427" y="81"/>
                  <a:pt x="436" y="85"/>
                </a:cubicBezTo>
                <a:cubicBezTo>
                  <a:pt x="431" y="86"/>
                  <a:pt x="426" y="87"/>
                  <a:pt x="424" y="89"/>
                </a:cubicBezTo>
                <a:cubicBezTo>
                  <a:pt x="430" y="99"/>
                  <a:pt x="438" y="106"/>
                  <a:pt x="425" y="117"/>
                </a:cubicBezTo>
                <a:cubicBezTo>
                  <a:pt x="425" y="119"/>
                  <a:pt x="434" y="116"/>
                  <a:pt x="435" y="117"/>
                </a:cubicBezTo>
                <a:cubicBezTo>
                  <a:pt x="424" y="120"/>
                  <a:pt x="428" y="125"/>
                  <a:pt x="425" y="129"/>
                </a:cubicBezTo>
                <a:cubicBezTo>
                  <a:pt x="427" y="130"/>
                  <a:pt x="437" y="126"/>
                  <a:pt x="438" y="128"/>
                </a:cubicBezTo>
                <a:cubicBezTo>
                  <a:pt x="448" y="142"/>
                  <a:pt x="459" y="152"/>
                  <a:pt x="471" y="162"/>
                </a:cubicBezTo>
                <a:cubicBezTo>
                  <a:pt x="477" y="167"/>
                  <a:pt x="483" y="172"/>
                  <a:pt x="490" y="178"/>
                </a:cubicBezTo>
                <a:cubicBezTo>
                  <a:pt x="493" y="181"/>
                  <a:pt x="497" y="184"/>
                  <a:pt x="500" y="187"/>
                </a:cubicBezTo>
                <a:cubicBezTo>
                  <a:pt x="504" y="190"/>
                  <a:pt x="508" y="194"/>
                  <a:pt x="512" y="197"/>
                </a:cubicBezTo>
                <a:cubicBezTo>
                  <a:pt x="523" y="199"/>
                  <a:pt x="532" y="203"/>
                  <a:pt x="541" y="207"/>
                </a:cubicBezTo>
                <a:cubicBezTo>
                  <a:pt x="549" y="211"/>
                  <a:pt x="557" y="216"/>
                  <a:pt x="568" y="218"/>
                </a:cubicBezTo>
                <a:cubicBezTo>
                  <a:pt x="565" y="221"/>
                  <a:pt x="569" y="224"/>
                  <a:pt x="572" y="227"/>
                </a:cubicBezTo>
                <a:cubicBezTo>
                  <a:pt x="576" y="230"/>
                  <a:pt x="579" y="233"/>
                  <a:pt x="576" y="236"/>
                </a:cubicBezTo>
                <a:cubicBezTo>
                  <a:pt x="582" y="235"/>
                  <a:pt x="586" y="236"/>
                  <a:pt x="587" y="238"/>
                </a:cubicBezTo>
                <a:cubicBezTo>
                  <a:pt x="581" y="238"/>
                  <a:pt x="577" y="239"/>
                  <a:pt x="576" y="242"/>
                </a:cubicBezTo>
                <a:cubicBezTo>
                  <a:pt x="589" y="240"/>
                  <a:pt x="582" y="248"/>
                  <a:pt x="582" y="249"/>
                </a:cubicBezTo>
                <a:cubicBezTo>
                  <a:pt x="586" y="254"/>
                  <a:pt x="594" y="259"/>
                  <a:pt x="601" y="263"/>
                </a:cubicBezTo>
                <a:cubicBezTo>
                  <a:pt x="608" y="268"/>
                  <a:pt x="615" y="274"/>
                  <a:pt x="618" y="280"/>
                </a:cubicBezTo>
                <a:cubicBezTo>
                  <a:pt x="615" y="281"/>
                  <a:pt x="611" y="281"/>
                  <a:pt x="608" y="281"/>
                </a:cubicBezTo>
                <a:cubicBezTo>
                  <a:pt x="605" y="281"/>
                  <a:pt x="601" y="281"/>
                  <a:pt x="598" y="281"/>
                </a:cubicBezTo>
                <a:cubicBezTo>
                  <a:pt x="591" y="281"/>
                  <a:pt x="585" y="279"/>
                  <a:pt x="578" y="278"/>
                </a:cubicBezTo>
                <a:cubicBezTo>
                  <a:pt x="572" y="277"/>
                  <a:pt x="565" y="276"/>
                  <a:pt x="559" y="276"/>
                </a:cubicBezTo>
                <a:cubicBezTo>
                  <a:pt x="553" y="276"/>
                  <a:pt x="547" y="277"/>
                  <a:pt x="542" y="280"/>
                </a:cubicBezTo>
                <a:cubicBezTo>
                  <a:pt x="532" y="277"/>
                  <a:pt x="518" y="278"/>
                  <a:pt x="514" y="271"/>
                </a:cubicBezTo>
                <a:cubicBezTo>
                  <a:pt x="522" y="269"/>
                  <a:pt x="529" y="268"/>
                  <a:pt x="529" y="263"/>
                </a:cubicBezTo>
                <a:cubicBezTo>
                  <a:pt x="524" y="262"/>
                  <a:pt x="519" y="262"/>
                  <a:pt x="514" y="261"/>
                </a:cubicBezTo>
                <a:cubicBezTo>
                  <a:pt x="510" y="261"/>
                  <a:pt x="505" y="260"/>
                  <a:pt x="499" y="260"/>
                </a:cubicBezTo>
                <a:cubicBezTo>
                  <a:pt x="494" y="260"/>
                  <a:pt x="489" y="260"/>
                  <a:pt x="483" y="261"/>
                </a:cubicBezTo>
                <a:cubicBezTo>
                  <a:pt x="477" y="261"/>
                  <a:pt x="471" y="262"/>
                  <a:pt x="465" y="263"/>
                </a:cubicBezTo>
                <a:cubicBezTo>
                  <a:pt x="463" y="261"/>
                  <a:pt x="459" y="259"/>
                  <a:pt x="455" y="259"/>
                </a:cubicBezTo>
                <a:cubicBezTo>
                  <a:pt x="453" y="258"/>
                  <a:pt x="450" y="258"/>
                  <a:pt x="448" y="259"/>
                </a:cubicBezTo>
                <a:cubicBezTo>
                  <a:pt x="445" y="259"/>
                  <a:pt x="442" y="259"/>
                  <a:pt x="439" y="260"/>
                </a:cubicBezTo>
                <a:cubicBezTo>
                  <a:pt x="428" y="262"/>
                  <a:pt x="415" y="265"/>
                  <a:pt x="404" y="267"/>
                </a:cubicBezTo>
                <a:cubicBezTo>
                  <a:pt x="403" y="264"/>
                  <a:pt x="411" y="263"/>
                  <a:pt x="408" y="260"/>
                </a:cubicBezTo>
                <a:cubicBezTo>
                  <a:pt x="381" y="270"/>
                  <a:pt x="346" y="281"/>
                  <a:pt x="317" y="290"/>
                </a:cubicBezTo>
                <a:cubicBezTo>
                  <a:pt x="313" y="287"/>
                  <a:pt x="306" y="287"/>
                  <a:pt x="299" y="288"/>
                </a:cubicBezTo>
                <a:cubicBezTo>
                  <a:pt x="295" y="289"/>
                  <a:pt x="291" y="290"/>
                  <a:pt x="286" y="291"/>
                </a:cubicBezTo>
                <a:cubicBezTo>
                  <a:pt x="282" y="292"/>
                  <a:pt x="278" y="294"/>
                  <a:pt x="274" y="295"/>
                </a:cubicBezTo>
                <a:cubicBezTo>
                  <a:pt x="266" y="298"/>
                  <a:pt x="257" y="300"/>
                  <a:pt x="251" y="302"/>
                </a:cubicBezTo>
                <a:cubicBezTo>
                  <a:pt x="244" y="303"/>
                  <a:pt x="239" y="303"/>
                  <a:pt x="236" y="299"/>
                </a:cubicBezTo>
                <a:cubicBezTo>
                  <a:pt x="224" y="305"/>
                  <a:pt x="211" y="312"/>
                  <a:pt x="203" y="311"/>
                </a:cubicBezTo>
                <a:cubicBezTo>
                  <a:pt x="202" y="307"/>
                  <a:pt x="204" y="302"/>
                  <a:pt x="204" y="298"/>
                </a:cubicBezTo>
                <a:cubicBezTo>
                  <a:pt x="205" y="294"/>
                  <a:pt x="204" y="290"/>
                  <a:pt x="200" y="286"/>
                </a:cubicBezTo>
                <a:cubicBezTo>
                  <a:pt x="195" y="285"/>
                  <a:pt x="187" y="288"/>
                  <a:pt x="179" y="292"/>
                </a:cubicBezTo>
                <a:cubicBezTo>
                  <a:pt x="171" y="296"/>
                  <a:pt x="163" y="300"/>
                  <a:pt x="156" y="301"/>
                </a:cubicBezTo>
                <a:cubicBezTo>
                  <a:pt x="159" y="306"/>
                  <a:pt x="147" y="321"/>
                  <a:pt x="136" y="324"/>
                </a:cubicBezTo>
                <a:cubicBezTo>
                  <a:pt x="136" y="321"/>
                  <a:pt x="141" y="316"/>
                  <a:pt x="142" y="312"/>
                </a:cubicBezTo>
                <a:cubicBezTo>
                  <a:pt x="127" y="313"/>
                  <a:pt x="125" y="305"/>
                  <a:pt x="112" y="305"/>
                </a:cubicBezTo>
                <a:cubicBezTo>
                  <a:pt x="105" y="311"/>
                  <a:pt x="94" y="323"/>
                  <a:pt x="88" y="319"/>
                </a:cubicBezTo>
                <a:cubicBezTo>
                  <a:pt x="92" y="315"/>
                  <a:pt x="101" y="314"/>
                  <a:pt x="100" y="309"/>
                </a:cubicBezTo>
                <a:cubicBezTo>
                  <a:pt x="92" y="315"/>
                  <a:pt x="89" y="311"/>
                  <a:pt x="82" y="317"/>
                </a:cubicBezTo>
                <a:cubicBezTo>
                  <a:pt x="85" y="321"/>
                  <a:pt x="83" y="323"/>
                  <a:pt x="79" y="324"/>
                </a:cubicBezTo>
                <a:cubicBezTo>
                  <a:pt x="75" y="326"/>
                  <a:pt x="70" y="327"/>
                  <a:pt x="68" y="329"/>
                </a:cubicBezTo>
                <a:cubicBezTo>
                  <a:pt x="64" y="338"/>
                  <a:pt x="74" y="333"/>
                  <a:pt x="71" y="342"/>
                </a:cubicBezTo>
                <a:cubicBezTo>
                  <a:pt x="64" y="348"/>
                  <a:pt x="57" y="353"/>
                  <a:pt x="49" y="358"/>
                </a:cubicBezTo>
                <a:cubicBezTo>
                  <a:pt x="42" y="362"/>
                  <a:pt x="35" y="365"/>
                  <a:pt x="28" y="368"/>
                </a:cubicBezTo>
                <a:cubicBezTo>
                  <a:pt x="21" y="371"/>
                  <a:pt x="15" y="375"/>
                  <a:pt x="10" y="379"/>
                </a:cubicBezTo>
                <a:cubicBezTo>
                  <a:pt x="5" y="383"/>
                  <a:pt x="1" y="389"/>
                  <a:pt x="0" y="395"/>
                </a:cubicBezTo>
                <a:cubicBezTo>
                  <a:pt x="4" y="394"/>
                  <a:pt x="9" y="387"/>
                  <a:pt x="14" y="382"/>
                </a:cubicBezTo>
                <a:cubicBezTo>
                  <a:pt x="26" y="379"/>
                  <a:pt x="37" y="375"/>
                  <a:pt x="49" y="370"/>
                </a:cubicBezTo>
                <a:cubicBezTo>
                  <a:pt x="52" y="368"/>
                  <a:pt x="55" y="367"/>
                  <a:pt x="58" y="366"/>
                </a:cubicBezTo>
                <a:cubicBezTo>
                  <a:pt x="61" y="365"/>
                  <a:pt x="64" y="363"/>
                  <a:pt x="67" y="362"/>
                </a:cubicBezTo>
                <a:cubicBezTo>
                  <a:pt x="74" y="359"/>
                  <a:pt x="80" y="356"/>
                  <a:pt x="86" y="353"/>
                </a:cubicBezTo>
                <a:cubicBezTo>
                  <a:pt x="87" y="355"/>
                  <a:pt x="85" y="358"/>
                  <a:pt x="88" y="359"/>
                </a:cubicBezTo>
                <a:cubicBezTo>
                  <a:pt x="92" y="356"/>
                  <a:pt x="94" y="352"/>
                  <a:pt x="96" y="349"/>
                </a:cubicBezTo>
                <a:cubicBezTo>
                  <a:pt x="99" y="345"/>
                  <a:pt x="101" y="342"/>
                  <a:pt x="105" y="338"/>
                </a:cubicBezTo>
                <a:cubicBezTo>
                  <a:pt x="110" y="338"/>
                  <a:pt x="115" y="337"/>
                  <a:pt x="124" y="328"/>
                </a:cubicBezTo>
                <a:cubicBezTo>
                  <a:pt x="119" y="341"/>
                  <a:pt x="135" y="327"/>
                  <a:pt x="138" y="331"/>
                </a:cubicBezTo>
                <a:cubicBezTo>
                  <a:pt x="132" y="339"/>
                  <a:pt x="134" y="339"/>
                  <a:pt x="139" y="342"/>
                </a:cubicBezTo>
                <a:cubicBezTo>
                  <a:pt x="135" y="345"/>
                  <a:pt x="139" y="347"/>
                  <a:pt x="132" y="351"/>
                </a:cubicBezTo>
                <a:cubicBezTo>
                  <a:pt x="127" y="355"/>
                  <a:pt x="121" y="358"/>
                  <a:pt x="115" y="362"/>
                </a:cubicBezTo>
                <a:cubicBezTo>
                  <a:pt x="112" y="364"/>
                  <a:pt x="109" y="366"/>
                  <a:pt x="106" y="368"/>
                </a:cubicBezTo>
                <a:cubicBezTo>
                  <a:pt x="103" y="370"/>
                  <a:pt x="100" y="373"/>
                  <a:pt x="97" y="375"/>
                </a:cubicBezTo>
                <a:cubicBezTo>
                  <a:pt x="91" y="379"/>
                  <a:pt x="85" y="384"/>
                  <a:pt x="79" y="389"/>
                </a:cubicBezTo>
                <a:cubicBezTo>
                  <a:pt x="73" y="394"/>
                  <a:pt x="67" y="400"/>
                  <a:pt x="61" y="405"/>
                </a:cubicBezTo>
                <a:cubicBezTo>
                  <a:pt x="65" y="405"/>
                  <a:pt x="69" y="403"/>
                  <a:pt x="74" y="401"/>
                </a:cubicBezTo>
                <a:cubicBezTo>
                  <a:pt x="76" y="400"/>
                  <a:pt x="78" y="399"/>
                  <a:pt x="80" y="398"/>
                </a:cubicBezTo>
                <a:cubicBezTo>
                  <a:pt x="82" y="396"/>
                  <a:pt x="84" y="395"/>
                  <a:pt x="87" y="394"/>
                </a:cubicBezTo>
                <a:cubicBezTo>
                  <a:pt x="97" y="388"/>
                  <a:pt x="107" y="381"/>
                  <a:pt x="116" y="376"/>
                </a:cubicBezTo>
                <a:cubicBezTo>
                  <a:pt x="119" y="382"/>
                  <a:pt x="123" y="384"/>
                  <a:pt x="129" y="384"/>
                </a:cubicBezTo>
                <a:cubicBezTo>
                  <a:pt x="134" y="384"/>
                  <a:pt x="141" y="383"/>
                  <a:pt x="150" y="381"/>
                </a:cubicBezTo>
                <a:cubicBezTo>
                  <a:pt x="159" y="376"/>
                  <a:pt x="149" y="376"/>
                  <a:pt x="157" y="371"/>
                </a:cubicBezTo>
                <a:cubicBezTo>
                  <a:pt x="161" y="373"/>
                  <a:pt x="166" y="373"/>
                  <a:pt x="170" y="374"/>
                </a:cubicBezTo>
                <a:cubicBezTo>
                  <a:pt x="175" y="374"/>
                  <a:pt x="180" y="375"/>
                  <a:pt x="185" y="375"/>
                </a:cubicBezTo>
                <a:cubicBezTo>
                  <a:pt x="195" y="376"/>
                  <a:pt x="203" y="379"/>
                  <a:pt x="205" y="388"/>
                </a:cubicBezTo>
                <a:cubicBezTo>
                  <a:pt x="199" y="393"/>
                  <a:pt x="195" y="397"/>
                  <a:pt x="191" y="401"/>
                </a:cubicBezTo>
                <a:cubicBezTo>
                  <a:pt x="188" y="406"/>
                  <a:pt x="187" y="410"/>
                  <a:pt x="185" y="414"/>
                </a:cubicBezTo>
                <a:cubicBezTo>
                  <a:pt x="183" y="418"/>
                  <a:pt x="181" y="422"/>
                  <a:pt x="178" y="426"/>
                </a:cubicBezTo>
                <a:cubicBezTo>
                  <a:pt x="177" y="429"/>
                  <a:pt x="175" y="431"/>
                  <a:pt x="173" y="433"/>
                </a:cubicBezTo>
                <a:cubicBezTo>
                  <a:pt x="171" y="435"/>
                  <a:pt x="168" y="438"/>
                  <a:pt x="165" y="440"/>
                </a:cubicBezTo>
                <a:cubicBezTo>
                  <a:pt x="169" y="446"/>
                  <a:pt x="163" y="453"/>
                  <a:pt x="164" y="458"/>
                </a:cubicBezTo>
                <a:cubicBezTo>
                  <a:pt x="167" y="460"/>
                  <a:pt x="171" y="458"/>
                  <a:pt x="174" y="457"/>
                </a:cubicBezTo>
                <a:cubicBezTo>
                  <a:pt x="175" y="461"/>
                  <a:pt x="172" y="466"/>
                  <a:pt x="170" y="471"/>
                </a:cubicBezTo>
                <a:cubicBezTo>
                  <a:pt x="177" y="490"/>
                  <a:pt x="198" y="465"/>
                  <a:pt x="207" y="475"/>
                </a:cubicBezTo>
                <a:cubicBezTo>
                  <a:pt x="201" y="484"/>
                  <a:pt x="192" y="493"/>
                  <a:pt x="184" y="502"/>
                </a:cubicBezTo>
                <a:cubicBezTo>
                  <a:pt x="176" y="510"/>
                  <a:pt x="169" y="519"/>
                  <a:pt x="167" y="527"/>
                </a:cubicBezTo>
                <a:cubicBezTo>
                  <a:pt x="174" y="521"/>
                  <a:pt x="183" y="525"/>
                  <a:pt x="181" y="533"/>
                </a:cubicBezTo>
                <a:cubicBezTo>
                  <a:pt x="192" y="528"/>
                  <a:pt x="202" y="534"/>
                  <a:pt x="213" y="528"/>
                </a:cubicBezTo>
                <a:cubicBezTo>
                  <a:pt x="219" y="518"/>
                  <a:pt x="219" y="510"/>
                  <a:pt x="219" y="502"/>
                </a:cubicBezTo>
                <a:cubicBezTo>
                  <a:pt x="219" y="498"/>
                  <a:pt x="219" y="494"/>
                  <a:pt x="221" y="489"/>
                </a:cubicBezTo>
                <a:cubicBezTo>
                  <a:pt x="222" y="485"/>
                  <a:pt x="224" y="480"/>
                  <a:pt x="228" y="474"/>
                </a:cubicBezTo>
                <a:cubicBezTo>
                  <a:pt x="232" y="475"/>
                  <a:pt x="235" y="475"/>
                  <a:pt x="239" y="475"/>
                </a:cubicBezTo>
                <a:cubicBezTo>
                  <a:pt x="241" y="475"/>
                  <a:pt x="243" y="474"/>
                  <a:pt x="245" y="474"/>
                </a:cubicBezTo>
                <a:cubicBezTo>
                  <a:pt x="247" y="473"/>
                  <a:pt x="249" y="473"/>
                  <a:pt x="252" y="472"/>
                </a:cubicBezTo>
                <a:cubicBezTo>
                  <a:pt x="256" y="470"/>
                  <a:pt x="260" y="468"/>
                  <a:pt x="265" y="466"/>
                </a:cubicBezTo>
                <a:cubicBezTo>
                  <a:pt x="270" y="464"/>
                  <a:pt x="274" y="461"/>
                  <a:pt x="279" y="459"/>
                </a:cubicBezTo>
                <a:cubicBezTo>
                  <a:pt x="284" y="456"/>
                  <a:pt x="288" y="454"/>
                  <a:pt x="293" y="451"/>
                </a:cubicBezTo>
                <a:cubicBezTo>
                  <a:pt x="295" y="450"/>
                  <a:pt x="297" y="449"/>
                  <a:pt x="299" y="447"/>
                </a:cubicBezTo>
                <a:cubicBezTo>
                  <a:pt x="301" y="446"/>
                  <a:pt x="304" y="445"/>
                  <a:pt x="306" y="444"/>
                </a:cubicBezTo>
                <a:cubicBezTo>
                  <a:pt x="314" y="440"/>
                  <a:pt x="321" y="436"/>
                  <a:pt x="326" y="434"/>
                </a:cubicBezTo>
                <a:cubicBezTo>
                  <a:pt x="323" y="435"/>
                  <a:pt x="321" y="435"/>
                  <a:pt x="320" y="433"/>
                </a:cubicBezTo>
                <a:cubicBezTo>
                  <a:pt x="321" y="432"/>
                  <a:pt x="322" y="431"/>
                  <a:pt x="323" y="431"/>
                </a:cubicBezTo>
                <a:cubicBezTo>
                  <a:pt x="324" y="430"/>
                  <a:pt x="325" y="429"/>
                  <a:pt x="326" y="429"/>
                </a:cubicBezTo>
                <a:cubicBezTo>
                  <a:pt x="328" y="428"/>
                  <a:pt x="329" y="427"/>
                  <a:pt x="331" y="427"/>
                </a:cubicBezTo>
                <a:cubicBezTo>
                  <a:pt x="334" y="425"/>
                  <a:pt x="338" y="425"/>
                  <a:pt x="341" y="424"/>
                </a:cubicBezTo>
                <a:cubicBezTo>
                  <a:pt x="337" y="420"/>
                  <a:pt x="349" y="416"/>
                  <a:pt x="350" y="412"/>
                </a:cubicBezTo>
                <a:cubicBezTo>
                  <a:pt x="346" y="413"/>
                  <a:pt x="342" y="414"/>
                  <a:pt x="341" y="411"/>
                </a:cubicBezTo>
                <a:cubicBezTo>
                  <a:pt x="357" y="403"/>
                  <a:pt x="368" y="395"/>
                  <a:pt x="380" y="387"/>
                </a:cubicBezTo>
                <a:cubicBezTo>
                  <a:pt x="386" y="383"/>
                  <a:pt x="392" y="379"/>
                  <a:pt x="399" y="375"/>
                </a:cubicBezTo>
                <a:cubicBezTo>
                  <a:pt x="402" y="373"/>
                  <a:pt x="406" y="371"/>
                  <a:pt x="409" y="370"/>
                </a:cubicBezTo>
                <a:cubicBezTo>
                  <a:pt x="413" y="368"/>
                  <a:pt x="417" y="366"/>
                  <a:pt x="421" y="364"/>
                </a:cubicBezTo>
                <a:cubicBezTo>
                  <a:pt x="421" y="362"/>
                  <a:pt x="419" y="360"/>
                  <a:pt x="422" y="359"/>
                </a:cubicBezTo>
                <a:cubicBezTo>
                  <a:pt x="428" y="357"/>
                  <a:pt x="433" y="356"/>
                  <a:pt x="439" y="354"/>
                </a:cubicBezTo>
                <a:cubicBezTo>
                  <a:pt x="442" y="353"/>
                  <a:pt x="444" y="352"/>
                  <a:pt x="447" y="351"/>
                </a:cubicBezTo>
                <a:cubicBezTo>
                  <a:pt x="450" y="350"/>
                  <a:pt x="452" y="349"/>
                  <a:pt x="455" y="348"/>
                </a:cubicBezTo>
                <a:cubicBezTo>
                  <a:pt x="460" y="347"/>
                  <a:pt x="465" y="345"/>
                  <a:pt x="470" y="343"/>
                </a:cubicBezTo>
                <a:cubicBezTo>
                  <a:pt x="475" y="342"/>
                  <a:pt x="480" y="340"/>
                  <a:pt x="484" y="338"/>
                </a:cubicBezTo>
                <a:cubicBezTo>
                  <a:pt x="489" y="337"/>
                  <a:pt x="494" y="335"/>
                  <a:pt x="499" y="333"/>
                </a:cubicBezTo>
                <a:cubicBezTo>
                  <a:pt x="504" y="332"/>
                  <a:pt x="509" y="331"/>
                  <a:pt x="514" y="329"/>
                </a:cubicBezTo>
                <a:cubicBezTo>
                  <a:pt x="524" y="326"/>
                  <a:pt x="534" y="324"/>
                  <a:pt x="546" y="321"/>
                </a:cubicBezTo>
                <a:cubicBezTo>
                  <a:pt x="546" y="320"/>
                  <a:pt x="545" y="317"/>
                  <a:pt x="548" y="317"/>
                </a:cubicBezTo>
                <a:cubicBezTo>
                  <a:pt x="558" y="318"/>
                  <a:pt x="570" y="317"/>
                  <a:pt x="576" y="317"/>
                </a:cubicBezTo>
                <a:cubicBezTo>
                  <a:pt x="575" y="316"/>
                  <a:pt x="574" y="316"/>
                  <a:pt x="574" y="314"/>
                </a:cubicBezTo>
                <a:cubicBezTo>
                  <a:pt x="578" y="314"/>
                  <a:pt x="583" y="314"/>
                  <a:pt x="588" y="313"/>
                </a:cubicBezTo>
                <a:cubicBezTo>
                  <a:pt x="593" y="313"/>
                  <a:pt x="598" y="313"/>
                  <a:pt x="603" y="313"/>
                </a:cubicBezTo>
                <a:cubicBezTo>
                  <a:pt x="608" y="312"/>
                  <a:pt x="613" y="312"/>
                  <a:pt x="618" y="312"/>
                </a:cubicBezTo>
                <a:cubicBezTo>
                  <a:pt x="622" y="312"/>
                  <a:pt x="627" y="312"/>
                  <a:pt x="632" y="312"/>
                </a:cubicBezTo>
                <a:cubicBezTo>
                  <a:pt x="634" y="312"/>
                  <a:pt x="636" y="313"/>
                  <a:pt x="638" y="313"/>
                </a:cubicBezTo>
                <a:cubicBezTo>
                  <a:pt x="640" y="313"/>
                  <a:pt x="642" y="313"/>
                  <a:pt x="644" y="314"/>
                </a:cubicBezTo>
                <a:cubicBezTo>
                  <a:pt x="648" y="314"/>
                  <a:pt x="651" y="315"/>
                  <a:pt x="654" y="316"/>
                </a:cubicBezTo>
                <a:cubicBezTo>
                  <a:pt x="660" y="319"/>
                  <a:pt x="665" y="323"/>
                  <a:pt x="666" y="328"/>
                </a:cubicBezTo>
                <a:cubicBezTo>
                  <a:pt x="663" y="326"/>
                  <a:pt x="661" y="326"/>
                  <a:pt x="659" y="329"/>
                </a:cubicBezTo>
                <a:cubicBezTo>
                  <a:pt x="666" y="331"/>
                  <a:pt x="677" y="337"/>
                  <a:pt x="670" y="343"/>
                </a:cubicBezTo>
                <a:cubicBezTo>
                  <a:pt x="682" y="341"/>
                  <a:pt x="689" y="350"/>
                  <a:pt x="683" y="355"/>
                </a:cubicBezTo>
                <a:cubicBezTo>
                  <a:pt x="683" y="357"/>
                  <a:pt x="686" y="358"/>
                  <a:pt x="685" y="361"/>
                </a:cubicBezTo>
                <a:cubicBezTo>
                  <a:pt x="692" y="362"/>
                  <a:pt x="689" y="362"/>
                  <a:pt x="693" y="360"/>
                </a:cubicBezTo>
                <a:cubicBezTo>
                  <a:pt x="693" y="362"/>
                  <a:pt x="694" y="363"/>
                  <a:pt x="695" y="364"/>
                </a:cubicBezTo>
                <a:cubicBezTo>
                  <a:pt x="694" y="364"/>
                  <a:pt x="692" y="364"/>
                  <a:pt x="690" y="364"/>
                </a:cubicBezTo>
                <a:cubicBezTo>
                  <a:pt x="689" y="364"/>
                  <a:pt x="688" y="365"/>
                  <a:pt x="689" y="367"/>
                </a:cubicBezTo>
                <a:cubicBezTo>
                  <a:pt x="703" y="367"/>
                  <a:pt x="691" y="373"/>
                  <a:pt x="696" y="377"/>
                </a:cubicBezTo>
                <a:cubicBezTo>
                  <a:pt x="705" y="377"/>
                  <a:pt x="702" y="369"/>
                  <a:pt x="714" y="372"/>
                </a:cubicBezTo>
                <a:cubicBezTo>
                  <a:pt x="709" y="375"/>
                  <a:pt x="714" y="378"/>
                  <a:pt x="713" y="382"/>
                </a:cubicBezTo>
                <a:cubicBezTo>
                  <a:pt x="712" y="381"/>
                  <a:pt x="705" y="378"/>
                  <a:pt x="705" y="381"/>
                </a:cubicBezTo>
                <a:cubicBezTo>
                  <a:pt x="710" y="382"/>
                  <a:pt x="707" y="387"/>
                  <a:pt x="710" y="389"/>
                </a:cubicBezTo>
                <a:cubicBezTo>
                  <a:pt x="714" y="389"/>
                  <a:pt x="717" y="389"/>
                  <a:pt x="719" y="388"/>
                </a:cubicBezTo>
                <a:cubicBezTo>
                  <a:pt x="711" y="393"/>
                  <a:pt x="729" y="390"/>
                  <a:pt x="724" y="396"/>
                </a:cubicBezTo>
                <a:cubicBezTo>
                  <a:pt x="721" y="395"/>
                  <a:pt x="717" y="394"/>
                  <a:pt x="714" y="393"/>
                </a:cubicBezTo>
                <a:cubicBezTo>
                  <a:pt x="711" y="393"/>
                  <a:pt x="708" y="392"/>
                  <a:pt x="705" y="392"/>
                </a:cubicBezTo>
                <a:cubicBezTo>
                  <a:pt x="698" y="392"/>
                  <a:pt x="692" y="393"/>
                  <a:pt x="685" y="394"/>
                </a:cubicBezTo>
                <a:cubicBezTo>
                  <a:pt x="682" y="389"/>
                  <a:pt x="675" y="387"/>
                  <a:pt x="668" y="385"/>
                </a:cubicBezTo>
                <a:cubicBezTo>
                  <a:pt x="664" y="384"/>
                  <a:pt x="660" y="383"/>
                  <a:pt x="657" y="382"/>
                </a:cubicBezTo>
                <a:cubicBezTo>
                  <a:pt x="654" y="380"/>
                  <a:pt x="651" y="379"/>
                  <a:pt x="650" y="376"/>
                </a:cubicBezTo>
                <a:cubicBezTo>
                  <a:pt x="652" y="376"/>
                  <a:pt x="655" y="375"/>
                  <a:pt x="656" y="373"/>
                </a:cubicBezTo>
                <a:cubicBezTo>
                  <a:pt x="651" y="372"/>
                  <a:pt x="651" y="368"/>
                  <a:pt x="648" y="366"/>
                </a:cubicBezTo>
                <a:cubicBezTo>
                  <a:pt x="636" y="367"/>
                  <a:pt x="629" y="362"/>
                  <a:pt x="622" y="356"/>
                </a:cubicBezTo>
                <a:cubicBezTo>
                  <a:pt x="618" y="353"/>
                  <a:pt x="614" y="350"/>
                  <a:pt x="610" y="348"/>
                </a:cubicBezTo>
                <a:cubicBezTo>
                  <a:pt x="605" y="346"/>
                  <a:pt x="600" y="344"/>
                  <a:pt x="593" y="344"/>
                </a:cubicBezTo>
                <a:cubicBezTo>
                  <a:pt x="593" y="352"/>
                  <a:pt x="582" y="353"/>
                  <a:pt x="571" y="352"/>
                </a:cubicBezTo>
                <a:cubicBezTo>
                  <a:pt x="572" y="359"/>
                  <a:pt x="565" y="358"/>
                  <a:pt x="556" y="357"/>
                </a:cubicBezTo>
                <a:cubicBezTo>
                  <a:pt x="559" y="364"/>
                  <a:pt x="555" y="368"/>
                  <a:pt x="551" y="372"/>
                </a:cubicBezTo>
                <a:cubicBezTo>
                  <a:pt x="547" y="376"/>
                  <a:pt x="544" y="380"/>
                  <a:pt x="549" y="384"/>
                </a:cubicBezTo>
                <a:cubicBezTo>
                  <a:pt x="546" y="383"/>
                  <a:pt x="541" y="384"/>
                  <a:pt x="541" y="387"/>
                </a:cubicBezTo>
                <a:cubicBezTo>
                  <a:pt x="543" y="389"/>
                  <a:pt x="551" y="385"/>
                  <a:pt x="550" y="390"/>
                </a:cubicBezTo>
                <a:cubicBezTo>
                  <a:pt x="550" y="392"/>
                  <a:pt x="545" y="392"/>
                  <a:pt x="542" y="393"/>
                </a:cubicBezTo>
                <a:cubicBezTo>
                  <a:pt x="544" y="400"/>
                  <a:pt x="550" y="403"/>
                  <a:pt x="558" y="405"/>
                </a:cubicBezTo>
                <a:cubicBezTo>
                  <a:pt x="562" y="405"/>
                  <a:pt x="566" y="406"/>
                  <a:pt x="569" y="408"/>
                </a:cubicBezTo>
                <a:cubicBezTo>
                  <a:pt x="573" y="409"/>
                  <a:pt x="576" y="410"/>
                  <a:pt x="578" y="413"/>
                </a:cubicBezTo>
                <a:cubicBezTo>
                  <a:pt x="563" y="418"/>
                  <a:pt x="551" y="417"/>
                  <a:pt x="539" y="415"/>
                </a:cubicBezTo>
                <a:cubicBezTo>
                  <a:pt x="533" y="414"/>
                  <a:pt x="528" y="413"/>
                  <a:pt x="522" y="413"/>
                </a:cubicBezTo>
                <a:cubicBezTo>
                  <a:pt x="519" y="413"/>
                  <a:pt x="516" y="413"/>
                  <a:pt x="513" y="413"/>
                </a:cubicBezTo>
                <a:cubicBezTo>
                  <a:pt x="510" y="414"/>
                  <a:pt x="507" y="415"/>
                  <a:pt x="504" y="416"/>
                </a:cubicBezTo>
                <a:cubicBezTo>
                  <a:pt x="503" y="414"/>
                  <a:pt x="503" y="412"/>
                  <a:pt x="503" y="410"/>
                </a:cubicBezTo>
                <a:cubicBezTo>
                  <a:pt x="496" y="411"/>
                  <a:pt x="492" y="412"/>
                  <a:pt x="488" y="414"/>
                </a:cubicBezTo>
                <a:cubicBezTo>
                  <a:pt x="485" y="417"/>
                  <a:pt x="483" y="420"/>
                  <a:pt x="481" y="423"/>
                </a:cubicBezTo>
                <a:cubicBezTo>
                  <a:pt x="479" y="426"/>
                  <a:pt x="477" y="429"/>
                  <a:pt x="474" y="432"/>
                </a:cubicBezTo>
                <a:cubicBezTo>
                  <a:pt x="472" y="435"/>
                  <a:pt x="469" y="436"/>
                  <a:pt x="463" y="437"/>
                </a:cubicBezTo>
                <a:cubicBezTo>
                  <a:pt x="460" y="443"/>
                  <a:pt x="455" y="449"/>
                  <a:pt x="450" y="454"/>
                </a:cubicBezTo>
                <a:cubicBezTo>
                  <a:pt x="445" y="459"/>
                  <a:pt x="438" y="464"/>
                  <a:pt x="431" y="469"/>
                </a:cubicBezTo>
                <a:cubicBezTo>
                  <a:pt x="433" y="470"/>
                  <a:pt x="421" y="478"/>
                  <a:pt x="422" y="482"/>
                </a:cubicBezTo>
                <a:cubicBezTo>
                  <a:pt x="407" y="489"/>
                  <a:pt x="410" y="495"/>
                  <a:pt x="417" y="501"/>
                </a:cubicBezTo>
                <a:cubicBezTo>
                  <a:pt x="423" y="507"/>
                  <a:pt x="432" y="512"/>
                  <a:pt x="432" y="517"/>
                </a:cubicBezTo>
                <a:cubicBezTo>
                  <a:pt x="439" y="520"/>
                  <a:pt x="448" y="520"/>
                  <a:pt x="453" y="527"/>
                </a:cubicBezTo>
                <a:cubicBezTo>
                  <a:pt x="448" y="529"/>
                  <a:pt x="450" y="531"/>
                  <a:pt x="453" y="531"/>
                </a:cubicBezTo>
                <a:cubicBezTo>
                  <a:pt x="447" y="534"/>
                  <a:pt x="447" y="534"/>
                  <a:pt x="447" y="534"/>
                </a:cubicBezTo>
                <a:cubicBezTo>
                  <a:pt x="451" y="542"/>
                  <a:pt x="446" y="545"/>
                  <a:pt x="455" y="547"/>
                </a:cubicBezTo>
                <a:cubicBezTo>
                  <a:pt x="456" y="545"/>
                  <a:pt x="458" y="544"/>
                  <a:pt x="460" y="543"/>
                </a:cubicBezTo>
                <a:cubicBezTo>
                  <a:pt x="461" y="542"/>
                  <a:pt x="463" y="541"/>
                  <a:pt x="465" y="541"/>
                </a:cubicBezTo>
                <a:cubicBezTo>
                  <a:pt x="469" y="540"/>
                  <a:pt x="472" y="539"/>
                  <a:pt x="476" y="539"/>
                </a:cubicBezTo>
                <a:cubicBezTo>
                  <a:pt x="479" y="539"/>
                  <a:pt x="483" y="540"/>
                  <a:pt x="486" y="541"/>
                </a:cubicBezTo>
                <a:cubicBezTo>
                  <a:pt x="489" y="542"/>
                  <a:pt x="492" y="544"/>
                  <a:pt x="495" y="547"/>
                </a:cubicBezTo>
                <a:cubicBezTo>
                  <a:pt x="492" y="547"/>
                  <a:pt x="495" y="550"/>
                  <a:pt x="491" y="551"/>
                </a:cubicBezTo>
                <a:cubicBezTo>
                  <a:pt x="492" y="557"/>
                  <a:pt x="500" y="551"/>
                  <a:pt x="501" y="556"/>
                </a:cubicBezTo>
                <a:cubicBezTo>
                  <a:pt x="496" y="557"/>
                  <a:pt x="492" y="555"/>
                  <a:pt x="488" y="553"/>
                </a:cubicBezTo>
                <a:cubicBezTo>
                  <a:pt x="486" y="552"/>
                  <a:pt x="484" y="551"/>
                  <a:pt x="482" y="550"/>
                </a:cubicBezTo>
                <a:cubicBezTo>
                  <a:pt x="480" y="549"/>
                  <a:pt x="478" y="549"/>
                  <a:pt x="475" y="549"/>
                </a:cubicBezTo>
                <a:cubicBezTo>
                  <a:pt x="478" y="552"/>
                  <a:pt x="474" y="553"/>
                  <a:pt x="476" y="556"/>
                </a:cubicBezTo>
                <a:cubicBezTo>
                  <a:pt x="479" y="555"/>
                  <a:pt x="479" y="553"/>
                  <a:pt x="482" y="553"/>
                </a:cubicBezTo>
                <a:cubicBezTo>
                  <a:pt x="480" y="556"/>
                  <a:pt x="486" y="556"/>
                  <a:pt x="488" y="560"/>
                </a:cubicBezTo>
                <a:cubicBezTo>
                  <a:pt x="494" y="557"/>
                  <a:pt x="494" y="560"/>
                  <a:pt x="501" y="560"/>
                </a:cubicBezTo>
                <a:cubicBezTo>
                  <a:pt x="501" y="558"/>
                  <a:pt x="503" y="556"/>
                  <a:pt x="505" y="555"/>
                </a:cubicBezTo>
                <a:cubicBezTo>
                  <a:pt x="507" y="554"/>
                  <a:pt x="509" y="554"/>
                  <a:pt x="511" y="555"/>
                </a:cubicBezTo>
                <a:cubicBezTo>
                  <a:pt x="501" y="557"/>
                  <a:pt x="514" y="558"/>
                  <a:pt x="508" y="562"/>
                </a:cubicBezTo>
                <a:cubicBezTo>
                  <a:pt x="515" y="561"/>
                  <a:pt x="519" y="561"/>
                  <a:pt x="523" y="562"/>
                </a:cubicBezTo>
                <a:cubicBezTo>
                  <a:pt x="525" y="562"/>
                  <a:pt x="526" y="562"/>
                  <a:pt x="528" y="562"/>
                </a:cubicBezTo>
                <a:cubicBezTo>
                  <a:pt x="530" y="562"/>
                  <a:pt x="531" y="561"/>
                  <a:pt x="533" y="561"/>
                </a:cubicBezTo>
                <a:cubicBezTo>
                  <a:pt x="529" y="564"/>
                  <a:pt x="526" y="568"/>
                  <a:pt x="527" y="574"/>
                </a:cubicBezTo>
                <a:cubicBezTo>
                  <a:pt x="531" y="572"/>
                  <a:pt x="531" y="576"/>
                  <a:pt x="533" y="577"/>
                </a:cubicBezTo>
                <a:cubicBezTo>
                  <a:pt x="538" y="577"/>
                  <a:pt x="542" y="577"/>
                  <a:pt x="546" y="578"/>
                </a:cubicBezTo>
                <a:cubicBezTo>
                  <a:pt x="550" y="579"/>
                  <a:pt x="553" y="581"/>
                  <a:pt x="557" y="582"/>
                </a:cubicBezTo>
                <a:cubicBezTo>
                  <a:pt x="559" y="583"/>
                  <a:pt x="561" y="584"/>
                  <a:pt x="563" y="584"/>
                </a:cubicBezTo>
                <a:cubicBezTo>
                  <a:pt x="565" y="585"/>
                  <a:pt x="567" y="586"/>
                  <a:pt x="569" y="586"/>
                </a:cubicBezTo>
                <a:cubicBezTo>
                  <a:pt x="573" y="587"/>
                  <a:pt x="578" y="588"/>
                  <a:pt x="583" y="588"/>
                </a:cubicBezTo>
                <a:cubicBezTo>
                  <a:pt x="581" y="592"/>
                  <a:pt x="576" y="594"/>
                  <a:pt x="571" y="595"/>
                </a:cubicBezTo>
                <a:cubicBezTo>
                  <a:pt x="568" y="595"/>
                  <a:pt x="565" y="596"/>
                  <a:pt x="562" y="596"/>
                </a:cubicBezTo>
                <a:cubicBezTo>
                  <a:pt x="559" y="597"/>
                  <a:pt x="556" y="598"/>
                  <a:pt x="553" y="599"/>
                </a:cubicBezTo>
                <a:cubicBezTo>
                  <a:pt x="552" y="604"/>
                  <a:pt x="549" y="607"/>
                  <a:pt x="551" y="614"/>
                </a:cubicBezTo>
                <a:cubicBezTo>
                  <a:pt x="552" y="614"/>
                  <a:pt x="554" y="613"/>
                  <a:pt x="556" y="613"/>
                </a:cubicBezTo>
                <a:cubicBezTo>
                  <a:pt x="558" y="613"/>
                  <a:pt x="560" y="613"/>
                  <a:pt x="562" y="613"/>
                </a:cubicBezTo>
                <a:cubicBezTo>
                  <a:pt x="564" y="613"/>
                  <a:pt x="566" y="613"/>
                  <a:pt x="568" y="613"/>
                </a:cubicBezTo>
                <a:cubicBezTo>
                  <a:pt x="569" y="613"/>
                  <a:pt x="570" y="613"/>
                  <a:pt x="571" y="613"/>
                </a:cubicBezTo>
                <a:cubicBezTo>
                  <a:pt x="574" y="613"/>
                  <a:pt x="574" y="613"/>
                  <a:pt x="574" y="613"/>
                </a:cubicBezTo>
                <a:cubicBezTo>
                  <a:pt x="578" y="614"/>
                  <a:pt x="582" y="613"/>
                  <a:pt x="586" y="613"/>
                </a:cubicBezTo>
                <a:cubicBezTo>
                  <a:pt x="590" y="612"/>
                  <a:pt x="594" y="611"/>
                  <a:pt x="598" y="608"/>
                </a:cubicBezTo>
                <a:cubicBezTo>
                  <a:pt x="599" y="609"/>
                  <a:pt x="600" y="610"/>
                  <a:pt x="602" y="610"/>
                </a:cubicBezTo>
                <a:cubicBezTo>
                  <a:pt x="603" y="610"/>
                  <a:pt x="605" y="611"/>
                  <a:pt x="606" y="611"/>
                </a:cubicBezTo>
                <a:cubicBezTo>
                  <a:pt x="610" y="610"/>
                  <a:pt x="613" y="609"/>
                  <a:pt x="617" y="608"/>
                </a:cubicBezTo>
                <a:cubicBezTo>
                  <a:pt x="622" y="607"/>
                  <a:pt x="626" y="606"/>
                  <a:pt x="630" y="605"/>
                </a:cubicBezTo>
                <a:cubicBezTo>
                  <a:pt x="634" y="604"/>
                  <a:pt x="639" y="604"/>
                  <a:pt x="643" y="605"/>
                </a:cubicBezTo>
                <a:cubicBezTo>
                  <a:pt x="649" y="606"/>
                  <a:pt x="664" y="607"/>
                  <a:pt x="669" y="598"/>
                </a:cubicBezTo>
                <a:cubicBezTo>
                  <a:pt x="689" y="600"/>
                  <a:pt x="712" y="599"/>
                  <a:pt x="740" y="604"/>
                </a:cubicBezTo>
                <a:cubicBezTo>
                  <a:pt x="741" y="608"/>
                  <a:pt x="734" y="609"/>
                  <a:pt x="741" y="610"/>
                </a:cubicBezTo>
                <a:cubicBezTo>
                  <a:pt x="745" y="607"/>
                  <a:pt x="752" y="608"/>
                  <a:pt x="758" y="609"/>
                </a:cubicBezTo>
                <a:cubicBezTo>
                  <a:pt x="765" y="610"/>
                  <a:pt x="772" y="612"/>
                  <a:pt x="776" y="611"/>
                </a:cubicBezTo>
                <a:cubicBezTo>
                  <a:pt x="750" y="603"/>
                  <a:pt x="727" y="595"/>
                  <a:pt x="701" y="591"/>
                </a:cubicBezTo>
                <a:cubicBezTo>
                  <a:pt x="701" y="589"/>
                  <a:pt x="699" y="589"/>
                  <a:pt x="699" y="587"/>
                </a:cubicBezTo>
                <a:cubicBezTo>
                  <a:pt x="701" y="587"/>
                  <a:pt x="703" y="587"/>
                  <a:pt x="705" y="587"/>
                </a:cubicBezTo>
                <a:cubicBezTo>
                  <a:pt x="707" y="587"/>
                  <a:pt x="710" y="587"/>
                  <a:pt x="712" y="587"/>
                </a:cubicBezTo>
                <a:cubicBezTo>
                  <a:pt x="717" y="586"/>
                  <a:pt x="721" y="585"/>
                  <a:pt x="725" y="584"/>
                </a:cubicBezTo>
                <a:cubicBezTo>
                  <a:pt x="727" y="583"/>
                  <a:pt x="729" y="583"/>
                  <a:pt x="730" y="582"/>
                </a:cubicBezTo>
                <a:cubicBezTo>
                  <a:pt x="732" y="582"/>
                  <a:pt x="733" y="582"/>
                  <a:pt x="734" y="582"/>
                </a:cubicBezTo>
                <a:cubicBezTo>
                  <a:pt x="736" y="582"/>
                  <a:pt x="737" y="583"/>
                  <a:pt x="736" y="585"/>
                </a:cubicBezTo>
                <a:cubicBezTo>
                  <a:pt x="738" y="584"/>
                  <a:pt x="743" y="591"/>
                  <a:pt x="749" y="591"/>
                </a:cubicBezTo>
                <a:cubicBezTo>
                  <a:pt x="752" y="585"/>
                  <a:pt x="757" y="586"/>
                  <a:pt x="761" y="589"/>
                </a:cubicBezTo>
                <a:cubicBezTo>
                  <a:pt x="766" y="591"/>
                  <a:pt x="771" y="595"/>
                  <a:pt x="776" y="596"/>
                </a:cubicBezTo>
                <a:cubicBezTo>
                  <a:pt x="777" y="592"/>
                  <a:pt x="783" y="596"/>
                  <a:pt x="783" y="591"/>
                </a:cubicBezTo>
                <a:cubicBezTo>
                  <a:pt x="783" y="587"/>
                  <a:pt x="777" y="586"/>
                  <a:pt x="778" y="581"/>
                </a:cubicBezTo>
                <a:cubicBezTo>
                  <a:pt x="784" y="578"/>
                  <a:pt x="790" y="579"/>
                  <a:pt x="796" y="580"/>
                </a:cubicBezTo>
                <a:cubicBezTo>
                  <a:pt x="801" y="582"/>
                  <a:pt x="807" y="586"/>
                  <a:pt x="815" y="587"/>
                </a:cubicBezTo>
                <a:cubicBezTo>
                  <a:pt x="815" y="589"/>
                  <a:pt x="816" y="590"/>
                  <a:pt x="814" y="591"/>
                </a:cubicBezTo>
                <a:cubicBezTo>
                  <a:pt x="818" y="591"/>
                  <a:pt x="831" y="592"/>
                  <a:pt x="828" y="599"/>
                </a:cubicBezTo>
                <a:cubicBezTo>
                  <a:pt x="819" y="599"/>
                  <a:pt x="825" y="597"/>
                  <a:pt x="820" y="595"/>
                </a:cubicBezTo>
                <a:cubicBezTo>
                  <a:pt x="815" y="599"/>
                  <a:pt x="818" y="602"/>
                  <a:pt x="822" y="606"/>
                </a:cubicBezTo>
                <a:cubicBezTo>
                  <a:pt x="816" y="607"/>
                  <a:pt x="814" y="614"/>
                  <a:pt x="807" y="613"/>
                </a:cubicBezTo>
                <a:cubicBezTo>
                  <a:pt x="810" y="614"/>
                  <a:pt x="812" y="616"/>
                  <a:pt x="813" y="618"/>
                </a:cubicBezTo>
                <a:cubicBezTo>
                  <a:pt x="811" y="621"/>
                  <a:pt x="806" y="619"/>
                  <a:pt x="805" y="623"/>
                </a:cubicBezTo>
                <a:cubicBezTo>
                  <a:pt x="811" y="623"/>
                  <a:pt x="818" y="626"/>
                  <a:pt x="824" y="632"/>
                </a:cubicBezTo>
                <a:cubicBezTo>
                  <a:pt x="826" y="625"/>
                  <a:pt x="835" y="631"/>
                  <a:pt x="838" y="632"/>
                </a:cubicBezTo>
                <a:cubicBezTo>
                  <a:pt x="835" y="635"/>
                  <a:pt x="830" y="634"/>
                  <a:pt x="826" y="631"/>
                </a:cubicBezTo>
                <a:cubicBezTo>
                  <a:pt x="827" y="638"/>
                  <a:pt x="819" y="631"/>
                  <a:pt x="819" y="636"/>
                </a:cubicBezTo>
                <a:cubicBezTo>
                  <a:pt x="820" y="637"/>
                  <a:pt x="823" y="637"/>
                  <a:pt x="826" y="637"/>
                </a:cubicBezTo>
                <a:cubicBezTo>
                  <a:pt x="829" y="637"/>
                  <a:pt x="832" y="636"/>
                  <a:pt x="836" y="636"/>
                </a:cubicBezTo>
                <a:cubicBezTo>
                  <a:pt x="843" y="636"/>
                  <a:pt x="849" y="637"/>
                  <a:pt x="851" y="644"/>
                </a:cubicBezTo>
                <a:cubicBezTo>
                  <a:pt x="848" y="643"/>
                  <a:pt x="845" y="642"/>
                  <a:pt x="842" y="641"/>
                </a:cubicBezTo>
                <a:cubicBezTo>
                  <a:pt x="840" y="641"/>
                  <a:pt x="838" y="641"/>
                  <a:pt x="836" y="642"/>
                </a:cubicBezTo>
                <a:cubicBezTo>
                  <a:pt x="832" y="642"/>
                  <a:pt x="828" y="644"/>
                  <a:pt x="824" y="644"/>
                </a:cubicBezTo>
                <a:cubicBezTo>
                  <a:pt x="818" y="652"/>
                  <a:pt x="820" y="656"/>
                  <a:pt x="825" y="660"/>
                </a:cubicBezTo>
                <a:cubicBezTo>
                  <a:pt x="830" y="663"/>
                  <a:pt x="836" y="666"/>
                  <a:pt x="840" y="671"/>
                </a:cubicBezTo>
                <a:cubicBezTo>
                  <a:pt x="843" y="672"/>
                  <a:pt x="847" y="673"/>
                  <a:pt x="851" y="675"/>
                </a:cubicBezTo>
                <a:cubicBezTo>
                  <a:pt x="854" y="677"/>
                  <a:pt x="858" y="679"/>
                  <a:pt x="862" y="681"/>
                </a:cubicBezTo>
                <a:cubicBezTo>
                  <a:pt x="869" y="685"/>
                  <a:pt x="876" y="689"/>
                  <a:pt x="882" y="689"/>
                </a:cubicBezTo>
                <a:cubicBezTo>
                  <a:pt x="881" y="688"/>
                  <a:pt x="879" y="687"/>
                  <a:pt x="878" y="686"/>
                </a:cubicBezTo>
                <a:cubicBezTo>
                  <a:pt x="876" y="685"/>
                  <a:pt x="874" y="685"/>
                  <a:pt x="873" y="684"/>
                </a:cubicBezTo>
                <a:cubicBezTo>
                  <a:pt x="870" y="682"/>
                  <a:pt x="867" y="679"/>
                  <a:pt x="868" y="675"/>
                </a:cubicBezTo>
                <a:cubicBezTo>
                  <a:pt x="874" y="670"/>
                  <a:pt x="875" y="682"/>
                  <a:pt x="879" y="677"/>
                </a:cubicBezTo>
                <a:cubicBezTo>
                  <a:pt x="873" y="672"/>
                  <a:pt x="869" y="674"/>
                  <a:pt x="869" y="668"/>
                </a:cubicBezTo>
                <a:cubicBezTo>
                  <a:pt x="871" y="669"/>
                  <a:pt x="871" y="666"/>
                  <a:pt x="873" y="667"/>
                </a:cubicBezTo>
                <a:cubicBezTo>
                  <a:pt x="878" y="671"/>
                  <a:pt x="884" y="677"/>
                  <a:pt x="881" y="681"/>
                </a:cubicBezTo>
                <a:cubicBezTo>
                  <a:pt x="883" y="676"/>
                  <a:pt x="884" y="686"/>
                  <a:pt x="887" y="681"/>
                </a:cubicBezTo>
                <a:cubicBezTo>
                  <a:pt x="885" y="679"/>
                  <a:pt x="886" y="676"/>
                  <a:pt x="886" y="673"/>
                </a:cubicBezTo>
                <a:cubicBezTo>
                  <a:pt x="879" y="671"/>
                  <a:pt x="874" y="667"/>
                  <a:pt x="875" y="661"/>
                </a:cubicBezTo>
                <a:cubicBezTo>
                  <a:pt x="889" y="659"/>
                  <a:pt x="895" y="670"/>
                  <a:pt x="908" y="665"/>
                </a:cubicBezTo>
                <a:cubicBezTo>
                  <a:pt x="908" y="669"/>
                  <a:pt x="917" y="676"/>
                  <a:pt x="921" y="674"/>
                </a:cubicBezTo>
                <a:cubicBezTo>
                  <a:pt x="918" y="673"/>
                  <a:pt x="918" y="671"/>
                  <a:pt x="919" y="669"/>
                </a:cubicBezTo>
                <a:cubicBezTo>
                  <a:pt x="924" y="673"/>
                  <a:pt x="929" y="676"/>
                  <a:pt x="933" y="679"/>
                </a:cubicBezTo>
                <a:cubicBezTo>
                  <a:pt x="938" y="682"/>
                  <a:pt x="942" y="685"/>
                  <a:pt x="946" y="687"/>
                </a:cubicBezTo>
                <a:cubicBezTo>
                  <a:pt x="954" y="692"/>
                  <a:pt x="962" y="696"/>
                  <a:pt x="972" y="702"/>
                </a:cubicBezTo>
                <a:cubicBezTo>
                  <a:pt x="965" y="703"/>
                  <a:pt x="962" y="699"/>
                  <a:pt x="955" y="698"/>
                </a:cubicBezTo>
                <a:cubicBezTo>
                  <a:pt x="957" y="702"/>
                  <a:pt x="961" y="705"/>
                  <a:pt x="961" y="709"/>
                </a:cubicBezTo>
                <a:cubicBezTo>
                  <a:pt x="954" y="709"/>
                  <a:pt x="949" y="709"/>
                  <a:pt x="947" y="714"/>
                </a:cubicBezTo>
                <a:cubicBezTo>
                  <a:pt x="938" y="710"/>
                  <a:pt x="931" y="713"/>
                  <a:pt x="923" y="705"/>
                </a:cubicBezTo>
                <a:cubicBezTo>
                  <a:pt x="924" y="713"/>
                  <a:pt x="932" y="713"/>
                  <a:pt x="938" y="714"/>
                </a:cubicBezTo>
                <a:cubicBezTo>
                  <a:pt x="937" y="715"/>
                  <a:pt x="938" y="716"/>
                  <a:pt x="938" y="717"/>
                </a:cubicBezTo>
                <a:cubicBezTo>
                  <a:pt x="928" y="721"/>
                  <a:pt x="928" y="728"/>
                  <a:pt x="926" y="740"/>
                </a:cubicBezTo>
                <a:cubicBezTo>
                  <a:pt x="909" y="736"/>
                  <a:pt x="896" y="727"/>
                  <a:pt x="883" y="719"/>
                </a:cubicBezTo>
                <a:cubicBezTo>
                  <a:pt x="870" y="711"/>
                  <a:pt x="857" y="703"/>
                  <a:pt x="840" y="702"/>
                </a:cubicBezTo>
                <a:cubicBezTo>
                  <a:pt x="835" y="699"/>
                  <a:pt x="831" y="695"/>
                  <a:pt x="825" y="691"/>
                </a:cubicBezTo>
                <a:cubicBezTo>
                  <a:pt x="822" y="689"/>
                  <a:pt x="819" y="687"/>
                  <a:pt x="816" y="685"/>
                </a:cubicBezTo>
                <a:cubicBezTo>
                  <a:pt x="813" y="684"/>
                  <a:pt x="809" y="682"/>
                  <a:pt x="805" y="681"/>
                </a:cubicBezTo>
                <a:cubicBezTo>
                  <a:pt x="806" y="678"/>
                  <a:pt x="803" y="678"/>
                  <a:pt x="805" y="674"/>
                </a:cubicBezTo>
                <a:cubicBezTo>
                  <a:pt x="791" y="673"/>
                  <a:pt x="781" y="666"/>
                  <a:pt x="773" y="659"/>
                </a:cubicBezTo>
                <a:cubicBezTo>
                  <a:pt x="769" y="668"/>
                  <a:pt x="762" y="652"/>
                  <a:pt x="755" y="655"/>
                </a:cubicBezTo>
                <a:cubicBezTo>
                  <a:pt x="755" y="653"/>
                  <a:pt x="754" y="653"/>
                  <a:pt x="756" y="651"/>
                </a:cubicBezTo>
                <a:cubicBezTo>
                  <a:pt x="750" y="654"/>
                  <a:pt x="746" y="651"/>
                  <a:pt x="741" y="647"/>
                </a:cubicBezTo>
                <a:cubicBezTo>
                  <a:pt x="737" y="643"/>
                  <a:pt x="732" y="639"/>
                  <a:pt x="725" y="640"/>
                </a:cubicBezTo>
                <a:cubicBezTo>
                  <a:pt x="731" y="642"/>
                  <a:pt x="719" y="647"/>
                  <a:pt x="730" y="648"/>
                </a:cubicBezTo>
                <a:cubicBezTo>
                  <a:pt x="732" y="645"/>
                  <a:pt x="727" y="642"/>
                  <a:pt x="731" y="643"/>
                </a:cubicBezTo>
                <a:cubicBezTo>
                  <a:pt x="730" y="647"/>
                  <a:pt x="732" y="649"/>
                  <a:pt x="735" y="651"/>
                </a:cubicBezTo>
                <a:cubicBezTo>
                  <a:pt x="739" y="654"/>
                  <a:pt x="742" y="656"/>
                  <a:pt x="744" y="660"/>
                </a:cubicBezTo>
                <a:cubicBezTo>
                  <a:pt x="746" y="659"/>
                  <a:pt x="748" y="658"/>
                  <a:pt x="750" y="658"/>
                </a:cubicBezTo>
                <a:cubicBezTo>
                  <a:pt x="753" y="658"/>
                  <a:pt x="755" y="659"/>
                  <a:pt x="757" y="660"/>
                </a:cubicBezTo>
                <a:cubicBezTo>
                  <a:pt x="761" y="662"/>
                  <a:pt x="765" y="665"/>
                  <a:pt x="771" y="667"/>
                </a:cubicBezTo>
                <a:cubicBezTo>
                  <a:pt x="771" y="670"/>
                  <a:pt x="772" y="679"/>
                  <a:pt x="776" y="676"/>
                </a:cubicBezTo>
                <a:cubicBezTo>
                  <a:pt x="770" y="675"/>
                  <a:pt x="779" y="671"/>
                  <a:pt x="780" y="669"/>
                </a:cubicBezTo>
                <a:cubicBezTo>
                  <a:pt x="784" y="671"/>
                  <a:pt x="788" y="673"/>
                  <a:pt x="791" y="675"/>
                </a:cubicBezTo>
                <a:cubicBezTo>
                  <a:pt x="795" y="678"/>
                  <a:pt x="798" y="680"/>
                  <a:pt x="801" y="682"/>
                </a:cubicBezTo>
                <a:cubicBezTo>
                  <a:pt x="797" y="687"/>
                  <a:pt x="798" y="685"/>
                  <a:pt x="792" y="682"/>
                </a:cubicBezTo>
                <a:cubicBezTo>
                  <a:pt x="790" y="687"/>
                  <a:pt x="792" y="686"/>
                  <a:pt x="789" y="690"/>
                </a:cubicBezTo>
                <a:cubicBezTo>
                  <a:pt x="795" y="694"/>
                  <a:pt x="797" y="690"/>
                  <a:pt x="801" y="689"/>
                </a:cubicBezTo>
                <a:cubicBezTo>
                  <a:pt x="798" y="693"/>
                  <a:pt x="802" y="695"/>
                  <a:pt x="807" y="698"/>
                </a:cubicBezTo>
                <a:cubicBezTo>
                  <a:pt x="812" y="700"/>
                  <a:pt x="818" y="701"/>
                  <a:pt x="820" y="705"/>
                </a:cubicBezTo>
                <a:cubicBezTo>
                  <a:pt x="820" y="702"/>
                  <a:pt x="822" y="701"/>
                  <a:pt x="825" y="702"/>
                </a:cubicBezTo>
                <a:cubicBezTo>
                  <a:pt x="824" y="704"/>
                  <a:pt x="823" y="704"/>
                  <a:pt x="824" y="706"/>
                </a:cubicBezTo>
                <a:cubicBezTo>
                  <a:pt x="852" y="716"/>
                  <a:pt x="879" y="722"/>
                  <a:pt x="903" y="737"/>
                </a:cubicBezTo>
                <a:cubicBezTo>
                  <a:pt x="909" y="737"/>
                  <a:pt x="918" y="739"/>
                  <a:pt x="925" y="743"/>
                </a:cubicBezTo>
                <a:cubicBezTo>
                  <a:pt x="932" y="746"/>
                  <a:pt x="937" y="752"/>
                  <a:pt x="933" y="758"/>
                </a:cubicBezTo>
                <a:cubicBezTo>
                  <a:pt x="937" y="761"/>
                  <a:pt x="940" y="763"/>
                  <a:pt x="944" y="766"/>
                </a:cubicBezTo>
                <a:cubicBezTo>
                  <a:pt x="948" y="768"/>
                  <a:pt x="951" y="770"/>
                  <a:pt x="955" y="773"/>
                </a:cubicBezTo>
                <a:cubicBezTo>
                  <a:pt x="962" y="777"/>
                  <a:pt x="970" y="782"/>
                  <a:pt x="978" y="786"/>
                </a:cubicBezTo>
                <a:cubicBezTo>
                  <a:pt x="994" y="794"/>
                  <a:pt x="1011" y="803"/>
                  <a:pt x="1026" y="815"/>
                </a:cubicBezTo>
                <a:cubicBezTo>
                  <a:pt x="1041" y="815"/>
                  <a:pt x="1054" y="825"/>
                  <a:pt x="1063" y="833"/>
                </a:cubicBezTo>
                <a:cubicBezTo>
                  <a:pt x="1061" y="832"/>
                  <a:pt x="1067" y="833"/>
                  <a:pt x="1069" y="836"/>
                </a:cubicBezTo>
                <a:cubicBezTo>
                  <a:pt x="1076" y="848"/>
                  <a:pt x="1056" y="840"/>
                  <a:pt x="1048" y="834"/>
                </a:cubicBezTo>
                <a:cubicBezTo>
                  <a:pt x="1056" y="839"/>
                  <a:pt x="1043" y="843"/>
                  <a:pt x="1040" y="845"/>
                </a:cubicBezTo>
                <a:cubicBezTo>
                  <a:pt x="1031" y="841"/>
                  <a:pt x="1023" y="838"/>
                  <a:pt x="1016" y="834"/>
                </a:cubicBezTo>
                <a:cubicBezTo>
                  <a:pt x="1008" y="831"/>
                  <a:pt x="1001" y="828"/>
                  <a:pt x="993" y="825"/>
                </a:cubicBezTo>
                <a:cubicBezTo>
                  <a:pt x="989" y="823"/>
                  <a:pt x="991" y="819"/>
                  <a:pt x="986" y="817"/>
                </a:cubicBezTo>
                <a:cubicBezTo>
                  <a:pt x="978" y="818"/>
                  <a:pt x="975" y="807"/>
                  <a:pt x="967" y="804"/>
                </a:cubicBezTo>
                <a:cubicBezTo>
                  <a:pt x="962" y="803"/>
                  <a:pt x="956" y="806"/>
                  <a:pt x="952" y="804"/>
                </a:cubicBezTo>
                <a:cubicBezTo>
                  <a:pt x="947" y="802"/>
                  <a:pt x="946" y="795"/>
                  <a:pt x="942" y="792"/>
                </a:cubicBezTo>
                <a:cubicBezTo>
                  <a:pt x="939" y="791"/>
                  <a:pt x="934" y="791"/>
                  <a:pt x="932" y="791"/>
                </a:cubicBezTo>
                <a:cubicBezTo>
                  <a:pt x="932" y="791"/>
                  <a:pt x="934" y="789"/>
                  <a:pt x="934" y="789"/>
                </a:cubicBezTo>
                <a:cubicBezTo>
                  <a:pt x="930" y="786"/>
                  <a:pt x="926" y="789"/>
                  <a:pt x="922" y="788"/>
                </a:cubicBezTo>
                <a:cubicBezTo>
                  <a:pt x="922" y="787"/>
                  <a:pt x="923" y="783"/>
                  <a:pt x="923" y="783"/>
                </a:cubicBezTo>
                <a:cubicBezTo>
                  <a:pt x="919" y="778"/>
                  <a:pt x="909" y="782"/>
                  <a:pt x="903" y="780"/>
                </a:cubicBezTo>
                <a:cubicBezTo>
                  <a:pt x="901" y="774"/>
                  <a:pt x="911" y="776"/>
                  <a:pt x="905" y="773"/>
                </a:cubicBezTo>
                <a:cubicBezTo>
                  <a:pt x="902" y="777"/>
                  <a:pt x="897" y="773"/>
                  <a:pt x="893" y="775"/>
                </a:cubicBezTo>
                <a:cubicBezTo>
                  <a:pt x="892" y="766"/>
                  <a:pt x="877" y="768"/>
                  <a:pt x="882" y="762"/>
                </a:cubicBezTo>
                <a:cubicBezTo>
                  <a:pt x="876" y="761"/>
                  <a:pt x="869" y="759"/>
                  <a:pt x="862" y="758"/>
                </a:cubicBezTo>
                <a:cubicBezTo>
                  <a:pt x="855" y="756"/>
                  <a:pt x="848" y="754"/>
                  <a:pt x="844" y="752"/>
                </a:cubicBezTo>
                <a:cubicBezTo>
                  <a:pt x="846" y="753"/>
                  <a:pt x="845" y="755"/>
                  <a:pt x="844" y="757"/>
                </a:cubicBezTo>
                <a:cubicBezTo>
                  <a:pt x="839" y="755"/>
                  <a:pt x="835" y="753"/>
                  <a:pt x="832" y="752"/>
                </a:cubicBezTo>
                <a:cubicBezTo>
                  <a:pt x="829" y="752"/>
                  <a:pt x="827" y="751"/>
                  <a:pt x="823" y="752"/>
                </a:cubicBezTo>
                <a:cubicBezTo>
                  <a:pt x="824" y="750"/>
                  <a:pt x="825" y="751"/>
                  <a:pt x="826" y="750"/>
                </a:cubicBezTo>
                <a:cubicBezTo>
                  <a:pt x="810" y="744"/>
                  <a:pt x="796" y="741"/>
                  <a:pt x="787" y="736"/>
                </a:cubicBezTo>
                <a:cubicBezTo>
                  <a:pt x="785" y="737"/>
                  <a:pt x="783" y="739"/>
                  <a:pt x="781" y="740"/>
                </a:cubicBezTo>
                <a:cubicBezTo>
                  <a:pt x="779" y="736"/>
                  <a:pt x="778" y="737"/>
                  <a:pt x="774" y="739"/>
                </a:cubicBezTo>
                <a:cubicBezTo>
                  <a:pt x="772" y="736"/>
                  <a:pt x="775" y="731"/>
                  <a:pt x="770" y="732"/>
                </a:cubicBezTo>
                <a:cubicBezTo>
                  <a:pt x="774" y="737"/>
                  <a:pt x="764" y="735"/>
                  <a:pt x="761" y="735"/>
                </a:cubicBezTo>
                <a:cubicBezTo>
                  <a:pt x="762" y="733"/>
                  <a:pt x="758" y="733"/>
                  <a:pt x="760" y="729"/>
                </a:cubicBezTo>
                <a:cubicBezTo>
                  <a:pt x="760" y="726"/>
                  <a:pt x="764" y="729"/>
                  <a:pt x="765" y="726"/>
                </a:cubicBezTo>
                <a:cubicBezTo>
                  <a:pt x="756" y="724"/>
                  <a:pt x="755" y="728"/>
                  <a:pt x="752" y="735"/>
                </a:cubicBezTo>
                <a:cubicBezTo>
                  <a:pt x="755" y="738"/>
                  <a:pt x="760" y="739"/>
                  <a:pt x="763" y="742"/>
                </a:cubicBezTo>
                <a:cubicBezTo>
                  <a:pt x="768" y="735"/>
                  <a:pt x="781" y="744"/>
                  <a:pt x="783" y="748"/>
                </a:cubicBezTo>
                <a:cubicBezTo>
                  <a:pt x="781" y="748"/>
                  <a:pt x="781" y="750"/>
                  <a:pt x="780" y="750"/>
                </a:cubicBezTo>
                <a:cubicBezTo>
                  <a:pt x="780" y="748"/>
                  <a:pt x="781" y="746"/>
                  <a:pt x="779" y="746"/>
                </a:cubicBezTo>
                <a:cubicBezTo>
                  <a:pt x="774" y="749"/>
                  <a:pt x="770" y="748"/>
                  <a:pt x="766" y="747"/>
                </a:cubicBezTo>
                <a:cubicBezTo>
                  <a:pt x="762" y="745"/>
                  <a:pt x="757" y="742"/>
                  <a:pt x="752" y="740"/>
                </a:cubicBezTo>
                <a:cubicBezTo>
                  <a:pt x="754" y="747"/>
                  <a:pt x="749" y="744"/>
                  <a:pt x="747" y="749"/>
                </a:cubicBezTo>
                <a:cubicBezTo>
                  <a:pt x="752" y="751"/>
                  <a:pt x="757" y="752"/>
                  <a:pt x="762" y="754"/>
                </a:cubicBezTo>
                <a:cubicBezTo>
                  <a:pt x="767" y="755"/>
                  <a:pt x="772" y="757"/>
                  <a:pt x="777" y="758"/>
                </a:cubicBezTo>
                <a:cubicBezTo>
                  <a:pt x="774" y="754"/>
                  <a:pt x="782" y="755"/>
                  <a:pt x="784" y="754"/>
                </a:cubicBezTo>
                <a:cubicBezTo>
                  <a:pt x="786" y="757"/>
                  <a:pt x="792" y="764"/>
                  <a:pt x="795" y="763"/>
                </a:cubicBezTo>
                <a:cubicBezTo>
                  <a:pt x="793" y="762"/>
                  <a:pt x="794" y="760"/>
                  <a:pt x="795" y="758"/>
                </a:cubicBezTo>
                <a:cubicBezTo>
                  <a:pt x="796" y="762"/>
                  <a:pt x="800" y="764"/>
                  <a:pt x="803" y="766"/>
                </a:cubicBezTo>
                <a:cubicBezTo>
                  <a:pt x="807" y="768"/>
                  <a:pt x="811" y="769"/>
                  <a:pt x="814" y="771"/>
                </a:cubicBezTo>
                <a:cubicBezTo>
                  <a:pt x="806" y="767"/>
                  <a:pt x="809" y="772"/>
                  <a:pt x="802" y="771"/>
                </a:cubicBezTo>
                <a:cubicBezTo>
                  <a:pt x="807" y="775"/>
                  <a:pt x="810" y="778"/>
                  <a:pt x="816" y="775"/>
                </a:cubicBezTo>
                <a:cubicBezTo>
                  <a:pt x="816" y="776"/>
                  <a:pt x="815" y="778"/>
                  <a:pt x="814" y="779"/>
                </a:cubicBezTo>
                <a:cubicBezTo>
                  <a:pt x="818" y="779"/>
                  <a:pt x="822" y="780"/>
                  <a:pt x="826" y="782"/>
                </a:cubicBezTo>
                <a:cubicBezTo>
                  <a:pt x="830" y="784"/>
                  <a:pt x="833" y="786"/>
                  <a:pt x="838" y="788"/>
                </a:cubicBezTo>
                <a:cubicBezTo>
                  <a:pt x="846" y="793"/>
                  <a:pt x="854" y="798"/>
                  <a:pt x="864" y="799"/>
                </a:cubicBezTo>
                <a:cubicBezTo>
                  <a:pt x="863" y="801"/>
                  <a:pt x="862" y="803"/>
                  <a:pt x="863" y="804"/>
                </a:cubicBezTo>
                <a:cubicBezTo>
                  <a:pt x="871" y="805"/>
                  <a:pt x="880" y="810"/>
                  <a:pt x="888" y="815"/>
                </a:cubicBezTo>
                <a:cubicBezTo>
                  <a:pt x="895" y="819"/>
                  <a:pt x="902" y="824"/>
                  <a:pt x="907" y="823"/>
                </a:cubicBezTo>
                <a:cubicBezTo>
                  <a:pt x="905" y="828"/>
                  <a:pt x="897" y="826"/>
                  <a:pt x="895" y="822"/>
                </a:cubicBezTo>
                <a:cubicBezTo>
                  <a:pt x="892" y="831"/>
                  <a:pt x="903" y="828"/>
                  <a:pt x="907" y="829"/>
                </a:cubicBezTo>
                <a:cubicBezTo>
                  <a:pt x="907" y="829"/>
                  <a:pt x="906" y="832"/>
                  <a:pt x="906" y="832"/>
                </a:cubicBezTo>
                <a:cubicBezTo>
                  <a:pt x="912" y="833"/>
                  <a:pt x="917" y="829"/>
                  <a:pt x="923" y="831"/>
                </a:cubicBezTo>
                <a:cubicBezTo>
                  <a:pt x="927" y="833"/>
                  <a:pt x="929" y="836"/>
                  <a:pt x="931" y="838"/>
                </a:cubicBezTo>
                <a:cubicBezTo>
                  <a:pt x="933" y="841"/>
                  <a:pt x="936" y="844"/>
                  <a:pt x="941" y="846"/>
                </a:cubicBezTo>
                <a:cubicBezTo>
                  <a:pt x="941" y="838"/>
                  <a:pt x="952" y="851"/>
                  <a:pt x="957" y="849"/>
                </a:cubicBezTo>
                <a:cubicBezTo>
                  <a:pt x="942" y="840"/>
                  <a:pt x="977" y="853"/>
                  <a:pt x="973" y="861"/>
                </a:cubicBezTo>
                <a:cubicBezTo>
                  <a:pt x="968" y="858"/>
                  <a:pt x="966" y="861"/>
                  <a:pt x="962" y="860"/>
                </a:cubicBezTo>
                <a:cubicBezTo>
                  <a:pt x="970" y="864"/>
                  <a:pt x="965" y="864"/>
                  <a:pt x="964" y="870"/>
                </a:cubicBezTo>
                <a:cubicBezTo>
                  <a:pt x="971" y="872"/>
                  <a:pt x="970" y="876"/>
                  <a:pt x="974" y="879"/>
                </a:cubicBezTo>
                <a:cubicBezTo>
                  <a:pt x="975" y="874"/>
                  <a:pt x="970" y="872"/>
                  <a:pt x="969" y="868"/>
                </a:cubicBezTo>
                <a:cubicBezTo>
                  <a:pt x="971" y="869"/>
                  <a:pt x="972" y="869"/>
                  <a:pt x="974" y="869"/>
                </a:cubicBezTo>
                <a:cubicBezTo>
                  <a:pt x="976" y="872"/>
                  <a:pt x="975" y="880"/>
                  <a:pt x="981" y="876"/>
                </a:cubicBezTo>
                <a:cubicBezTo>
                  <a:pt x="980" y="878"/>
                  <a:pt x="979" y="880"/>
                  <a:pt x="979" y="882"/>
                </a:cubicBezTo>
                <a:cubicBezTo>
                  <a:pt x="973" y="879"/>
                  <a:pt x="968" y="877"/>
                  <a:pt x="964" y="875"/>
                </a:cubicBezTo>
                <a:cubicBezTo>
                  <a:pt x="959" y="873"/>
                  <a:pt x="955" y="872"/>
                  <a:pt x="951" y="870"/>
                </a:cubicBezTo>
                <a:cubicBezTo>
                  <a:pt x="948" y="868"/>
                  <a:pt x="944" y="866"/>
                  <a:pt x="940" y="863"/>
                </a:cubicBezTo>
                <a:cubicBezTo>
                  <a:pt x="937" y="860"/>
                  <a:pt x="933" y="857"/>
                  <a:pt x="928" y="853"/>
                </a:cubicBezTo>
                <a:cubicBezTo>
                  <a:pt x="914" y="851"/>
                  <a:pt x="905" y="836"/>
                  <a:pt x="888" y="836"/>
                </a:cubicBezTo>
                <a:cubicBezTo>
                  <a:pt x="889" y="834"/>
                  <a:pt x="884" y="833"/>
                  <a:pt x="886" y="830"/>
                </a:cubicBezTo>
                <a:cubicBezTo>
                  <a:pt x="881" y="829"/>
                  <a:pt x="877" y="827"/>
                  <a:pt x="873" y="824"/>
                </a:cubicBezTo>
                <a:cubicBezTo>
                  <a:pt x="869" y="822"/>
                  <a:pt x="865" y="819"/>
                  <a:pt x="861" y="816"/>
                </a:cubicBezTo>
                <a:cubicBezTo>
                  <a:pt x="858" y="813"/>
                  <a:pt x="854" y="811"/>
                  <a:pt x="850" y="809"/>
                </a:cubicBezTo>
                <a:cubicBezTo>
                  <a:pt x="846" y="808"/>
                  <a:pt x="842" y="807"/>
                  <a:pt x="837" y="808"/>
                </a:cubicBezTo>
                <a:cubicBezTo>
                  <a:pt x="841" y="810"/>
                  <a:pt x="847" y="811"/>
                  <a:pt x="845" y="815"/>
                </a:cubicBezTo>
                <a:cubicBezTo>
                  <a:pt x="841" y="813"/>
                  <a:pt x="821" y="809"/>
                  <a:pt x="829" y="802"/>
                </a:cubicBezTo>
                <a:cubicBezTo>
                  <a:pt x="825" y="801"/>
                  <a:pt x="822" y="801"/>
                  <a:pt x="818" y="799"/>
                </a:cubicBezTo>
                <a:cubicBezTo>
                  <a:pt x="813" y="804"/>
                  <a:pt x="824" y="802"/>
                  <a:pt x="823" y="805"/>
                </a:cubicBezTo>
                <a:cubicBezTo>
                  <a:pt x="820" y="804"/>
                  <a:pt x="814" y="803"/>
                  <a:pt x="810" y="801"/>
                </a:cubicBezTo>
                <a:cubicBezTo>
                  <a:pt x="805" y="799"/>
                  <a:pt x="801" y="797"/>
                  <a:pt x="800" y="792"/>
                </a:cubicBezTo>
                <a:cubicBezTo>
                  <a:pt x="797" y="791"/>
                  <a:pt x="795" y="790"/>
                  <a:pt x="792" y="789"/>
                </a:cubicBezTo>
                <a:cubicBezTo>
                  <a:pt x="789" y="788"/>
                  <a:pt x="786" y="787"/>
                  <a:pt x="784" y="787"/>
                </a:cubicBezTo>
                <a:cubicBezTo>
                  <a:pt x="778" y="785"/>
                  <a:pt x="773" y="783"/>
                  <a:pt x="769" y="782"/>
                </a:cubicBezTo>
                <a:cubicBezTo>
                  <a:pt x="764" y="780"/>
                  <a:pt x="760" y="778"/>
                  <a:pt x="756" y="776"/>
                </a:cubicBezTo>
                <a:cubicBezTo>
                  <a:pt x="753" y="774"/>
                  <a:pt x="749" y="771"/>
                  <a:pt x="746" y="768"/>
                </a:cubicBezTo>
                <a:cubicBezTo>
                  <a:pt x="743" y="775"/>
                  <a:pt x="744" y="764"/>
                  <a:pt x="742" y="764"/>
                </a:cubicBezTo>
                <a:cubicBezTo>
                  <a:pt x="738" y="765"/>
                  <a:pt x="741" y="771"/>
                  <a:pt x="739" y="771"/>
                </a:cubicBezTo>
                <a:cubicBezTo>
                  <a:pt x="737" y="771"/>
                  <a:pt x="737" y="772"/>
                  <a:pt x="736" y="772"/>
                </a:cubicBezTo>
                <a:cubicBezTo>
                  <a:pt x="731" y="772"/>
                  <a:pt x="732" y="767"/>
                  <a:pt x="729" y="766"/>
                </a:cubicBezTo>
                <a:cubicBezTo>
                  <a:pt x="728" y="767"/>
                  <a:pt x="726" y="767"/>
                  <a:pt x="724" y="767"/>
                </a:cubicBezTo>
                <a:cubicBezTo>
                  <a:pt x="722" y="767"/>
                  <a:pt x="719" y="766"/>
                  <a:pt x="717" y="766"/>
                </a:cubicBezTo>
                <a:cubicBezTo>
                  <a:pt x="718" y="760"/>
                  <a:pt x="715" y="759"/>
                  <a:pt x="712" y="758"/>
                </a:cubicBezTo>
                <a:cubicBezTo>
                  <a:pt x="709" y="758"/>
                  <a:pt x="706" y="759"/>
                  <a:pt x="704" y="758"/>
                </a:cubicBezTo>
                <a:cubicBezTo>
                  <a:pt x="701" y="758"/>
                  <a:pt x="699" y="757"/>
                  <a:pt x="696" y="756"/>
                </a:cubicBezTo>
                <a:cubicBezTo>
                  <a:pt x="694" y="756"/>
                  <a:pt x="691" y="755"/>
                  <a:pt x="689" y="754"/>
                </a:cubicBezTo>
                <a:cubicBezTo>
                  <a:pt x="686" y="753"/>
                  <a:pt x="684" y="753"/>
                  <a:pt x="681" y="752"/>
                </a:cubicBezTo>
                <a:cubicBezTo>
                  <a:pt x="679" y="751"/>
                  <a:pt x="676" y="751"/>
                  <a:pt x="674" y="750"/>
                </a:cubicBezTo>
                <a:cubicBezTo>
                  <a:pt x="673" y="750"/>
                  <a:pt x="672" y="749"/>
                  <a:pt x="670" y="749"/>
                </a:cubicBezTo>
                <a:cubicBezTo>
                  <a:pt x="669" y="749"/>
                  <a:pt x="668" y="748"/>
                  <a:pt x="667" y="748"/>
                </a:cubicBezTo>
                <a:cubicBezTo>
                  <a:pt x="665" y="748"/>
                  <a:pt x="662" y="747"/>
                  <a:pt x="660" y="747"/>
                </a:cubicBezTo>
                <a:cubicBezTo>
                  <a:pt x="656" y="746"/>
                  <a:pt x="652" y="746"/>
                  <a:pt x="649" y="746"/>
                </a:cubicBezTo>
                <a:cubicBezTo>
                  <a:pt x="651" y="747"/>
                  <a:pt x="653" y="748"/>
                  <a:pt x="655" y="748"/>
                </a:cubicBezTo>
                <a:cubicBezTo>
                  <a:pt x="657" y="749"/>
                  <a:pt x="659" y="749"/>
                  <a:pt x="661" y="749"/>
                </a:cubicBezTo>
                <a:cubicBezTo>
                  <a:pt x="662" y="750"/>
                  <a:pt x="664" y="750"/>
                  <a:pt x="665" y="751"/>
                </a:cubicBezTo>
                <a:cubicBezTo>
                  <a:pt x="666" y="751"/>
                  <a:pt x="667" y="752"/>
                  <a:pt x="668" y="752"/>
                </a:cubicBezTo>
                <a:cubicBezTo>
                  <a:pt x="669" y="753"/>
                  <a:pt x="670" y="754"/>
                  <a:pt x="671" y="755"/>
                </a:cubicBezTo>
                <a:cubicBezTo>
                  <a:pt x="674" y="754"/>
                  <a:pt x="678" y="754"/>
                  <a:pt x="681" y="754"/>
                </a:cubicBezTo>
                <a:cubicBezTo>
                  <a:pt x="685" y="755"/>
                  <a:pt x="689" y="756"/>
                  <a:pt x="693" y="757"/>
                </a:cubicBezTo>
                <a:cubicBezTo>
                  <a:pt x="696" y="758"/>
                  <a:pt x="696" y="758"/>
                  <a:pt x="696" y="758"/>
                </a:cubicBezTo>
                <a:cubicBezTo>
                  <a:pt x="698" y="759"/>
                  <a:pt x="698" y="759"/>
                  <a:pt x="698" y="759"/>
                </a:cubicBezTo>
                <a:cubicBezTo>
                  <a:pt x="700" y="760"/>
                  <a:pt x="702" y="760"/>
                  <a:pt x="704" y="761"/>
                </a:cubicBezTo>
                <a:cubicBezTo>
                  <a:pt x="706" y="762"/>
                  <a:pt x="708" y="762"/>
                  <a:pt x="710" y="763"/>
                </a:cubicBezTo>
                <a:cubicBezTo>
                  <a:pt x="712" y="763"/>
                  <a:pt x="714" y="764"/>
                  <a:pt x="716" y="764"/>
                </a:cubicBezTo>
                <a:cubicBezTo>
                  <a:pt x="715" y="767"/>
                  <a:pt x="717" y="769"/>
                  <a:pt x="717" y="771"/>
                </a:cubicBezTo>
                <a:cubicBezTo>
                  <a:pt x="715" y="773"/>
                  <a:pt x="712" y="773"/>
                  <a:pt x="710" y="774"/>
                </a:cubicBezTo>
                <a:cubicBezTo>
                  <a:pt x="712" y="776"/>
                  <a:pt x="716" y="776"/>
                  <a:pt x="721" y="776"/>
                </a:cubicBezTo>
                <a:cubicBezTo>
                  <a:pt x="726" y="777"/>
                  <a:pt x="731" y="778"/>
                  <a:pt x="734" y="783"/>
                </a:cubicBezTo>
                <a:cubicBezTo>
                  <a:pt x="736" y="779"/>
                  <a:pt x="739" y="782"/>
                  <a:pt x="742" y="784"/>
                </a:cubicBezTo>
                <a:cubicBezTo>
                  <a:pt x="745" y="779"/>
                  <a:pt x="751" y="779"/>
                  <a:pt x="758" y="780"/>
                </a:cubicBezTo>
                <a:cubicBezTo>
                  <a:pt x="764" y="781"/>
                  <a:pt x="770" y="784"/>
                  <a:pt x="774" y="786"/>
                </a:cubicBezTo>
                <a:cubicBezTo>
                  <a:pt x="773" y="788"/>
                  <a:pt x="762" y="782"/>
                  <a:pt x="765" y="786"/>
                </a:cubicBezTo>
                <a:cubicBezTo>
                  <a:pt x="769" y="787"/>
                  <a:pt x="773" y="788"/>
                  <a:pt x="771" y="793"/>
                </a:cubicBezTo>
                <a:cubicBezTo>
                  <a:pt x="769" y="793"/>
                  <a:pt x="765" y="789"/>
                  <a:pt x="763" y="792"/>
                </a:cubicBezTo>
                <a:cubicBezTo>
                  <a:pt x="765" y="793"/>
                  <a:pt x="768" y="794"/>
                  <a:pt x="770" y="795"/>
                </a:cubicBezTo>
                <a:cubicBezTo>
                  <a:pt x="772" y="797"/>
                  <a:pt x="773" y="799"/>
                  <a:pt x="771" y="803"/>
                </a:cubicBezTo>
                <a:cubicBezTo>
                  <a:pt x="776" y="806"/>
                  <a:pt x="771" y="797"/>
                  <a:pt x="776" y="799"/>
                </a:cubicBezTo>
                <a:cubicBezTo>
                  <a:pt x="776" y="800"/>
                  <a:pt x="777" y="801"/>
                  <a:pt x="778" y="801"/>
                </a:cubicBezTo>
                <a:cubicBezTo>
                  <a:pt x="778" y="808"/>
                  <a:pt x="774" y="807"/>
                  <a:pt x="771" y="809"/>
                </a:cubicBezTo>
                <a:cubicBezTo>
                  <a:pt x="776" y="815"/>
                  <a:pt x="778" y="809"/>
                  <a:pt x="779" y="807"/>
                </a:cubicBezTo>
                <a:cubicBezTo>
                  <a:pt x="782" y="812"/>
                  <a:pt x="774" y="811"/>
                  <a:pt x="776" y="815"/>
                </a:cubicBezTo>
                <a:cubicBezTo>
                  <a:pt x="781" y="819"/>
                  <a:pt x="786" y="822"/>
                  <a:pt x="789" y="823"/>
                </a:cubicBezTo>
                <a:cubicBezTo>
                  <a:pt x="788" y="822"/>
                  <a:pt x="788" y="821"/>
                  <a:pt x="788" y="819"/>
                </a:cubicBezTo>
                <a:cubicBezTo>
                  <a:pt x="789" y="821"/>
                  <a:pt x="794" y="817"/>
                  <a:pt x="794" y="822"/>
                </a:cubicBezTo>
                <a:cubicBezTo>
                  <a:pt x="792" y="821"/>
                  <a:pt x="790" y="820"/>
                  <a:pt x="790" y="822"/>
                </a:cubicBezTo>
                <a:cubicBezTo>
                  <a:pt x="795" y="828"/>
                  <a:pt x="808" y="829"/>
                  <a:pt x="810" y="837"/>
                </a:cubicBezTo>
                <a:cubicBezTo>
                  <a:pt x="814" y="837"/>
                  <a:pt x="809" y="832"/>
                  <a:pt x="813" y="832"/>
                </a:cubicBezTo>
                <a:cubicBezTo>
                  <a:pt x="821" y="834"/>
                  <a:pt x="818" y="840"/>
                  <a:pt x="823" y="843"/>
                </a:cubicBezTo>
                <a:cubicBezTo>
                  <a:pt x="824" y="841"/>
                  <a:pt x="824" y="835"/>
                  <a:pt x="827" y="836"/>
                </a:cubicBezTo>
                <a:cubicBezTo>
                  <a:pt x="829" y="838"/>
                  <a:pt x="832" y="838"/>
                  <a:pt x="835" y="840"/>
                </a:cubicBezTo>
                <a:cubicBezTo>
                  <a:pt x="837" y="841"/>
                  <a:pt x="839" y="843"/>
                  <a:pt x="837" y="845"/>
                </a:cubicBezTo>
                <a:cubicBezTo>
                  <a:pt x="836" y="846"/>
                  <a:pt x="833" y="845"/>
                  <a:pt x="831" y="844"/>
                </a:cubicBezTo>
                <a:cubicBezTo>
                  <a:pt x="829" y="844"/>
                  <a:pt x="828" y="844"/>
                  <a:pt x="829" y="845"/>
                </a:cubicBezTo>
                <a:cubicBezTo>
                  <a:pt x="838" y="846"/>
                  <a:pt x="841" y="851"/>
                  <a:pt x="847" y="847"/>
                </a:cubicBezTo>
                <a:cubicBezTo>
                  <a:pt x="852" y="851"/>
                  <a:pt x="843" y="854"/>
                  <a:pt x="848" y="856"/>
                </a:cubicBezTo>
                <a:cubicBezTo>
                  <a:pt x="850" y="857"/>
                  <a:pt x="850" y="852"/>
                  <a:pt x="853" y="853"/>
                </a:cubicBezTo>
                <a:cubicBezTo>
                  <a:pt x="853" y="856"/>
                  <a:pt x="865" y="868"/>
                  <a:pt x="861" y="859"/>
                </a:cubicBezTo>
                <a:cubicBezTo>
                  <a:pt x="866" y="863"/>
                  <a:pt x="867" y="863"/>
                  <a:pt x="875" y="868"/>
                </a:cubicBezTo>
                <a:cubicBezTo>
                  <a:pt x="876" y="866"/>
                  <a:pt x="876" y="863"/>
                  <a:pt x="878" y="863"/>
                </a:cubicBezTo>
                <a:cubicBezTo>
                  <a:pt x="888" y="871"/>
                  <a:pt x="899" y="876"/>
                  <a:pt x="909" y="881"/>
                </a:cubicBezTo>
                <a:cubicBezTo>
                  <a:pt x="915" y="884"/>
                  <a:pt x="920" y="886"/>
                  <a:pt x="925" y="889"/>
                </a:cubicBezTo>
                <a:cubicBezTo>
                  <a:pt x="930" y="892"/>
                  <a:pt x="935" y="895"/>
                  <a:pt x="939" y="898"/>
                </a:cubicBezTo>
                <a:cubicBezTo>
                  <a:pt x="941" y="897"/>
                  <a:pt x="939" y="894"/>
                  <a:pt x="941" y="895"/>
                </a:cubicBezTo>
                <a:cubicBezTo>
                  <a:pt x="948" y="901"/>
                  <a:pt x="953" y="906"/>
                  <a:pt x="961" y="904"/>
                </a:cubicBezTo>
                <a:cubicBezTo>
                  <a:pt x="960" y="906"/>
                  <a:pt x="959" y="907"/>
                  <a:pt x="957" y="907"/>
                </a:cubicBezTo>
                <a:cubicBezTo>
                  <a:pt x="961" y="908"/>
                  <a:pt x="964" y="910"/>
                  <a:pt x="967" y="912"/>
                </a:cubicBezTo>
                <a:cubicBezTo>
                  <a:pt x="969" y="915"/>
                  <a:pt x="972" y="918"/>
                  <a:pt x="974" y="920"/>
                </a:cubicBezTo>
                <a:cubicBezTo>
                  <a:pt x="970" y="921"/>
                  <a:pt x="968" y="920"/>
                  <a:pt x="965" y="919"/>
                </a:cubicBezTo>
                <a:cubicBezTo>
                  <a:pt x="962" y="918"/>
                  <a:pt x="959" y="918"/>
                  <a:pt x="956" y="922"/>
                </a:cubicBezTo>
                <a:cubicBezTo>
                  <a:pt x="966" y="926"/>
                  <a:pt x="976" y="919"/>
                  <a:pt x="986" y="927"/>
                </a:cubicBezTo>
                <a:cubicBezTo>
                  <a:pt x="990" y="926"/>
                  <a:pt x="985" y="921"/>
                  <a:pt x="989" y="923"/>
                </a:cubicBezTo>
                <a:cubicBezTo>
                  <a:pt x="992" y="927"/>
                  <a:pt x="994" y="927"/>
                  <a:pt x="998" y="926"/>
                </a:cubicBezTo>
                <a:cubicBezTo>
                  <a:pt x="995" y="931"/>
                  <a:pt x="999" y="933"/>
                  <a:pt x="1001" y="937"/>
                </a:cubicBezTo>
                <a:cubicBezTo>
                  <a:pt x="1008" y="938"/>
                  <a:pt x="1013" y="942"/>
                  <a:pt x="1017" y="946"/>
                </a:cubicBezTo>
                <a:cubicBezTo>
                  <a:pt x="1022" y="950"/>
                  <a:pt x="1027" y="953"/>
                  <a:pt x="1035" y="953"/>
                </a:cubicBezTo>
                <a:cubicBezTo>
                  <a:pt x="1040" y="958"/>
                  <a:pt x="1045" y="962"/>
                  <a:pt x="1052" y="967"/>
                </a:cubicBezTo>
                <a:cubicBezTo>
                  <a:pt x="1058" y="971"/>
                  <a:pt x="1064" y="976"/>
                  <a:pt x="1071" y="980"/>
                </a:cubicBezTo>
                <a:cubicBezTo>
                  <a:pt x="1077" y="984"/>
                  <a:pt x="1084" y="988"/>
                  <a:pt x="1090" y="991"/>
                </a:cubicBezTo>
                <a:cubicBezTo>
                  <a:pt x="1097" y="995"/>
                  <a:pt x="1103" y="997"/>
                  <a:pt x="1108" y="999"/>
                </a:cubicBezTo>
                <a:cubicBezTo>
                  <a:pt x="1107" y="1003"/>
                  <a:pt x="1114" y="1006"/>
                  <a:pt x="1110" y="1010"/>
                </a:cubicBezTo>
                <a:cubicBezTo>
                  <a:pt x="1121" y="1012"/>
                  <a:pt x="1120" y="1022"/>
                  <a:pt x="1130" y="1021"/>
                </a:cubicBezTo>
                <a:cubicBezTo>
                  <a:pt x="1128" y="1019"/>
                  <a:pt x="1127" y="1018"/>
                  <a:pt x="1129" y="1016"/>
                </a:cubicBezTo>
                <a:cubicBezTo>
                  <a:pt x="1133" y="1018"/>
                  <a:pt x="1133" y="1018"/>
                  <a:pt x="1139" y="1022"/>
                </a:cubicBezTo>
                <a:cubicBezTo>
                  <a:pt x="1138" y="1024"/>
                  <a:pt x="1136" y="1026"/>
                  <a:pt x="1139" y="1028"/>
                </a:cubicBezTo>
                <a:cubicBezTo>
                  <a:pt x="1149" y="1024"/>
                  <a:pt x="1155" y="1039"/>
                  <a:pt x="1160" y="1045"/>
                </a:cubicBezTo>
                <a:cubicBezTo>
                  <a:pt x="1162" y="1043"/>
                  <a:pt x="1160" y="1042"/>
                  <a:pt x="1160" y="1040"/>
                </a:cubicBezTo>
                <a:cubicBezTo>
                  <a:pt x="1166" y="1043"/>
                  <a:pt x="1176" y="1050"/>
                  <a:pt x="1173" y="1057"/>
                </a:cubicBezTo>
                <a:cubicBezTo>
                  <a:pt x="1169" y="1055"/>
                  <a:pt x="1172" y="1048"/>
                  <a:pt x="1167" y="1050"/>
                </a:cubicBezTo>
                <a:cubicBezTo>
                  <a:pt x="1169" y="1052"/>
                  <a:pt x="1167" y="1054"/>
                  <a:pt x="1167" y="1056"/>
                </a:cubicBezTo>
                <a:cubicBezTo>
                  <a:pt x="1177" y="1058"/>
                  <a:pt x="1187" y="1064"/>
                  <a:pt x="1195" y="1070"/>
                </a:cubicBezTo>
                <a:cubicBezTo>
                  <a:pt x="1203" y="1076"/>
                  <a:pt x="1210" y="1083"/>
                  <a:pt x="1215" y="1087"/>
                </a:cubicBezTo>
                <a:cubicBezTo>
                  <a:pt x="1218" y="1090"/>
                  <a:pt x="1222" y="1088"/>
                  <a:pt x="1224" y="1089"/>
                </a:cubicBezTo>
                <a:cubicBezTo>
                  <a:pt x="1228" y="1093"/>
                  <a:pt x="1227" y="1101"/>
                  <a:pt x="1236" y="1105"/>
                </a:cubicBezTo>
                <a:cubicBezTo>
                  <a:pt x="1234" y="1104"/>
                  <a:pt x="1238" y="1106"/>
                  <a:pt x="1241" y="1109"/>
                </a:cubicBezTo>
                <a:cubicBezTo>
                  <a:pt x="1242" y="1109"/>
                  <a:pt x="1242" y="1109"/>
                  <a:pt x="1243" y="1110"/>
                </a:cubicBezTo>
                <a:cubicBezTo>
                  <a:pt x="1243" y="1110"/>
                  <a:pt x="1243" y="1110"/>
                  <a:pt x="1243" y="1110"/>
                </a:cubicBezTo>
                <a:cubicBezTo>
                  <a:pt x="1244" y="1110"/>
                  <a:pt x="1245" y="1111"/>
                  <a:pt x="1246" y="1111"/>
                </a:cubicBezTo>
                <a:cubicBezTo>
                  <a:pt x="1247" y="1113"/>
                  <a:pt x="1249" y="1114"/>
                  <a:pt x="1247" y="1117"/>
                </a:cubicBezTo>
                <a:cubicBezTo>
                  <a:pt x="1245" y="1120"/>
                  <a:pt x="1242" y="1116"/>
                  <a:pt x="1242" y="1118"/>
                </a:cubicBezTo>
                <a:cubicBezTo>
                  <a:pt x="1244" y="1119"/>
                  <a:pt x="1246" y="1119"/>
                  <a:pt x="1246" y="1122"/>
                </a:cubicBezTo>
                <a:cubicBezTo>
                  <a:pt x="1250" y="1116"/>
                  <a:pt x="1253" y="1119"/>
                  <a:pt x="1251" y="1122"/>
                </a:cubicBezTo>
                <a:cubicBezTo>
                  <a:pt x="1248" y="1122"/>
                  <a:pt x="1246" y="1121"/>
                  <a:pt x="1242" y="1124"/>
                </a:cubicBezTo>
                <a:cubicBezTo>
                  <a:pt x="1246" y="1125"/>
                  <a:pt x="1257" y="1125"/>
                  <a:pt x="1247" y="1133"/>
                </a:cubicBezTo>
                <a:cubicBezTo>
                  <a:pt x="1248" y="1132"/>
                  <a:pt x="1249" y="1133"/>
                  <a:pt x="1248" y="1134"/>
                </a:cubicBezTo>
                <a:cubicBezTo>
                  <a:pt x="1243" y="1135"/>
                  <a:pt x="1242" y="1138"/>
                  <a:pt x="1238" y="1139"/>
                </a:cubicBezTo>
                <a:cubicBezTo>
                  <a:pt x="1245" y="1137"/>
                  <a:pt x="1247" y="1141"/>
                  <a:pt x="1248" y="1144"/>
                </a:cubicBezTo>
                <a:cubicBezTo>
                  <a:pt x="1250" y="1147"/>
                  <a:pt x="1252" y="1149"/>
                  <a:pt x="1262" y="1145"/>
                </a:cubicBezTo>
                <a:cubicBezTo>
                  <a:pt x="1260" y="1147"/>
                  <a:pt x="1259" y="1147"/>
                  <a:pt x="1257" y="1149"/>
                </a:cubicBezTo>
                <a:cubicBezTo>
                  <a:pt x="1258" y="1150"/>
                  <a:pt x="1262" y="1147"/>
                  <a:pt x="1262" y="1150"/>
                </a:cubicBezTo>
                <a:cubicBezTo>
                  <a:pt x="1260" y="1151"/>
                  <a:pt x="1260" y="1152"/>
                  <a:pt x="1258" y="1153"/>
                </a:cubicBezTo>
                <a:cubicBezTo>
                  <a:pt x="1259" y="1154"/>
                  <a:pt x="1261" y="1155"/>
                  <a:pt x="1263" y="1154"/>
                </a:cubicBezTo>
                <a:cubicBezTo>
                  <a:pt x="1261" y="1153"/>
                  <a:pt x="1263" y="1151"/>
                  <a:pt x="1266" y="1147"/>
                </a:cubicBezTo>
                <a:cubicBezTo>
                  <a:pt x="1267" y="1149"/>
                  <a:pt x="1269" y="1150"/>
                  <a:pt x="1270" y="1150"/>
                </a:cubicBezTo>
                <a:cubicBezTo>
                  <a:pt x="1272" y="1151"/>
                  <a:pt x="1273" y="1152"/>
                  <a:pt x="1271" y="1156"/>
                </a:cubicBezTo>
                <a:cubicBezTo>
                  <a:pt x="1271" y="1153"/>
                  <a:pt x="1266" y="1157"/>
                  <a:pt x="1266" y="1154"/>
                </a:cubicBezTo>
                <a:cubicBezTo>
                  <a:pt x="1263" y="1157"/>
                  <a:pt x="1258" y="1160"/>
                  <a:pt x="1260" y="1161"/>
                </a:cubicBezTo>
                <a:cubicBezTo>
                  <a:pt x="1262" y="1160"/>
                  <a:pt x="1264" y="1158"/>
                  <a:pt x="1265" y="1158"/>
                </a:cubicBezTo>
                <a:cubicBezTo>
                  <a:pt x="1259" y="1161"/>
                  <a:pt x="1263" y="1168"/>
                  <a:pt x="1265" y="1170"/>
                </a:cubicBezTo>
                <a:cubicBezTo>
                  <a:pt x="1270" y="1168"/>
                  <a:pt x="1268" y="1167"/>
                  <a:pt x="1272" y="1165"/>
                </a:cubicBezTo>
                <a:cubicBezTo>
                  <a:pt x="1271" y="1166"/>
                  <a:pt x="1272" y="1167"/>
                  <a:pt x="1273" y="1168"/>
                </a:cubicBezTo>
                <a:cubicBezTo>
                  <a:pt x="1269" y="1169"/>
                  <a:pt x="1270" y="1169"/>
                  <a:pt x="1265" y="1172"/>
                </a:cubicBezTo>
                <a:cubicBezTo>
                  <a:pt x="1265" y="1174"/>
                  <a:pt x="1270" y="1170"/>
                  <a:pt x="1270" y="1171"/>
                </a:cubicBezTo>
                <a:cubicBezTo>
                  <a:pt x="1265" y="1174"/>
                  <a:pt x="1269" y="1175"/>
                  <a:pt x="1266" y="1177"/>
                </a:cubicBezTo>
                <a:cubicBezTo>
                  <a:pt x="1272" y="1177"/>
                  <a:pt x="1268" y="1179"/>
                  <a:pt x="1265" y="1181"/>
                </a:cubicBezTo>
                <a:cubicBezTo>
                  <a:pt x="1270" y="1181"/>
                  <a:pt x="1269" y="1182"/>
                  <a:pt x="1274" y="1181"/>
                </a:cubicBezTo>
                <a:cubicBezTo>
                  <a:pt x="1272" y="1183"/>
                  <a:pt x="1272" y="1182"/>
                  <a:pt x="1269" y="1184"/>
                </a:cubicBezTo>
                <a:cubicBezTo>
                  <a:pt x="1271" y="1185"/>
                  <a:pt x="1271" y="1185"/>
                  <a:pt x="1269" y="1187"/>
                </a:cubicBezTo>
                <a:cubicBezTo>
                  <a:pt x="1272" y="1187"/>
                  <a:pt x="1274" y="1187"/>
                  <a:pt x="1276" y="1187"/>
                </a:cubicBezTo>
                <a:cubicBezTo>
                  <a:pt x="1274" y="1189"/>
                  <a:pt x="1277" y="1189"/>
                  <a:pt x="1272" y="1189"/>
                </a:cubicBezTo>
                <a:cubicBezTo>
                  <a:pt x="1273" y="1192"/>
                  <a:pt x="1277" y="1192"/>
                  <a:pt x="1281" y="1193"/>
                </a:cubicBezTo>
                <a:cubicBezTo>
                  <a:pt x="1285" y="1193"/>
                  <a:pt x="1289" y="1193"/>
                  <a:pt x="1288" y="1195"/>
                </a:cubicBezTo>
                <a:cubicBezTo>
                  <a:pt x="1300" y="1191"/>
                  <a:pt x="1297" y="1195"/>
                  <a:pt x="1294" y="1198"/>
                </a:cubicBezTo>
                <a:cubicBezTo>
                  <a:pt x="1298" y="1198"/>
                  <a:pt x="1299" y="1195"/>
                  <a:pt x="1300" y="1197"/>
                </a:cubicBezTo>
                <a:cubicBezTo>
                  <a:pt x="1297" y="1199"/>
                  <a:pt x="1298" y="1200"/>
                  <a:pt x="1301" y="1202"/>
                </a:cubicBezTo>
                <a:cubicBezTo>
                  <a:pt x="1296" y="1204"/>
                  <a:pt x="1296" y="1202"/>
                  <a:pt x="1293" y="1203"/>
                </a:cubicBezTo>
                <a:cubicBezTo>
                  <a:pt x="1296" y="1204"/>
                  <a:pt x="1294" y="1206"/>
                  <a:pt x="1296" y="1206"/>
                </a:cubicBezTo>
                <a:cubicBezTo>
                  <a:pt x="1296" y="1205"/>
                  <a:pt x="1297" y="1204"/>
                  <a:pt x="1299" y="1203"/>
                </a:cubicBezTo>
                <a:cubicBezTo>
                  <a:pt x="1300" y="1204"/>
                  <a:pt x="1303" y="1204"/>
                  <a:pt x="1302" y="1206"/>
                </a:cubicBezTo>
                <a:cubicBezTo>
                  <a:pt x="1301" y="1206"/>
                  <a:pt x="1299" y="1207"/>
                  <a:pt x="1298" y="1207"/>
                </a:cubicBezTo>
                <a:cubicBezTo>
                  <a:pt x="1300" y="1208"/>
                  <a:pt x="1302" y="1209"/>
                  <a:pt x="1303" y="1210"/>
                </a:cubicBezTo>
                <a:cubicBezTo>
                  <a:pt x="1304" y="1211"/>
                  <a:pt x="1305" y="1213"/>
                  <a:pt x="1305" y="1214"/>
                </a:cubicBezTo>
                <a:cubicBezTo>
                  <a:pt x="1306" y="1216"/>
                  <a:pt x="1307" y="1219"/>
                  <a:pt x="1310" y="1219"/>
                </a:cubicBezTo>
                <a:cubicBezTo>
                  <a:pt x="1312" y="1221"/>
                  <a:pt x="1307" y="1221"/>
                  <a:pt x="1306" y="1222"/>
                </a:cubicBezTo>
                <a:cubicBezTo>
                  <a:pt x="1309" y="1222"/>
                  <a:pt x="1310" y="1221"/>
                  <a:pt x="1311" y="1221"/>
                </a:cubicBezTo>
                <a:cubicBezTo>
                  <a:pt x="1313" y="1221"/>
                  <a:pt x="1311" y="1224"/>
                  <a:pt x="1310" y="1226"/>
                </a:cubicBezTo>
                <a:cubicBezTo>
                  <a:pt x="1309" y="1227"/>
                  <a:pt x="1308" y="1228"/>
                  <a:pt x="1312" y="1226"/>
                </a:cubicBezTo>
                <a:cubicBezTo>
                  <a:pt x="1312" y="1229"/>
                  <a:pt x="1306" y="1230"/>
                  <a:pt x="1310" y="1231"/>
                </a:cubicBezTo>
                <a:cubicBezTo>
                  <a:pt x="1310" y="1230"/>
                  <a:pt x="1314" y="1230"/>
                  <a:pt x="1315" y="1231"/>
                </a:cubicBezTo>
                <a:cubicBezTo>
                  <a:pt x="1313" y="1230"/>
                  <a:pt x="1310" y="1231"/>
                  <a:pt x="1311" y="1233"/>
                </a:cubicBezTo>
                <a:cubicBezTo>
                  <a:pt x="1313" y="1233"/>
                  <a:pt x="1314" y="1234"/>
                  <a:pt x="1316" y="1235"/>
                </a:cubicBezTo>
                <a:cubicBezTo>
                  <a:pt x="1314" y="1235"/>
                  <a:pt x="1313" y="1235"/>
                  <a:pt x="1313" y="1236"/>
                </a:cubicBezTo>
                <a:cubicBezTo>
                  <a:pt x="1313" y="1237"/>
                  <a:pt x="1314" y="1239"/>
                  <a:pt x="1315" y="1239"/>
                </a:cubicBezTo>
                <a:cubicBezTo>
                  <a:pt x="1315" y="1239"/>
                  <a:pt x="1315" y="1238"/>
                  <a:pt x="1316" y="1238"/>
                </a:cubicBezTo>
                <a:cubicBezTo>
                  <a:pt x="1317" y="1238"/>
                  <a:pt x="1318" y="1239"/>
                  <a:pt x="1319" y="1241"/>
                </a:cubicBezTo>
                <a:cubicBezTo>
                  <a:pt x="1319" y="1242"/>
                  <a:pt x="1319" y="1243"/>
                  <a:pt x="1317" y="1243"/>
                </a:cubicBezTo>
                <a:cubicBezTo>
                  <a:pt x="1315" y="1243"/>
                  <a:pt x="1317" y="1241"/>
                  <a:pt x="1314" y="1241"/>
                </a:cubicBezTo>
                <a:cubicBezTo>
                  <a:pt x="1311" y="1243"/>
                  <a:pt x="1316" y="1244"/>
                  <a:pt x="1317" y="1246"/>
                </a:cubicBezTo>
                <a:cubicBezTo>
                  <a:pt x="1313" y="1246"/>
                  <a:pt x="1315" y="1248"/>
                  <a:pt x="1316" y="1249"/>
                </a:cubicBezTo>
                <a:cubicBezTo>
                  <a:pt x="1318" y="1251"/>
                  <a:pt x="1319" y="1252"/>
                  <a:pt x="1313" y="1253"/>
                </a:cubicBezTo>
                <a:cubicBezTo>
                  <a:pt x="1316" y="1250"/>
                  <a:pt x="1312" y="1248"/>
                  <a:pt x="1309" y="1246"/>
                </a:cubicBezTo>
                <a:cubicBezTo>
                  <a:pt x="1306" y="1245"/>
                  <a:pt x="1304" y="1243"/>
                  <a:pt x="1310" y="1242"/>
                </a:cubicBezTo>
                <a:cubicBezTo>
                  <a:pt x="1301" y="1242"/>
                  <a:pt x="1306" y="1240"/>
                  <a:pt x="1303" y="1237"/>
                </a:cubicBezTo>
                <a:cubicBezTo>
                  <a:pt x="1298" y="1238"/>
                  <a:pt x="1299" y="1237"/>
                  <a:pt x="1297" y="1237"/>
                </a:cubicBezTo>
                <a:cubicBezTo>
                  <a:pt x="1296" y="1239"/>
                  <a:pt x="1299" y="1238"/>
                  <a:pt x="1300" y="1239"/>
                </a:cubicBezTo>
                <a:cubicBezTo>
                  <a:pt x="1299" y="1239"/>
                  <a:pt x="1300" y="1241"/>
                  <a:pt x="1296" y="1241"/>
                </a:cubicBezTo>
                <a:cubicBezTo>
                  <a:pt x="1295" y="1240"/>
                  <a:pt x="1296" y="1239"/>
                  <a:pt x="1294" y="1239"/>
                </a:cubicBezTo>
                <a:cubicBezTo>
                  <a:pt x="1295" y="1240"/>
                  <a:pt x="1295" y="1241"/>
                  <a:pt x="1294" y="1242"/>
                </a:cubicBezTo>
                <a:cubicBezTo>
                  <a:pt x="1293" y="1242"/>
                  <a:pt x="1292" y="1243"/>
                  <a:pt x="1290" y="1243"/>
                </a:cubicBezTo>
                <a:cubicBezTo>
                  <a:pt x="1292" y="1244"/>
                  <a:pt x="1292" y="1246"/>
                  <a:pt x="1291" y="1247"/>
                </a:cubicBezTo>
                <a:cubicBezTo>
                  <a:pt x="1291" y="1248"/>
                  <a:pt x="1291" y="1249"/>
                  <a:pt x="1291" y="1250"/>
                </a:cubicBezTo>
                <a:cubicBezTo>
                  <a:pt x="1291" y="1251"/>
                  <a:pt x="1292" y="1252"/>
                  <a:pt x="1292" y="1254"/>
                </a:cubicBezTo>
                <a:cubicBezTo>
                  <a:pt x="1295" y="1255"/>
                  <a:pt x="1297" y="1253"/>
                  <a:pt x="1299" y="1255"/>
                </a:cubicBezTo>
                <a:cubicBezTo>
                  <a:pt x="1297" y="1257"/>
                  <a:pt x="1297" y="1259"/>
                  <a:pt x="1297" y="1260"/>
                </a:cubicBezTo>
                <a:cubicBezTo>
                  <a:pt x="1297" y="1261"/>
                  <a:pt x="1297" y="1262"/>
                  <a:pt x="1298" y="1263"/>
                </a:cubicBezTo>
                <a:cubicBezTo>
                  <a:pt x="1298" y="1264"/>
                  <a:pt x="1298" y="1265"/>
                  <a:pt x="1299" y="1266"/>
                </a:cubicBezTo>
                <a:cubicBezTo>
                  <a:pt x="1301" y="1269"/>
                  <a:pt x="1303" y="1273"/>
                  <a:pt x="1301" y="1275"/>
                </a:cubicBezTo>
                <a:cubicBezTo>
                  <a:pt x="1306" y="1277"/>
                  <a:pt x="1311" y="1276"/>
                  <a:pt x="1311" y="1279"/>
                </a:cubicBezTo>
                <a:cubicBezTo>
                  <a:pt x="1308" y="1280"/>
                  <a:pt x="1305" y="1279"/>
                  <a:pt x="1301" y="1278"/>
                </a:cubicBezTo>
                <a:cubicBezTo>
                  <a:pt x="1304" y="1281"/>
                  <a:pt x="1303" y="1283"/>
                  <a:pt x="1301" y="1285"/>
                </a:cubicBezTo>
                <a:cubicBezTo>
                  <a:pt x="1299" y="1287"/>
                  <a:pt x="1297" y="1288"/>
                  <a:pt x="1297" y="1291"/>
                </a:cubicBezTo>
                <a:cubicBezTo>
                  <a:pt x="1300" y="1293"/>
                  <a:pt x="1302" y="1294"/>
                  <a:pt x="1302" y="1296"/>
                </a:cubicBezTo>
                <a:cubicBezTo>
                  <a:pt x="1303" y="1297"/>
                  <a:pt x="1302" y="1298"/>
                  <a:pt x="1302" y="1300"/>
                </a:cubicBezTo>
                <a:cubicBezTo>
                  <a:pt x="1301" y="1301"/>
                  <a:pt x="1301" y="1302"/>
                  <a:pt x="1301" y="1304"/>
                </a:cubicBezTo>
                <a:cubicBezTo>
                  <a:pt x="1301" y="1305"/>
                  <a:pt x="1302" y="1307"/>
                  <a:pt x="1304" y="1308"/>
                </a:cubicBezTo>
                <a:cubicBezTo>
                  <a:pt x="1303" y="1307"/>
                  <a:pt x="1303" y="1305"/>
                  <a:pt x="1304" y="1304"/>
                </a:cubicBezTo>
                <a:cubicBezTo>
                  <a:pt x="1305" y="1302"/>
                  <a:pt x="1307" y="1302"/>
                  <a:pt x="1309" y="1302"/>
                </a:cubicBezTo>
                <a:cubicBezTo>
                  <a:pt x="1314" y="1306"/>
                  <a:pt x="1314" y="1313"/>
                  <a:pt x="1304" y="1309"/>
                </a:cubicBezTo>
                <a:cubicBezTo>
                  <a:pt x="1306" y="1311"/>
                  <a:pt x="1304" y="1312"/>
                  <a:pt x="1302" y="1313"/>
                </a:cubicBezTo>
                <a:cubicBezTo>
                  <a:pt x="1301" y="1314"/>
                  <a:pt x="1300" y="1315"/>
                  <a:pt x="1304" y="1317"/>
                </a:cubicBezTo>
                <a:cubicBezTo>
                  <a:pt x="1295" y="1314"/>
                  <a:pt x="1292" y="1320"/>
                  <a:pt x="1294" y="1325"/>
                </a:cubicBezTo>
                <a:cubicBezTo>
                  <a:pt x="1293" y="1324"/>
                  <a:pt x="1291" y="1325"/>
                  <a:pt x="1291" y="1327"/>
                </a:cubicBezTo>
                <a:cubicBezTo>
                  <a:pt x="1290" y="1330"/>
                  <a:pt x="1287" y="1334"/>
                  <a:pt x="1285" y="1338"/>
                </a:cubicBezTo>
                <a:cubicBezTo>
                  <a:pt x="1283" y="1342"/>
                  <a:pt x="1282" y="1346"/>
                  <a:pt x="1283" y="1351"/>
                </a:cubicBezTo>
                <a:cubicBezTo>
                  <a:pt x="1281" y="1350"/>
                  <a:pt x="1278" y="1348"/>
                  <a:pt x="1278" y="1350"/>
                </a:cubicBezTo>
                <a:cubicBezTo>
                  <a:pt x="1281" y="1352"/>
                  <a:pt x="1285" y="1354"/>
                  <a:pt x="1284" y="1355"/>
                </a:cubicBezTo>
                <a:cubicBezTo>
                  <a:pt x="1280" y="1354"/>
                  <a:pt x="1280" y="1351"/>
                  <a:pt x="1279" y="1353"/>
                </a:cubicBezTo>
                <a:cubicBezTo>
                  <a:pt x="1281" y="1355"/>
                  <a:pt x="1282" y="1357"/>
                  <a:pt x="1279" y="1357"/>
                </a:cubicBezTo>
                <a:cubicBezTo>
                  <a:pt x="1280" y="1359"/>
                  <a:pt x="1282" y="1358"/>
                  <a:pt x="1282" y="1360"/>
                </a:cubicBezTo>
                <a:cubicBezTo>
                  <a:pt x="1281" y="1361"/>
                  <a:pt x="1280" y="1361"/>
                  <a:pt x="1278" y="1360"/>
                </a:cubicBezTo>
                <a:cubicBezTo>
                  <a:pt x="1276" y="1358"/>
                  <a:pt x="1278" y="1358"/>
                  <a:pt x="1275" y="1356"/>
                </a:cubicBezTo>
                <a:cubicBezTo>
                  <a:pt x="1276" y="1360"/>
                  <a:pt x="1275" y="1359"/>
                  <a:pt x="1275" y="1363"/>
                </a:cubicBezTo>
                <a:cubicBezTo>
                  <a:pt x="1279" y="1366"/>
                  <a:pt x="1276" y="1361"/>
                  <a:pt x="1282" y="1365"/>
                </a:cubicBezTo>
                <a:cubicBezTo>
                  <a:pt x="1285" y="1376"/>
                  <a:pt x="1281" y="1384"/>
                  <a:pt x="1276" y="1391"/>
                </a:cubicBezTo>
                <a:cubicBezTo>
                  <a:pt x="1270" y="1397"/>
                  <a:pt x="1263" y="1401"/>
                  <a:pt x="1257" y="1406"/>
                </a:cubicBezTo>
                <a:cubicBezTo>
                  <a:pt x="1254" y="1404"/>
                  <a:pt x="1259" y="1402"/>
                  <a:pt x="1256" y="1402"/>
                </a:cubicBezTo>
                <a:cubicBezTo>
                  <a:pt x="1254" y="1405"/>
                  <a:pt x="1254" y="1408"/>
                  <a:pt x="1253" y="1409"/>
                </a:cubicBezTo>
                <a:cubicBezTo>
                  <a:pt x="1251" y="1411"/>
                  <a:pt x="1250" y="1411"/>
                  <a:pt x="1245" y="1409"/>
                </a:cubicBezTo>
                <a:cubicBezTo>
                  <a:pt x="1243" y="1410"/>
                  <a:pt x="1246" y="1415"/>
                  <a:pt x="1246" y="1417"/>
                </a:cubicBezTo>
                <a:cubicBezTo>
                  <a:pt x="1243" y="1416"/>
                  <a:pt x="1242" y="1419"/>
                  <a:pt x="1240" y="1420"/>
                </a:cubicBezTo>
                <a:cubicBezTo>
                  <a:pt x="1238" y="1422"/>
                  <a:pt x="1236" y="1423"/>
                  <a:pt x="1232" y="1420"/>
                </a:cubicBezTo>
                <a:cubicBezTo>
                  <a:pt x="1234" y="1425"/>
                  <a:pt x="1228" y="1421"/>
                  <a:pt x="1229" y="1425"/>
                </a:cubicBezTo>
                <a:cubicBezTo>
                  <a:pt x="1227" y="1421"/>
                  <a:pt x="1226" y="1422"/>
                  <a:pt x="1227" y="1425"/>
                </a:cubicBezTo>
                <a:cubicBezTo>
                  <a:pt x="1222" y="1418"/>
                  <a:pt x="1222" y="1424"/>
                  <a:pt x="1218" y="1420"/>
                </a:cubicBezTo>
                <a:cubicBezTo>
                  <a:pt x="1220" y="1425"/>
                  <a:pt x="1217" y="1425"/>
                  <a:pt x="1214" y="1423"/>
                </a:cubicBezTo>
                <a:cubicBezTo>
                  <a:pt x="1213" y="1426"/>
                  <a:pt x="1216" y="1426"/>
                  <a:pt x="1215" y="1427"/>
                </a:cubicBezTo>
                <a:cubicBezTo>
                  <a:pt x="1212" y="1426"/>
                  <a:pt x="1210" y="1429"/>
                  <a:pt x="1208" y="1429"/>
                </a:cubicBezTo>
                <a:cubicBezTo>
                  <a:pt x="1206" y="1430"/>
                  <a:pt x="1204" y="1429"/>
                  <a:pt x="1202" y="1426"/>
                </a:cubicBezTo>
                <a:cubicBezTo>
                  <a:pt x="1203" y="1429"/>
                  <a:pt x="1200" y="1431"/>
                  <a:pt x="1197" y="1432"/>
                </a:cubicBezTo>
                <a:cubicBezTo>
                  <a:pt x="1195" y="1432"/>
                  <a:pt x="1191" y="1431"/>
                  <a:pt x="1189" y="1429"/>
                </a:cubicBezTo>
                <a:cubicBezTo>
                  <a:pt x="1190" y="1431"/>
                  <a:pt x="1190" y="1432"/>
                  <a:pt x="1189" y="1434"/>
                </a:cubicBezTo>
                <a:cubicBezTo>
                  <a:pt x="1189" y="1434"/>
                  <a:pt x="1188" y="1435"/>
                  <a:pt x="1188" y="1435"/>
                </a:cubicBezTo>
                <a:cubicBezTo>
                  <a:pt x="1188" y="1435"/>
                  <a:pt x="1188" y="1435"/>
                  <a:pt x="1188" y="1435"/>
                </a:cubicBezTo>
                <a:cubicBezTo>
                  <a:pt x="1187" y="1436"/>
                  <a:pt x="1187" y="1436"/>
                  <a:pt x="1187" y="1436"/>
                </a:cubicBezTo>
                <a:cubicBezTo>
                  <a:pt x="1186" y="1436"/>
                  <a:pt x="1186" y="1436"/>
                  <a:pt x="1186" y="1436"/>
                </a:cubicBezTo>
                <a:cubicBezTo>
                  <a:pt x="1186" y="1436"/>
                  <a:pt x="1185" y="1437"/>
                  <a:pt x="1184" y="1437"/>
                </a:cubicBezTo>
                <a:cubicBezTo>
                  <a:pt x="1179" y="1439"/>
                  <a:pt x="1173" y="1439"/>
                  <a:pt x="1173" y="1438"/>
                </a:cubicBezTo>
                <a:cubicBezTo>
                  <a:pt x="1167" y="1444"/>
                  <a:pt x="1161" y="1449"/>
                  <a:pt x="1153" y="1455"/>
                </a:cubicBezTo>
                <a:cubicBezTo>
                  <a:pt x="1154" y="1453"/>
                  <a:pt x="1155" y="1451"/>
                  <a:pt x="1155" y="1448"/>
                </a:cubicBezTo>
                <a:cubicBezTo>
                  <a:pt x="1120" y="1459"/>
                  <a:pt x="1095" y="1476"/>
                  <a:pt x="1050" y="1485"/>
                </a:cubicBezTo>
                <a:cubicBezTo>
                  <a:pt x="1051" y="1487"/>
                  <a:pt x="1050" y="1489"/>
                  <a:pt x="1047" y="1490"/>
                </a:cubicBezTo>
                <a:cubicBezTo>
                  <a:pt x="1031" y="1485"/>
                  <a:pt x="1008" y="1514"/>
                  <a:pt x="1001" y="1498"/>
                </a:cubicBezTo>
                <a:cubicBezTo>
                  <a:pt x="992" y="1501"/>
                  <a:pt x="1002" y="1503"/>
                  <a:pt x="996" y="1507"/>
                </a:cubicBezTo>
                <a:cubicBezTo>
                  <a:pt x="974" y="1514"/>
                  <a:pt x="960" y="1524"/>
                  <a:pt x="946" y="1522"/>
                </a:cubicBezTo>
                <a:cubicBezTo>
                  <a:pt x="936" y="1530"/>
                  <a:pt x="930" y="1531"/>
                  <a:pt x="917" y="1539"/>
                </a:cubicBezTo>
                <a:cubicBezTo>
                  <a:pt x="915" y="1537"/>
                  <a:pt x="921" y="1536"/>
                  <a:pt x="921" y="1533"/>
                </a:cubicBezTo>
                <a:cubicBezTo>
                  <a:pt x="903" y="1541"/>
                  <a:pt x="895" y="1548"/>
                  <a:pt x="878" y="1546"/>
                </a:cubicBezTo>
                <a:cubicBezTo>
                  <a:pt x="881" y="1552"/>
                  <a:pt x="870" y="1554"/>
                  <a:pt x="871" y="1560"/>
                </a:cubicBezTo>
                <a:cubicBezTo>
                  <a:pt x="881" y="1556"/>
                  <a:pt x="894" y="1552"/>
                  <a:pt x="902" y="1557"/>
                </a:cubicBezTo>
                <a:cubicBezTo>
                  <a:pt x="895" y="1563"/>
                  <a:pt x="888" y="1557"/>
                  <a:pt x="886" y="1561"/>
                </a:cubicBezTo>
                <a:cubicBezTo>
                  <a:pt x="908" y="1564"/>
                  <a:pt x="915" y="1549"/>
                  <a:pt x="937" y="1543"/>
                </a:cubicBezTo>
                <a:cubicBezTo>
                  <a:pt x="938" y="1544"/>
                  <a:pt x="937" y="1546"/>
                  <a:pt x="937" y="1547"/>
                </a:cubicBezTo>
                <a:cubicBezTo>
                  <a:pt x="945" y="1547"/>
                  <a:pt x="952" y="1541"/>
                  <a:pt x="958" y="1536"/>
                </a:cubicBezTo>
                <a:cubicBezTo>
                  <a:pt x="997" y="1532"/>
                  <a:pt x="1034" y="1501"/>
                  <a:pt x="1072" y="1500"/>
                </a:cubicBezTo>
                <a:cubicBezTo>
                  <a:pt x="1081" y="1490"/>
                  <a:pt x="1101" y="1483"/>
                  <a:pt x="1119" y="1476"/>
                </a:cubicBezTo>
                <a:cubicBezTo>
                  <a:pt x="1118" y="1483"/>
                  <a:pt x="1098" y="1485"/>
                  <a:pt x="1097" y="1493"/>
                </a:cubicBezTo>
                <a:cubicBezTo>
                  <a:pt x="1106" y="1489"/>
                  <a:pt x="1142" y="1472"/>
                  <a:pt x="1140" y="1484"/>
                </a:cubicBezTo>
                <a:cubicBezTo>
                  <a:pt x="1139" y="1480"/>
                  <a:pt x="1136" y="1476"/>
                  <a:pt x="1141" y="1474"/>
                </a:cubicBezTo>
                <a:cubicBezTo>
                  <a:pt x="1146" y="1471"/>
                  <a:pt x="1146" y="1476"/>
                  <a:pt x="1150" y="1474"/>
                </a:cubicBezTo>
                <a:cubicBezTo>
                  <a:pt x="1150" y="1466"/>
                  <a:pt x="1183" y="1459"/>
                  <a:pt x="1194" y="1456"/>
                </a:cubicBezTo>
                <a:cubicBezTo>
                  <a:pt x="1192" y="1456"/>
                  <a:pt x="1191" y="1456"/>
                  <a:pt x="1191" y="1454"/>
                </a:cubicBezTo>
                <a:cubicBezTo>
                  <a:pt x="1192" y="1454"/>
                  <a:pt x="1192" y="1454"/>
                  <a:pt x="1193" y="1454"/>
                </a:cubicBezTo>
                <a:cubicBezTo>
                  <a:pt x="1193" y="1454"/>
                  <a:pt x="1194" y="1454"/>
                  <a:pt x="1194" y="1454"/>
                </a:cubicBezTo>
                <a:cubicBezTo>
                  <a:pt x="1194" y="1454"/>
                  <a:pt x="1194" y="1453"/>
                  <a:pt x="1194" y="1453"/>
                </a:cubicBezTo>
                <a:cubicBezTo>
                  <a:pt x="1195" y="1453"/>
                  <a:pt x="1196" y="1452"/>
                  <a:pt x="1196" y="1451"/>
                </a:cubicBezTo>
                <a:cubicBezTo>
                  <a:pt x="1198" y="1450"/>
                  <a:pt x="1200" y="1448"/>
                  <a:pt x="1202" y="1450"/>
                </a:cubicBezTo>
                <a:cubicBezTo>
                  <a:pt x="1200" y="1451"/>
                  <a:pt x="1199" y="1452"/>
                  <a:pt x="1200" y="1454"/>
                </a:cubicBezTo>
                <a:cubicBezTo>
                  <a:pt x="1205" y="1458"/>
                  <a:pt x="1200" y="1448"/>
                  <a:pt x="1204" y="1448"/>
                </a:cubicBezTo>
                <a:cubicBezTo>
                  <a:pt x="1206" y="1451"/>
                  <a:pt x="1203" y="1450"/>
                  <a:pt x="1204" y="1453"/>
                </a:cubicBezTo>
                <a:cubicBezTo>
                  <a:pt x="1206" y="1451"/>
                  <a:pt x="1211" y="1449"/>
                  <a:pt x="1216" y="1448"/>
                </a:cubicBezTo>
                <a:cubicBezTo>
                  <a:pt x="1220" y="1447"/>
                  <a:pt x="1224" y="1445"/>
                  <a:pt x="1226" y="1443"/>
                </a:cubicBezTo>
                <a:cubicBezTo>
                  <a:pt x="1225" y="1439"/>
                  <a:pt x="1223" y="1443"/>
                  <a:pt x="1222" y="1438"/>
                </a:cubicBezTo>
                <a:cubicBezTo>
                  <a:pt x="1224" y="1439"/>
                  <a:pt x="1225" y="1436"/>
                  <a:pt x="1227" y="1439"/>
                </a:cubicBezTo>
                <a:cubicBezTo>
                  <a:pt x="1227" y="1440"/>
                  <a:pt x="1227" y="1441"/>
                  <a:pt x="1227" y="1443"/>
                </a:cubicBezTo>
                <a:cubicBezTo>
                  <a:pt x="1233" y="1441"/>
                  <a:pt x="1239" y="1439"/>
                  <a:pt x="1244" y="1436"/>
                </a:cubicBezTo>
                <a:cubicBezTo>
                  <a:pt x="1250" y="1434"/>
                  <a:pt x="1256" y="1431"/>
                  <a:pt x="1263" y="1428"/>
                </a:cubicBezTo>
                <a:cubicBezTo>
                  <a:pt x="1266" y="1431"/>
                  <a:pt x="1269" y="1429"/>
                  <a:pt x="1271" y="1427"/>
                </a:cubicBezTo>
                <a:cubicBezTo>
                  <a:pt x="1273" y="1424"/>
                  <a:pt x="1275" y="1421"/>
                  <a:pt x="1277" y="1421"/>
                </a:cubicBezTo>
                <a:cubicBezTo>
                  <a:pt x="1283" y="1419"/>
                  <a:pt x="1288" y="1411"/>
                  <a:pt x="1293" y="1405"/>
                </a:cubicBezTo>
                <a:cubicBezTo>
                  <a:pt x="1297" y="1401"/>
                  <a:pt x="1303" y="1397"/>
                  <a:pt x="1307" y="1393"/>
                </a:cubicBezTo>
                <a:cubicBezTo>
                  <a:pt x="1311" y="1388"/>
                  <a:pt x="1315" y="1384"/>
                  <a:pt x="1315" y="1377"/>
                </a:cubicBezTo>
                <a:cubicBezTo>
                  <a:pt x="1317" y="1379"/>
                  <a:pt x="1319" y="1381"/>
                  <a:pt x="1319" y="1379"/>
                </a:cubicBezTo>
                <a:cubicBezTo>
                  <a:pt x="1318" y="1377"/>
                  <a:pt x="1314" y="1376"/>
                  <a:pt x="1315" y="1375"/>
                </a:cubicBezTo>
                <a:cubicBezTo>
                  <a:pt x="1318" y="1373"/>
                  <a:pt x="1322" y="1372"/>
                  <a:pt x="1327" y="1374"/>
                </a:cubicBezTo>
                <a:cubicBezTo>
                  <a:pt x="1325" y="1372"/>
                  <a:pt x="1324" y="1369"/>
                  <a:pt x="1322" y="1367"/>
                </a:cubicBezTo>
                <a:cubicBezTo>
                  <a:pt x="1321" y="1368"/>
                  <a:pt x="1324" y="1373"/>
                  <a:pt x="1320" y="1371"/>
                </a:cubicBezTo>
                <a:cubicBezTo>
                  <a:pt x="1320" y="1369"/>
                  <a:pt x="1317" y="1367"/>
                  <a:pt x="1319" y="1366"/>
                </a:cubicBezTo>
                <a:cubicBezTo>
                  <a:pt x="1330" y="1369"/>
                  <a:pt x="1323" y="1367"/>
                  <a:pt x="1328" y="1364"/>
                </a:cubicBezTo>
                <a:cubicBezTo>
                  <a:pt x="1327" y="1365"/>
                  <a:pt x="1328" y="1367"/>
                  <a:pt x="1330" y="1368"/>
                </a:cubicBezTo>
                <a:cubicBezTo>
                  <a:pt x="1328" y="1365"/>
                  <a:pt x="1330" y="1364"/>
                  <a:pt x="1332" y="1362"/>
                </a:cubicBezTo>
                <a:cubicBezTo>
                  <a:pt x="1334" y="1361"/>
                  <a:pt x="1336" y="1359"/>
                  <a:pt x="1335" y="1357"/>
                </a:cubicBezTo>
                <a:cubicBezTo>
                  <a:pt x="1330" y="1359"/>
                  <a:pt x="1331" y="1361"/>
                  <a:pt x="1326" y="1362"/>
                </a:cubicBezTo>
                <a:cubicBezTo>
                  <a:pt x="1327" y="1358"/>
                  <a:pt x="1329" y="1357"/>
                  <a:pt x="1328" y="1353"/>
                </a:cubicBezTo>
                <a:cubicBezTo>
                  <a:pt x="1331" y="1354"/>
                  <a:pt x="1331" y="1357"/>
                  <a:pt x="1333" y="1356"/>
                </a:cubicBezTo>
                <a:cubicBezTo>
                  <a:pt x="1331" y="1353"/>
                  <a:pt x="1335" y="1352"/>
                  <a:pt x="1338" y="1351"/>
                </a:cubicBezTo>
                <a:cubicBezTo>
                  <a:pt x="1342" y="1350"/>
                  <a:pt x="1346" y="1348"/>
                  <a:pt x="1343" y="1344"/>
                </a:cubicBezTo>
                <a:cubicBezTo>
                  <a:pt x="1344" y="1346"/>
                  <a:pt x="1339" y="1347"/>
                  <a:pt x="1339" y="1345"/>
                </a:cubicBezTo>
                <a:cubicBezTo>
                  <a:pt x="1340" y="1343"/>
                  <a:pt x="1343" y="1344"/>
                  <a:pt x="1344" y="1343"/>
                </a:cubicBezTo>
                <a:cubicBezTo>
                  <a:pt x="1340" y="1339"/>
                  <a:pt x="1340" y="1337"/>
                  <a:pt x="1341" y="1336"/>
                </a:cubicBezTo>
                <a:cubicBezTo>
                  <a:pt x="1343" y="1334"/>
                  <a:pt x="1345" y="1332"/>
                  <a:pt x="1343" y="1329"/>
                </a:cubicBezTo>
                <a:cubicBezTo>
                  <a:pt x="1346" y="1328"/>
                  <a:pt x="1348" y="1329"/>
                  <a:pt x="1350" y="1329"/>
                </a:cubicBezTo>
                <a:cubicBezTo>
                  <a:pt x="1347" y="1328"/>
                  <a:pt x="1346" y="1325"/>
                  <a:pt x="1346" y="1323"/>
                </a:cubicBezTo>
                <a:cubicBezTo>
                  <a:pt x="1346" y="1321"/>
                  <a:pt x="1346" y="1319"/>
                  <a:pt x="1347" y="1318"/>
                </a:cubicBezTo>
                <a:cubicBezTo>
                  <a:pt x="1352" y="1319"/>
                  <a:pt x="1347" y="1322"/>
                  <a:pt x="1350" y="1323"/>
                </a:cubicBezTo>
                <a:cubicBezTo>
                  <a:pt x="1352" y="1315"/>
                  <a:pt x="1347" y="1311"/>
                  <a:pt x="1345" y="1307"/>
                </a:cubicBezTo>
                <a:cubicBezTo>
                  <a:pt x="1345" y="1306"/>
                  <a:pt x="1350" y="1308"/>
                  <a:pt x="1350" y="1306"/>
                </a:cubicBezTo>
                <a:cubicBezTo>
                  <a:pt x="1347" y="1306"/>
                  <a:pt x="1345" y="1304"/>
                  <a:pt x="1344" y="1302"/>
                </a:cubicBezTo>
                <a:cubicBezTo>
                  <a:pt x="1343" y="1301"/>
                  <a:pt x="1343" y="1300"/>
                  <a:pt x="1343" y="1299"/>
                </a:cubicBezTo>
                <a:cubicBezTo>
                  <a:pt x="1343" y="1298"/>
                  <a:pt x="1342" y="1297"/>
                  <a:pt x="1342" y="1296"/>
                </a:cubicBezTo>
                <a:cubicBezTo>
                  <a:pt x="1348" y="1298"/>
                  <a:pt x="1350" y="1298"/>
                  <a:pt x="1352" y="1299"/>
                </a:cubicBezTo>
                <a:cubicBezTo>
                  <a:pt x="1351" y="1299"/>
                  <a:pt x="1350" y="1300"/>
                  <a:pt x="1351" y="1301"/>
                </a:cubicBezTo>
                <a:cubicBezTo>
                  <a:pt x="1351" y="1302"/>
                  <a:pt x="1351" y="1303"/>
                  <a:pt x="1352" y="1304"/>
                </a:cubicBezTo>
                <a:cubicBezTo>
                  <a:pt x="1356" y="1302"/>
                  <a:pt x="1357" y="1307"/>
                  <a:pt x="1361" y="1308"/>
                </a:cubicBezTo>
                <a:cubicBezTo>
                  <a:pt x="1360" y="1310"/>
                  <a:pt x="1358" y="1309"/>
                  <a:pt x="1356" y="1308"/>
                </a:cubicBezTo>
                <a:cubicBezTo>
                  <a:pt x="1357" y="1311"/>
                  <a:pt x="1357" y="1314"/>
                  <a:pt x="1355" y="1317"/>
                </a:cubicBezTo>
                <a:cubicBezTo>
                  <a:pt x="1354" y="1320"/>
                  <a:pt x="1353" y="1323"/>
                  <a:pt x="1354" y="1327"/>
                </a:cubicBezTo>
                <a:cubicBezTo>
                  <a:pt x="1352" y="1326"/>
                  <a:pt x="1351" y="1324"/>
                  <a:pt x="1349" y="1325"/>
                </a:cubicBezTo>
                <a:cubicBezTo>
                  <a:pt x="1355" y="1326"/>
                  <a:pt x="1349" y="1328"/>
                  <a:pt x="1353" y="1329"/>
                </a:cubicBezTo>
                <a:cubicBezTo>
                  <a:pt x="1357" y="1328"/>
                  <a:pt x="1359" y="1333"/>
                  <a:pt x="1360" y="1335"/>
                </a:cubicBezTo>
                <a:cubicBezTo>
                  <a:pt x="1358" y="1333"/>
                  <a:pt x="1356" y="1333"/>
                  <a:pt x="1355" y="1334"/>
                </a:cubicBezTo>
                <a:cubicBezTo>
                  <a:pt x="1359" y="1336"/>
                  <a:pt x="1358" y="1338"/>
                  <a:pt x="1357" y="1339"/>
                </a:cubicBezTo>
                <a:cubicBezTo>
                  <a:pt x="1356" y="1340"/>
                  <a:pt x="1354" y="1341"/>
                  <a:pt x="1356" y="1343"/>
                </a:cubicBezTo>
                <a:cubicBezTo>
                  <a:pt x="1353" y="1344"/>
                  <a:pt x="1352" y="1340"/>
                  <a:pt x="1351" y="1343"/>
                </a:cubicBezTo>
                <a:cubicBezTo>
                  <a:pt x="1353" y="1343"/>
                  <a:pt x="1355" y="1344"/>
                  <a:pt x="1357" y="1345"/>
                </a:cubicBezTo>
                <a:cubicBezTo>
                  <a:pt x="1357" y="1347"/>
                  <a:pt x="1356" y="1349"/>
                  <a:pt x="1355" y="1352"/>
                </a:cubicBezTo>
                <a:cubicBezTo>
                  <a:pt x="1354" y="1355"/>
                  <a:pt x="1353" y="1357"/>
                  <a:pt x="1352" y="1358"/>
                </a:cubicBezTo>
                <a:cubicBezTo>
                  <a:pt x="1351" y="1360"/>
                  <a:pt x="1361" y="1360"/>
                  <a:pt x="1357" y="1363"/>
                </a:cubicBezTo>
                <a:cubicBezTo>
                  <a:pt x="1354" y="1361"/>
                  <a:pt x="1354" y="1363"/>
                  <a:pt x="1353" y="1365"/>
                </a:cubicBezTo>
                <a:cubicBezTo>
                  <a:pt x="1352" y="1368"/>
                  <a:pt x="1350" y="1370"/>
                  <a:pt x="1345" y="1367"/>
                </a:cubicBezTo>
                <a:cubicBezTo>
                  <a:pt x="1345" y="1372"/>
                  <a:pt x="1343" y="1374"/>
                  <a:pt x="1342" y="1376"/>
                </a:cubicBezTo>
                <a:cubicBezTo>
                  <a:pt x="1340" y="1378"/>
                  <a:pt x="1338" y="1380"/>
                  <a:pt x="1339" y="1384"/>
                </a:cubicBezTo>
                <a:cubicBezTo>
                  <a:pt x="1338" y="1384"/>
                  <a:pt x="1336" y="1384"/>
                  <a:pt x="1335" y="1385"/>
                </a:cubicBezTo>
                <a:cubicBezTo>
                  <a:pt x="1334" y="1385"/>
                  <a:pt x="1333" y="1387"/>
                  <a:pt x="1335" y="1388"/>
                </a:cubicBezTo>
                <a:cubicBezTo>
                  <a:pt x="1334" y="1386"/>
                  <a:pt x="1339" y="1387"/>
                  <a:pt x="1338" y="1388"/>
                </a:cubicBezTo>
                <a:cubicBezTo>
                  <a:pt x="1331" y="1391"/>
                  <a:pt x="1326" y="1396"/>
                  <a:pt x="1321" y="1401"/>
                </a:cubicBezTo>
                <a:cubicBezTo>
                  <a:pt x="1316" y="1406"/>
                  <a:pt x="1310" y="1411"/>
                  <a:pt x="1304" y="1414"/>
                </a:cubicBezTo>
                <a:cubicBezTo>
                  <a:pt x="1305" y="1414"/>
                  <a:pt x="1306" y="1415"/>
                  <a:pt x="1308" y="1415"/>
                </a:cubicBezTo>
                <a:cubicBezTo>
                  <a:pt x="1305" y="1417"/>
                  <a:pt x="1305" y="1417"/>
                  <a:pt x="1305" y="1417"/>
                </a:cubicBezTo>
                <a:cubicBezTo>
                  <a:pt x="1303" y="1416"/>
                  <a:pt x="1303" y="1415"/>
                  <a:pt x="1302" y="1414"/>
                </a:cubicBezTo>
                <a:cubicBezTo>
                  <a:pt x="1303" y="1416"/>
                  <a:pt x="1300" y="1416"/>
                  <a:pt x="1298" y="1416"/>
                </a:cubicBezTo>
                <a:cubicBezTo>
                  <a:pt x="1295" y="1416"/>
                  <a:pt x="1293" y="1416"/>
                  <a:pt x="1293" y="1417"/>
                </a:cubicBezTo>
                <a:cubicBezTo>
                  <a:pt x="1296" y="1417"/>
                  <a:pt x="1293" y="1419"/>
                  <a:pt x="1292" y="1418"/>
                </a:cubicBezTo>
                <a:cubicBezTo>
                  <a:pt x="1294" y="1421"/>
                  <a:pt x="1294" y="1421"/>
                  <a:pt x="1294" y="1424"/>
                </a:cubicBezTo>
                <a:cubicBezTo>
                  <a:pt x="1295" y="1423"/>
                  <a:pt x="1296" y="1422"/>
                  <a:pt x="1298" y="1423"/>
                </a:cubicBezTo>
                <a:cubicBezTo>
                  <a:pt x="1297" y="1427"/>
                  <a:pt x="1293" y="1430"/>
                  <a:pt x="1289" y="1431"/>
                </a:cubicBezTo>
                <a:cubicBezTo>
                  <a:pt x="1284" y="1433"/>
                  <a:pt x="1279" y="1434"/>
                  <a:pt x="1276" y="1435"/>
                </a:cubicBezTo>
                <a:cubicBezTo>
                  <a:pt x="1275" y="1439"/>
                  <a:pt x="1281" y="1438"/>
                  <a:pt x="1280" y="1441"/>
                </a:cubicBezTo>
                <a:cubicBezTo>
                  <a:pt x="1277" y="1440"/>
                  <a:pt x="1277" y="1442"/>
                  <a:pt x="1277" y="1444"/>
                </a:cubicBezTo>
                <a:cubicBezTo>
                  <a:pt x="1277" y="1446"/>
                  <a:pt x="1276" y="1447"/>
                  <a:pt x="1274" y="1445"/>
                </a:cubicBezTo>
                <a:cubicBezTo>
                  <a:pt x="1272" y="1441"/>
                  <a:pt x="1280" y="1439"/>
                  <a:pt x="1273" y="1435"/>
                </a:cubicBezTo>
                <a:cubicBezTo>
                  <a:pt x="1272" y="1440"/>
                  <a:pt x="1275" y="1449"/>
                  <a:pt x="1266" y="1446"/>
                </a:cubicBezTo>
                <a:cubicBezTo>
                  <a:pt x="1271" y="1452"/>
                  <a:pt x="1270" y="1455"/>
                  <a:pt x="1267" y="1457"/>
                </a:cubicBezTo>
                <a:cubicBezTo>
                  <a:pt x="1265" y="1459"/>
                  <a:pt x="1261" y="1461"/>
                  <a:pt x="1261" y="1465"/>
                </a:cubicBezTo>
                <a:cubicBezTo>
                  <a:pt x="1257" y="1463"/>
                  <a:pt x="1250" y="1461"/>
                  <a:pt x="1248" y="1466"/>
                </a:cubicBezTo>
                <a:cubicBezTo>
                  <a:pt x="1255" y="1465"/>
                  <a:pt x="1262" y="1466"/>
                  <a:pt x="1269" y="1472"/>
                </a:cubicBezTo>
                <a:cubicBezTo>
                  <a:pt x="1268" y="1473"/>
                  <a:pt x="1266" y="1473"/>
                  <a:pt x="1267" y="1475"/>
                </a:cubicBezTo>
                <a:cubicBezTo>
                  <a:pt x="1274" y="1475"/>
                  <a:pt x="1267" y="1468"/>
                  <a:pt x="1273" y="1468"/>
                </a:cubicBezTo>
                <a:cubicBezTo>
                  <a:pt x="1270" y="1463"/>
                  <a:pt x="1266" y="1468"/>
                  <a:pt x="1263" y="1464"/>
                </a:cubicBezTo>
                <a:cubicBezTo>
                  <a:pt x="1267" y="1462"/>
                  <a:pt x="1270" y="1460"/>
                  <a:pt x="1273" y="1459"/>
                </a:cubicBezTo>
                <a:cubicBezTo>
                  <a:pt x="1276" y="1458"/>
                  <a:pt x="1279" y="1457"/>
                  <a:pt x="1282" y="1457"/>
                </a:cubicBezTo>
                <a:cubicBezTo>
                  <a:pt x="1278" y="1457"/>
                  <a:pt x="1284" y="1462"/>
                  <a:pt x="1281" y="1462"/>
                </a:cubicBezTo>
                <a:cubicBezTo>
                  <a:pt x="1280" y="1462"/>
                  <a:pt x="1274" y="1461"/>
                  <a:pt x="1275" y="1463"/>
                </a:cubicBezTo>
                <a:cubicBezTo>
                  <a:pt x="1277" y="1467"/>
                  <a:pt x="1276" y="1471"/>
                  <a:pt x="1274" y="1473"/>
                </a:cubicBezTo>
                <a:cubicBezTo>
                  <a:pt x="1272" y="1475"/>
                  <a:pt x="1271" y="1476"/>
                  <a:pt x="1269" y="1476"/>
                </a:cubicBezTo>
                <a:cubicBezTo>
                  <a:pt x="1267" y="1476"/>
                  <a:pt x="1264" y="1476"/>
                  <a:pt x="1262" y="1475"/>
                </a:cubicBezTo>
                <a:cubicBezTo>
                  <a:pt x="1264" y="1483"/>
                  <a:pt x="1254" y="1478"/>
                  <a:pt x="1253" y="1478"/>
                </a:cubicBezTo>
                <a:cubicBezTo>
                  <a:pt x="1256" y="1478"/>
                  <a:pt x="1255" y="1483"/>
                  <a:pt x="1254" y="1484"/>
                </a:cubicBezTo>
                <a:cubicBezTo>
                  <a:pt x="1251" y="1478"/>
                  <a:pt x="1243" y="1483"/>
                  <a:pt x="1250" y="1487"/>
                </a:cubicBezTo>
                <a:cubicBezTo>
                  <a:pt x="1246" y="1488"/>
                  <a:pt x="1244" y="1485"/>
                  <a:pt x="1243" y="1483"/>
                </a:cubicBezTo>
                <a:cubicBezTo>
                  <a:pt x="1241" y="1487"/>
                  <a:pt x="1240" y="1490"/>
                  <a:pt x="1239" y="1495"/>
                </a:cubicBezTo>
                <a:cubicBezTo>
                  <a:pt x="1238" y="1492"/>
                  <a:pt x="1239" y="1490"/>
                  <a:pt x="1236" y="1490"/>
                </a:cubicBezTo>
                <a:cubicBezTo>
                  <a:pt x="1235" y="1491"/>
                  <a:pt x="1235" y="1491"/>
                  <a:pt x="1235" y="1492"/>
                </a:cubicBezTo>
                <a:cubicBezTo>
                  <a:pt x="1235" y="1493"/>
                  <a:pt x="1236" y="1493"/>
                  <a:pt x="1236" y="1495"/>
                </a:cubicBezTo>
                <a:cubicBezTo>
                  <a:pt x="1235" y="1495"/>
                  <a:pt x="1234" y="1494"/>
                  <a:pt x="1234" y="1492"/>
                </a:cubicBezTo>
                <a:cubicBezTo>
                  <a:pt x="1234" y="1498"/>
                  <a:pt x="1231" y="1498"/>
                  <a:pt x="1227" y="1497"/>
                </a:cubicBezTo>
                <a:cubicBezTo>
                  <a:pt x="1224" y="1496"/>
                  <a:pt x="1221" y="1494"/>
                  <a:pt x="1221" y="1497"/>
                </a:cubicBezTo>
                <a:cubicBezTo>
                  <a:pt x="1222" y="1497"/>
                  <a:pt x="1223" y="1496"/>
                  <a:pt x="1223" y="1499"/>
                </a:cubicBezTo>
                <a:cubicBezTo>
                  <a:pt x="1219" y="1500"/>
                  <a:pt x="1214" y="1501"/>
                  <a:pt x="1211" y="1497"/>
                </a:cubicBezTo>
                <a:cubicBezTo>
                  <a:pt x="1212" y="1500"/>
                  <a:pt x="1211" y="1500"/>
                  <a:pt x="1209" y="1499"/>
                </a:cubicBezTo>
                <a:cubicBezTo>
                  <a:pt x="1209" y="1499"/>
                  <a:pt x="1208" y="1499"/>
                  <a:pt x="1207" y="1499"/>
                </a:cubicBezTo>
                <a:cubicBezTo>
                  <a:pt x="1207" y="1499"/>
                  <a:pt x="1206" y="1498"/>
                  <a:pt x="1205" y="1498"/>
                </a:cubicBezTo>
                <a:cubicBezTo>
                  <a:pt x="1204" y="1498"/>
                  <a:pt x="1202" y="1498"/>
                  <a:pt x="1201" y="1499"/>
                </a:cubicBezTo>
                <a:cubicBezTo>
                  <a:pt x="1201" y="1509"/>
                  <a:pt x="1170" y="1521"/>
                  <a:pt x="1170" y="1513"/>
                </a:cubicBezTo>
                <a:cubicBezTo>
                  <a:pt x="1165" y="1518"/>
                  <a:pt x="1162" y="1524"/>
                  <a:pt x="1152" y="1522"/>
                </a:cubicBezTo>
                <a:cubicBezTo>
                  <a:pt x="1152" y="1530"/>
                  <a:pt x="1165" y="1519"/>
                  <a:pt x="1169" y="1522"/>
                </a:cubicBezTo>
                <a:cubicBezTo>
                  <a:pt x="1165" y="1527"/>
                  <a:pt x="1148" y="1529"/>
                  <a:pt x="1144" y="1534"/>
                </a:cubicBezTo>
                <a:cubicBezTo>
                  <a:pt x="1138" y="1532"/>
                  <a:pt x="1133" y="1530"/>
                  <a:pt x="1132" y="1526"/>
                </a:cubicBezTo>
                <a:cubicBezTo>
                  <a:pt x="1128" y="1528"/>
                  <a:pt x="1128" y="1533"/>
                  <a:pt x="1125" y="1536"/>
                </a:cubicBezTo>
                <a:cubicBezTo>
                  <a:pt x="1128" y="1535"/>
                  <a:pt x="1131" y="1534"/>
                  <a:pt x="1131" y="1535"/>
                </a:cubicBezTo>
                <a:cubicBezTo>
                  <a:pt x="1126" y="1542"/>
                  <a:pt x="1111" y="1545"/>
                  <a:pt x="1109" y="1537"/>
                </a:cubicBezTo>
                <a:cubicBezTo>
                  <a:pt x="1114" y="1537"/>
                  <a:pt x="1113" y="1529"/>
                  <a:pt x="1111" y="1530"/>
                </a:cubicBezTo>
                <a:cubicBezTo>
                  <a:pt x="1110" y="1537"/>
                  <a:pt x="1097" y="1540"/>
                  <a:pt x="1095" y="1546"/>
                </a:cubicBezTo>
                <a:cubicBezTo>
                  <a:pt x="1104" y="1545"/>
                  <a:pt x="1100" y="1540"/>
                  <a:pt x="1108" y="1539"/>
                </a:cubicBezTo>
                <a:cubicBezTo>
                  <a:pt x="1111" y="1542"/>
                  <a:pt x="1108" y="1545"/>
                  <a:pt x="1114" y="1546"/>
                </a:cubicBezTo>
                <a:cubicBezTo>
                  <a:pt x="1103" y="1549"/>
                  <a:pt x="1097" y="1551"/>
                  <a:pt x="1090" y="1556"/>
                </a:cubicBezTo>
                <a:cubicBezTo>
                  <a:pt x="1089" y="1553"/>
                  <a:pt x="1095" y="1552"/>
                  <a:pt x="1092" y="1549"/>
                </a:cubicBezTo>
                <a:cubicBezTo>
                  <a:pt x="1085" y="1550"/>
                  <a:pt x="1090" y="1555"/>
                  <a:pt x="1087" y="1557"/>
                </a:cubicBezTo>
                <a:cubicBezTo>
                  <a:pt x="1083" y="1557"/>
                  <a:pt x="1077" y="1558"/>
                  <a:pt x="1075" y="1555"/>
                </a:cubicBezTo>
                <a:cubicBezTo>
                  <a:pt x="1062" y="1568"/>
                  <a:pt x="1050" y="1568"/>
                  <a:pt x="1028" y="1576"/>
                </a:cubicBezTo>
                <a:cubicBezTo>
                  <a:pt x="1028" y="1583"/>
                  <a:pt x="1040" y="1572"/>
                  <a:pt x="1041" y="1576"/>
                </a:cubicBezTo>
                <a:cubicBezTo>
                  <a:pt x="1023" y="1591"/>
                  <a:pt x="1001" y="1597"/>
                  <a:pt x="982" y="1611"/>
                </a:cubicBezTo>
                <a:cubicBezTo>
                  <a:pt x="982" y="1609"/>
                  <a:pt x="985" y="1608"/>
                  <a:pt x="985" y="1606"/>
                </a:cubicBezTo>
                <a:cubicBezTo>
                  <a:pt x="976" y="1616"/>
                  <a:pt x="965" y="1612"/>
                  <a:pt x="964" y="1620"/>
                </a:cubicBezTo>
                <a:cubicBezTo>
                  <a:pt x="935" y="1623"/>
                  <a:pt x="877" y="1651"/>
                  <a:pt x="849" y="1652"/>
                </a:cubicBezTo>
                <a:cubicBezTo>
                  <a:pt x="835" y="1658"/>
                  <a:pt x="820" y="1673"/>
                  <a:pt x="806" y="1667"/>
                </a:cubicBezTo>
                <a:cubicBezTo>
                  <a:pt x="801" y="1676"/>
                  <a:pt x="781" y="1677"/>
                  <a:pt x="776" y="1684"/>
                </a:cubicBezTo>
                <a:cubicBezTo>
                  <a:pt x="779" y="1683"/>
                  <a:pt x="777" y="1686"/>
                  <a:pt x="776" y="1687"/>
                </a:cubicBezTo>
                <a:cubicBezTo>
                  <a:pt x="744" y="1693"/>
                  <a:pt x="735" y="1712"/>
                  <a:pt x="699" y="1721"/>
                </a:cubicBezTo>
                <a:cubicBezTo>
                  <a:pt x="703" y="1728"/>
                  <a:pt x="722" y="1710"/>
                  <a:pt x="723" y="1721"/>
                </a:cubicBezTo>
                <a:cubicBezTo>
                  <a:pt x="741" y="1714"/>
                  <a:pt x="749" y="1717"/>
                  <a:pt x="765" y="1710"/>
                </a:cubicBezTo>
                <a:cubicBezTo>
                  <a:pt x="763" y="1711"/>
                  <a:pt x="760" y="1712"/>
                  <a:pt x="760" y="1713"/>
                </a:cubicBezTo>
                <a:cubicBezTo>
                  <a:pt x="762" y="1713"/>
                  <a:pt x="764" y="1712"/>
                  <a:pt x="765" y="1713"/>
                </a:cubicBezTo>
                <a:cubicBezTo>
                  <a:pt x="756" y="1716"/>
                  <a:pt x="751" y="1719"/>
                  <a:pt x="750" y="1724"/>
                </a:cubicBezTo>
                <a:cubicBezTo>
                  <a:pt x="763" y="1717"/>
                  <a:pt x="779" y="1709"/>
                  <a:pt x="793" y="1710"/>
                </a:cubicBezTo>
                <a:cubicBezTo>
                  <a:pt x="792" y="1717"/>
                  <a:pt x="766" y="1720"/>
                  <a:pt x="765" y="1724"/>
                </a:cubicBezTo>
                <a:cubicBezTo>
                  <a:pt x="777" y="1722"/>
                  <a:pt x="789" y="1721"/>
                  <a:pt x="803" y="1717"/>
                </a:cubicBezTo>
                <a:cubicBezTo>
                  <a:pt x="798" y="1723"/>
                  <a:pt x="808" y="1715"/>
                  <a:pt x="808" y="1720"/>
                </a:cubicBezTo>
                <a:cubicBezTo>
                  <a:pt x="802" y="1727"/>
                  <a:pt x="796" y="1726"/>
                  <a:pt x="791" y="1729"/>
                </a:cubicBezTo>
                <a:cubicBezTo>
                  <a:pt x="793" y="1728"/>
                  <a:pt x="798" y="1730"/>
                  <a:pt x="794" y="1732"/>
                </a:cubicBezTo>
                <a:cubicBezTo>
                  <a:pt x="787" y="1733"/>
                  <a:pt x="788" y="1734"/>
                  <a:pt x="781" y="1737"/>
                </a:cubicBezTo>
                <a:cubicBezTo>
                  <a:pt x="780" y="1736"/>
                  <a:pt x="787" y="1730"/>
                  <a:pt x="781" y="1731"/>
                </a:cubicBezTo>
                <a:cubicBezTo>
                  <a:pt x="775" y="1738"/>
                  <a:pt x="764" y="1749"/>
                  <a:pt x="756" y="1744"/>
                </a:cubicBezTo>
                <a:cubicBezTo>
                  <a:pt x="757" y="1747"/>
                  <a:pt x="759" y="1746"/>
                  <a:pt x="760" y="1749"/>
                </a:cubicBezTo>
                <a:cubicBezTo>
                  <a:pt x="756" y="1751"/>
                  <a:pt x="751" y="1752"/>
                  <a:pt x="750" y="1755"/>
                </a:cubicBezTo>
                <a:cubicBezTo>
                  <a:pt x="748" y="1751"/>
                  <a:pt x="748" y="1751"/>
                  <a:pt x="748" y="1751"/>
                </a:cubicBezTo>
                <a:cubicBezTo>
                  <a:pt x="738" y="1758"/>
                  <a:pt x="734" y="1762"/>
                  <a:pt x="730" y="1769"/>
                </a:cubicBezTo>
                <a:cubicBezTo>
                  <a:pt x="723" y="1770"/>
                  <a:pt x="700" y="1777"/>
                  <a:pt x="699" y="1783"/>
                </a:cubicBezTo>
                <a:cubicBezTo>
                  <a:pt x="710" y="1781"/>
                  <a:pt x="720" y="1769"/>
                  <a:pt x="730" y="1775"/>
                </a:cubicBezTo>
                <a:cubicBezTo>
                  <a:pt x="755" y="1764"/>
                  <a:pt x="785" y="1755"/>
                  <a:pt x="800" y="1747"/>
                </a:cubicBezTo>
                <a:cubicBezTo>
                  <a:pt x="809" y="1742"/>
                  <a:pt x="825" y="1740"/>
                  <a:pt x="834" y="1735"/>
                </a:cubicBezTo>
                <a:cubicBezTo>
                  <a:pt x="842" y="1731"/>
                  <a:pt x="854" y="1722"/>
                  <a:pt x="862" y="1727"/>
                </a:cubicBezTo>
                <a:cubicBezTo>
                  <a:pt x="855" y="1727"/>
                  <a:pt x="851" y="1734"/>
                  <a:pt x="843" y="1733"/>
                </a:cubicBezTo>
                <a:cubicBezTo>
                  <a:pt x="840" y="1736"/>
                  <a:pt x="847" y="1735"/>
                  <a:pt x="843" y="1738"/>
                </a:cubicBezTo>
                <a:cubicBezTo>
                  <a:pt x="796" y="1751"/>
                  <a:pt x="751" y="1775"/>
                  <a:pt x="704" y="1800"/>
                </a:cubicBezTo>
                <a:cubicBezTo>
                  <a:pt x="658" y="1825"/>
                  <a:pt x="611" y="1851"/>
                  <a:pt x="561" y="1871"/>
                </a:cubicBezTo>
                <a:cubicBezTo>
                  <a:pt x="567" y="1882"/>
                  <a:pt x="537" y="1890"/>
                  <a:pt x="527" y="1891"/>
                </a:cubicBezTo>
                <a:cubicBezTo>
                  <a:pt x="525" y="1900"/>
                  <a:pt x="510" y="1897"/>
                  <a:pt x="511" y="1904"/>
                </a:cubicBezTo>
                <a:cubicBezTo>
                  <a:pt x="517" y="1905"/>
                  <a:pt x="528" y="1896"/>
                  <a:pt x="531" y="1901"/>
                </a:cubicBezTo>
                <a:cubicBezTo>
                  <a:pt x="531" y="1904"/>
                  <a:pt x="537" y="1908"/>
                  <a:pt x="533" y="1910"/>
                </a:cubicBezTo>
                <a:cubicBezTo>
                  <a:pt x="513" y="1922"/>
                  <a:pt x="495" y="1917"/>
                  <a:pt x="487" y="1928"/>
                </a:cubicBezTo>
                <a:cubicBezTo>
                  <a:pt x="498" y="1922"/>
                  <a:pt x="512" y="1928"/>
                  <a:pt x="529" y="1919"/>
                </a:cubicBezTo>
                <a:cubicBezTo>
                  <a:pt x="527" y="1921"/>
                  <a:pt x="532" y="1931"/>
                  <a:pt x="532" y="1926"/>
                </a:cubicBezTo>
                <a:cubicBezTo>
                  <a:pt x="526" y="1918"/>
                  <a:pt x="540" y="1921"/>
                  <a:pt x="542" y="1914"/>
                </a:cubicBezTo>
                <a:cubicBezTo>
                  <a:pt x="548" y="1911"/>
                  <a:pt x="551" y="1914"/>
                  <a:pt x="554" y="1918"/>
                </a:cubicBezTo>
                <a:cubicBezTo>
                  <a:pt x="551" y="1926"/>
                  <a:pt x="536" y="1931"/>
                  <a:pt x="532" y="1939"/>
                </a:cubicBezTo>
                <a:cubicBezTo>
                  <a:pt x="535" y="1944"/>
                  <a:pt x="541" y="1943"/>
                  <a:pt x="547" y="1938"/>
                </a:cubicBezTo>
                <a:cubicBezTo>
                  <a:pt x="578" y="1936"/>
                  <a:pt x="619" y="1903"/>
                  <a:pt x="651" y="1894"/>
                </a:cubicBezTo>
                <a:cubicBezTo>
                  <a:pt x="655" y="1892"/>
                  <a:pt x="655" y="1896"/>
                  <a:pt x="659" y="1893"/>
                </a:cubicBezTo>
                <a:cubicBezTo>
                  <a:pt x="675" y="1885"/>
                  <a:pt x="698" y="1867"/>
                  <a:pt x="718" y="1870"/>
                </a:cubicBezTo>
                <a:cubicBezTo>
                  <a:pt x="728" y="1863"/>
                  <a:pt x="738" y="1861"/>
                  <a:pt x="750" y="1857"/>
                </a:cubicBezTo>
                <a:cubicBezTo>
                  <a:pt x="749" y="1853"/>
                  <a:pt x="752" y="1850"/>
                  <a:pt x="759" y="1848"/>
                </a:cubicBezTo>
                <a:cubicBezTo>
                  <a:pt x="757" y="1852"/>
                  <a:pt x="760" y="1850"/>
                  <a:pt x="761" y="1854"/>
                </a:cubicBezTo>
                <a:cubicBezTo>
                  <a:pt x="757" y="1856"/>
                  <a:pt x="752" y="1858"/>
                  <a:pt x="750" y="1861"/>
                </a:cubicBezTo>
                <a:cubicBezTo>
                  <a:pt x="753" y="1862"/>
                  <a:pt x="759" y="1858"/>
                  <a:pt x="759" y="1864"/>
                </a:cubicBezTo>
                <a:cubicBezTo>
                  <a:pt x="747" y="1869"/>
                  <a:pt x="746" y="1876"/>
                  <a:pt x="735" y="1881"/>
                </a:cubicBezTo>
                <a:cubicBezTo>
                  <a:pt x="739" y="1881"/>
                  <a:pt x="740" y="1884"/>
                  <a:pt x="745" y="1880"/>
                </a:cubicBezTo>
                <a:cubicBezTo>
                  <a:pt x="750" y="1870"/>
                  <a:pt x="769" y="1863"/>
                  <a:pt x="769" y="1851"/>
                </a:cubicBezTo>
                <a:cubicBezTo>
                  <a:pt x="773" y="1850"/>
                  <a:pt x="778" y="1855"/>
                  <a:pt x="776" y="1858"/>
                </a:cubicBezTo>
                <a:cubicBezTo>
                  <a:pt x="793" y="1860"/>
                  <a:pt x="811" y="1845"/>
                  <a:pt x="827" y="1844"/>
                </a:cubicBezTo>
                <a:cubicBezTo>
                  <a:pt x="829" y="1849"/>
                  <a:pt x="822" y="1852"/>
                  <a:pt x="821" y="1856"/>
                </a:cubicBezTo>
                <a:cubicBezTo>
                  <a:pt x="835" y="1851"/>
                  <a:pt x="821" y="1860"/>
                  <a:pt x="822" y="1863"/>
                </a:cubicBezTo>
                <a:cubicBezTo>
                  <a:pt x="830" y="1855"/>
                  <a:pt x="847" y="1849"/>
                  <a:pt x="860" y="1842"/>
                </a:cubicBezTo>
                <a:cubicBezTo>
                  <a:pt x="908" y="1832"/>
                  <a:pt x="957" y="1813"/>
                  <a:pt x="1005" y="1794"/>
                </a:cubicBezTo>
                <a:cubicBezTo>
                  <a:pt x="1054" y="1775"/>
                  <a:pt x="1101" y="1755"/>
                  <a:pt x="1147" y="1744"/>
                </a:cubicBezTo>
                <a:cubicBezTo>
                  <a:pt x="1171" y="1731"/>
                  <a:pt x="1199" y="1721"/>
                  <a:pt x="1216" y="1713"/>
                </a:cubicBezTo>
                <a:cubicBezTo>
                  <a:pt x="1225" y="1704"/>
                  <a:pt x="1245" y="1693"/>
                  <a:pt x="1256" y="1694"/>
                </a:cubicBezTo>
                <a:cubicBezTo>
                  <a:pt x="1258" y="1692"/>
                  <a:pt x="1260" y="1691"/>
                  <a:pt x="1264" y="1689"/>
                </a:cubicBezTo>
                <a:cubicBezTo>
                  <a:pt x="1265" y="1688"/>
                  <a:pt x="1267" y="1687"/>
                  <a:pt x="1269" y="1686"/>
                </a:cubicBezTo>
                <a:cubicBezTo>
                  <a:pt x="1271" y="1685"/>
                  <a:pt x="1273" y="1685"/>
                  <a:pt x="1275" y="1684"/>
                </a:cubicBezTo>
                <a:cubicBezTo>
                  <a:pt x="1282" y="1681"/>
                  <a:pt x="1290" y="1678"/>
                  <a:pt x="1294" y="1676"/>
                </a:cubicBezTo>
                <a:cubicBezTo>
                  <a:pt x="1284" y="1680"/>
                  <a:pt x="1295" y="1678"/>
                  <a:pt x="1297" y="1680"/>
                </a:cubicBezTo>
                <a:cubicBezTo>
                  <a:pt x="1283" y="1685"/>
                  <a:pt x="1273" y="1686"/>
                  <a:pt x="1273" y="1694"/>
                </a:cubicBezTo>
                <a:cubicBezTo>
                  <a:pt x="1271" y="1694"/>
                  <a:pt x="1268" y="1694"/>
                  <a:pt x="1267" y="1693"/>
                </a:cubicBezTo>
                <a:cubicBezTo>
                  <a:pt x="1268" y="1692"/>
                  <a:pt x="1270" y="1692"/>
                  <a:pt x="1270" y="1691"/>
                </a:cubicBezTo>
                <a:cubicBezTo>
                  <a:pt x="1257" y="1693"/>
                  <a:pt x="1275" y="1698"/>
                  <a:pt x="1266" y="1702"/>
                </a:cubicBezTo>
                <a:cubicBezTo>
                  <a:pt x="1262" y="1696"/>
                  <a:pt x="1253" y="1708"/>
                  <a:pt x="1252" y="1698"/>
                </a:cubicBezTo>
                <a:cubicBezTo>
                  <a:pt x="1257" y="1695"/>
                  <a:pt x="1260" y="1699"/>
                  <a:pt x="1261" y="1694"/>
                </a:cubicBezTo>
                <a:cubicBezTo>
                  <a:pt x="1244" y="1699"/>
                  <a:pt x="1229" y="1706"/>
                  <a:pt x="1221" y="1710"/>
                </a:cubicBezTo>
                <a:cubicBezTo>
                  <a:pt x="1229" y="1713"/>
                  <a:pt x="1240" y="1702"/>
                  <a:pt x="1249" y="1701"/>
                </a:cubicBezTo>
                <a:cubicBezTo>
                  <a:pt x="1251" y="1702"/>
                  <a:pt x="1252" y="1705"/>
                  <a:pt x="1255" y="1706"/>
                </a:cubicBezTo>
                <a:cubicBezTo>
                  <a:pt x="1260" y="1706"/>
                  <a:pt x="1265" y="1704"/>
                  <a:pt x="1269" y="1703"/>
                </a:cubicBezTo>
                <a:cubicBezTo>
                  <a:pt x="1271" y="1702"/>
                  <a:pt x="1273" y="1702"/>
                  <a:pt x="1275" y="1702"/>
                </a:cubicBezTo>
                <a:cubicBezTo>
                  <a:pt x="1277" y="1702"/>
                  <a:pt x="1278" y="1702"/>
                  <a:pt x="1280" y="1704"/>
                </a:cubicBezTo>
                <a:cubicBezTo>
                  <a:pt x="1279" y="1704"/>
                  <a:pt x="1278" y="1705"/>
                  <a:pt x="1276" y="1706"/>
                </a:cubicBezTo>
                <a:cubicBezTo>
                  <a:pt x="1275" y="1706"/>
                  <a:pt x="1274" y="1707"/>
                  <a:pt x="1273" y="1707"/>
                </a:cubicBezTo>
                <a:cubicBezTo>
                  <a:pt x="1270" y="1708"/>
                  <a:pt x="1269" y="1709"/>
                  <a:pt x="1267" y="1709"/>
                </a:cubicBezTo>
                <a:cubicBezTo>
                  <a:pt x="1264" y="1710"/>
                  <a:pt x="1261" y="1710"/>
                  <a:pt x="1259" y="1710"/>
                </a:cubicBezTo>
                <a:cubicBezTo>
                  <a:pt x="1254" y="1710"/>
                  <a:pt x="1251" y="1709"/>
                  <a:pt x="1242" y="1712"/>
                </a:cubicBezTo>
                <a:cubicBezTo>
                  <a:pt x="1243" y="1712"/>
                  <a:pt x="1245" y="1712"/>
                  <a:pt x="1243" y="1713"/>
                </a:cubicBezTo>
                <a:cubicBezTo>
                  <a:pt x="1232" y="1718"/>
                  <a:pt x="1225" y="1718"/>
                  <a:pt x="1216" y="1724"/>
                </a:cubicBezTo>
                <a:cubicBezTo>
                  <a:pt x="1211" y="1724"/>
                  <a:pt x="1195" y="1719"/>
                  <a:pt x="1199" y="1730"/>
                </a:cubicBezTo>
                <a:cubicBezTo>
                  <a:pt x="1206" y="1726"/>
                  <a:pt x="1215" y="1723"/>
                  <a:pt x="1219" y="1728"/>
                </a:cubicBezTo>
                <a:cubicBezTo>
                  <a:pt x="1236" y="1725"/>
                  <a:pt x="1241" y="1711"/>
                  <a:pt x="1253" y="1713"/>
                </a:cubicBezTo>
                <a:cubicBezTo>
                  <a:pt x="1245" y="1716"/>
                  <a:pt x="1240" y="1720"/>
                  <a:pt x="1239" y="1725"/>
                </a:cubicBezTo>
                <a:cubicBezTo>
                  <a:pt x="1247" y="1723"/>
                  <a:pt x="1243" y="1718"/>
                  <a:pt x="1252" y="1716"/>
                </a:cubicBezTo>
                <a:cubicBezTo>
                  <a:pt x="1252" y="1718"/>
                  <a:pt x="1250" y="1720"/>
                  <a:pt x="1250" y="1722"/>
                </a:cubicBezTo>
                <a:cubicBezTo>
                  <a:pt x="1258" y="1716"/>
                  <a:pt x="1273" y="1708"/>
                  <a:pt x="1278" y="1714"/>
                </a:cubicBezTo>
                <a:cubicBezTo>
                  <a:pt x="1263" y="1721"/>
                  <a:pt x="1250" y="1726"/>
                  <a:pt x="1239" y="1733"/>
                </a:cubicBezTo>
                <a:cubicBezTo>
                  <a:pt x="1239" y="1731"/>
                  <a:pt x="1237" y="1728"/>
                  <a:pt x="1237" y="1731"/>
                </a:cubicBezTo>
                <a:cubicBezTo>
                  <a:pt x="1237" y="1732"/>
                  <a:pt x="1237" y="1732"/>
                  <a:pt x="1238" y="1733"/>
                </a:cubicBezTo>
                <a:cubicBezTo>
                  <a:pt x="1256" y="1734"/>
                  <a:pt x="1259" y="1720"/>
                  <a:pt x="1274" y="1725"/>
                </a:cubicBezTo>
                <a:cubicBezTo>
                  <a:pt x="1265" y="1727"/>
                  <a:pt x="1259" y="1734"/>
                  <a:pt x="1252" y="1733"/>
                </a:cubicBezTo>
                <a:cubicBezTo>
                  <a:pt x="1251" y="1741"/>
                  <a:pt x="1234" y="1749"/>
                  <a:pt x="1223" y="1750"/>
                </a:cubicBezTo>
                <a:cubicBezTo>
                  <a:pt x="1237" y="1751"/>
                  <a:pt x="1248" y="1745"/>
                  <a:pt x="1258" y="1739"/>
                </a:cubicBezTo>
                <a:cubicBezTo>
                  <a:pt x="1263" y="1735"/>
                  <a:pt x="1268" y="1731"/>
                  <a:pt x="1273" y="1728"/>
                </a:cubicBezTo>
                <a:cubicBezTo>
                  <a:pt x="1277" y="1725"/>
                  <a:pt x="1283" y="1721"/>
                  <a:pt x="1288" y="1719"/>
                </a:cubicBezTo>
                <a:cubicBezTo>
                  <a:pt x="1289" y="1721"/>
                  <a:pt x="1287" y="1724"/>
                  <a:pt x="1285" y="1726"/>
                </a:cubicBezTo>
                <a:cubicBezTo>
                  <a:pt x="1283" y="1728"/>
                  <a:pt x="1281" y="1729"/>
                  <a:pt x="1286" y="1730"/>
                </a:cubicBezTo>
                <a:cubicBezTo>
                  <a:pt x="1299" y="1721"/>
                  <a:pt x="1317" y="1718"/>
                  <a:pt x="1334" y="1715"/>
                </a:cubicBezTo>
                <a:cubicBezTo>
                  <a:pt x="1347" y="1713"/>
                  <a:pt x="1359" y="1711"/>
                  <a:pt x="1368" y="1708"/>
                </a:cubicBezTo>
                <a:cubicBezTo>
                  <a:pt x="1358" y="1714"/>
                  <a:pt x="1348" y="1719"/>
                  <a:pt x="1338" y="1723"/>
                </a:cubicBezTo>
                <a:cubicBezTo>
                  <a:pt x="1329" y="1727"/>
                  <a:pt x="1321" y="1729"/>
                  <a:pt x="1312" y="1731"/>
                </a:cubicBezTo>
                <a:cubicBezTo>
                  <a:pt x="1306" y="1732"/>
                  <a:pt x="1318" y="1733"/>
                  <a:pt x="1312" y="1735"/>
                </a:cubicBezTo>
                <a:cubicBezTo>
                  <a:pt x="1304" y="1735"/>
                  <a:pt x="1293" y="1739"/>
                  <a:pt x="1281" y="1744"/>
                </a:cubicBezTo>
                <a:cubicBezTo>
                  <a:pt x="1269" y="1749"/>
                  <a:pt x="1256" y="1755"/>
                  <a:pt x="1245" y="1761"/>
                </a:cubicBezTo>
                <a:cubicBezTo>
                  <a:pt x="1245" y="1759"/>
                  <a:pt x="1247" y="1758"/>
                  <a:pt x="1244" y="1757"/>
                </a:cubicBezTo>
                <a:cubicBezTo>
                  <a:pt x="1236" y="1771"/>
                  <a:pt x="1213" y="1770"/>
                  <a:pt x="1202" y="1777"/>
                </a:cubicBezTo>
                <a:cubicBezTo>
                  <a:pt x="1204" y="1777"/>
                  <a:pt x="1206" y="1776"/>
                  <a:pt x="1206" y="1778"/>
                </a:cubicBezTo>
                <a:cubicBezTo>
                  <a:pt x="1178" y="1784"/>
                  <a:pt x="1142" y="1797"/>
                  <a:pt x="1119" y="1813"/>
                </a:cubicBezTo>
                <a:cubicBezTo>
                  <a:pt x="1118" y="1811"/>
                  <a:pt x="1117" y="1810"/>
                  <a:pt x="1117" y="1808"/>
                </a:cubicBezTo>
                <a:cubicBezTo>
                  <a:pt x="1090" y="1823"/>
                  <a:pt x="1051" y="1844"/>
                  <a:pt x="1017" y="1849"/>
                </a:cubicBezTo>
                <a:cubicBezTo>
                  <a:pt x="1018" y="1852"/>
                  <a:pt x="1017" y="1854"/>
                  <a:pt x="1013" y="1855"/>
                </a:cubicBezTo>
                <a:cubicBezTo>
                  <a:pt x="973" y="1868"/>
                  <a:pt x="932" y="1887"/>
                  <a:pt x="891" y="1905"/>
                </a:cubicBezTo>
                <a:cubicBezTo>
                  <a:pt x="851" y="1924"/>
                  <a:pt x="812" y="1942"/>
                  <a:pt x="775" y="1955"/>
                </a:cubicBezTo>
                <a:cubicBezTo>
                  <a:pt x="778" y="1954"/>
                  <a:pt x="781" y="1952"/>
                  <a:pt x="781" y="1955"/>
                </a:cubicBezTo>
                <a:cubicBezTo>
                  <a:pt x="745" y="1962"/>
                  <a:pt x="717" y="1977"/>
                  <a:pt x="687" y="1990"/>
                </a:cubicBezTo>
                <a:cubicBezTo>
                  <a:pt x="683" y="1990"/>
                  <a:pt x="679" y="1987"/>
                  <a:pt x="675" y="1986"/>
                </a:cubicBezTo>
                <a:cubicBezTo>
                  <a:pt x="678" y="1992"/>
                  <a:pt x="679" y="1988"/>
                  <a:pt x="683" y="1994"/>
                </a:cubicBezTo>
                <a:cubicBezTo>
                  <a:pt x="666" y="1994"/>
                  <a:pt x="647" y="2003"/>
                  <a:pt x="634" y="2012"/>
                </a:cubicBezTo>
                <a:cubicBezTo>
                  <a:pt x="633" y="2011"/>
                  <a:pt x="633" y="2010"/>
                  <a:pt x="632" y="2008"/>
                </a:cubicBezTo>
                <a:cubicBezTo>
                  <a:pt x="623" y="2018"/>
                  <a:pt x="610" y="2026"/>
                  <a:pt x="598" y="2027"/>
                </a:cubicBezTo>
                <a:cubicBezTo>
                  <a:pt x="600" y="2026"/>
                  <a:pt x="601" y="2028"/>
                  <a:pt x="602" y="2030"/>
                </a:cubicBezTo>
                <a:cubicBezTo>
                  <a:pt x="593" y="2035"/>
                  <a:pt x="586" y="2039"/>
                  <a:pt x="583" y="2035"/>
                </a:cubicBezTo>
                <a:cubicBezTo>
                  <a:pt x="579" y="2038"/>
                  <a:pt x="572" y="2040"/>
                  <a:pt x="567" y="2037"/>
                </a:cubicBezTo>
                <a:cubicBezTo>
                  <a:pt x="561" y="2042"/>
                  <a:pt x="570" y="2044"/>
                  <a:pt x="567" y="2047"/>
                </a:cubicBezTo>
                <a:cubicBezTo>
                  <a:pt x="533" y="2059"/>
                  <a:pt x="493" y="2076"/>
                  <a:pt x="454" y="2096"/>
                </a:cubicBezTo>
                <a:cubicBezTo>
                  <a:pt x="414" y="2116"/>
                  <a:pt x="374" y="2137"/>
                  <a:pt x="340" y="2158"/>
                </a:cubicBezTo>
                <a:cubicBezTo>
                  <a:pt x="398" y="2128"/>
                  <a:pt x="459" y="2102"/>
                  <a:pt x="518" y="2068"/>
                </a:cubicBezTo>
                <a:cubicBezTo>
                  <a:pt x="520" y="2072"/>
                  <a:pt x="529" y="2061"/>
                  <a:pt x="529" y="2068"/>
                </a:cubicBezTo>
                <a:cubicBezTo>
                  <a:pt x="560" y="2048"/>
                  <a:pt x="609" y="2038"/>
                  <a:pt x="639" y="2018"/>
                </a:cubicBezTo>
                <a:cubicBezTo>
                  <a:pt x="640" y="2019"/>
                  <a:pt x="640" y="2022"/>
                  <a:pt x="642" y="2021"/>
                </a:cubicBezTo>
                <a:cubicBezTo>
                  <a:pt x="638" y="2017"/>
                  <a:pt x="644" y="2014"/>
                  <a:pt x="646" y="2011"/>
                </a:cubicBezTo>
                <a:cubicBezTo>
                  <a:pt x="652" y="2016"/>
                  <a:pt x="663" y="2004"/>
                  <a:pt x="674" y="2007"/>
                </a:cubicBezTo>
                <a:cubicBezTo>
                  <a:pt x="674" y="2000"/>
                  <a:pt x="698" y="1997"/>
                  <a:pt x="703" y="1996"/>
                </a:cubicBezTo>
                <a:cubicBezTo>
                  <a:pt x="704" y="1994"/>
                  <a:pt x="702" y="1991"/>
                  <a:pt x="706" y="1989"/>
                </a:cubicBezTo>
                <a:cubicBezTo>
                  <a:pt x="709" y="1993"/>
                  <a:pt x="714" y="1985"/>
                  <a:pt x="720" y="1987"/>
                </a:cubicBezTo>
                <a:cubicBezTo>
                  <a:pt x="722" y="1979"/>
                  <a:pt x="733" y="1979"/>
                  <a:pt x="741" y="1974"/>
                </a:cubicBezTo>
                <a:cubicBezTo>
                  <a:pt x="746" y="1981"/>
                  <a:pt x="755" y="1972"/>
                  <a:pt x="764" y="1969"/>
                </a:cubicBezTo>
                <a:cubicBezTo>
                  <a:pt x="767" y="1965"/>
                  <a:pt x="760" y="1966"/>
                  <a:pt x="764" y="1964"/>
                </a:cubicBezTo>
                <a:cubicBezTo>
                  <a:pt x="811" y="1949"/>
                  <a:pt x="853" y="1928"/>
                  <a:pt x="905" y="1913"/>
                </a:cubicBezTo>
                <a:cubicBezTo>
                  <a:pt x="904" y="1914"/>
                  <a:pt x="902" y="1915"/>
                  <a:pt x="902" y="1916"/>
                </a:cubicBezTo>
                <a:cubicBezTo>
                  <a:pt x="908" y="1915"/>
                  <a:pt x="904" y="1911"/>
                  <a:pt x="910" y="1910"/>
                </a:cubicBezTo>
                <a:cubicBezTo>
                  <a:pt x="911" y="1913"/>
                  <a:pt x="914" y="1911"/>
                  <a:pt x="912" y="1915"/>
                </a:cubicBezTo>
                <a:cubicBezTo>
                  <a:pt x="920" y="1909"/>
                  <a:pt x="932" y="1908"/>
                  <a:pt x="941" y="1905"/>
                </a:cubicBezTo>
                <a:cubicBezTo>
                  <a:pt x="942" y="1900"/>
                  <a:pt x="937" y="1903"/>
                  <a:pt x="936" y="1901"/>
                </a:cubicBezTo>
                <a:cubicBezTo>
                  <a:pt x="940" y="1900"/>
                  <a:pt x="939" y="1897"/>
                  <a:pt x="944" y="1897"/>
                </a:cubicBezTo>
                <a:cubicBezTo>
                  <a:pt x="945" y="1899"/>
                  <a:pt x="940" y="1900"/>
                  <a:pt x="943" y="1903"/>
                </a:cubicBezTo>
                <a:cubicBezTo>
                  <a:pt x="952" y="1902"/>
                  <a:pt x="947" y="1896"/>
                  <a:pt x="956" y="1895"/>
                </a:cubicBezTo>
                <a:cubicBezTo>
                  <a:pt x="957" y="1902"/>
                  <a:pt x="966" y="1893"/>
                  <a:pt x="973" y="1895"/>
                </a:cubicBezTo>
                <a:cubicBezTo>
                  <a:pt x="974" y="1889"/>
                  <a:pt x="975" y="1888"/>
                  <a:pt x="973" y="1886"/>
                </a:cubicBezTo>
                <a:cubicBezTo>
                  <a:pt x="978" y="1885"/>
                  <a:pt x="982" y="1884"/>
                  <a:pt x="983" y="1880"/>
                </a:cubicBezTo>
                <a:cubicBezTo>
                  <a:pt x="984" y="1881"/>
                  <a:pt x="984" y="1883"/>
                  <a:pt x="985" y="1884"/>
                </a:cubicBezTo>
                <a:cubicBezTo>
                  <a:pt x="988" y="1882"/>
                  <a:pt x="1000" y="1871"/>
                  <a:pt x="1005" y="1877"/>
                </a:cubicBezTo>
                <a:cubicBezTo>
                  <a:pt x="996" y="1878"/>
                  <a:pt x="991" y="1888"/>
                  <a:pt x="979" y="1886"/>
                </a:cubicBezTo>
                <a:cubicBezTo>
                  <a:pt x="984" y="1897"/>
                  <a:pt x="1014" y="1871"/>
                  <a:pt x="1024" y="1879"/>
                </a:cubicBezTo>
                <a:cubicBezTo>
                  <a:pt x="985" y="1895"/>
                  <a:pt x="953" y="1904"/>
                  <a:pt x="912" y="1920"/>
                </a:cubicBezTo>
                <a:cubicBezTo>
                  <a:pt x="912" y="1922"/>
                  <a:pt x="916" y="1922"/>
                  <a:pt x="914" y="1924"/>
                </a:cubicBezTo>
                <a:cubicBezTo>
                  <a:pt x="910" y="1924"/>
                  <a:pt x="904" y="1929"/>
                  <a:pt x="902" y="1927"/>
                </a:cubicBezTo>
                <a:cubicBezTo>
                  <a:pt x="903" y="1923"/>
                  <a:pt x="911" y="1927"/>
                  <a:pt x="909" y="1921"/>
                </a:cubicBezTo>
                <a:cubicBezTo>
                  <a:pt x="899" y="1924"/>
                  <a:pt x="883" y="1932"/>
                  <a:pt x="879" y="1934"/>
                </a:cubicBezTo>
                <a:cubicBezTo>
                  <a:pt x="882" y="1933"/>
                  <a:pt x="892" y="1934"/>
                  <a:pt x="887" y="1939"/>
                </a:cubicBezTo>
                <a:cubicBezTo>
                  <a:pt x="853" y="1945"/>
                  <a:pt x="816" y="1965"/>
                  <a:pt x="788" y="1976"/>
                </a:cubicBezTo>
                <a:cubicBezTo>
                  <a:pt x="747" y="1992"/>
                  <a:pt x="705" y="2006"/>
                  <a:pt x="660" y="2023"/>
                </a:cubicBezTo>
                <a:cubicBezTo>
                  <a:pt x="659" y="2022"/>
                  <a:pt x="659" y="2021"/>
                  <a:pt x="659" y="2020"/>
                </a:cubicBezTo>
                <a:cubicBezTo>
                  <a:pt x="645" y="2033"/>
                  <a:pt x="627" y="2031"/>
                  <a:pt x="617" y="2043"/>
                </a:cubicBezTo>
                <a:cubicBezTo>
                  <a:pt x="611" y="2044"/>
                  <a:pt x="606" y="2045"/>
                  <a:pt x="603" y="2042"/>
                </a:cubicBezTo>
                <a:cubicBezTo>
                  <a:pt x="600" y="2044"/>
                  <a:pt x="592" y="2045"/>
                  <a:pt x="593" y="2048"/>
                </a:cubicBezTo>
                <a:cubicBezTo>
                  <a:pt x="601" y="2044"/>
                  <a:pt x="606" y="2044"/>
                  <a:pt x="608" y="2049"/>
                </a:cubicBezTo>
                <a:cubicBezTo>
                  <a:pt x="599" y="2054"/>
                  <a:pt x="573" y="2065"/>
                  <a:pt x="560" y="2068"/>
                </a:cubicBezTo>
                <a:cubicBezTo>
                  <a:pt x="546" y="2080"/>
                  <a:pt x="519" y="2087"/>
                  <a:pt x="507" y="2099"/>
                </a:cubicBezTo>
                <a:cubicBezTo>
                  <a:pt x="519" y="2098"/>
                  <a:pt x="538" y="2078"/>
                  <a:pt x="546" y="2090"/>
                </a:cubicBezTo>
                <a:cubicBezTo>
                  <a:pt x="533" y="2092"/>
                  <a:pt x="529" y="2105"/>
                  <a:pt x="515" y="2106"/>
                </a:cubicBezTo>
                <a:cubicBezTo>
                  <a:pt x="518" y="2110"/>
                  <a:pt x="514" y="2112"/>
                  <a:pt x="506" y="2114"/>
                </a:cubicBezTo>
                <a:cubicBezTo>
                  <a:pt x="503" y="2128"/>
                  <a:pt x="472" y="2130"/>
                  <a:pt x="461" y="2143"/>
                </a:cubicBezTo>
                <a:cubicBezTo>
                  <a:pt x="456" y="2142"/>
                  <a:pt x="449" y="2143"/>
                  <a:pt x="443" y="2145"/>
                </a:cubicBezTo>
                <a:cubicBezTo>
                  <a:pt x="444" y="2149"/>
                  <a:pt x="450" y="2143"/>
                  <a:pt x="447" y="2149"/>
                </a:cubicBezTo>
                <a:cubicBezTo>
                  <a:pt x="451" y="2148"/>
                  <a:pt x="456" y="2142"/>
                  <a:pt x="458" y="2145"/>
                </a:cubicBezTo>
                <a:cubicBezTo>
                  <a:pt x="422" y="2166"/>
                  <a:pt x="398" y="2182"/>
                  <a:pt x="367" y="2200"/>
                </a:cubicBezTo>
                <a:cubicBezTo>
                  <a:pt x="374" y="2212"/>
                  <a:pt x="350" y="2212"/>
                  <a:pt x="347" y="2217"/>
                </a:cubicBezTo>
                <a:cubicBezTo>
                  <a:pt x="357" y="2219"/>
                  <a:pt x="333" y="2226"/>
                  <a:pt x="327" y="2229"/>
                </a:cubicBezTo>
                <a:cubicBezTo>
                  <a:pt x="313" y="2238"/>
                  <a:pt x="298" y="2251"/>
                  <a:pt x="292" y="2258"/>
                </a:cubicBezTo>
                <a:cubicBezTo>
                  <a:pt x="302" y="2259"/>
                  <a:pt x="307" y="2246"/>
                  <a:pt x="318" y="2244"/>
                </a:cubicBezTo>
                <a:cubicBezTo>
                  <a:pt x="320" y="2247"/>
                  <a:pt x="320" y="2251"/>
                  <a:pt x="317" y="2253"/>
                </a:cubicBezTo>
                <a:cubicBezTo>
                  <a:pt x="315" y="2252"/>
                  <a:pt x="306" y="2259"/>
                  <a:pt x="309" y="2262"/>
                </a:cubicBezTo>
                <a:cubicBezTo>
                  <a:pt x="318" y="2256"/>
                  <a:pt x="323" y="2255"/>
                  <a:pt x="332" y="2253"/>
                </a:cubicBezTo>
                <a:cubicBezTo>
                  <a:pt x="325" y="2262"/>
                  <a:pt x="317" y="2277"/>
                  <a:pt x="302" y="2275"/>
                </a:cubicBezTo>
                <a:cubicBezTo>
                  <a:pt x="300" y="2280"/>
                  <a:pt x="296" y="2283"/>
                  <a:pt x="290" y="2287"/>
                </a:cubicBezTo>
                <a:cubicBezTo>
                  <a:pt x="285" y="2290"/>
                  <a:pt x="279" y="2294"/>
                  <a:pt x="273" y="2299"/>
                </a:cubicBezTo>
                <a:cubicBezTo>
                  <a:pt x="279" y="2304"/>
                  <a:pt x="263" y="2310"/>
                  <a:pt x="253" y="2317"/>
                </a:cubicBezTo>
                <a:cubicBezTo>
                  <a:pt x="249" y="2327"/>
                  <a:pt x="258" y="2325"/>
                  <a:pt x="247" y="2334"/>
                </a:cubicBezTo>
                <a:cubicBezTo>
                  <a:pt x="252" y="2334"/>
                  <a:pt x="253" y="2328"/>
                  <a:pt x="257" y="2330"/>
                </a:cubicBezTo>
                <a:cubicBezTo>
                  <a:pt x="257" y="2337"/>
                  <a:pt x="258" y="2345"/>
                  <a:pt x="247" y="2351"/>
                </a:cubicBezTo>
                <a:cubicBezTo>
                  <a:pt x="246" y="2349"/>
                  <a:pt x="248" y="2347"/>
                  <a:pt x="247" y="2345"/>
                </a:cubicBezTo>
                <a:cubicBezTo>
                  <a:pt x="240" y="2351"/>
                  <a:pt x="233" y="2360"/>
                  <a:pt x="233" y="2363"/>
                </a:cubicBezTo>
                <a:cubicBezTo>
                  <a:pt x="224" y="2364"/>
                  <a:pt x="227" y="2367"/>
                  <a:pt x="223" y="2371"/>
                </a:cubicBezTo>
                <a:cubicBezTo>
                  <a:pt x="215" y="2377"/>
                  <a:pt x="200" y="2381"/>
                  <a:pt x="201" y="2390"/>
                </a:cubicBezTo>
                <a:cubicBezTo>
                  <a:pt x="208" y="2389"/>
                  <a:pt x="213" y="2380"/>
                  <a:pt x="219" y="2385"/>
                </a:cubicBezTo>
                <a:cubicBezTo>
                  <a:pt x="215" y="2392"/>
                  <a:pt x="207" y="2388"/>
                  <a:pt x="209" y="2393"/>
                </a:cubicBezTo>
                <a:cubicBezTo>
                  <a:pt x="216" y="2394"/>
                  <a:pt x="227" y="2379"/>
                  <a:pt x="232" y="2385"/>
                </a:cubicBezTo>
                <a:cubicBezTo>
                  <a:pt x="223" y="2391"/>
                  <a:pt x="223" y="2391"/>
                  <a:pt x="223" y="2391"/>
                </a:cubicBezTo>
                <a:cubicBezTo>
                  <a:pt x="225" y="2395"/>
                  <a:pt x="233" y="2389"/>
                  <a:pt x="231" y="2396"/>
                </a:cubicBezTo>
                <a:cubicBezTo>
                  <a:pt x="232" y="2394"/>
                  <a:pt x="239" y="2393"/>
                  <a:pt x="237" y="2390"/>
                </a:cubicBezTo>
                <a:cubicBezTo>
                  <a:pt x="234" y="2393"/>
                  <a:pt x="232" y="2392"/>
                  <a:pt x="230" y="2390"/>
                </a:cubicBezTo>
                <a:cubicBezTo>
                  <a:pt x="234" y="2387"/>
                  <a:pt x="243" y="2383"/>
                  <a:pt x="249" y="2379"/>
                </a:cubicBezTo>
                <a:cubicBezTo>
                  <a:pt x="243" y="2393"/>
                  <a:pt x="218" y="2409"/>
                  <a:pt x="205" y="2416"/>
                </a:cubicBezTo>
                <a:cubicBezTo>
                  <a:pt x="206" y="2419"/>
                  <a:pt x="207" y="2422"/>
                  <a:pt x="205" y="2425"/>
                </a:cubicBezTo>
                <a:cubicBezTo>
                  <a:pt x="212" y="2421"/>
                  <a:pt x="219" y="2416"/>
                  <a:pt x="209" y="2419"/>
                </a:cubicBezTo>
                <a:cubicBezTo>
                  <a:pt x="214" y="2414"/>
                  <a:pt x="218" y="2417"/>
                  <a:pt x="221" y="2418"/>
                </a:cubicBezTo>
                <a:cubicBezTo>
                  <a:pt x="214" y="2430"/>
                  <a:pt x="212" y="2422"/>
                  <a:pt x="204" y="2429"/>
                </a:cubicBezTo>
                <a:cubicBezTo>
                  <a:pt x="209" y="2427"/>
                  <a:pt x="213" y="2427"/>
                  <a:pt x="211" y="2433"/>
                </a:cubicBezTo>
                <a:close/>
                <a:moveTo>
                  <a:pt x="892" y="1553"/>
                </a:moveTo>
                <a:cubicBezTo>
                  <a:pt x="892" y="1548"/>
                  <a:pt x="898" y="1549"/>
                  <a:pt x="901" y="1550"/>
                </a:cubicBezTo>
                <a:cubicBezTo>
                  <a:pt x="902" y="1553"/>
                  <a:pt x="893" y="1554"/>
                  <a:pt x="892" y="1553"/>
                </a:cubicBezTo>
                <a:close/>
                <a:moveTo>
                  <a:pt x="1184" y="1440"/>
                </a:moveTo>
                <a:cubicBezTo>
                  <a:pt x="1184" y="1440"/>
                  <a:pt x="1185" y="1439"/>
                  <a:pt x="1186" y="1438"/>
                </a:cubicBezTo>
                <a:cubicBezTo>
                  <a:pt x="1187" y="1438"/>
                  <a:pt x="1188" y="1438"/>
                  <a:pt x="1188" y="1437"/>
                </a:cubicBezTo>
                <a:cubicBezTo>
                  <a:pt x="1189" y="1437"/>
                  <a:pt x="1189" y="1437"/>
                  <a:pt x="1189" y="1437"/>
                </a:cubicBezTo>
                <a:cubicBezTo>
                  <a:pt x="1189" y="1436"/>
                  <a:pt x="1189" y="1436"/>
                  <a:pt x="1189" y="1436"/>
                </a:cubicBezTo>
                <a:cubicBezTo>
                  <a:pt x="1190" y="1435"/>
                  <a:pt x="1191" y="1434"/>
                  <a:pt x="1192" y="1433"/>
                </a:cubicBezTo>
                <a:cubicBezTo>
                  <a:pt x="1192" y="1434"/>
                  <a:pt x="1192" y="1435"/>
                  <a:pt x="1193" y="1437"/>
                </a:cubicBezTo>
                <a:cubicBezTo>
                  <a:pt x="1192" y="1437"/>
                  <a:pt x="1191" y="1437"/>
                  <a:pt x="1190" y="1438"/>
                </a:cubicBezTo>
                <a:cubicBezTo>
                  <a:pt x="1190" y="1438"/>
                  <a:pt x="1190" y="1439"/>
                  <a:pt x="1190" y="1439"/>
                </a:cubicBezTo>
                <a:cubicBezTo>
                  <a:pt x="1189" y="1439"/>
                  <a:pt x="1190" y="1440"/>
                  <a:pt x="1189" y="1440"/>
                </a:cubicBezTo>
                <a:cubicBezTo>
                  <a:pt x="1189" y="1440"/>
                  <a:pt x="1189" y="1440"/>
                  <a:pt x="1189" y="1440"/>
                </a:cubicBezTo>
                <a:cubicBezTo>
                  <a:pt x="1189" y="1441"/>
                  <a:pt x="1189" y="1441"/>
                  <a:pt x="1189" y="1441"/>
                </a:cubicBezTo>
                <a:cubicBezTo>
                  <a:pt x="1186" y="1442"/>
                  <a:pt x="1186" y="1439"/>
                  <a:pt x="1184" y="1440"/>
                </a:cubicBezTo>
                <a:close/>
                <a:moveTo>
                  <a:pt x="1294" y="1242"/>
                </a:moveTo>
                <a:cubicBezTo>
                  <a:pt x="1297" y="1242"/>
                  <a:pt x="1299" y="1242"/>
                  <a:pt x="1299" y="1241"/>
                </a:cubicBezTo>
                <a:cubicBezTo>
                  <a:pt x="1303" y="1241"/>
                  <a:pt x="1303" y="1242"/>
                  <a:pt x="1303" y="1244"/>
                </a:cubicBezTo>
                <a:cubicBezTo>
                  <a:pt x="1299" y="1243"/>
                  <a:pt x="1300" y="1244"/>
                  <a:pt x="1296" y="1243"/>
                </a:cubicBezTo>
                <a:cubicBezTo>
                  <a:pt x="1296" y="1244"/>
                  <a:pt x="1299" y="1247"/>
                  <a:pt x="1293" y="1246"/>
                </a:cubicBezTo>
                <a:cubicBezTo>
                  <a:pt x="1295" y="1245"/>
                  <a:pt x="1294" y="1244"/>
                  <a:pt x="1294" y="1242"/>
                </a:cubicBezTo>
                <a:close/>
                <a:moveTo>
                  <a:pt x="830" y="661"/>
                </a:moveTo>
                <a:cubicBezTo>
                  <a:pt x="828" y="665"/>
                  <a:pt x="828" y="658"/>
                  <a:pt x="824" y="659"/>
                </a:cubicBezTo>
                <a:cubicBezTo>
                  <a:pt x="824" y="658"/>
                  <a:pt x="824" y="656"/>
                  <a:pt x="825" y="655"/>
                </a:cubicBezTo>
                <a:cubicBezTo>
                  <a:pt x="828" y="656"/>
                  <a:pt x="829" y="657"/>
                  <a:pt x="831" y="658"/>
                </a:cubicBezTo>
                <a:cubicBezTo>
                  <a:pt x="829" y="659"/>
                  <a:pt x="828" y="660"/>
                  <a:pt x="830" y="661"/>
                </a:cubicBezTo>
                <a:close/>
                <a:moveTo>
                  <a:pt x="756" y="80"/>
                </a:moveTo>
                <a:cubicBezTo>
                  <a:pt x="742" y="76"/>
                  <a:pt x="723" y="82"/>
                  <a:pt x="720" y="75"/>
                </a:cubicBezTo>
                <a:cubicBezTo>
                  <a:pt x="728" y="73"/>
                  <a:pt x="754" y="72"/>
                  <a:pt x="756" y="80"/>
                </a:cubicBezTo>
                <a:close/>
                <a:moveTo>
                  <a:pt x="1700" y="1889"/>
                </a:moveTo>
                <a:cubicBezTo>
                  <a:pt x="1706" y="1884"/>
                  <a:pt x="1711" y="1879"/>
                  <a:pt x="1717" y="1875"/>
                </a:cubicBezTo>
                <a:cubicBezTo>
                  <a:pt x="1723" y="1870"/>
                  <a:pt x="1729" y="1865"/>
                  <a:pt x="1737" y="1860"/>
                </a:cubicBezTo>
                <a:cubicBezTo>
                  <a:pt x="1733" y="1866"/>
                  <a:pt x="1727" y="1871"/>
                  <a:pt x="1721" y="1876"/>
                </a:cubicBezTo>
                <a:cubicBezTo>
                  <a:pt x="1714" y="1881"/>
                  <a:pt x="1707" y="1885"/>
                  <a:pt x="1700" y="1889"/>
                </a:cubicBezTo>
                <a:close/>
                <a:moveTo>
                  <a:pt x="222" y="2415"/>
                </a:moveTo>
                <a:cubicBezTo>
                  <a:pt x="220" y="2413"/>
                  <a:pt x="225" y="2411"/>
                  <a:pt x="222" y="2409"/>
                </a:cubicBezTo>
                <a:cubicBezTo>
                  <a:pt x="226" y="2405"/>
                  <a:pt x="228" y="2408"/>
                  <a:pt x="233" y="2403"/>
                </a:cubicBezTo>
                <a:cubicBezTo>
                  <a:pt x="234" y="2405"/>
                  <a:pt x="231" y="2406"/>
                  <a:pt x="229" y="2407"/>
                </a:cubicBezTo>
                <a:cubicBezTo>
                  <a:pt x="230" y="2409"/>
                  <a:pt x="231" y="2409"/>
                  <a:pt x="232" y="2409"/>
                </a:cubicBezTo>
                <a:cubicBezTo>
                  <a:pt x="233" y="2412"/>
                  <a:pt x="224" y="2416"/>
                  <a:pt x="222" y="2415"/>
                </a:cubicBezTo>
                <a:close/>
                <a:moveTo>
                  <a:pt x="261" y="2333"/>
                </a:moveTo>
                <a:cubicBezTo>
                  <a:pt x="261" y="2330"/>
                  <a:pt x="266" y="2327"/>
                  <a:pt x="271" y="2324"/>
                </a:cubicBezTo>
                <a:cubicBezTo>
                  <a:pt x="272" y="2328"/>
                  <a:pt x="267" y="2332"/>
                  <a:pt x="264" y="2335"/>
                </a:cubicBezTo>
                <a:cubicBezTo>
                  <a:pt x="264" y="2333"/>
                  <a:pt x="263" y="2333"/>
                  <a:pt x="261" y="2333"/>
                </a:cubicBezTo>
                <a:close/>
                <a:moveTo>
                  <a:pt x="323" y="2248"/>
                </a:moveTo>
                <a:cubicBezTo>
                  <a:pt x="323" y="2245"/>
                  <a:pt x="335" y="2233"/>
                  <a:pt x="338" y="2240"/>
                </a:cubicBezTo>
                <a:cubicBezTo>
                  <a:pt x="330" y="2243"/>
                  <a:pt x="331" y="2244"/>
                  <a:pt x="323" y="2248"/>
                </a:cubicBezTo>
                <a:close/>
                <a:moveTo>
                  <a:pt x="577" y="2278"/>
                </a:moveTo>
                <a:cubicBezTo>
                  <a:pt x="569" y="2279"/>
                  <a:pt x="588" y="2266"/>
                  <a:pt x="588" y="2273"/>
                </a:cubicBezTo>
                <a:cubicBezTo>
                  <a:pt x="586" y="2274"/>
                  <a:pt x="578" y="2276"/>
                  <a:pt x="577" y="2278"/>
                </a:cubicBezTo>
                <a:close/>
                <a:moveTo>
                  <a:pt x="623" y="2264"/>
                </a:moveTo>
                <a:cubicBezTo>
                  <a:pt x="620" y="2262"/>
                  <a:pt x="630" y="2258"/>
                  <a:pt x="624" y="2259"/>
                </a:cubicBezTo>
                <a:cubicBezTo>
                  <a:pt x="625" y="2257"/>
                  <a:pt x="639" y="2248"/>
                  <a:pt x="640" y="2253"/>
                </a:cubicBezTo>
                <a:cubicBezTo>
                  <a:pt x="631" y="2256"/>
                  <a:pt x="628" y="2260"/>
                  <a:pt x="623" y="2264"/>
                </a:cubicBezTo>
                <a:close/>
                <a:moveTo>
                  <a:pt x="789" y="1682"/>
                </a:moveTo>
                <a:cubicBezTo>
                  <a:pt x="787" y="1678"/>
                  <a:pt x="799" y="1674"/>
                  <a:pt x="803" y="1675"/>
                </a:cubicBezTo>
                <a:cubicBezTo>
                  <a:pt x="802" y="1681"/>
                  <a:pt x="791" y="1681"/>
                  <a:pt x="789" y="1682"/>
                </a:cubicBezTo>
                <a:close/>
                <a:moveTo>
                  <a:pt x="960" y="1894"/>
                </a:moveTo>
                <a:cubicBezTo>
                  <a:pt x="957" y="1888"/>
                  <a:pt x="967" y="1890"/>
                  <a:pt x="970" y="1888"/>
                </a:cubicBezTo>
                <a:cubicBezTo>
                  <a:pt x="971" y="1892"/>
                  <a:pt x="963" y="1895"/>
                  <a:pt x="960" y="1894"/>
                </a:cubicBezTo>
                <a:close/>
                <a:moveTo>
                  <a:pt x="1169" y="1812"/>
                </a:moveTo>
                <a:cubicBezTo>
                  <a:pt x="1173" y="1816"/>
                  <a:pt x="1160" y="1816"/>
                  <a:pt x="1160" y="1820"/>
                </a:cubicBezTo>
                <a:cubicBezTo>
                  <a:pt x="1162" y="1821"/>
                  <a:pt x="1165" y="1817"/>
                  <a:pt x="1170" y="1818"/>
                </a:cubicBezTo>
                <a:cubicBezTo>
                  <a:pt x="1183" y="1797"/>
                  <a:pt x="1221" y="1795"/>
                  <a:pt x="1248" y="1784"/>
                </a:cubicBezTo>
                <a:cubicBezTo>
                  <a:pt x="1258" y="1780"/>
                  <a:pt x="1268" y="1775"/>
                  <a:pt x="1277" y="1770"/>
                </a:cubicBezTo>
                <a:cubicBezTo>
                  <a:pt x="1286" y="1766"/>
                  <a:pt x="1294" y="1762"/>
                  <a:pt x="1302" y="1760"/>
                </a:cubicBezTo>
                <a:cubicBezTo>
                  <a:pt x="1304" y="1761"/>
                  <a:pt x="1307" y="1760"/>
                  <a:pt x="1308" y="1762"/>
                </a:cubicBezTo>
                <a:cubicBezTo>
                  <a:pt x="1313" y="1756"/>
                  <a:pt x="1322" y="1758"/>
                  <a:pt x="1331" y="1755"/>
                </a:cubicBezTo>
                <a:cubicBezTo>
                  <a:pt x="1335" y="1758"/>
                  <a:pt x="1330" y="1759"/>
                  <a:pt x="1339" y="1755"/>
                </a:cubicBezTo>
                <a:cubicBezTo>
                  <a:pt x="1337" y="1758"/>
                  <a:pt x="1341" y="1758"/>
                  <a:pt x="1342" y="1761"/>
                </a:cubicBezTo>
                <a:cubicBezTo>
                  <a:pt x="1337" y="1764"/>
                  <a:pt x="1337" y="1760"/>
                  <a:pt x="1335" y="1759"/>
                </a:cubicBezTo>
                <a:cubicBezTo>
                  <a:pt x="1333" y="1762"/>
                  <a:pt x="1330" y="1765"/>
                  <a:pt x="1330" y="1769"/>
                </a:cubicBezTo>
                <a:cubicBezTo>
                  <a:pt x="1326" y="1769"/>
                  <a:pt x="1324" y="1766"/>
                  <a:pt x="1320" y="1766"/>
                </a:cubicBezTo>
                <a:cubicBezTo>
                  <a:pt x="1316" y="1768"/>
                  <a:pt x="1317" y="1771"/>
                  <a:pt x="1314" y="1772"/>
                </a:cubicBezTo>
                <a:cubicBezTo>
                  <a:pt x="1319" y="1776"/>
                  <a:pt x="1332" y="1767"/>
                  <a:pt x="1340" y="1771"/>
                </a:cubicBezTo>
                <a:cubicBezTo>
                  <a:pt x="1330" y="1775"/>
                  <a:pt x="1327" y="1772"/>
                  <a:pt x="1317" y="1776"/>
                </a:cubicBezTo>
                <a:cubicBezTo>
                  <a:pt x="1323" y="1776"/>
                  <a:pt x="1330" y="1774"/>
                  <a:pt x="1336" y="1774"/>
                </a:cubicBezTo>
                <a:cubicBezTo>
                  <a:pt x="1347" y="1767"/>
                  <a:pt x="1346" y="1759"/>
                  <a:pt x="1351" y="1752"/>
                </a:cubicBezTo>
                <a:cubicBezTo>
                  <a:pt x="1353" y="1749"/>
                  <a:pt x="1356" y="1747"/>
                  <a:pt x="1361" y="1744"/>
                </a:cubicBezTo>
                <a:cubicBezTo>
                  <a:pt x="1358" y="1742"/>
                  <a:pt x="1352" y="1744"/>
                  <a:pt x="1348" y="1744"/>
                </a:cubicBezTo>
                <a:cubicBezTo>
                  <a:pt x="1353" y="1739"/>
                  <a:pt x="1360" y="1737"/>
                  <a:pt x="1367" y="1735"/>
                </a:cubicBezTo>
                <a:cubicBezTo>
                  <a:pt x="1373" y="1733"/>
                  <a:pt x="1380" y="1732"/>
                  <a:pt x="1383" y="1727"/>
                </a:cubicBezTo>
                <a:cubicBezTo>
                  <a:pt x="1386" y="1727"/>
                  <a:pt x="1390" y="1726"/>
                  <a:pt x="1392" y="1728"/>
                </a:cubicBezTo>
                <a:cubicBezTo>
                  <a:pt x="1395" y="1727"/>
                  <a:pt x="1398" y="1724"/>
                  <a:pt x="1401" y="1722"/>
                </a:cubicBezTo>
                <a:cubicBezTo>
                  <a:pt x="1405" y="1720"/>
                  <a:pt x="1408" y="1718"/>
                  <a:pt x="1410" y="1720"/>
                </a:cubicBezTo>
                <a:cubicBezTo>
                  <a:pt x="1414" y="1719"/>
                  <a:pt x="1409" y="1716"/>
                  <a:pt x="1413" y="1715"/>
                </a:cubicBezTo>
                <a:cubicBezTo>
                  <a:pt x="1418" y="1716"/>
                  <a:pt x="1422" y="1715"/>
                  <a:pt x="1426" y="1713"/>
                </a:cubicBezTo>
                <a:cubicBezTo>
                  <a:pt x="1431" y="1712"/>
                  <a:pt x="1435" y="1710"/>
                  <a:pt x="1439" y="1707"/>
                </a:cubicBezTo>
                <a:cubicBezTo>
                  <a:pt x="1448" y="1702"/>
                  <a:pt x="1456" y="1697"/>
                  <a:pt x="1464" y="1696"/>
                </a:cubicBezTo>
                <a:cubicBezTo>
                  <a:pt x="1465" y="1694"/>
                  <a:pt x="1467" y="1692"/>
                  <a:pt x="1470" y="1689"/>
                </a:cubicBezTo>
                <a:cubicBezTo>
                  <a:pt x="1473" y="1687"/>
                  <a:pt x="1476" y="1685"/>
                  <a:pt x="1480" y="1683"/>
                </a:cubicBezTo>
                <a:cubicBezTo>
                  <a:pt x="1483" y="1681"/>
                  <a:pt x="1487" y="1679"/>
                  <a:pt x="1490" y="1678"/>
                </a:cubicBezTo>
                <a:cubicBezTo>
                  <a:pt x="1493" y="1676"/>
                  <a:pt x="1496" y="1675"/>
                  <a:pt x="1498" y="1674"/>
                </a:cubicBezTo>
                <a:cubicBezTo>
                  <a:pt x="1498" y="1671"/>
                  <a:pt x="1501" y="1668"/>
                  <a:pt x="1504" y="1664"/>
                </a:cubicBezTo>
                <a:cubicBezTo>
                  <a:pt x="1508" y="1661"/>
                  <a:pt x="1513" y="1657"/>
                  <a:pt x="1518" y="1654"/>
                </a:cubicBezTo>
                <a:cubicBezTo>
                  <a:pt x="1520" y="1653"/>
                  <a:pt x="1523" y="1651"/>
                  <a:pt x="1525" y="1650"/>
                </a:cubicBezTo>
                <a:cubicBezTo>
                  <a:pt x="1528" y="1648"/>
                  <a:pt x="1531" y="1647"/>
                  <a:pt x="1533" y="1645"/>
                </a:cubicBezTo>
                <a:cubicBezTo>
                  <a:pt x="1536" y="1644"/>
                  <a:pt x="1539" y="1643"/>
                  <a:pt x="1541" y="1642"/>
                </a:cubicBezTo>
                <a:cubicBezTo>
                  <a:pt x="1543" y="1641"/>
                  <a:pt x="1546" y="1640"/>
                  <a:pt x="1548" y="1640"/>
                </a:cubicBezTo>
                <a:cubicBezTo>
                  <a:pt x="1550" y="1637"/>
                  <a:pt x="1552" y="1635"/>
                  <a:pt x="1554" y="1634"/>
                </a:cubicBezTo>
                <a:cubicBezTo>
                  <a:pt x="1555" y="1632"/>
                  <a:pt x="1556" y="1631"/>
                  <a:pt x="1557" y="1629"/>
                </a:cubicBezTo>
                <a:cubicBezTo>
                  <a:pt x="1557" y="1628"/>
                  <a:pt x="1558" y="1627"/>
                  <a:pt x="1559" y="1625"/>
                </a:cubicBezTo>
                <a:cubicBezTo>
                  <a:pt x="1561" y="1623"/>
                  <a:pt x="1562" y="1622"/>
                  <a:pt x="1565" y="1619"/>
                </a:cubicBezTo>
                <a:cubicBezTo>
                  <a:pt x="1564" y="1620"/>
                  <a:pt x="1563" y="1621"/>
                  <a:pt x="1562" y="1621"/>
                </a:cubicBezTo>
                <a:cubicBezTo>
                  <a:pt x="1560" y="1622"/>
                  <a:pt x="1559" y="1622"/>
                  <a:pt x="1557" y="1623"/>
                </a:cubicBezTo>
                <a:cubicBezTo>
                  <a:pt x="1554" y="1624"/>
                  <a:pt x="1552" y="1625"/>
                  <a:pt x="1553" y="1626"/>
                </a:cubicBezTo>
                <a:cubicBezTo>
                  <a:pt x="1548" y="1622"/>
                  <a:pt x="1556" y="1617"/>
                  <a:pt x="1566" y="1608"/>
                </a:cubicBezTo>
                <a:cubicBezTo>
                  <a:pt x="1566" y="1608"/>
                  <a:pt x="1566" y="1611"/>
                  <a:pt x="1564" y="1612"/>
                </a:cubicBezTo>
                <a:cubicBezTo>
                  <a:pt x="1573" y="1606"/>
                  <a:pt x="1580" y="1593"/>
                  <a:pt x="1589" y="1581"/>
                </a:cubicBezTo>
                <a:cubicBezTo>
                  <a:pt x="1597" y="1570"/>
                  <a:pt x="1607" y="1558"/>
                  <a:pt x="1622" y="1554"/>
                </a:cubicBezTo>
                <a:cubicBezTo>
                  <a:pt x="1620" y="1558"/>
                  <a:pt x="1618" y="1561"/>
                  <a:pt x="1616" y="1563"/>
                </a:cubicBezTo>
                <a:cubicBezTo>
                  <a:pt x="1614" y="1566"/>
                  <a:pt x="1613" y="1569"/>
                  <a:pt x="1613" y="1571"/>
                </a:cubicBezTo>
                <a:cubicBezTo>
                  <a:pt x="1613" y="1569"/>
                  <a:pt x="1618" y="1564"/>
                  <a:pt x="1622" y="1559"/>
                </a:cubicBezTo>
                <a:cubicBezTo>
                  <a:pt x="1625" y="1557"/>
                  <a:pt x="1626" y="1554"/>
                  <a:pt x="1627" y="1552"/>
                </a:cubicBezTo>
                <a:cubicBezTo>
                  <a:pt x="1628" y="1551"/>
                  <a:pt x="1628" y="1550"/>
                  <a:pt x="1628" y="1549"/>
                </a:cubicBezTo>
                <a:cubicBezTo>
                  <a:pt x="1628" y="1548"/>
                  <a:pt x="1628" y="1548"/>
                  <a:pt x="1628" y="1547"/>
                </a:cubicBezTo>
                <a:cubicBezTo>
                  <a:pt x="1627" y="1547"/>
                  <a:pt x="1627" y="1546"/>
                  <a:pt x="1627" y="1546"/>
                </a:cubicBezTo>
                <a:cubicBezTo>
                  <a:pt x="1629" y="1541"/>
                  <a:pt x="1633" y="1540"/>
                  <a:pt x="1636" y="1540"/>
                </a:cubicBezTo>
                <a:cubicBezTo>
                  <a:pt x="1638" y="1542"/>
                  <a:pt x="1641" y="1544"/>
                  <a:pt x="1637" y="1549"/>
                </a:cubicBezTo>
                <a:cubicBezTo>
                  <a:pt x="1639" y="1552"/>
                  <a:pt x="1641" y="1542"/>
                  <a:pt x="1644" y="1547"/>
                </a:cubicBezTo>
                <a:cubicBezTo>
                  <a:pt x="1637" y="1557"/>
                  <a:pt x="1629" y="1561"/>
                  <a:pt x="1621" y="1572"/>
                </a:cubicBezTo>
                <a:cubicBezTo>
                  <a:pt x="1627" y="1570"/>
                  <a:pt x="1633" y="1564"/>
                  <a:pt x="1640" y="1554"/>
                </a:cubicBezTo>
                <a:cubicBezTo>
                  <a:pt x="1639" y="1557"/>
                  <a:pt x="1638" y="1560"/>
                  <a:pt x="1637" y="1563"/>
                </a:cubicBezTo>
                <a:cubicBezTo>
                  <a:pt x="1635" y="1567"/>
                  <a:pt x="1634" y="1569"/>
                  <a:pt x="1632" y="1572"/>
                </a:cubicBezTo>
                <a:cubicBezTo>
                  <a:pt x="1629" y="1578"/>
                  <a:pt x="1626" y="1583"/>
                  <a:pt x="1623" y="1588"/>
                </a:cubicBezTo>
                <a:cubicBezTo>
                  <a:pt x="1619" y="1593"/>
                  <a:pt x="1615" y="1598"/>
                  <a:pt x="1610" y="1603"/>
                </a:cubicBezTo>
                <a:cubicBezTo>
                  <a:pt x="1605" y="1607"/>
                  <a:pt x="1600" y="1612"/>
                  <a:pt x="1594" y="1617"/>
                </a:cubicBezTo>
                <a:cubicBezTo>
                  <a:pt x="1597" y="1619"/>
                  <a:pt x="1600" y="1618"/>
                  <a:pt x="1603" y="1616"/>
                </a:cubicBezTo>
                <a:cubicBezTo>
                  <a:pt x="1606" y="1615"/>
                  <a:pt x="1609" y="1612"/>
                  <a:pt x="1612" y="1613"/>
                </a:cubicBezTo>
                <a:cubicBezTo>
                  <a:pt x="1610" y="1615"/>
                  <a:pt x="1608" y="1617"/>
                  <a:pt x="1606" y="1619"/>
                </a:cubicBezTo>
                <a:cubicBezTo>
                  <a:pt x="1604" y="1620"/>
                  <a:pt x="1603" y="1622"/>
                  <a:pt x="1601" y="1624"/>
                </a:cubicBezTo>
                <a:cubicBezTo>
                  <a:pt x="1598" y="1627"/>
                  <a:pt x="1596" y="1631"/>
                  <a:pt x="1593" y="1634"/>
                </a:cubicBezTo>
                <a:cubicBezTo>
                  <a:pt x="1591" y="1637"/>
                  <a:pt x="1589" y="1640"/>
                  <a:pt x="1586" y="1643"/>
                </a:cubicBezTo>
                <a:cubicBezTo>
                  <a:pt x="1583" y="1646"/>
                  <a:pt x="1581" y="1648"/>
                  <a:pt x="1577" y="1650"/>
                </a:cubicBezTo>
                <a:cubicBezTo>
                  <a:pt x="1577" y="1650"/>
                  <a:pt x="1576" y="1649"/>
                  <a:pt x="1575" y="1648"/>
                </a:cubicBezTo>
                <a:cubicBezTo>
                  <a:pt x="1572" y="1647"/>
                  <a:pt x="1575" y="1645"/>
                  <a:pt x="1578" y="1643"/>
                </a:cubicBezTo>
                <a:cubicBezTo>
                  <a:pt x="1572" y="1642"/>
                  <a:pt x="1570" y="1650"/>
                  <a:pt x="1576" y="1652"/>
                </a:cubicBezTo>
                <a:cubicBezTo>
                  <a:pt x="1571" y="1656"/>
                  <a:pt x="1570" y="1660"/>
                  <a:pt x="1563" y="1664"/>
                </a:cubicBezTo>
                <a:cubicBezTo>
                  <a:pt x="1561" y="1662"/>
                  <a:pt x="1564" y="1659"/>
                  <a:pt x="1569" y="1656"/>
                </a:cubicBezTo>
                <a:cubicBezTo>
                  <a:pt x="1559" y="1656"/>
                  <a:pt x="1554" y="1670"/>
                  <a:pt x="1547" y="1678"/>
                </a:cubicBezTo>
                <a:cubicBezTo>
                  <a:pt x="1543" y="1683"/>
                  <a:pt x="1543" y="1675"/>
                  <a:pt x="1539" y="1678"/>
                </a:cubicBezTo>
                <a:cubicBezTo>
                  <a:pt x="1538" y="1680"/>
                  <a:pt x="1535" y="1683"/>
                  <a:pt x="1531" y="1686"/>
                </a:cubicBezTo>
                <a:cubicBezTo>
                  <a:pt x="1529" y="1688"/>
                  <a:pt x="1526" y="1689"/>
                  <a:pt x="1524" y="1691"/>
                </a:cubicBezTo>
                <a:cubicBezTo>
                  <a:pt x="1521" y="1693"/>
                  <a:pt x="1519" y="1695"/>
                  <a:pt x="1516" y="1696"/>
                </a:cubicBezTo>
                <a:cubicBezTo>
                  <a:pt x="1513" y="1698"/>
                  <a:pt x="1510" y="1700"/>
                  <a:pt x="1507" y="1701"/>
                </a:cubicBezTo>
                <a:cubicBezTo>
                  <a:pt x="1504" y="1703"/>
                  <a:pt x="1502" y="1704"/>
                  <a:pt x="1499" y="1705"/>
                </a:cubicBezTo>
                <a:cubicBezTo>
                  <a:pt x="1494" y="1707"/>
                  <a:pt x="1489" y="1709"/>
                  <a:pt x="1486" y="1709"/>
                </a:cubicBezTo>
                <a:cubicBezTo>
                  <a:pt x="1483" y="1713"/>
                  <a:pt x="1482" y="1714"/>
                  <a:pt x="1487" y="1716"/>
                </a:cubicBezTo>
                <a:cubicBezTo>
                  <a:pt x="1481" y="1721"/>
                  <a:pt x="1476" y="1721"/>
                  <a:pt x="1474" y="1719"/>
                </a:cubicBezTo>
                <a:cubicBezTo>
                  <a:pt x="1472" y="1723"/>
                  <a:pt x="1468" y="1726"/>
                  <a:pt x="1462" y="1727"/>
                </a:cubicBezTo>
                <a:cubicBezTo>
                  <a:pt x="1457" y="1729"/>
                  <a:pt x="1450" y="1729"/>
                  <a:pt x="1445" y="1730"/>
                </a:cubicBezTo>
                <a:cubicBezTo>
                  <a:pt x="1438" y="1733"/>
                  <a:pt x="1451" y="1732"/>
                  <a:pt x="1445" y="1734"/>
                </a:cubicBezTo>
                <a:cubicBezTo>
                  <a:pt x="1440" y="1736"/>
                  <a:pt x="1442" y="1734"/>
                  <a:pt x="1442" y="1733"/>
                </a:cubicBezTo>
                <a:cubicBezTo>
                  <a:pt x="1438" y="1734"/>
                  <a:pt x="1438" y="1736"/>
                  <a:pt x="1437" y="1738"/>
                </a:cubicBezTo>
                <a:cubicBezTo>
                  <a:pt x="1436" y="1739"/>
                  <a:pt x="1435" y="1740"/>
                  <a:pt x="1434" y="1740"/>
                </a:cubicBezTo>
                <a:cubicBezTo>
                  <a:pt x="1433" y="1741"/>
                  <a:pt x="1431" y="1742"/>
                  <a:pt x="1429" y="1742"/>
                </a:cubicBezTo>
                <a:cubicBezTo>
                  <a:pt x="1428" y="1739"/>
                  <a:pt x="1427" y="1735"/>
                  <a:pt x="1424" y="1731"/>
                </a:cubicBezTo>
                <a:cubicBezTo>
                  <a:pt x="1420" y="1732"/>
                  <a:pt x="1426" y="1736"/>
                  <a:pt x="1426" y="1739"/>
                </a:cubicBezTo>
                <a:cubicBezTo>
                  <a:pt x="1419" y="1743"/>
                  <a:pt x="1417" y="1738"/>
                  <a:pt x="1411" y="1740"/>
                </a:cubicBezTo>
                <a:cubicBezTo>
                  <a:pt x="1414" y="1742"/>
                  <a:pt x="1413" y="1746"/>
                  <a:pt x="1411" y="1749"/>
                </a:cubicBezTo>
                <a:cubicBezTo>
                  <a:pt x="1408" y="1752"/>
                  <a:pt x="1403" y="1754"/>
                  <a:pt x="1398" y="1750"/>
                </a:cubicBezTo>
                <a:cubicBezTo>
                  <a:pt x="1404" y="1747"/>
                  <a:pt x="1407" y="1749"/>
                  <a:pt x="1411" y="1749"/>
                </a:cubicBezTo>
                <a:cubicBezTo>
                  <a:pt x="1409" y="1746"/>
                  <a:pt x="1405" y="1746"/>
                  <a:pt x="1408" y="1742"/>
                </a:cubicBezTo>
                <a:cubicBezTo>
                  <a:pt x="1400" y="1749"/>
                  <a:pt x="1398" y="1746"/>
                  <a:pt x="1387" y="1748"/>
                </a:cubicBezTo>
                <a:cubicBezTo>
                  <a:pt x="1388" y="1751"/>
                  <a:pt x="1386" y="1756"/>
                  <a:pt x="1394" y="1759"/>
                </a:cubicBezTo>
                <a:cubicBezTo>
                  <a:pt x="1386" y="1759"/>
                  <a:pt x="1378" y="1761"/>
                  <a:pt x="1371" y="1761"/>
                </a:cubicBezTo>
                <a:cubicBezTo>
                  <a:pt x="1370" y="1757"/>
                  <a:pt x="1377" y="1756"/>
                  <a:pt x="1382" y="1754"/>
                </a:cubicBezTo>
                <a:cubicBezTo>
                  <a:pt x="1385" y="1753"/>
                  <a:pt x="1376" y="1750"/>
                  <a:pt x="1375" y="1749"/>
                </a:cubicBezTo>
                <a:cubicBezTo>
                  <a:pt x="1371" y="1751"/>
                  <a:pt x="1378" y="1750"/>
                  <a:pt x="1375" y="1754"/>
                </a:cubicBezTo>
                <a:cubicBezTo>
                  <a:pt x="1370" y="1755"/>
                  <a:pt x="1366" y="1754"/>
                  <a:pt x="1360" y="1757"/>
                </a:cubicBezTo>
                <a:cubicBezTo>
                  <a:pt x="1356" y="1755"/>
                  <a:pt x="1360" y="1755"/>
                  <a:pt x="1358" y="1752"/>
                </a:cubicBezTo>
                <a:cubicBezTo>
                  <a:pt x="1355" y="1754"/>
                  <a:pt x="1354" y="1755"/>
                  <a:pt x="1353" y="1757"/>
                </a:cubicBezTo>
                <a:cubicBezTo>
                  <a:pt x="1351" y="1763"/>
                  <a:pt x="1354" y="1767"/>
                  <a:pt x="1344" y="1770"/>
                </a:cubicBezTo>
                <a:cubicBezTo>
                  <a:pt x="1345" y="1771"/>
                  <a:pt x="1348" y="1772"/>
                  <a:pt x="1351" y="1771"/>
                </a:cubicBezTo>
                <a:cubicBezTo>
                  <a:pt x="1342" y="1780"/>
                  <a:pt x="1328" y="1783"/>
                  <a:pt x="1315" y="1786"/>
                </a:cubicBezTo>
                <a:cubicBezTo>
                  <a:pt x="1311" y="1787"/>
                  <a:pt x="1308" y="1787"/>
                  <a:pt x="1305" y="1788"/>
                </a:cubicBezTo>
                <a:cubicBezTo>
                  <a:pt x="1302" y="1789"/>
                  <a:pt x="1299" y="1790"/>
                  <a:pt x="1296" y="1790"/>
                </a:cubicBezTo>
                <a:cubicBezTo>
                  <a:pt x="1291" y="1792"/>
                  <a:pt x="1286" y="1794"/>
                  <a:pt x="1283" y="1798"/>
                </a:cubicBezTo>
                <a:cubicBezTo>
                  <a:pt x="1276" y="1797"/>
                  <a:pt x="1279" y="1795"/>
                  <a:pt x="1273" y="1800"/>
                </a:cubicBezTo>
                <a:cubicBezTo>
                  <a:pt x="1267" y="1794"/>
                  <a:pt x="1274" y="1789"/>
                  <a:pt x="1280" y="1784"/>
                </a:cubicBezTo>
                <a:cubicBezTo>
                  <a:pt x="1282" y="1786"/>
                  <a:pt x="1280" y="1788"/>
                  <a:pt x="1280" y="1790"/>
                </a:cubicBezTo>
                <a:cubicBezTo>
                  <a:pt x="1285" y="1789"/>
                  <a:pt x="1291" y="1789"/>
                  <a:pt x="1297" y="1787"/>
                </a:cubicBezTo>
                <a:cubicBezTo>
                  <a:pt x="1299" y="1787"/>
                  <a:pt x="1300" y="1787"/>
                  <a:pt x="1302" y="1786"/>
                </a:cubicBezTo>
                <a:cubicBezTo>
                  <a:pt x="1304" y="1786"/>
                  <a:pt x="1305" y="1785"/>
                  <a:pt x="1307" y="1784"/>
                </a:cubicBezTo>
                <a:cubicBezTo>
                  <a:pt x="1310" y="1783"/>
                  <a:pt x="1313" y="1781"/>
                  <a:pt x="1316" y="1778"/>
                </a:cubicBezTo>
                <a:cubicBezTo>
                  <a:pt x="1311" y="1779"/>
                  <a:pt x="1307" y="1780"/>
                  <a:pt x="1303" y="1781"/>
                </a:cubicBezTo>
                <a:cubicBezTo>
                  <a:pt x="1301" y="1782"/>
                  <a:pt x="1300" y="1782"/>
                  <a:pt x="1298" y="1782"/>
                </a:cubicBezTo>
                <a:cubicBezTo>
                  <a:pt x="1296" y="1782"/>
                  <a:pt x="1294" y="1783"/>
                  <a:pt x="1293" y="1783"/>
                </a:cubicBezTo>
                <a:cubicBezTo>
                  <a:pt x="1286" y="1784"/>
                  <a:pt x="1280" y="1784"/>
                  <a:pt x="1273" y="1786"/>
                </a:cubicBezTo>
                <a:cubicBezTo>
                  <a:pt x="1273" y="1781"/>
                  <a:pt x="1272" y="1782"/>
                  <a:pt x="1269" y="1780"/>
                </a:cubicBezTo>
                <a:cubicBezTo>
                  <a:pt x="1263" y="1784"/>
                  <a:pt x="1276" y="1786"/>
                  <a:pt x="1270" y="1790"/>
                </a:cubicBezTo>
                <a:cubicBezTo>
                  <a:pt x="1266" y="1787"/>
                  <a:pt x="1256" y="1798"/>
                  <a:pt x="1245" y="1796"/>
                </a:cubicBezTo>
                <a:cubicBezTo>
                  <a:pt x="1243" y="1797"/>
                  <a:pt x="1246" y="1798"/>
                  <a:pt x="1248" y="1798"/>
                </a:cubicBezTo>
                <a:cubicBezTo>
                  <a:pt x="1246" y="1802"/>
                  <a:pt x="1240" y="1796"/>
                  <a:pt x="1235" y="1800"/>
                </a:cubicBezTo>
                <a:cubicBezTo>
                  <a:pt x="1236" y="1800"/>
                  <a:pt x="1239" y="1800"/>
                  <a:pt x="1241" y="1800"/>
                </a:cubicBezTo>
                <a:cubicBezTo>
                  <a:pt x="1241" y="1805"/>
                  <a:pt x="1237" y="1800"/>
                  <a:pt x="1234" y="1803"/>
                </a:cubicBezTo>
                <a:cubicBezTo>
                  <a:pt x="1234" y="1804"/>
                  <a:pt x="1236" y="1803"/>
                  <a:pt x="1238" y="1803"/>
                </a:cubicBezTo>
                <a:cubicBezTo>
                  <a:pt x="1238" y="1807"/>
                  <a:pt x="1229" y="1807"/>
                  <a:pt x="1228" y="1811"/>
                </a:cubicBezTo>
                <a:cubicBezTo>
                  <a:pt x="1225" y="1809"/>
                  <a:pt x="1217" y="1807"/>
                  <a:pt x="1215" y="1814"/>
                </a:cubicBezTo>
                <a:cubicBezTo>
                  <a:pt x="1189" y="1816"/>
                  <a:pt x="1163" y="1825"/>
                  <a:pt x="1138" y="1833"/>
                </a:cubicBezTo>
                <a:cubicBezTo>
                  <a:pt x="1138" y="1832"/>
                  <a:pt x="1137" y="1831"/>
                  <a:pt x="1137" y="1829"/>
                </a:cubicBezTo>
                <a:cubicBezTo>
                  <a:pt x="1121" y="1841"/>
                  <a:pt x="1104" y="1843"/>
                  <a:pt x="1087" y="1850"/>
                </a:cubicBezTo>
                <a:cubicBezTo>
                  <a:pt x="1096" y="1836"/>
                  <a:pt x="1121" y="1835"/>
                  <a:pt x="1140" y="1827"/>
                </a:cubicBezTo>
                <a:cubicBezTo>
                  <a:pt x="1150" y="1822"/>
                  <a:pt x="1157" y="1814"/>
                  <a:pt x="1169" y="1812"/>
                </a:cubicBezTo>
                <a:close/>
                <a:moveTo>
                  <a:pt x="1033" y="1870"/>
                </a:moveTo>
                <a:cubicBezTo>
                  <a:pt x="1041" y="1856"/>
                  <a:pt x="1069" y="1856"/>
                  <a:pt x="1086" y="1846"/>
                </a:cubicBezTo>
                <a:cubicBezTo>
                  <a:pt x="1077" y="1859"/>
                  <a:pt x="1047" y="1865"/>
                  <a:pt x="1033" y="1870"/>
                </a:cubicBezTo>
                <a:close/>
                <a:moveTo>
                  <a:pt x="1212" y="2055"/>
                </a:moveTo>
                <a:cubicBezTo>
                  <a:pt x="1216" y="2047"/>
                  <a:pt x="1224" y="2048"/>
                  <a:pt x="1234" y="2043"/>
                </a:cubicBezTo>
                <a:cubicBezTo>
                  <a:pt x="1230" y="2048"/>
                  <a:pt x="1221" y="2056"/>
                  <a:pt x="1212" y="2055"/>
                </a:cubicBezTo>
                <a:close/>
                <a:moveTo>
                  <a:pt x="1326" y="1753"/>
                </a:moveTo>
                <a:cubicBezTo>
                  <a:pt x="1324" y="1750"/>
                  <a:pt x="1326" y="1748"/>
                  <a:pt x="1331" y="1747"/>
                </a:cubicBezTo>
                <a:cubicBezTo>
                  <a:pt x="1332" y="1748"/>
                  <a:pt x="1333" y="1749"/>
                  <a:pt x="1333" y="1751"/>
                </a:cubicBezTo>
                <a:cubicBezTo>
                  <a:pt x="1331" y="1752"/>
                  <a:pt x="1328" y="1752"/>
                  <a:pt x="1326" y="1753"/>
                </a:cubicBezTo>
                <a:close/>
                <a:moveTo>
                  <a:pt x="1464" y="2019"/>
                </a:moveTo>
                <a:cubicBezTo>
                  <a:pt x="1465" y="2017"/>
                  <a:pt x="1466" y="2016"/>
                  <a:pt x="1468" y="2016"/>
                </a:cubicBezTo>
                <a:cubicBezTo>
                  <a:pt x="1475" y="2012"/>
                  <a:pt x="1486" y="2011"/>
                  <a:pt x="1493" y="2009"/>
                </a:cubicBezTo>
                <a:cubicBezTo>
                  <a:pt x="1490" y="2013"/>
                  <a:pt x="1477" y="2016"/>
                  <a:pt x="1469" y="2018"/>
                </a:cubicBezTo>
                <a:cubicBezTo>
                  <a:pt x="1467" y="2018"/>
                  <a:pt x="1465" y="2018"/>
                  <a:pt x="1464" y="2019"/>
                </a:cubicBezTo>
                <a:close/>
                <a:moveTo>
                  <a:pt x="1354" y="1763"/>
                </a:moveTo>
                <a:cubicBezTo>
                  <a:pt x="1355" y="1763"/>
                  <a:pt x="1355" y="1763"/>
                  <a:pt x="1356" y="1763"/>
                </a:cubicBezTo>
                <a:cubicBezTo>
                  <a:pt x="1360" y="1763"/>
                  <a:pt x="1362" y="1769"/>
                  <a:pt x="1361" y="1772"/>
                </a:cubicBezTo>
                <a:cubicBezTo>
                  <a:pt x="1360" y="1772"/>
                  <a:pt x="1360" y="1772"/>
                  <a:pt x="1360" y="1772"/>
                </a:cubicBezTo>
                <a:cubicBezTo>
                  <a:pt x="1353" y="1773"/>
                  <a:pt x="1357" y="1767"/>
                  <a:pt x="1354" y="1763"/>
                </a:cubicBezTo>
                <a:close/>
                <a:moveTo>
                  <a:pt x="1361" y="1763"/>
                </a:moveTo>
                <a:cubicBezTo>
                  <a:pt x="1360" y="1761"/>
                  <a:pt x="1364" y="1760"/>
                  <a:pt x="1366" y="1759"/>
                </a:cubicBezTo>
                <a:cubicBezTo>
                  <a:pt x="1366" y="1764"/>
                  <a:pt x="1371" y="1762"/>
                  <a:pt x="1371" y="1765"/>
                </a:cubicBezTo>
                <a:cubicBezTo>
                  <a:pt x="1366" y="1767"/>
                  <a:pt x="1365" y="1763"/>
                  <a:pt x="1361" y="1763"/>
                </a:cubicBezTo>
                <a:close/>
                <a:moveTo>
                  <a:pt x="1475" y="1988"/>
                </a:moveTo>
                <a:cubicBezTo>
                  <a:pt x="1476" y="1986"/>
                  <a:pt x="1480" y="1983"/>
                  <a:pt x="1484" y="1982"/>
                </a:cubicBezTo>
                <a:cubicBezTo>
                  <a:pt x="1488" y="1980"/>
                  <a:pt x="1492" y="1980"/>
                  <a:pt x="1493" y="1983"/>
                </a:cubicBezTo>
                <a:cubicBezTo>
                  <a:pt x="1485" y="1987"/>
                  <a:pt x="1482" y="1985"/>
                  <a:pt x="1475" y="1988"/>
                </a:cubicBezTo>
                <a:close/>
                <a:moveTo>
                  <a:pt x="1569" y="1968"/>
                </a:moveTo>
                <a:cubicBezTo>
                  <a:pt x="1576" y="1966"/>
                  <a:pt x="1585" y="1964"/>
                  <a:pt x="1588" y="1959"/>
                </a:cubicBezTo>
                <a:cubicBezTo>
                  <a:pt x="1592" y="1958"/>
                  <a:pt x="1588" y="1962"/>
                  <a:pt x="1583" y="1966"/>
                </a:cubicBezTo>
                <a:cubicBezTo>
                  <a:pt x="1577" y="1969"/>
                  <a:pt x="1571" y="1972"/>
                  <a:pt x="1569" y="1968"/>
                </a:cubicBezTo>
                <a:close/>
                <a:moveTo>
                  <a:pt x="1401" y="1699"/>
                </a:moveTo>
                <a:cubicBezTo>
                  <a:pt x="1400" y="1697"/>
                  <a:pt x="1402" y="1696"/>
                  <a:pt x="1405" y="1695"/>
                </a:cubicBezTo>
                <a:cubicBezTo>
                  <a:pt x="1407" y="1694"/>
                  <a:pt x="1411" y="1694"/>
                  <a:pt x="1413" y="1693"/>
                </a:cubicBezTo>
                <a:cubicBezTo>
                  <a:pt x="1414" y="1699"/>
                  <a:pt x="1406" y="1697"/>
                  <a:pt x="1401" y="1699"/>
                </a:cubicBezTo>
                <a:close/>
                <a:moveTo>
                  <a:pt x="1587" y="1973"/>
                </a:moveTo>
                <a:cubicBezTo>
                  <a:pt x="1584" y="1969"/>
                  <a:pt x="1608" y="1963"/>
                  <a:pt x="1609" y="1958"/>
                </a:cubicBezTo>
                <a:cubicBezTo>
                  <a:pt x="1619" y="1953"/>
                  <a:pt x="1608" y="1966"/>
                  <a:pt x="1615" y="1961"/>
                </a:cubicBezTo>
                <a:cubicBezTo>
                  <a:pt x="1612" y="1963"/>
                  <a:pt x="1608" y="1966"/>
                  <a:pt x="1603" y="1968"/>
                </a:cubicBezTo>
                <a:cubicBezTo>
                  <a:pt x="1598" y="1970"/>
                  <a:pt x="1592" y="1972"/>
                  <a:pt x="1587" y="1973"/>
                </a:cubicBezTo>
                <a:close/>
                <a:moveTo>
                  <a:pt x="1272" y="1457"/>
                </a:moveTo>
                <a:cubicBezTo>
                  <a:pt x="1270" y="1454"/>
                  <a:pt x="1272" y="1454"/>
                  <a:pt x="1271" y="1451"/>
                </a:cubicBezTo>
                <a:cubicBezTo>
                  <a:pt x="1272" y="1451"/>
                  <a:pt x="1274" y="1454"/>
                  <a:pt x="1276" y="1452"/>
                </a:cubicBezTo>
                <a:cubicBezTo>
                  <a:pt x="1278" y="1455"/>
                  <a:pt x="1274" y="1456"/>
                  <a:pt x="1272" y="1457"/>
                </a:cubicBezTo>
                <a:close/>
                <a:moveTo>
                  <a:pt x="1282" y="1456"/>
                </a:moveTo>
                <a:cubicBezTo>
                  <a:pt x="1283" y="1454"/>
                  <a:pt x="1284" y="1453"/>
                  <a:pt x="1286" y="1452"/>
                </a:cubicBezTo>
                <a:cubicBezTo>
                  <a:pt x="1287" y="1450"/>
                  <a:pt x="1289" y="1449"/>
                  <a:pt x="1291" y="1449"/>
                </a:cubicBezTo>
                <a:cubicBezTo>
                  <a:pt x="1294" y="1454"/>
                  <a:pt x="1285" y="1455"/>
                  <a:pt x="1282" y="1456"/>
                </a:cubicBezTo>
                <a:close/>
                <a:moveTo>
                  <a:pt x="1261" y="1424"/>
                </a:moveTo>
                <a:cubicBezTo>
                  <a:pt x="1265" y="1426"/>
                  <a:pt x="1264" y="1421"/>
                  <a:pt x="1267" y="1423"/>
                </a:cubicBezTo>
                <a:cubicBezTo>
                  <a:pt x="1271" y="1427"/>
                  <a:pt x="1263" y="1429"/>
                  <a:pt x="1261" y="1424"/>
                </a:cubicBezTo>
                <a:close/>
                <a:moveTo>
                  <a:pt x="1282" y="1450"/>
                </a:moveTo>
                <a:cubicBezTo>
                  <a:pt x="1280" y="1447"/>
                  <a:pt x="1281" y="1444"/>
                  <a:pt x="1285" y="1445"/>
                </a:cubicBezTo>
                <a:cubicBezTo>
                  <a:pt x="1285" y="1448"/>
                  <a:pt x="1285" y="1452"/>
                  <a:pt x="1282" y="1450"/>
                </a:cubicBezTo>
                <a:close/>
                <a:moveTo>
                  <a:pt x="1296" y="1444"/>
                </a:moveTo>
                <a:cubicBezTo>
                  <a:pt x="1295" y="1441"/>
                  <a:pt x="1296" y="1438"/>
                  <a:pt x="1300" y="1438"/>
                </a:cubicBezTo>
                <a:cubicBezTo>
                  <a:pt x="1302" y="1441"/>
                  <a:pt x="1297" y="1441"/>
                  <a:pt x="1297" y="1442"/>
                </a:cubicBezTo>
                <a:cubicBezTo>
                  <a:pt x="1299" y="1444"/>
                  <a:pt x="1300" y="1441"/>
                  <a:pt x="1302" y="1441"/>
                </a:cubicBezTo>
                <a:cubicBezTo>
                  <a:pt x="1303" y="1445"/>
                  <a:pt x="1299" y="1444"/>
                  <a:pt x="1296" y="1444"/>
                </a:cubicBezTo>
                <a:close/>
                <a:moveTo>
                  <a:pt x="1313" y="1421"/>
                </a:moveTo>
                <a:cubicBezTo>
                  <a:pt x="1310" y="1418"/>
                  <a:pt x="1312" y="1417"/>
                  <a:pt x="1313" y="1416"/>
                </a:cubicBezTo>
                <a:cubicBezTo>
                  <a:pt x="1315" y="1416"/>
                  <a:pt x="1318" y="1415"/>
                  <a:pt x="1317" y="1413"/>
                </a:cubicBezTo>
                <a:cubicBezTo>
                  <a:pt x="1320" y="1419"/>
                  <a:pt x="1314" y="1417"/>
                  <a:pt x="1313" y="1421"/>
                </a:cubicBezTo>
                <a:close/>
                <a:moveTo>
                  <a:pt x="1320" y="1423"/>
                </a:moveTo>
                <a:cubicBezTo>
                  <a:pt x="1318" y="1420"/>
                  <a:pt x="1324" y="1417"/>
                  <a:pt x="1326" y="1418"/>
                </a:cubicBezTo>
                <a:cubicBezTo>
                  <a:pt x="1329" y="1420"/>
                  <a:pt x="1322" y="1420"/>
                  <a:pt x="1328" y="1423"/>
                </a:cubicBezTo>
                <a:cubicBezTo>
                  <a:pt x="1325" y="1422"/>
                  <a:pt x="1322" y="1423"/>
                  <a:pt x="1320" y="1423"/>
                </a:cubicBezTo>
                <a:close/>
                <a:moveTo>
                  <a:pt x="1551" y="1618"/>
                </a:moveTo>
                <a:cubicBezTo>
                  <a:pt x="1553" y="1614"/>
                  <a:pt x="1554" y="1611"/>
                  <a:pt x="1556" y="1608"/>
                </a:cubicBezTo>
                <a:cubicBezTo>
                  <a:pt x="1557" y="1606"/>
                  <a:pt x="1559" y="1603"/>
                  <a:pt x="1560" y="1601"/>
                </a:cubicBezTo>
                <a:cubicBezTo>
                  <a:pt x="1562" y="1598"/>
                  <a:pt x="1564" y="1596"/>
                  <a:pt x="1566" y="1593"/>
                </a:cubicBezTo>
                <a:cubicBezTo>
                  <a:pt x="1567" y="1592"/>
                  <a:pt x="1568" y="1591"/>
                  <a:pt x="1569" y="1589"/>
                </a:cubicBezTo>
                <a:cubicBezTo>
                  <a:pt x="1570" y="1588"/>
                  <a:pt x="1571" y="1586"/>
                  <a:pt x="1572" y="1584"/>
                </a:cubicBezTo>
                <a:cubicBezTo>
                  <a:pt x="1574" y="1587"/>
                  <a:pt x="1566" y="1591"/>
                  <a:pt x="1573" y="1592"/>
                </a:cubicBezTo>
                <a:cubicBezTo>
                  <a:pt x="1563" y="1601"/>
                  <a:pt x="1560" y="1609"/>
                  <a:pt x="1551" y="1618"/>
                </a:cubicBezTo>
                <a:close/>
                <a:moveTo>
                  <a:pt x="1320" y="1415"/>
                </a:moveTo>
                <a:cubicBezTo>
                  <a:pt x="1320" y="1412"/>
                  <a:pt x="1319" y="1403"/>
                  <a:pt x="1328" y="1407"/>
                </a:cubicBezTo>
                <a:cubicBezTo>
                  <a:pt x="1323" y="1407"/>
                  <a:pt x="1323" y="1412"/>
                  <a:pt x="1320" y="1415"/>
                </a:cubicBezTo>
                <a:close/>
                <a:moveTo>
                  <a:pt x="1333" y="1420"/>
                </a:moveTo>
                <a:cubicBezTo>
                  <a:pt x="1330" y="1417"/>
                  <a:pt x="1329" y="1413"/>
                  <a:pt x="1332" y="1414"/>
                </a:cubicBezTo>
                <a:cubicBezTo>
                  <a:pt x="1334" y="1416"/>
                  <a:pt x="1335" y="1418"/>
                  <a:pt x="1333" y="1420"/>
                </a:cubicBezTo>
                <a:close/>
                <a:moveTo>
                  <a:pt x="1331" y="1413"/>
                </a:moveTo>
                <a:cubicBezTo>
                  <a:pt x="1331" y="1411"/>
                  <a:pt x="1333" y="1409"/>
                  <a:pt x="1334" y="1408"/>
                </a:cubicBezTo>
                <a:cubicBezTo>
                  <a:pt x="1336" y="1406"/>
                  <a:pt x="1338" y="1404"/>
                  <a:pt x="1339" y="1402"/>
                </a:cubicBezTo>
                <a:cubicBezTo>
                  <a:pt x="1344" y="1408"/>
                  <a:pt x="1332" y="1408"/>
                  <a:pt x="1339" y="1414"/>
                </a:cubicBezTo>
                <a:cubicBezTo>
                  <a:pt x="1338" y="1415"/>
                  <a:pt x="1337" y="1415"/>
                  <a:pt x="1335" y="1415"/>
                </a:cubicBezTo>
                <a:cubicBezTo>
                  <a:pt x="1335" y="1413"/>
                  <a:pt x="1333" y="1409"/>
                  <a:pt x="1331" y="1413"/>
                </a:cubicBezTo>
                <a:close/>
                <a:moveTo>
                  <a:pt x="1863" y="1737"/>
                </a:moveTo>
                <a:cubicBezTo>
                  <a:pt x="1860" y="1737"/>
                  <a:pt x="1861" y="1735"/>
                  <a:pt x="1863" y="1732"/>
                </a:cubicBezTo>
                <a:cubicBezTo>
                  <a:pt x="1865" y="1729"/>
                  <a:pt x="1868" y="1726"/>
                  <a:pt x="1869" y="1724"/>
                </a:cubicBezTo>
                <a:cubicBezTo>
                  <a:pt x="1875" y="1725"/>
                  <a:pt x="1868" y="1735"/>
                  <a:pt x="1863" y="1737"/>
                </a:cubicBezTo>
                <a:close/>
                <a:moveTo>
                  <a:pt x="1347" y="1397"/>
                </a:moveTo>
                <a:cubicBezTo>
                  <a:pt x="1349" y="1391"/>
                  <a:pt x="1356" y="1384"/>
                  <a:pt x="1358" y="1374"/>
                </a:cubicBezTo>
                <a:cubicBezTo>
                  <a:pt x="1352" y="1371"/>
                  <a:pt x="1357" y="1378"/>
                  <a:pt x="1352" y="1377"/>
                </a:cubicBezTo>
                <a:cubicBezTo>
                  <a:pt x="1348" y="1374"/>
                  <a:pt x="1353" y="1372"/>
                  <a:pt x="1354" y="1369"/>
                </a:cubicBezTo>
                <a:cubicBezTo>
                  <a:pt x="1360" y="1370"/>
                  <a:pt x="1360" y="1374"/>
                  <a:pt x="1366" y="1376"/>
                </a:cubicBezTo>
                <a:cubicBezTo>
                  <a:pt x="1365" y="1377"/>
                  <a:pt x="1365" y="1378"/>
                  <a:pt x="1364" y="1379"/>
                </a:cubicBezTo>
                <a:cubicBezTo>
                  <a:pt x="1363" y="1380"/>
                  <a:pt x="1363" y="1381"/>
                  <a:pt x="1362" y="1382"/>
                </a:cubicBezTo>
                <a:cubicBezTo>
                  <a:pt x="1361" y="1384"/>
                  <a:pt x="1360" y="1386"/>
                  <a:pt x="1359" y="1388"/>
                </a:cubicBezTo>
                <a:cubicBezTo>
                  <a:pt x="1358" y="1390"/>
                  <a:pt x="1356" y="1392"/>
                  <a:pt x="1354" y="1394"/>
                </a:cubicBezTo>
                <a:cubicBezTo>
                  <a:pt x="1352" y="1395"/>
                  <a:pt x="1350" y="1396"/>
                  <a:pt x="1347" y="1397"/>
                </a:cubicBezTo>
                <a:close/>
                <a:moveTo>
                  <a:pt x="1644" y="1544"/>
                </a:moveTo>
                <a:cubicBezTo>
                  <a:pt x="1641" y="1542"/>
                  <a:pt x="1641" y="1539"/>
                  <a:pt x="1643" y="1536"/>
                </a:cubicBezTo>
                <a:cubicBezTo>
                  <a:pt x="1645" y="1532"/>
                  <a:pt x="1648" y="1528"/>
                  <a:pt x="1650" y="1524"/>
                </a:cubicBezTo>
                <a:cubicBezTo>
                  <a:pt x="1656" y="1528"/>
                  <a:pt x="1648" y="1538"/>
                  <a:pt x="1644" y="1544"/>
                </a:cubicBezTo>
                <a:close/>
                <a:moveTo>
                  <a:pt x="1647" y="1518"/>
                </a:moveTo>
                <a:cubicBezTo>
                  <a:pt x="1643" y="1516"/>
                  <a:pt x="1647" y="1509"/>
                  <a:pt x="1650" y="1506"/>
                </a:cubicBezTo>
                <a:cubicBezTo>
                  <a:pt x="1652" y="1504"/>
                  <a:pt x="1653" y="1502"/>
                  <a:pt x="1653" y="1503"/>
                </a:cubicBezTo>
                <a:cubicBezTo>
                  <a:pt x="1654" y="1503"/>
                  <a:pt x="1653" y="1506"/>
                  <a:pt x="1649" y="1510"/>
                </a:cubicBezTo>
                <a:cubicBezTo>
                  <a:pt x="1650" y="1512"/>
                  <a:pt x="1649" y="1515"/>
                  <a:pt x="1647" y="1518"/>
                </a:cubicBezTo>
                <a:close/>
                <a:moveTo>
                  <a:pt x="1362" y="1361"/>
                </a:moveTo>
                <a:cubicBezTo>
                  <a:pt x="1356" y="1359"/>
                  <a:pt x="1362" y="1357"/>
                  <a:pt x="1362" y="1354"/>
                </a:cubicBezTo>
                <a:cubicBezTo>
                  <a:pt x="1365" y="1357"/>
                  <a:pt x="1362" y="1357"/>
                  <a:pt x="1362" y="1361"/>
                </a:cubicBezTo>
                <a:close/>
                <a:moveTo>
                  <a:pt x="1369" y="1357"/>
                </a:moveTo>
                <a:cubicBezTo>
                  <a:pt x="1366" y="1355"/>
                  <a:pt x="1365" y="1353"/>
                  <a:pt x="1365" y="1350"/>
                </a:cubicBezTo>
                <a:cubicBezTo>
                  <a:pt x="1366" y="1352"/>
                  <a:pt x="1368" y="1353"/>
                  <a:pt x="1371" y="1354"/>
                </a:cubicBezTo>
                <a:lnTo>
                  <a:pt x="1369" y="1357"/>
                </a:lnTo>
                <a:close/>
                <a:moveTo>
                  <a:pt x="1361" y="1332"/>
                </a:moveTo>
                <a:cubicBezTo>
                  <a:pt x="1360" y="1331"/>
                  <a:pt x="1357" y="1327"/>
                  <a:pt x="1360" y="1328"/>
                </a:cubicBezTo>
                <a:cubicBezTo>
                  <a:pt x="1361" y="1327"/>
                  <a:pt x="1359" y="1327"/>
                  <a:pt x="1358" y="1326"/>
                </a:cubicBezTo>
                <a:cubicBezTo>
                  <a:pt x="1360" y="1325"/>
                  <a:pt x="1360" y="1326"/>
                  <a:pt x="1364" y="1328"/>
                </a:cubicBezTo>
                <a:cubicBezTo>
                  <a:pt x="1364" y="1330"/>
                  <a:pt x="1361" y="1329"/>
                  <a:pt x="1361" y="1332"/>
                </a:cubicBezTo>
                <a:close/>
                <a:moveTo>
                  <a:pt x="1365" y="1325"/>
                </a:moveTo>
                <a:cubicBezTo>
                  <a:pt x="1364" y="1324"/>
                  <a:pt x="1363" y="1323"/>
                  <a:pt x="1362" y="1324"/>
                </a:cubicBezTo>
                <a:cubicBezTo>
                  <a:pt x="1359" y="1323"/>
                  <a:pt x="1362" y="1321"/>
                  <a:pt x="1362" y="1319"/>
                </a:cubicBezTo>
                <a:cubicBezTo>
                  <a:pt x="1364" y="1321"/>
                  <a:pt x="1367" y="1322"/>
                  <a:pt x="1365" y="1325"/>
                </a:cubicBezTo>
                <a:close/>
                <a:moveTo>
                  <a:pt x="1356" y="1302"/>
                </a:moveTo>
                <a:cubicBezTo>
                  <a:pt x="1351" y="1300"/>
                  <a:pt x="1357" y="1299"/>
                  <a:pt x="1354" y="1296"/>
                </a:cubicBezTo>
                <a:cubicBezTo>
                  <a:pt x="1360" y="1297"/>
                  <a:pt x="1355" y="1300"/>
                  <a:pt x="1356" y="1302"/>
                </a:cubicBezTo>
                <a:close/>
                <a:moveTo>
                  <a:pt x="1303" y="1288"/>
                </a:moveTo>
                <a:cubicBezTo>
                  <a:pt x="1304" y="1287"/>
                  <a:pt x="1305" y="1286"/>
                  <a:pt x="1307" y="1286"/>
                </a:cubicBezTo>
                <a:cubicBezTo>
                  <a:pt x="1309" y="1285"/>
                  <a:pt x="1312" y="1285"/>
                  <a:pt x="1316" y="1287"/>
                </a:cubicBezTo>
                <a:cubicBezTo>
                  <a:pt x="1311" y="1287"/>
                  <a:pt x="1310" y="1289"/>
                  <a:pt x="1303" y="1288"/>
                </a:cubicBezTo>
                <a:close/>
                <a:moveTo>
                  <a:pt x="1349" y="1297"/>
                </a:moveTo>
                <a:cubicBezTo>
                  <a:pt x="1347" y="1295"/>
                  <a:pt x="1345" y="1291"/>
                  <a:pt x="1343" y="1295"/>
                </a:cubicBezTo>
                <a:cubicBezTo>
                  <a:pt x="1339" y="1294"/>
                  <a:pt x="1339" y="1292"/>
                  <a:pt x="1340" y="1291"/>
                </a:cubicBezTo>
                <a:cubicBezTo>
                  <a:pt x="1341" y="1290"/>
                  <a:pt x="1342" y="1289"/>
                  <a:pt x="1342" y="1287"/>
                </a:cubicBezTo>
                <a:cubicBezTo>
                  <a:pt x="1345" y="1289"/>
                  <a:pt x="1346" y="1290"/>
                  <a:pt x="1347" y="1292"/>
                </a:cubicBezTo>
                <a:cubicBezTo>
                  <a:pt x="1347" y="1293"/>
                  <a:pt x="1348" y="1294"/>
                  <a:pt x="1349" y="1297"/>
                </a:cubicBezTo>
                <a:close/>
                <a:moveTo>
                  <a:pt x="2012" y="1409"/>
                </a:moveTo>
                <a:cubicBezTo>
                  <a:pt x="2010" y="1404"/>
                  <a:pt x="2009" y="1411"/>
                  <a:pt x="2007" y="1406"/>
                </a:cubicBezTo>
                <a:cubicBezTo>
                  <a:pt x="2010" y="1397"/>
                  <a:pt x="2011" y="1391"/>
                  <a:pt x="2013" y="1385"/>
                </a:cubicBezTo>
                <a:cubicBezTo>
                  <a:pt x="2014" y="1380"/>
                  <a:pt x="2014" y="1374"/>
                  <a:pt x="2015" y="1366"/>
                </a:cubicBezTo>
                <a:cubicBezTo>
                  <a:pt x="2020" y="1372"/>
                  <a:pt x="2014" y="1395"/>
                  <a:pt x="2012" y="1409"/>
                </a:cubicBezTo>
                <a:close/>
                <a:moveTo>
                  <a:pt x="1315" y="1285"/>
                </a:moveTo>
                <a:cubicBezTo>
                  <a:pt x="1311" y="1285"/>
                  <a:pt x="1310" y="1283"/>
                  <a:pt x="1310" y="1282"/>
                </a:cubicBezTo>
                <a:cubicBezTo>
                  <a:pt x="1310" y="1281"/>
                  <a:pt x="1312" y="1280"/>
                  <a:pt x="1315" y="1281"/>
                </a:cubicBezTo>
                <a:cubicBezTo>
                  <a:pt x="1314" y="1283"/>
                  <a:pt x="1319" y="1284"/>
                  <a:pt x="1315" y="1285"/>
                </a:cubicBezTo>
                <a:close/>
                <a:moveTo>
                  <a:pt x="1353" y="1291"/>
                </a:moveTo>
                <a:cubicBezTo>
                  <a:pt x="1348" y="1290"/>
                  <a:pt x="1350" y="1285"/>
                  <a:pt x="1352" y="1285"/>
                </a:cubicBezTo>
                <a:cubicBezTo>
                  <a:pt x="1355" y="1287"/>
                  <a:pt x="1352" y="1287"/>
                  <a:pt x="1353" y="1291"/>
                </a:cubicBezTo>
                <a:close/>
                <a:moveTo>
                  <a:pt x="2017" y="1360"/>
                </a:moveTo>
                <a:cubicBezTo>
                  <a:pt x="2012" y="1362"/>
                  <a:pt x="2016" y="1344"/>
                  <a:pt x="2018" y="1342"/>
                </a:cubicBezTo>
                <a:cubicBezTo>
                  <a:pt x="2019" y="1344"/>
                  <a:pt x="2020" y="1347"/>
                  <a:pt x="2020" y="1351"/>
                </a:cubicBezTo>
                <a:cubicBezTo>
                  <a:pt x="2019" y="1354"/>
                  <a:pt x="2019" y="1358"/>
                  <a:pt x="2017" y="1360"/>
                </a:cubicBezTo>
                <a:close/>
                <a:moveTo>
                  <a:pt x="1339" y="1277"/>
                </a:moveTo>
                <a:cubicBezTo>
                  <a:pt x="1334" y="1276"/>
                  <a:pt x="1333" y="1274"/>
                  <a:pt x="1336" y="1273"/>
                </a:cubicBezTo>
                <a:cubicBezTo>
                  <a:pt x="1338" y="1274"/>
                  <a:pt x="1339" y="1275"/>
                  <a:pt x="1339" y="1277"/>
                </a:cubicBezTo>
                <a:close/>
                <a:moveTo>
                  <a:pt x="1326" y="1262"/>
                </a:moveTo>
                <a:cubicBezTo>
                  <a:pt x="1327" y="1260"/>
                  <a:pt x="1325" y="1258"/>
                  <a:pt x="1324" y="1256"/>
                </a:cubicBezTo>
                <a:cubicBezTo>
                  <a:pt x="1323" y="1254"/>
                  <a:pt x="1321" y="1252"/>
                  <a:pt x="1323" y="1251"/>
                </a:cubicBezTo>
                <a:cubicBezTo>
                  <a:pt x="1328" y="1250"/>
                  <a:pt x="1327" y="1252"/>
                  <a:pt x="1332" y="1252"/>
                </a:cubicBezTo>
                <a:cubicBezTo>
                  <a:pt x="1329" y="1253"/>
                  <a:pt x="1333" y="1256"/>
                  <a:pt x="1326" y="1256"/>
                </a:cubicBezTo>
                <a:cubicBezTo>
                  <a:pt x="1329" y="1256"/>
                  <a:pt x="1329" y="1257"/>
                  <a:pt x="1329" y="1258"/>
                </a:cubicBezTo>
                <a:cubicBezTo>
                  <a:pt x="1328" y="1259"/>
                  <a:pt x="1328" y="1260"/>
                  <a:pt x="1327" y="1260"/>
                </a:cubicBezTo>
                <a:cubicBezTo>
                  <a:pt x="1327" y="1261"/>
                  <a:pt x="1326" y="1261"/>
                  <a:pt x="1326" y="1262"/>
                </a:cubicBezTo>
                <a:close/>
                <a:moveTo>
                  <a:pt x="1328" y="1261"/>
                </a:moveTo>
                <a:cubicBezTo>
                  <a:pt x="1331" y="1260"/>
                  <a:pt x="1337" y="1261"/>
                  <a:pt x="1336" y="1263"/>
                </a:cubicBezTo>
                <a:cubicBezTo>
                  <a:pt x="1326" y="1261"/>
                  <a:pt x="1337" y="1266"/>
                  <a:pt x="1328" y="1266"/>
                </a:cubicBezTo>
                <a:cubicBezTo>
                  <a:pt x="1329" y="1264"/>
                  <a:pt x="1328" y="1264"/>
                  <a:pt x="1328" y="1261"/>
                </a:cubicBezTo>
                <a:close/>
                <a:moveTo>
                  <a:pt x="1297" y="1253"/>
                </a:moveTo>
                <a:cubicBezTo>
                  <a:pt x="1292" y="1251"/>
                  <a:pt x="1296" y="1251"/>
                  <a:pt x="1297" y="1249"/>
                </a:cubicBezTo>
                <a:cubicBezTo>
                  <a:pt x="1302" y="1250"/>
                  <a:pt x="1298" y="1251"/>
                  <a:pt x="1297" y="1253"/>
                </a:cubicBezTo>
                <a:close/>
                <a:moveTo>
                  <a:pt x="2012" y="1072"/>
                </a:moveTo>
                <a:cubicBezTo>
                  <a:pt x="2010" y="1073"/>
                  <a:pt x="2009" y="1069"/>
                  <a:pt x="2007" y="1070"/>
                </a:cubicBezTo>
                <a:cubicBezTo>
                  <a:pt x="2004" y="1061"/>
                  <a:pt x="2006" y="1057"/>
                  <a:pt x="2002" y="1047"/>
                </a:cubicBezTo>
                <a:cubicBezTo>
                  <a:pt x="2004" y="1047"/>
                  <a:pt x="2007" y="1051"/>
                  <a:pt x="2009" y="1057"/>
                </a:cubicBezTo>
                <a:cubicBezTo>
                  <a:pt x="2011" y="1062"/>
                  <a:pt x="2012" y="1068"/>
                  <a:pt x="2012" y="1072"/>
                </a:cubicBezTo>
                <a:close/>
                <a:moveTo>
                  <a:pt x="1320" y="1207"/>
                </a:moveTo>
                <a:cubicBezTo>
                  <a:pt x="1314" y="1207"/>
                  <a:pt x="1319" y="1203"/>
                  <a:pt x="1312" y="1204"/>
                </a:cubicBezTo>
                <a:cubicBezTo>
                  <a:pt x="1311" y="1200"/>
                  <a:pt x="1314" y="1198"/>
                  <a:pt x="1309" y="1197"/>
                </a:cubicBezTo>
                <a:cubicBezTo>
                  <a:pt x="1311" y="1197"/>
                  <a:pt x="1314" y="1196"/>
                  <a:pt x="1316" y="1195"/>
                </a:cubicBezTo>
                <a:cubicBezTo>
                  <a:pt x="1316" y="1199"/>
                  <a:pt x="1321" y="1202"/>
                  <a:pt x="1320" y="1207"/>
                </a:cubicBezTo>
                <a:close/>
                <a:moveTo>
                  <a:pt x="1996" y="1024"/>
                </a:moveTo>
                <a:cubicBezTo>
                  <a:pt x="1995" y="1018"/>
                  <a:pt x="1994" y="1015"/>
                  <a:pt x="1992" y="1011"/>
                </a:cubicBezTo>
                <a:cubicBezTo>
                  <a:pt x="1991" y="1008"/>
                  <a:pt x="1990" y="1005"/>
                  <a:pt x="1989" y="1001"/>
                </a:cubicBezTo>
                <a:cubicBezTo>
                  <a:pt x="1991" y="1000"/>
                  <a:pt x="1994" y="1006"/>
                  <a:pt x="1996" y="1012"/>
                </a:cubicBezTo>
                <a:cubicBezTo>
                  <a:pt x="1998" y="1018"/>
                  <a:pt x="1998" y="1024"/>
                  <a:pt x="1996" y="1024"/>
                </a:cubicBezTo>
                <a:close/>
                <a:moveTo>
                  <a:pt x="1311" y="1196"/>
                </a:moveTo>
                <a:cubicBezTo>
                  <a:pt x="1303" y="1196"/>
                  <a:pt x="1301" y="1192"/>
                  <a:pt x="1306" y="1188"/>
                </a:cubicBezTo>
                <a:cubicBezTo>
                  <a:pt x="1297" y="1188"/>
                  <a:pt x="1291" y="1188"/>
                  <a:pt x="1295" y="1182"/>
                </a:cubicBezTo>
                <a:cubicBezTo>
                  <a:pt x="1300" y="1182"/>
                  <a:pt x="1297" y="1187"/>
                  <a:pt x="1309" y="1184"/>
                </a:cubicBezTo>
                <a:cubicBezTo>
                  <a:pt x="1309" y="1189"/>
                  <a:pt x="1313" y="1193"/>
                  <a:pt x="1311" y="1196"/>
                </a:cubicBezTo>
                <a:close/>
                <a:moveTo>
                  <a:pt x="1330" y="1189"/>
                </a:moveTo>
                <a:cubicBezTo>
                  <a:pt x="1326" y="1190"/>
                  <a:pt x="1325" y="1186"/>
                  <a:pt x="1327" y="1185"/>
                </a:cubicBezTo>
                <a:cubicBezTo>
                  <a:pt x="1331" y="1184"/>
                  <a:pt x="1334" y="1185"/>
                  <a:pt x="1335" y="1187"/>
                </a:cubicBezTo>
                <a:cubicBezTo>
                  <a:pt x="1333" y="1188"/>
                  <a:pt x="1330" y="1188"/>
                  <a:pt x="1330" y="1189"/>
                </a:cubicBezTo>
                <a:close/>
                <a:moveTo>
                  <a:pt x="1331" y="1182"/>
                </a:moveTo>
                <a:cubicBezTo>
                  <a:pt x="1325" y="1184"/>
                  <a:pt x="1329" y="1180"/>
                  <a:pt x="1326" y="1178"/>
                </a:cubicBezTo>
                <a:cubicBezTo>
                  <a:pt x="1329" y="1177"/>
                  <a:pt x="1329" y="1176"/>
                  <a:pt x="1332" y="1175"/>
                </a:cubicBezTo>
                <a:cubicBezTo>
                  <a:pt x="1332" y="1177"/>
                  <a:pt x="1332" y="1180"/>
                  <a:pt x="1331" y="1182"/>
                </a:cubicBezTo>
                <a:close/>
                <a:moveTo>
                  <a:pt x="1987" y="920"/>
                </a:moveTo>
                <a:cubicBezTo>
                  <a:pt x="1982" y="915"/>
                  <a:pt x="1979" y="908"/>
                  <a:pt x="1976" y="901"/>
                </a:cubicBezTo>
                <a:cubicBezTo>
                  <a:pt x="1983" y="902"/>
                  <a:pt x="1981" y="910"/>
                  <a:pt x="1987" y="920"/>
                </a:cubicBezTo>
                <a:close/>
                <a:moveTo>
                  <a:pt x="1286" y="1191"/>
                </a:moveTo>
                <a:cubicBezTo>
                  <a:pt x="1283" y="1192"/>
                  <a:pt x="1284" y="1189"/>
                  <a:pt x="1283" y="1188"/>
                </a:cubicBezTo>
                <a:cubicBezTo>
                  <a:pt x="1287" y="1188"/>
                  <a:pt x="1286" y="1187"/>
                  <a:pt x="1285" y="1186"/>
                </a:cubicBezTo>
                <a:cubicBezTo>
                  <a:pt x="1291" y="1184"/>
                  <a:pt x="1286" y="1189"/>
                  <a:pt x="1286" y="1191"/>
                </a:cubicBezTo>
                <a:close/>
                <a:moveTo>
                  <a:pt x="1306" y="1180"/>
                </a:moveTo>
                <a:cubicBezTo>
                  <a:pt x="1305" y="1181"/>
                  <a:pt x="1303" y="1181"/>
                  <a:pt x="1302" y="1182"/>
                </a:cubicBezTo>
                <a:cubicBezTo>
                  <a:pt x="1301" y="1181"/>
                  <a:pt x="1301" y="1180"/>
                  <a:pt x="1300" y="1179"/>
                </a:cubicBezTo>
                <a:cubicBezTo>
                  <a:pt x="1304" y="1177"/>
                  <a:pt x="1304" y="1180"/>
                  <a:pt x="1306" y="1180"/>
                </a:cubicBezTo>
                <a:close/>
                <a:moveTo>
                  <a:pt x="1977" y="894"/>
                </a:moveTo>
                <a:cubicBezTo>
                  <a:pt x="1973" y="892"/>
                  <a:pt x="1969" y="887"/>
                  <a:pt x="1965" y="879"/>
                </a:cubicBezTo>
                <a:cubicBezTo>
                  <a:pt x="1969" y="879"/>
                  <a:pt x="1977" y="887"/>
                  <a:pt x="1977" y="894"/>
                </a:cubicBezTo>
                <a:close/>
                <a:moveTo>
                  <a:pt x="1953" y="895"/>
                </a:moveTo>
                <a:cubicBezTo>
                  <a:pt x="1950" y="896"/>
                  <a:pt x="1948" y="884"/>
                  <a:pt x="1947" y="881"/>
                </a:cubicBezTo>
                <a:cubicBezTo>
                  <a:pt x="1954" y="881"/>
                  <a:pt x="1954" y="891"/>
                  <a:pt x="1953" y="895"/>
                </a:cubicBezTo>
                <a:close/>
                <a:moveTo>
                  <a:pt x="1936" y="876"/>
                </a:moveTo>
                <a:cubicBezTo>
                  <a:pt x="1932" y="878"/>
                  <a:pt x="1928" y="869"/>
                  <a:pt x="1923" y="862"/>
                </a:cubicBezTo>
                <a:cubicBezTo>
                  <a:pt x="1925" y="861"/>
                  <a:pt x="1928" y="863"/>
                  <a:pt x="1931" y="866"/>
                </a:cubicBezTo>
                <a:cubicBezTo>
                  <a:pt x="1933" y="869"/>
                  <a:pt x="1935" y="874"/>
                  <a:pt x="1936" y="876"/>
                </a:cubicBezTo>
                <a:close/>
                <a:moveTo>
                  <a:pt x="1923" y="848"/>
                </a:moveTo>
                <a:cubicBezTo>
                  <a:pt x="1925" y="852"/>
                  <a:pt x="1923" y="851"/>
                  <a:pt x="1922" y="849"/>
                </a:cubicBezTo>
                <a:cubicBezTo>
                  <a:pt x="1918" y="850"/>
                  <a:pt x="1927" y="860"/>
                  <a:pt x="1922" y="860"/>
                </a:cubicBezTo>
                <a:cubicBezTo>
                  <a:pt x="1918" y="853"/>
                  <a:pt x="1916" y="855"/>
                  <a:pt x="1912" y="848"/>
                </a:cubicBezTo>
                <a:cubicBezTo>
                  <a:pt x="1913" y="846"/>
                  <a:pt x="1913" y="844"/>
                  <a:pt x="1911" y="841"/>
                </a:cubicBezTo>
                <a:cubicBezTo>
                  <a:pt x="1915" y="840"/>
                  <a:pt x="1920" y="850"/>
                  <a:pt x="1923" y="848"/>
                </a:cubicBezTo>
                <a:close/>
                <a:moveTo>
                  <a:pt x="1272" y="1176"/>
                </a:moveTo>
                <a:cubicBezTo>
                  <a:pt x="1273" y="1175"/>
                  <a:pt x="1272" y="1174"/>
                  <a:pt x="1272" y="1174"/>
                </a:cubicBezTo>
                <a:cubicBezTo>
                  <a:pt x="1274" y="1172"/>
                  <a:pt x="1278" y="1173"/>
                  <a:pt x="1277" y="1171"/>
                </a:cubicBezTo>
                <a:cubicBezTo>
                  <a:pt x="1280" y="1170"/>
                  <a:pt x="1275" y="1175"/>
                  <a:pt x="1273" y="1176"/>
                </a:cubicBezTo>
                <a:cubicBezTo>
                  <a:pt x="1271" y="1175"/>
                  <a:pt x="1268" y="1177"/>
                  <a:pt x="1269" y="1175"/>
                </a:cubicBezTo>
                <a:cubicBezTo>
                  <a:pt x="1271" y="1174"/>
                  <a:pt x="1271" y="1175"/>
                  <a:pt x="1272" y="1176"/>
                </a:cubicBezTo>
                <a:close/>
                <a:moveTo>
                  <a:pt x="1937" y="812"/>
                </a:moveTo>
                <a:cubicBezTo>
                  <a:pt x="1935" y="814"/>
                  <a:pt x="1931" y="811"/>
                  <a:pt x="1928" y="808"/>
                </a:cubicBezTo>
                <a:cubicBezTo>
                  <a:pt x="1926" y="804"/>
                  <a:pt x="1924" y="801"/>
                  <a:pt x="1928" y="800"/>
                </a:cubicBezTo>
                <a:cubicBezTo>
                  <a:pt x="1930" y="801"/>
                  <a:pt x="1932" y="803"/>
                  <a:pt x="1933" y="805"/>
                </a:cubicBezTo>
                <a:cubicBezTo>
                  <a:pt x="1935" y="808"/>
                  <a:pt x="1936" y="810"/>
                  <a:pt x="1937" y="812"/>
                </a:cubicBezTo>
                <a:close/>
                <a:moveTo>
                  <a:pt x="1909" y="825"/>
                </a:moveTo>
                <a:cubicBezTo>
                  <a:pt x="1906" y="829"/>
                  <a:pt x="1901" y="820"/>
                  <a:pt x="1897" y="821"/>
                </a:cubicBezTo>
                <a:cubicBezTo>
                  <a:pt x="1896" y="818"/>
                  <a:pt x="1897" y="815"/>
                  <a:pt x="1899" y="813"/>
                </a:cubicBezTo>
                <a:cubicBezTo>
                  <a:pt x="1902" y="816"/>
                  <a:pt x="1905" y="819"/>
                  <a:pt x="1909" y="825"/>
                </a:cubicBezTo>
                <a:close/>
                <a:moveTo>
                  <a:pt x="1276" y="1162"/>
                </a:moveTo>
                <a:cubicBezTo>
                  <a:pt x="1275" y="1163"/>
                  <a:pt x="1273" y="1163"/>
                  <a:pt x="1272" y="1164"/>
                </a:cubicBezTo>
                <a:cubicBezTo>
                  <a:pt x="1272" y="1163"/>
                  <a:pt x="1273" y="1162"/>
                  <a:pt x="1274" y="1162"/>
                </a:cubicBezTo>
                <a:cubicBezTo>
                  <a:pt x="1275" y="1161"/>
                  <a:pt x="1274" y="1160"/>
                  <a:pt x="1277" y="1159"/>
                </a:cubicBezTo>
                <a:cubicBezTo>
                  <a:pt x="1276" y="1160"/>
                  <a:pt x="1276" y="1161"/>
                  <a:pt x="1278" y="1160"/>
                </a:cubicBezTo>
                <a:cubicBezTo>
                  <a:pt x="1278" y="1161"/>
                  <a:pt x="1275" y="1162"/>
                  <a:pt x="1276" y="1162"/>
                </a:cubicBezTo>
                <a:close/>
                <a:moveTo>
                  <a:pt x="1268" y="1162"/>
                </a:moveTo>
                <a:cubicBezTo>
                  <a:pt x="1272" y="1159"/>
                  <a:pt x="1273" y="1159"/>
                  <a:pt x="1277" y="1157"/>
                </a:cubicBezTo>
                <a:cubicBezTo>
                  <a:pt x="1275" y="1160"/>
                  <a:pt x="1270" y="1164"/>
                  <a:pt x="1268" y="1162"/>
                </a:cubicBezTo>
                <a:close/>
                <a:moveTo>
                  <a:pt x="1872" y="753"/>
                </a:moveTo>
                <a:cubicBezTo>
                  <a:pt x="1871" y="754"/>
                  <a:pt x="1871" y="755"/>
                  <a:pt x="1872" y="757"/>
                </a:cubicBezTo>
                <a:cubicBezTo>
                  <a:pt x="1865" y="754"/>
                  <a:pt x="1871" y="751"/>
                  <a:pt x="1860" y="743"/>
                </a:cubicBezTo>
                <a:cubicBezTo>
                  <a:pt x="1862" y="743"/>
                  <a:pt x="1860" y="740"/>
                  <a:pt x="1858" y="737"/>
                </a:cubicBezTo>
                <a:cubicBezTo>
                  <a:pt x="1865" y="739"/>
                  <a:pt x="1862" y="748"/>
                  <a:pt x="1872" y="753"/>
                </a:cubicBezTo>
                <a:close/>
                <a:moveTo>
                  <a:pt x="1302" y="1127"/>
                </a:moveTo>
                <a:cubicBezTo>
                  <a:pt x="1297" y="1127"/>
                  <a:pt x="1292" y="1125"/>
                  <a:pt x="1288" y="1122"/>
                </a:cubicBezTo>
                <a:cubicBezTo>
                  <a:pt x="1284" y="1119"/>
                  <a:pt x="1280" y="1116"/>
                  <a:pt x="1277" y="1116"/>
                </a:cubicBezTo>
                <a:cubicBezTo>
                  <a:pt x="1286" y="1111"/>
                  <a:pt x="1295" y="1123"/>
                  <a:pt x="1302" y="1127"/>
                </a:cubicBezTo>
                <a:close/>
                <a:moveTo>
                  <a:pt x="1287" y="1128"/>
                </a:moveTo>
                <a:cubicBezTo>
                  <a:pt x="1284" y="1130"/>
                  <a:pt x="1284" y="1130"/>
                  <a:pt x="1284" y="1130"/>
                </a:cubicBezTo>
                <a:cubicBezTo>
                  <a:pt x="1282" y="1129"/>
                  <a:pt x="1281" y="1128"/>
                  <a:pt x="1282" y="1127"/>
                </a:cubicBezTo>
                <a:cubicBezTo>
                  <a:pt x="1285" y="1125"/>
                  <a:pt x="1286" y="1127"/>
                  <a:pt x="1287" y="1128"/>
                </a:cubicBezTo>
                <a:close/>
                <a:moveTo>
                  <a:pt x="1280" y="1127"/>
                </a:moveTo>
                <a:cubicBezTo>
                  <a:pt x="1279" y="1128"/>
                  <a:pt x="1278" y="1129"/>
                  <a:pt x="1276" y="1130"/>
                </a:cubicBezTo>
                <a:cubicBezTo>
                  <a:pt x="1276" y="1129"/>
                  <a:pt x="1275" y="1128"/>
                  <a:pt x="1278" y="1125"/>
                </a:cubicBezTo>
                <a:lnTo>
                  <a:pt x="1280" y="1127"/>
                </a:lnTo>
                <a:close/>
                <a:moveTo>
                  <a:pt x="1259" y="1140"/>
                </a:moveTo>
                <a:cubicBezTo>
                  <a:pt x="1258" y="1141"/>
                  <a:pt x="1258" y="1140"/>
                  <a:pt x="1259" y="1139"/>
                </a:cubicBezTo>
                <a:cubicBezTo>
                  <a:pt x="1252" y="1142"/>
                  <a:pt x="1261" y="1137"/>
                  <a:pt x="1259" y="1136"/>
                </a:cubicBezTo>
                <a:cubicBezTo>
                  <a:pt x="1261" y="1135"/>
                  <a:pt x="1261" y="1136"/>
                  <a:pt x="1262" y="1137"/>
                </a:cubicBezTo>
                <a:cubicBezTo>
                  <a:pt x="1260" y="1138"/>
                  <a:pt x="1259" y="1139"/>
                  <a:pt x="1259" y="1140"/>
                </a:cubicBezTo>
                <a:close/>
                <a:moveTo>
                  <a:pt x="1272" y="1111"/>
                </a:moveTo>
                <a:cubicBezTo>
                  <a:pt x="1268" y="1115"/>
                  <a:pt x="1267" y="1111"/>
                  <a:pt x="1264" y="1111"/>
                </a:cubicBezTo>
                <a:cubicBezTo>
                  <a:pt x="1270" y="1107"/>
                  <a:pt x="1268" y="1112"/>
                  <a:pt x="1272" y="1111"/>
                </a:cubicBezTo>
                <a:close/>
                <a:moveTo>
                  <a:pt x="1697" y="524"/>
                </a:moveTo>
                <a:cubicBezTo>
                  <a:pt x="1694" y="523"/>
                  <a:pt x="1686" y="520"/>
                  <a:pt x="1685" y="515"/>
                </a:cubicBezTo>
                <a:cubicBezTo>
                  <a:pt x="1687" y="513"/>
                  <a:pt x="1693" y="521"/>
                  <a:pt x="1697" y="524"/>
                </a:cubicBezTo>
                <a:close/>
                <a:moveTo>
                  <a:pt x="1126" y="968"/>
                </a:moveTo>
                <a:cubicBezTo>
                  <a:pt x="1120" y="952"/>
                  <a:pt x="1131" y="952"/>
                  <a:pt x="1146" y="965"/>
                </a:cubicBezTo>
                <a:cubicBezTo>
                  <a:pt x="1146" y="963"/>
                  <a:pt x="1143" y="961"/>
                  <a:pt x="1141" y="958"/>
                </a:cubicBezTo>
                <a:cubicBezTo>
                  <a:pt x="1143" y="954"/>
                  <a:pt x="1148" y="962"/>
                  <a:pt x="1150" y="960"/>
                </a:cubicBezTo>
                <a:cubicBezTo>
                  <a:pt x="1152" y="961"/>
                  <a:pt x="1150" y="963"/>
                  <a:pt x="1149" y="965"/>
                </a:cubicBezTo>
                <a:cubicBezTo>
                  <a:pt x="1163" y="974"/>
                  <a:pt x="1164" y="974"/>
                  <a:pt x="1180" y="984"/>
                </a:cubicBezTo>
                <a:cubicBezTo>
                  <a:pt x="1178" y="990"/>
                  <a:pt x="1187" y="990"/>
                  <a:pt x="1186" y="996"/>
                </a:cubicBezTo>
                <a:cubicBezTo>
                  <a:pt x="1190" y="998"/>
                  <a:pt x="1184" y="991"/>
                  <a:pt x="1189" y="992"/>
                </a:cubicBezTo>
                <a:cubicBezTo>
                  <a:pt x="1198" y="1000"/>
                  <a:pt x="1195" y="1002"/>
                  <a:pt x="1207" y="1009"/>
                </a:cubicBezTo>
                <a:cubicBezTo>
                  <a:pt x="1210" y="1006"/>
                  <a:pt x="1197" y="1003"/>
                  <a:pt x="1203" y="1000"/>
                </a:cubicBezTo>
                <a:cubicBezTo>
                  <a:pt x="1208" y="1007"/>
                  <a:pt x="1214" y="1010"/>
                  <a:pt x="1220" y="1012"/>
                </a:cubicBezTo>
                <a:cubicBezTo>
                  <a:pt x="1219" y="1015"/>
                  <a:pt x="1217" y="1016"/>
                  <a:pt x="1215" y="1016"/>
                </a:cubicBezTo>
                <a:cubicBezTo>
                  <a:pt x="1218" y="1019"/>
                  <a:pt x="1220" y="1018"/>
                  <a:pt x="1222" y="1015"/>
                </a:cubicBezTo>
                <a:cubicBezTo>
                  <a:pt x="1230" y="1019"/>
                  <a:pt x="1229" y="1024"/>
                  <a:pt x="1230" y="1028"/>
                </a:cubicBezTo>
                <a:cubicBezTo>
                  <a:pt x="1223" y="1029"/>
                  <a:pt x="1215" y="1023"/>
                  <a:pt x="1207" y="1016"/>
                </a:cubicBezTo>
                <a:cubicBezTo>
                  <a:pt x="1199" y="1010"/>
                  <a:pt x="1191" y="1002"/>
                  <a:pt x="1184" y="1002"/>
                </a:cubicBezTo>
                <a:cubicBezTo>
                  <a:pt x="1177" y="994"/>
                  <a:pt x="1169" y="988"/>
                  <a:pt x="1162" y="982"/>
                </a:cubicBezTo>
                <a:cubicBezTo>
                  <a:pt x="1154" y="976"/>
                  <a:pt x="1146" y="970"/>
                  <a:pt x="1138" y="963"/>
                </a:cubicBezTo>
                <a:cubicBezTo>
                  <a:pt x="1136" y="965"/>
                  <a:pt x="1142" y="967"/>
                  <a:pt x="1142" y="969"/>
                </a:cubicBezTo>
                <a:cubicBezTo>
                  <a:pt x="1139" y="973"/>
                  <a:pt x="1132" y="965"/>
                  <a:pt x="1134" y="962"/>
                </a:cubicBezTo>
                <a:cubicBezTo>
                  <a:pt x="1128" y="962"/>
                  <a:pt x="1127" y="962"/>
                  <a:pt x="1126" y="968"/>
                </a:cubicBezTo>
                <a:close/>
                <a:moveTo>
                  <a:pt x="1657" y="448"/>
                </a:moveTo>
                <a:cubicBezTo>
                  <a:pt x="1654" y="449"/>
                  <a:pt x="1646" y="445"/>
                  <a:pt x="1645" y="442"/>
                </a:cubicBezTo>
                <a:cubicBezTo>
                  <a:pt x="1648" y="441"/>
                  <a:pt x="1652" y="444"/>
                  <a:pt x="1657" y="448"/>
                </a:cubicBezTo>
                <a:close/>
                <a:moveTo>
                  <a:pt x="1658" y="436"/>
                </a:moveTo>
                <a:cubicBezTo>
                  <a:pt x="1656" y="441"/>
                  <a:pt x="1646" y="434"/>
                  <a:pt x="1651" y="430"/>
                </a:cubicBezTo>
                <a:cubicBezTo>
                  <a:pt x="1653" y="432"/>
                  <a:pt x="1655" y="434"/>
                  <a:pt x="1658" y="436"/>
                </a:cubicBezTo>
                <a:close/>
                <a:moveTo>
                  <a:pt x="1594" y="520"/>
                </a:moveTo>
                <a:cubicBezTo>
                  <a:pt x="1589" y="520"/>
                  <a:pt x="1573" y="509"/>
                  <a:pt x="1581" y="505"/>
                </a:cubicBezTo>
                <a:cubicBezTo>
                  <a:pt x="1584" y="512"/>
                  <a:pt x="1589" y="515"/>
                  <a:pt x="1594" y="520"/>
                </a:cubicBezTo>
                <a:close/>
                <a:moveTo>
                  <a:pt x="1643" y="441"/>
                </a:moveTo>
                <a:cubicBezTo>
                  <a:pt x="1636" y="439"/>
                  <a:pt x="1630" y="434"/>
                  <a:pt x="1624" y="429"/>
                </a:cubicBezTo>
                <a:cubicBezTo>
                  <a:pt x="1618" y="424"/>
                  <a:pt x="1612" y="418"/>
                  <a:pt x="1607" y="415"/>
                </a:cubicBezTo>
                <a:cubicBezTo>
                  <a:pt x="1611" y="416"/>
                  <a:pt x="1614" y="415"/>
                  <a:pt x="1617" y="412"/>
                </a:cubicBezTo>
                <a:cubicBezTo>
                  <a:pt x="1621" y="416"/>
                  <a:pt x="1625" y="420"/>
                  <a:pt x="1628" y="423"/>
                </a:cubicBezTo>
                <a:cubicBezTo>
                  <a:pt x="1631" y="427"/>
                  <a:pt x="1634" y="430"/>
                  <a:pt x="1638" y="432"/>
                </a:cubicBezTo>
                <a:cubicBezTo>
                  <a:pt x="1639" y="435"/>
                  <a:pt x="1636" y="437"/>
                  <a:pt x="1643" y="441"/>
                </a:cubicBezTo>
                <a:close/>
                <a:moveTo>
                  <a:pt x="1215" y="993"/>
                </a:moveTo>
                <a:cubicBezTo>
                  <a:pt x="1212" y="995"/>
                  <a:pt x="1206" y="987"/>
                  <a:pt x="1203" y="986"/>
                </a:cubicBezTo>
                <a:cubicBezTo>
                  <a:pt x="1209" y="982"/>
                  <a:pt x="1209" y="988"/>
                  <a:pt x="1215" y="993"/>
                </a:cubicBezTo>
                <a:close/>
                <a:moveTo>
                  <a:pt x="1596" y="475"/>
                </a:moveTo>
                <a:cubicBezTo>
                  <a:pt x="1594" y="475"/>
                  <a:pt x="1592" y="476"/>
                  <a:pt x="1591" y="478"/>
                </a:cubicBezTo>
                <a:cubicBezTo>
                  <a:pt x="1585" y="475"/>
                  <a:pt x="1589" y="472"/>
                  <a:pt x="1584" y="469"/>
                </a:cubicBezTo>
                <a:cubicBezTo>
                  <a:pt x="1586" y="466"/>
                  <a:pt x="1591" y="471"/>
                  <a:pt x="1596" y="475"/>
                </a:cubicBezTo>
                <a:close/>
                <a:moveTo>
                  <a:pt x="1583" y="481"/>
                </a:moveTo>
                <a:cubicBezTo>
                  <a:pt x="1582" y="482"/>
                  <a:pt x="1581" y="484"/>
                  <a:pt x="1580" y="485"/>
                </a:cubicBezTo>
                <a:cubicBezTo>
                  <a:pt x="1570" y="481"/>
                  <a:pt x="1568" y="474"/>
                  <a:pt x="1559" y="466"/>
                </a:cubicBezTo>
                <a:cubicBezTo>
                  <a:pt x="1569" y="468"/>
                  <a:pt x="1573" y="477"/>
                  <a:pt x="1583" y="481"/>
                </a:cubicBezTo>
                <a:close/>
                <a:moveTo>
                  <a:pt x="1559" y="467"/>
                </a:moveTo>
                <a:cubicBezTo>
                  <a:pt x="1550" y="463"/>
                  <a:pt x="1544" y="457"/>
                  <a:pt x="1538" y="451"/>
                </a:cubicBezTo>
                <a:cubicBezTo>
                  <a:pt x="1531" y="445"/>
                  <a:pt x="1524" y="439"/>
                  <a:pt x="1514" y="435"/>
                </a:cubicBezTo>
                <a:cubicBezTo>
                  <a:pt x="1518" y="433"/>
                  <a:pt x="1517" y="433"/>
                  <a:pt x="1521" y="429"/>
                </a:cubicBezTo>
                <a:cubicBezTo>
                  <a:pt x="1527" y="439"/>
                  <a:pt x="1542" y="453"/>
                  <a:pt x="1549" y="451"/>
                </a:cubicBezTo>
                <a:cubicBezTo>
                  <a:pt x="1552" y="453"/>
                  <a:pt x="1551" y="455"/>
                  <a:pt x="1549" y="458"/>
                </a:cubicBezTo>
                <a:cubicBezTo>
                  <a:pt x="1555" y="461"/>
                  <a:pt x="1552" y="457"/>
                  <a:pt x="1554" y="454"/>
                </a:cubicBezTo>
                <a:cubicBezTo>
                  <a:pt x="1559" y="459"/>
                  <a:pt x="1554" y="462"/>
                  <a:pt x="1559" y="467"/>
                </a:cubicBezTo>
                <a:close/>
                <a:moveTo>
                  <a:pt x="1193" y="960"/>
                </a:moveTo>
                <a:cubicBezTo>
                  <a:pt x="1189" y="966"/>
                  <a:pt x="1189" y="957"/>
                  <a:pt x="1184" y="955"/>
                </a:cubicBezTo>
                <a:cubicBezTo>
                  <a:pt x="1188" y="954"/>
                  <a:pt x="1190" y="957"/>
                  <a:pt x="1193" y="960"/>
                </a:cubicBezTo>
                <a:close/>
                <a:moveTo>
                  <a:pt x="1202" y="918"/>
                </a:moveTo>
                <a:cubicBezTo>
                  <a:pt x="1182" y="911"/>
                  <a:pt x="1160" y="889"/>
                  <a:pt x="1144" y="878"/>
                </a:cubicBezTo>
                <a:cubicBezTo>
                  <a:pt x="1139" y="876"/>
                  <a:pt x="1141" y="884"/>
                  <a:pt x="1145" y="886"/>
                </a:cubicBezTo>
                <a:cubicBezTo>
                  <a:pt x="1141" y="888"/>
                  <a:pt x="1139" y="881"/>
                  <a:pt x="1136" y="880"/>
                </a:cubicBezTo>
                <a:cubicBezTo>
                  <a:pt x="1137" y="877"/>
                  <a:pt x="1140" y="878"/>
                  <a:pt x="1141" y="876"/>
                </a:cubicBezTo>
                <a:cubicBezTo>
                  <a:pt x="1142" y="873"/>
                  <a:pt x="1134" y="870"/>
                  <a:pt x="1131" y="868"/>
                </a:cubicBezTo>
                <a:cubicBezTo>
                  <a:pt x="1159" y="870"/>
                  <a:pt x="1173" y="892"/>
                  <a:pt x="1203" y="913"/>
                </a:cubicBezTo>
                <a:cubicBezTo>
                  <a:pt x="1202" y="915"/>
                  <a:pt x="1201" y="916"/>
                  <a:pt x="1202" y="918"/>
                </a:cubicBezTo>
                <a:close/>
                <a:moveTo>
                  <a:pt x="1151" y="983"/>
                </a:moveTo>
                <a:cubicBezTo>
                  <a:pt x="1148" y="984"/>
                  <a:pt x="1144" y="980"/>
                  <a:pt x="1141" y="979"/>
                </a:cubicBezTo>
                <a:cubicBezTo>
                  <a:pt x="1142" y="977"/>
                  <a:pt x="1141" y="975"/>
                  <a:pt x="1143" y="973"/>
                </a:cubicBezTo>
                <a:cubicBezTo>
                  <a:pt x="1149" y="976"/>
                  <a:pt x="1144" y="980"/>
                  <a:pt x="1151" y="983"/>
                </a:cubicBezTo>
                <a:close/>
                <a:moveTo>
                  <a:pt x="1515" y="426"/>
                </a:moveTo>
                <a:cubicBezTo>
                  <a:pt x="1511" y="431"/>
                  <a:pt x="1504" y="425"/>
                  <a:pt x="1497" y="421"/>
                </a:cubicBezTo>
                <a:cubicBezTo>
                  <a:pt x="1498" y="418"/>
                  <a:pt x="1501" y="420"/>
                  <a:pt x="1502" y="417"/>
                </a:cubicBezTo>
                <a:cubicBezTo>
                  <a:pt x="1504" y="423"/>
                  <a:pt x="1510" y="422"/>
                  <a:pt x="1515" y="426"/>
                </a:cubicBezTo>
                <a:close/>
                <a:moveTo>
                  <a:pt x="1129" y="948"/>
                </a:moveTo>
                <a:cubicBezTo>
                  <a:pt x="1127" y="950"/>
                  <a:pt x="1124" y="951"/>
                  <a:pt x="1122" y="955"/>
                </a:cubicBezTo>
                <a:cubicBezTo>
                  <a:pt x="1115" y="949"/>
                  <a:pt x="1113" y="944"/>
                  <a:pt x="1107" y="936"/>
                </a:cubicBezTo>
                <a:cubicBezTo>
                  <a:pt x="1115" y="934"/>
                  <a:pt x="1119" y="944"/>
                  <a:pt x="1129" y="948"/>
                </a:cubicBezTo>
                <a:close/>
                <a:moveTo>
                  <a:pt x="1071" y="940"/>
                </a:moveTo>
                <a:cubicBezTo>
                  <a:pt x="1074" y="941"/>
                  <a:pt x="1076" y="943"/>
                  <a:pt x="1078" y="944"/>
                </a:cubicBezTo>
                <a:cubicBezTo>
                  <a:pt x="1053" y="933"/>
                  <a:pt x="1022" y="915"/>
                  <a:pt x="997" y="893"/>
                </a:cubicBezTo>
                <a:cubicBezTo>
                  <a:pt x="996" y="892"/>
                  <a:pt x="995" y="895"/>
                  <a:pt x="993" y="893"/>
                </a:cubicBezTo>
                <a:cubicBezTo>
                  <a:pt x="990" y="891"/>
                  <a:pt x="988" y="888"/>
                  <a:pt x="986" y="886"/>
                </a:cubicBezTo>
                <a:cubicBezTo>
                  <a:pt x="989" y="882"/>
                  <a:pt x="995" y="888"/>
                  <a:pt x="999" y="890"/>
                </a:cubicBezTo>
                <a:cubicBezTo>
                  <a:pt x="1000" y="888"/>
                  <a:pt x="1001" y="887"/>
                  <a:pt x="1000" y="886"/>
                </a:cubicBezTo>
                <a:cubicBezTo>
                  <a:pt x="1015" y="891"/>
                  <a:pt x="1037" y="910"/>
                  <a:pt x="1062" y="917"/>
                </a:cubicBezTo>
                <a:cubicBezTo>
                  <a:pt x="1066" y="921"/>
                  <a:pt x="1069" y="925"/>
                  <a:pt x="1070" y="930"/>
                </a:cubicBezTo>
                <a:cubicBezTo>
                  <a:pt x="1074" y="932"/>
                  <a:pt x="1071" y="925"/>
                  <a:pt x="1074" y="924"/>
                </a:cubicBezTo>
                <a:cubicBezTo>
                  <a:pt x="1078" y="925"/>
                  <a:pt x="1077" y="933"/>
                  <a:pt x="1081" y="931"/>
                </a:cubicBezTo>
                <a:cubicBezTo>
                  <a:pt x="1085" y="934"/>
                  <a:pt x="1082" y="934"/>
                  <a:pt x="1079" y="936"/>
                </a:cubicBezTo>
                <a:cubicBezTo>
                  <a:pt x="1088" y="939"/>
                  <a:pt x="1094" y="941"/>
                  <a:pt x="1098" y="945"/>
                </a:cubicBezTo>
                <a:cubicBezTo>
                  <a:pt x="1102" y="942"/>
                  <a:pt x="1095" y="941"/>
                  <a:pt x="1092" y="938"/>
                </a:cubicBezTo>
                <a:cubicBezTo>
                  <a:pt x="1100" y="937"/>
                  <a:pt x="1108" y="946"/>
                  <a:pt x="1111" y="951"/>
                </a:cubicBezTo>
                <a:cubicBezTo>
                  <a:pt x="1109" y="956"/>
                  <a:pt x="1099" y="954"/>
                  <a:pt x="1106" y="960"/>
                </a:cubicBezTo>
                <a:cubicBezTo>
                  <a:pt x="1102" y="960"/>
                  <a:pt x="1097" y="955"/>
                  <a:pt x="1093" y="951"/>
                </a:cubicBezTo>
                <a:cubicBezTo>
                  <a:pt x="1088" y="946"/>
                  <a:pt x="1084" y="942"/>
                  <a:pt x="1081" y="944"/>
                </a:cubicBezTo>
                <a:cubicBezTo>
                  <a:pt x="1083" y="947"/>
                  <a:pt x="1086" y="949"/>
                  <a:pt x="1089" y="951"/>
                </a:cubicBezTo>
                <a:cubicBezTo>
                  <a:pt x="1092" y="954"/>
                  <a:pt x="1096" y="956"/>
                  <a:pt x="1099" y="959"/>
                </a:cubicBezTo>
                <a:cubicBezTo>
                  <a:pt x="1105" y="963"/>
                  <a:pt x="1111" y="968"/>
                  <a:pt x="1111" y="974"/>
                </a:cubicBezTo>
                <a:cubicBezTo>
                  <a:pt x="1093" y="969"/>
                  <a:pt x="1085" y="953"/>
                  <a:pt x="1068" y="944"/>
                </a:cubicBezTo>
                <a:cubicBezTo>
                  <a:pt x="1069" y="943"/>
                  <a:pt x="1070" y="941"/>
                  <a:pt x="1071" y="940"/>
                </a:cubicBezTo>
                <a:close/>
                <a:moveTo>
                  <a:pt x="1141" y="921"/>
                </a:moveTo>
                <a:cubicBezTo>
                  <a:pt x="1139" y="925"/>
                  <a:pt x="1134" y="925"/>
                  <a:pt x="1133" y="921"/>
                </a:cubicBezTo>
                <a:cubicBezTo>
                  <a:pt x="1135" y="918"/>
                  <a:pt x="1138" y="920"/>
                  <a:pt x="1141" y="921"/>
                </a:cubicBezTo>
                <a:close/>
                <a:moveTo>
                  <a:pt x="1122" y="919"/>
                </a:moveTo>
                <a:cubicBezTo>
                  <a:pt x="1123" y="918"/>
                  <a:pt x="1124" y="919"/>
                  <a:pt x="1125" y="917"/>
                </a:cubicBezTo>
                <a:cubicBezTo>
                  <a:pt x="1116" y="911"/>
                  <a:pt x="1111" y="908"/>
                  <a:pt x="1106" y="905"/>
                </a:cubicBezTo>
                <a:cubicBezTo>
                  <a:pt x="1101" y="903"/>
                  <a:pt x="1096" y="901"/>
                  <a:pt x="1087" y="897"/>
                </a:cubicBezTo>
                <a:cubicBezTo>
                  <a:pt x="1090" y="881"/>
                  <a:pt x="1121" y="906"/>
                  <a:pt x="1130" y="910"/>
                </a:cubicBezTo>
                <a:cubicBezTo>
                  <a:pt x="1134" y="918"/>
                  <a:pt x="1132" y="923"/>
                  <a:pt x="1122" y="919"/>
                </a:cubicBezTo>
                <a:close/>
                <a:moveTo>
                  <a:pt x="1102" y="931"/>
                </a:moveTo>
                <a:cubicBezTo>
                  <a:pt x="1099" y="933"/>
                  <a:pt x="1095" y="931"/>
                  <a:pt x="1092" y="933"/>
                </a:cubicBezTo>
                <a:cubicBezTo>
                  <a:pt x="1093" y="928"/>
                  <a:pt x="1080" y="925"/>
                  <a:pt x="1083" y="919"/>
                </a:cubicBezTo>
                <a:cubicBezTo>
                  <a:pt x="1086" y="927"/>
                  <a:pt x="1096" y="923"/>
                  <a:pt x="1102" y="931"/>
                </a:cubicBezTo>
                <a:close/>
                <a:moveTo>
                  <a:pt x="1081" y="843"/>
                </a:moveTo>
                <a:cubicBezTo>
                  <a:pt x="1082" y="842"/>
                  <a:pt x="1080" y="841"/>
                  <a:pt x="1079" y="840"/>
                </a:cubicBezTo>
                <a:cubicBezTo>
                  <a:pt x="1080" y="839"/>
                  <a:pt x="1083" y="842"/>
                  <a:pt x="1085" y="841"/>
                </a:cubicBezTo>
                <a:cubicBezTo>
                  <a:pt x="1085" y="837"/>
                  <a:pt x="1076" y="834"/>
                  <a:pt x="1072" y="831"/>
                </a:cubicBezTo>
                <a:cubicBezTo>
                  <a:pt x="1082" y="829"/>
                  <a:pt x="1096" y="840"/>
                  <a:pt x="1103" y="840"/>
                </a:cubicBezTo>
                <a:cubicBezTo>
                  <a:pt x="1104" y="845"/>
                  <a:pt x="1100" y="848"/>
                  <a:pt x="1099" y="848"/>
                </a:cubicBezTo>
                <a:cubicBezTo>
                  <a:pt x="1097" y="853"/>
                  <a:pt x="1102" y="850"/>
                  <a:pt x="1103" y="854"/>
                </a:cubicBezTo>
                <a:cubicBezTo>
                  <a:pt x="1108" y="855"/>
                  <a:pt x="1100" y="848"/>
                  <a:pt x="1104" y="846"/>
                </a:cubicBezTo>
                <a:cubicBezTo>
                  <a:pt x="1115" y="853"/>
                  <a:pt x="1117" y="857"/>
                  <a:pt x="1124" y="856"/>
                </a:cubicBezTo>
                <a:cubicBezTo>
                  <a:pt x="1128" y="861"/>
                  <a:pt x="1123" y="858"/>
                  <a:pt x="1132" y="863"/>
                </a:cubicBezTo>
                <a:cubicBezTo>
                  <a:pt x="1128" y="872"/>
                  <a:pt x="1122" y="859"/>
                  <a:pt x="1116" y="859"/>
                </a:cubicBezTo>
                <a:cubicBezTo>
                  <a:pt x="1118" y="867"/>
                  <a:pt x="1138" y="867"/>
                  <a:pt x="1133" y="875"/>
                </a:cubicBezTo>
                <a:cubicBezTo>
                  <a:pt x="1115" y="862"/>
                  <a:pt x="1087" y="856"/>
                  <a:pt x="1072" y="834"/>
                </a:cubicBezTo>
                <a:cubicBezTo>
                  <a:pt x="1077" y="834"/>
                  <a:pt x="1075" y="840"/>
                  <a:pt x="1081" y="843"/>
                </a:cubicBezTo>
                <a:close/>
                <a:moveTo>
                  <a:pt x="1088" y="911"/>
                </a:moveTo>
                <a:cubicBezTo>
                  <a:pt x="1093" y="915"/>
                  <a:pt x="1082" y="913"/>
                  <a:pt x="1086" y="917"/>
                </a:cubicBezTo>
                <a:cubicBezTo>
                  <a:pt x="1083" y="920"/>
                  <a:pt x="1082" y="913"/>
                  <a:pt x="1082" y="912"/>
                </a:cubicBezTo>
                <a:cubicBezTo>
                  <a:pt x="1083" y="909"/>
                  <a:pt x="1086" y="913"/>
                  <a:pt x="1088" y="911"/>
                </a:cubicBezTo>
                <a:close/>
                <a:moveTo>
                  <a:pt x="1079" y="912"/>
                </a:moveTo>
                <a:cubicBezTo>
                  <a:pt x="1073" y="910"/>
                  <a:pt x="1064" y="905"/>
                  <a:pt x="1059" y="900"/>
                </a:cubicBezTo>
                <a:cubicBezTo>
                  <a:pt x="1053" y="895"/>
                  <a:pt x="1049" y="890"/>
                  <a:pt x="1054" y="889"/>
                </a:cubicBezTo>
                <a:cubicBezTo>
                  <a:pt x="1056" y="894"/>
                  <a:pt x="1060" y="896"/>
                  <a:pt x="1065" y="899"/>
                </a:cubicBezTo>
                <a:cubicBezTo>
                  <a:pt x="1070" y="902"/>
                  <a:pt x="1075" y="906"/>
                  <a:pt x="1079" y="912"/>
                </a:cubicBezTo>
                <a:close/>
                <a:moveTo>
                  <a:pt x="1117" y="800"/>
                </a:moveTo>
                <a:cubicBezTo>
                  <a:pt x="1119" y="802"/>
                  <a:pt x="1114" y="801"/>
                  <a:pt x="1117" y="803"/>
                </a:cubicBezTo>
                <a:cubicBezTo>
                  <a:pt x="1110" y="807"/>
                  <a:pt x="1104" y="795"/>
                  <a:pt x="1099" y="792"/>
                </a:cubicBezTo>
                <a:cubicBezTo>
                  <a:pt x="1104" y="786"/>
                  <a:pt x="1111" y="802"/>
                  <a:pt x="1117" y="800"/>
                </a:cubicBezTo>
                <a:close/>
                <a:moveTo>
                  <a:pt x="1102" y="790"/>
                </a:moveTo>
                <a:cubicBezTo>
                  <a:pt x="1099" y="789"/>
                  <a:pt x="1097" y="787"/>
                  <a:pt x="1094" y="785"/>
                </a:cubicBezTo>
                <a:cubicBezTo>
                  <a:pt x="1096" y="785"/>
                  <a:pt x="1097" y="784"/>
                  <a:pt x="1096" y="783"/>
                </a:cubicBezTo>
                <a:cubicBezTo>
                  <a:pt x="1097" y="782"/>
                  <a:pt x="1100" y="785"/>
                  <a:pt x="1102" y="783"/>
                </a:cubicBezTo>
                <a:cubicBezTo>
                  <a:pt x="1104" y="785"/>
                  <a:pt x="1104" y="788"/>
                  <a:pt x="1102" y="790"/>
                </a:cubicBezTo>
                <a:close/>
                <a:moveTo>
                  <a:pt x="1047" y="891"/>
                </a:moveTo>
                <a:cubicBezTo>
                  <a:pt x="1036" y="888"/>
                  <a:pt x="1017" y="872"/>
                  <a:pt x="999" y="865"/>
                </a:cubicBezTo>
                <a:cubicBezTo>
                  <a:pt x="1006" y="863"/>
                  <a:pt x="1013" y="866"/>
                  <a:pt x="1020" y="871"/>
                </a:cubicBezTo>
                <a:cubicBezTo>
                  <a:pt x="1027" y="876"/>
                  <a:pt x="1034" y="882"/>
                  <a:pt x="1043" y="885"/>
                </a:cubicBezTo>
                <a:cubicBezTo>
                  <a:pt x="1039" y="888"/>
                  <a:pt x="1044" y="889"/>
                  <a:pt x="1047" y="891"/>
                </a:cubicBezTo>
                <a:close/>
                <a:moveTo>
                  <a:pt x="1061" y="754"/>
                </a:moveTo>
                <a:cubicBezTo>
                  <a:pt x="1059" y="750"/>
                  <a:pt x="1047" y="748"/>
                  <a:pt x="1048" y="741"/>
                </a:cubicBezTo>
                <a:cubicBezTo>
                  <a:pt x="1044" y="740"/>
                  <a:pt x="1041" y="742"/>
                  <a:pt x="1036" y="738"/>
                </a:cubicBezTo>
                <a:cubicBezTo>
                  <a:pt x="1037" y="735"/>
                  <a:pt x="1034" y="731"/>
                  <a:pt x="1038" y="731"/>
                </a:cubicBezTo>
                <a:cubicBezTo>
                  <a:pt x="1042" y="732"/>
                  <a:pt x="1038" y="735"/>
                  <a:pt x="1041" y="737"/>
                </a:cubicBezTo>
                <a:cubicBezTo>
                  <a:pt x="1044" y="739"/>
                  <a:pt x="1046" y="736"/>
                  <a:pt x="1043" y="733"/>
                </a:cubicBezTo>
                <a:cubicBezTo>
                  <a:pt x="1060" y="740"/>
                  <a:pt x="1067" y="744"/>
                  <a:pt x="1079" y="755"/>
                </a:cubicBezTo>
                <a:cubicBezTo>
                  <a:pt x="1075" y="754"/>
                  <a:pt x="1069" y="756"/>
                  <a:pt x="1067" y="751"/>
                </a:cubicBezTo>
                <a:cubicBezTo>
                  <a:pt x="1063" y="758"/>
                  <a:pt x="1072" y="758"/>
                  <a:pt x="1077" y="758"/>
                </a:cubicBezTo>
                <a:cubicBezTo>
                  <a:pt x="1077" y="760"/>
                  <a:pt x="1080" y="767"/>
                  <a:pt x="1077" y="765"/>
                </a:cubicBezTo>
                <a:cubicBezTo>
                  <a:pt x="1075" y="769"/>
                  <a:pt x="1070" y="761"/>
                  <a:pt x="1064" y="760"/>
                </a:cubicBezTo>
                <a:cubicBezTo>
                  <a:pt x="1066" y="766"/>
                  <a:pt x="1082" y="770"/>
                  <a:pt x="1083" y="773"/>
                </a:cubicBezTo>
                <a:cubicBezTo>
                  <a:pt x="1084" y="770"/>
                  <a:pt x="1083" y="765"/>
                  <a:pt x="1089" y="769"/>
                </a:cubicBezTo>
                <a:cubicBezTo>
                  <a:pt x="1083" y="777"/>
                  <a:pt x="1090" y="783"/>
                  <a:pt x="1098" y="790"/>
                </a:cubicBezTo>
                <a:cubicBezTo>
                  <a:pt x="1096" y="790"/>
                  <a:pt x="1094" y="791"/>
                  <a:pt x="1093" y="793"/>
                </a:cubicBezTo>
                <a:cubicBezTo>
                  <a:pt x="1090" y="790"/>
                  <a:pt x="1085" y="786"/>
                  <a:pt x="1079" y="783"/>
                </a:cubicBezTo>
                <a:cubicBezTo>
                  <a:pt x="1073" y="780"/>
                  <a:pt x="1066" y="776"/>
                  <a:pt x="1059" y="773"/>
                </a:cubicBezTo>
                <a:cubicBezTo>
                  <a:pt x="1045" y="766"/>
                  <a:pt x="1031" y="759"/>
                  <a:pt x="1020" y="752"/>
                </a:cubicBezTo>
                <a:cubicBezTo>
                  <a:pt x="1021" y="750"/>
                  <a:pt x="1024" y="750"/>
                  <a:pt x="1025" y="748"/>
                </a:cubicBezTo>
                <a:cubicBezTo>
                  <a:pt x="1019" y="746"/>
                  <a:pt x="1017" y="749"/>
                  <a:pt x="1011" y="747"/>
                </a:cubicBezTo>
                <a:cubicBezTo>
                  <a:pt x="1012" y="745"/>
                  <a:pt x="1013" y="743"/>
                  <a:pt x="1014" y="742"/>
                </a:cubicBezTo>
                <a:cubicBezTo>
                  <a:pt x="1011" y="740"/>
                  <a:pt x="1010" y="742"/>
                  <a:pt x="1007" y="740"/>
                </a:cubicBezTo>
                <a:cubicBezTo>
                  <a:pt x="1003" y="739"/>
                  <a:pt x="1008" y="743"/>
                  <a:pt x="1004" y="743"/>
                </a:cubicBezTo>
                <a:cubicBezTo>
                  <a:pt x="996" y="739"/>
                  <a:pt x="996" y="739"/>
                  <a:pt x="996" y="739"/>
                </a:cubicBezTo>
                <a:cubicBezTo>
                  <a:pt x="997" y="737"/>
                  <a:pt x="997" y="736"/>
                  <a:pt x="996" y="735"/>
                </a:cubicBezTo>
                <a:cubicBezTo>
                  <a:pt x="1000" y="734"/>
                  <a:pt x="1004" y="731"/>
                  <a:pt x="1010" y="735"/>
                </a:cubicBezTo>
                <a:cubicBezTo>
                  <a:pt x="1009" y="733"/>
                  <a:pt x="1010" y="731"/>
                  <a:pt x="1011" y="729"/>
                </a:cubicBezTo>
                <a:cubicBezTo>
                  <a:pt x="1012" y="731"/>
                  <a:pt x="1015" y="732"/>
                  <a:pt x="1017" y="732"/>
                </a:cubicBezTo>
                <a:cubicBezTo>
                  <a:pt x="1019" y="733"/>
                  <a:pt x="1022" y="734"/>
                  <a:pt x="1023" y="737"/>
                </a:cubicBezTo>
                <a:cubicBezTo>
                  <a:pt x="1025" y="737"/>
                  <a:pt x="1027" y="736"/>
                  <a:pt x="1028" y="733"/>
                </a:cubicBezTo>
                <a:cubicBezTo>
                  <a:pt x="1040" y="742"/>
                  <a:pt x="1047" y="747"/>
                  <a:pt x="1061" y="754"/>
                </a:cubicBezTo>
                <a:close/>
                <a:moveTo>
                  <a:pt x="986" y="871"/>
                </a:moveTo>
                <a:cubicBezTo>
                  <a:pt x="987" y="866"/>
                  <a:pt x="990" y="868"/>
                  <a:pt x="992" y="866"/>
                </a:cubicBezTo>
                <a:cubicBezTo>
                  <a:pt x="999" y="872"/>
                  <a:pt x="1002" y="873"/>
                  <a:pt x="1010" y="878"/>
                </a:cubicBezTo>
                <a:cubicBezTo>
                  <a:pt x="1008" y="873"/>
                  <a:pt x="1013" y="875"/>
                  <a:pt x="1018" y="878"/>
                </a:cubicBezTo>
                <a:cubicBezTo>
                  <a:pt x="1024" y="882"/>
                  <a:pt x="1030" y="888"/>
                  <a:pt x="1030" y="890"/>
                </a:cubicBezTo>
                <a:cubicBezTo>
                  <a:pt x="1021" y="889"/>
                  <a:pt x="1014" y="884"/>
                  <a:pt x="1006" y="879"/>
                </a:cubicBezTo>
                <a:cubicBezTo>
                  <a:pt x="999" y="874"/>
                  <a:pt x="992" y="870"/>
                  <a:pt x="986" y="871"/>
                </a:cubicBezTo>
                <a:close/>
                <a:moveTo>
                  <a:pt x="989" y="879"/>
                </a:moveTo>
                <a:cubicBezTo>
                  <a:pt x="987" y="882"/>
                  <a:pt x="982" y="876"/>
                  <a:pt x="982" y="875"/>
                </a:cubicBezTo>
                <a:cubicBezTo>
                  <a:pt x="985" y="871"/>
                  <a:pt x="987" y="876"/>
                  <a:pt x="989" y="879"/>
                </a:cubicBezTo>
                <a:close/>
                <a:moveTo>
                  <a:pt x="987" y="863"/>
                </a:moveTo>
                <a:cubicBezTo>
                  <a:pt x="985" y="868"/>
                  <a:pt x="981" y="867"/>
                  <a:pt x="977" y="864"/>
                </a:cubicBezTo>
                <a:cubicBezTo>
                  <a:pt x="978" y="860"/>
                  <a:pt x="981" y="863"/>
                  <a:pt x="982" y="860"/>
                </a:cubicBezTo>
                <a:cubicBezTo>
                  <a:pt x="980" y="858"/>
                  <a:pt x="978" y="856"/>
                  <a:pt x="975" y="854"/>
                </a:cubicBezTo>
                <a:cubicBezTo>
                  <a:pt x="972" y="852"/>
                  <a:pt x="970" y="851"/>
                  <a:pt x="968" y="849"/>
                </a:cubicBezTo>
                <a:cubicBezTo>
                  <a:pt x="963" y="846"/>
                  <a:pt x="960" y="842"/>
                  <a:pt x="960" y="837"/>
                </a:cubicBezTo>
                <a:cubicBezTo>
                  <a:pt x="969" y="844"/>
                  <a:pt x="975" y="843"/>
                  <a:pt x="984" y="845"/>
                </a:cubicBezTo>
                <a:cubicBezTo>
                  <a:pt x="985" y="847"/>
                  <a:pt x="985" y="850"/>
                  <a:pt x="987" y="852"/>
                </a:cubicBezTo>
                <a:cubicBezTo>
                  <a:pt x="984" y="853"/>
                  <a:pt x="983" y="852"/>
                  <a:pt x="980" y="849"/>
                </a:cubicBezTo>
                <a:cubicBezTo>
                  <a:pt x="978" y="854"/>
                  <a:pt x="981" y="859"/>
                  <a:pt x="987" y="863"/>
                </a:cubicBezTo>
                <a:close/>
                <a:moveTo>
                  <a:pt x="941" y="839"/>
                </a:moveTo>
                <a:cubicBezTo>
                  <a:pt x="938" y="841"/>
                  <a:pt x="932" y="836"/>
                  <a:pt x="935" y="833"/>
                </a:cubicBezTo>
                <a:cubicBezTo>
                  <a:pt x="937" y="832"/>
                  <a:pt x="939" y="833"/>
                  <a:pt x="942" y="834"/>
                </a:cubicBezTo>
                <a:cubicBezTo>
                  <a:pt x="940" y="836"/>
                  <a:pt x="939" y="838"/>
                  <a:pt x="941" y="839"/>
                </a:cubicBezTo>
                <a:close/>
                <a:moveTo>
                  <a:pt x="1237" y="149"/>
                </a:moveTo>
                <a:cubicBezTo>
                  <a:pt x="1233" y="151"/>
                  <a:pt x="1231" y="149"/>
                  <a:pt x="1228" y="146"/>
                </a:cubicBezTo>
                <a:cubicBezTo>
                  <a:pt x="1225" y="144"/>
                  <a:pt x="1222" y="140"/>
                  <a:pt x="1218" y="138"/>
                </a:cubicBezTo>
                <a:cubicBezTo>
                  <a:pt x="1218" y="134"/>
                  <a:pt x="1230" y="145"/>
                  <a:pt x="1230" y="141"/>
                </a:cubicBezTo>
                <a:cubicBezTo>
                  <a:pt x="1236" y="144"/>
                  <a:pt x="1230" y="147"/>
                  <a:pt x="1237" y="149"/>
                </a:cubicBezTo>
                <a:close/>
                <a:moveTo>
                  <a:pt x="1157" y="130"/>
                </a:moveTo>
                <a:cubicBezTo>
                  <a:pt x="1150" y="128"/>
                  <a:pt x="1143" y="125"/>
                  <a:pt x="1137" y="122"/>
                </a:cubicBezTo>
                <a:cubicBezTo>
                  <a:pt x="1130" y="118"/>
                  <a:pt x="1124" y="116"/>
                  <a:pt x="1116" y="116"/>
                </a:cubicBezTo>
                <a:cubicBezTo>
                  <a:pt x="1107" y="113"/>
                  <a:pt x="1113" y="108"/>
                  <a:pt x="1103" y="105"/>
                </a:cubicBezTo>
                <a:cubicBezTo>
                  <a:pt x="1102" y="101"/>
                  <a:pt x="1112" y="103"/>
                  <a:pt x="1105" y="99"/>
                </a:cubicBezTo>
                <a:cubicBezTo>
                  <a:pt x="1112" y="100"/>
                  <a:pt x="1117" y="101"/>
                  <a:pt x="1123" y="103"/>
                </a:cubicBezTo>
                <a:cubicBezTo>
                  <a:pt x="1128" y="105"/>
                  <a:pt x="1134" y="107"/>
                  <a:pt x="1141" y="109"/>
                </a:cubicBezTo>
                <a:cubicBezTo>
                  <a:pt x="1143" y="112"/>
                  <a:pt x="1142" y="116"/>
                  <a:pt x="1138" y="116"/>
                </a:cubicBezTo>
                <a:cubicBezTo>
                  <a:pt x="1145" y="121"/>
                  <a:pt x="1154" y="125"/>
                  <a:pt x="1157" y="130"/>
                </a:cubicBezTo>
                <a:close/>
                <a:moveTo>
                  <a:pt x="854" y="759"/>
                </a:moveTo>
                <a:cubicBezTo>
                  <a:pt x="853" y="762"/>
                  <a:pt x="848" y="757"/>
                  <a:pt x="845" y="757"/>
                </a:cubicBezTo>
                <a:cubicBezTo>
                  <a:pt x="847" y="754"/>
                  <a:pt x="853" y="757"/>
                  <a:pt x="854" y="759"/>
                </a:cubicBezTo>
                <a:close/>
                <a:moveTo>
                  <a:pt x="838" y="782"/>
                </a:moveTo>
                <a:cubicBezTo>
                  <a:pt x="837" y="785"/>
                  <a:pt x="831" y="780"/>
                  <a:pt x="828" y="780"/>
                </a:cubicBezTo>
                <a:cubicBezTo>
                  <a:pt x="832" y="772"/>
                  <a:pt x="833" y="781"/>
                  <a:pt x="838" y="782"/>
                </a:cubicBezTo>
                <a:close/>
                <a:moveTo>
                  <a:pt x="793" y="747"/>
                </a:moveTo>
                <a:cubicBezTo>
                  <a:pt x="796" y="751"/>
                  <a:pt x="788" y="751"/>
                  <a:pt x="784" y="749"/>
                </a:cubicBezTo>
                <a:cubicBezTo>
                  <a:pt x="785" y="745"/>
                  <a:pt x="787" y="745"/>
                  <a:pt x="788" y="746"/>
                </a:cubicBezTo>
                <a:cubicBezTo>
                  <a:pt x="790" y="747"/>
                  <a:pt x="792" y="748"/>
                  <a:pt x="793" y="747"/>
                </a:cubicBezTo>
                <a:close/>
                <a:moveTo>
                  <a:pt x="908" y="124"/>
                </a:moveTo>
                <a:cubicBezTo>
                  <a:pt x="903" y="124"/>
                  <a:pt x="898" y="123"/>
                  <a:pt x="894" y="123"/>
                </a:cubicBezTo>
                <a:cubicBezTo>
                  <a:pt x="891" y="123"/>
                  <a:pt x="889" y="124"/>
                  <a:pt x="890" y="127"/>
                </a:cubicBezTo>
                <a:cubicBezTo>
                  <a:pt x="870" y="124"/>
                  <a:pt x="867" y="105"/>
                  <a:pt x="884" y="103"/>
                </a:cubicBezTo>
                <a:cubicBezTo>
                  <a:pt x="894" y="109"/>
                  <a:pt x="910" y="115"/>
                  <a:pt x="908" y="124"/>
                </a:cubicBezTo>
                <a:close/>
                <a:moveTo>
                  <a:pt x="731" y="576"/>
                </a:moveTo>
                <a:cubicBezTo>
                  <a:pt x="731" y="580"/>
                  <a:pt x="727" y="580"/>
                  <a:pt x="722" y="578"/>
                </a:cubicBezTo>
                <a:cubicBezTo>
                  <a:pt x="723" y="576"/>
                  <a:pt x="721" y="575"/>
                  <a:pt x="722" y="573"/>
                </a:cubicBezTo>
                <a:cubicBezTo>
                  <a:pt x="725" y="573"/>
                  <a:pt x="729" y="574"/>
                  <a:pt x="731" y="576"/>
                </a:cubicBezTo>
                <a:close/>
                <a:moveTo>
                  <a:pt x="612" y="100"/>
                </a:moveTo>
                <a:cubicBezTo>
                  <a:pt x="615" y="107"/>
                  <a:pt x="600" y="106"/>
                  <a:pt x="594" y="109"/>
                </a:cubicBezTo>
                <a:cubicBezTo>
                  <a:pt x="593" y="120"/>
                  <a:pt x="605" y="123"/>
                  <a:pt x="592" y="131"/>
                </a:cubicBezTo>
                <a:cubicBezTo>
                  <a:pt x="581" y="132"/>
                  <a:pt x="578" y="129"/>
                  <a:pt x="570" y="127"/>
                </a:cubicBezTo>
                <a:cubicBezTo>
                  <a:pt x="566" y="115"/>
                  <a:pt x="568" y="115"/>
                  <a:pt x="574" y="104"/>
                </a:cubicBezTo>
                <a:cubicBezTo>
                  <a:pt x="583" y="102"/>
                  <a:pt x="599" y="104"/>
                  <a:pt x="596" y="97"/>
                </a:cubicBezTo>
                <a:cubicBezTo>
                  <a:pt x="600" y="99"/>
                  <a:pt x="608" y="98"/>
                  <a:pt x="612" y="100"/>
                </a:cubicBezTo>
                <a:close/>
                <a:moveTo>
                  <a:pt x="609" y="383"/>
                </a:moveTo>
                <a:cubicBezTo>
                  <a:pt x="608" y="387"/>
                  <a:pt x="598" y="385"/>
                  <a:pt x="596" y="384"/>
                </a:cubicBezTo>
                <a:cubicBezTo>
                  <a:pt x="598" y="382"/>
                  <a:pt x="601" y="381"/>
                  <a:pt x="605" y="381"/>
                </a:cubicBezTo>
                <a:cubicBezTo>
                  <a:pt x="604" y="383"/>
                  <a:pt x="607" y="383"/>
                  <a:pt x="609" y="383"/>
                </a:cubicBezTo>
                <a:close/>
                <a:moveTo>
                  <a:pt x="554" y="120"/>
                </a:moveTo>
                <a:cubicBezTo>
                  <a:pt x="548" y="121"/>
                  <a:pt x="547" y="119"/>
                  <a:pt x="541" y="120"/>
                </a:cubicBezTo>
                <a:cubicBezTo>
                  <a:pt x="538" y="116"/>
                  <a:pt x="545" y="116"/>
                  <a:pt x="543" y="113"/>
                </a:cubicBezTo>
                <a:cubicBezTo>
                  <a:pt x="548" y="115"/>
                  <a:pt x="555" y="115"/>
                  <a:pt x="554" y="120"/>
                </a:cubicBezTo>
                <a:close/>
                <a:moveTo>
                  <a:pt x="597" y="587"/>
                </a:moveTo>
                <a:cubicBezTo>
                  <a:pt x="598" y="592"/>
                  <a:pt x="587" y="591"/>
                  <a:pt x="588" y="586"/>
                </a:cubicBezTo>
                <a:cubicBezTo>
                  <a:pt x="591" y="583"/>
                  <a:pt x="594" y="586"/>
                  <a:pt x="597" y="587"/>
                </a:cubicBezTo>
                <a:close/>
                <a:moveTo>
                  <a:pt x="535" y="574"/>
                </a:moveTo>
                <a:cubicBezTo>
                  <a:pt x="532" y="574"/>
                  <a:pt x="532" y="574"/>
                  <a:pt x="532" y="574"/>
                </a:cubicBezTo>
                <a:cubicBezTo>
                  <a:pt x="531" y="570"/>
                  <a:pt x="527" y="569"/>
                  <a:pt x="533" y="567"/>
                </a:cubicBezTo>
                <a:cubicBezTo>
                  <a:pt x="533" y="571"/>
                  <a:pt x="537" y="570"/>
                  <a:pt x="535" y="574"/>
                </a:cubicBezTo>
                <a:close/>
              </a:path>
            </a:pathLst>
          </a:custGeom>
          <a:solidFill>
            <a:schemeClr val="accent2"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Arial" panose="020B0604020202020204" pitchFamily="34" charset="0"/>
              <a:ea typeface="幼圆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1268" name="WordArt 4"/>
          <p:cNvSpPr/>
          <p:nvPr/>
        </p:nvSpPr>
        <p:spPr>
          <a:xfrm>
            <a:off x="1165860" y="76518"/>
            <a:ext cx="13716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问题</a:t>
            </a:r>
            <a:r>
              <a:rPr lang="en-US" altLang="zh-CN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zh-CN" altLang="en-US" sz="40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Rectangle 2"/>
          <p:cNvSpPr/>
          <p:nvPr/>
        </p:nvSpPr>
        <p:spPr>
          <a:xfrm>
            <a:off x="2909570" y="171450"/>
            <a:ext cx="868045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某</a:t>
            </a:r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电气维修公司要求工人每周工作至少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天，至多不超过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6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天。公司确定的工资标准是每人每天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350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元，且每周付一次工资。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4" name="Rectangle 2"/>
          <p:cNvSpPr/>
          <p:nvPr/>
        </p:nvSpPr>
        <p:spPr>
          <a:xfrm>
            <a:off x="4710113" y="2072640"/>
            <a:ext cx="6697662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一个工人的工资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w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（单位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元）是他工作天数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d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函数吗？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5" name="Rectangle 2"/>
          <p:cNvSpPr/>
          <p:nvPr/>
        </p:nvSpPr>
        <p:spPr>
          <a:xfrm>
            <a:off x="4710430" y="3940175"/>
            <a:ext cx="703199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  <a:sym typeface="+mn-ea"/>
              </a:rPr>
              <a:t>此问题中两个变量的关系与问题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  <a:sym typeface="+mn-ea"/>
              </a:rPr>
              <a:t>中的两个变量的关系可以认为是一个函数吗？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7" name="Rectangle 3"/>
          <p:cNvSpPr/>
          <p:nvPr/>
        </p:nvSpPr>
        <p:spPr>
          <a:xfrm>
            <a:off x="229870" y="4465320"/>
            <a:ext cx="4356735" cy="2306955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函数概念：在变化过程中，有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两个变量</a:t>
            </a:r>
            <a:r>
              <a:rPr lang="zh-CN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，如果给定一个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值，</a:t>
            </a:r>
            <a:r>
              <a:rPr lang="en-US" altLang="zh-CN" sz="2400" b="1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都有</a:t>
            </a:r>
            <a:r>
              <a:rPr lang="zh-CN" altLang="en-US" sz="24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唯一确定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的一个值和它相对应，那么我们就称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的函数，其中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是自变量，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是因变量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zh-CN" altLang="zh-CN" sz="2400" b="1" dirty="0">
              <a:solidFill>
                <a:srgbClr val="66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550" y="1468120"/>
            <a:ext cx="3851275" cy="288861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/>
          <p:nvPr/>
        </p:nvSpPr>
        <p:spPr>
          <a:xfrm>
            <a:off x="2294255" y="2025015"/>
            <a:ext cx="7602220" cy="2922905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函数概念：在变化过程中，有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两个变量</a:t>
            </a:r>
            <a:r>
              <a:rPr lang="zh-CN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，如果</a:t>
            </a:r>
            <a:r>
              <a:rPr lang="zh-CN" altLang="en-US" sz="40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</a:rPr>
              <a:t>在一个取值范围内</a:t>
            </a:r>
            <a:r>
              <a:rPr lang="zh-CN" altLang="en-US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给定一个</a:t>
            </a:r>
            <a:r>
              <a:rPr lang="zh-CN" altLang="zh-CN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值，</a:t>
            </a:r>
            <a:r>
              <a:rPr lang="en-US" altLang="zh-CN" sz="3600" b="1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都有</a:t>
            </a: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唯一确定</a:t>
            </a:r>
            <a:r>
              <a:rPr lang="zh-CN" altLang="en-US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的一个值和它相对应，那么我们就称</a:t>
            </a:r>
            <a:r>
              <a:rPr lang="zh-CN" altLang="zh-CN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zh-CN" altLang="zh-CN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的函数，其中</a:t>
            </a:r>
            <a:r>
              <a:rPr lang="zh-CN" altLang="zh-CN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是自变量，</a:t>
            </a:r>
            <a:r>
              <a:rPr lang="zh-CN" altLang="zh-CN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是因变量</a:t>
            </a:r>
            <a:r>
              <a:rPr lang="zh-CN" altLang="zh-CN" sz="36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zh-CN" altLang="zh-CN" sz="3600" b="1" dirty="0">
              <a:solidFill>
                <a:srgbClr val="66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椭圆形标注 1"/>
          <p:cNvSpPr/>
          <p:nvPr/>
        </p:nvSpPr>
        <p:spPr>
          <a:xfrm>
            <a:off x="6997700" y="483870"/>
            <a:ext cx="2263775" cy="1395095"/>
          </a:xfrm>
          <a:prstGeom prst="wedgeEllipseCallout">
            <a:avLst>
              <a:gd name="adj1" fmla="val -22230"/>
              <a:gd name="adj2" fmla="val 1044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282815" y="815975"/>
            <a:ext cx="16941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集合</a:t>
            </a:r>
            <a:r>
              <a:rPr lang="en-US" altLang="zh-CN" sz="360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</a:t>
            </a:r>
            <a:endParaRPr lang="en-US" altLang="zh-CN" sz="36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2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Freeform 375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 rot="7568255">
            <a:off x="1319530" y="846455"/>
            <a:ext cx="3663950" cy="4311650"/>
          </a:xfrm>
          <a:custGeom>
            <a:avLst/>
            <a:gdLst>
              <a:gd name="T0" fmla="*/ 947 w 2046"/>
              <a:gd name="T1" fmla="*/ 2142 h 2433"/>
              <a:gd name="T2" fmla="*/ 1505 w 2046"/>
              <a:gd name="T3" fmla="*/ 1992 h 2433"/>
              <a:gd name="T4" fmla="*/ 1503 w 2046"/>
              <a:gd name="T5" fmla="*/ 2013 h 2433"/>
              <a:gd name="T6" fmla="*/ 1860 w 2046"/>
              <a:gd name="T7" fmla="*/ 1753 h 2433"/>
              <a:gd name="T8" fmla="*/ 2031 w 2046"/>
              <a:gd name="T9" fmla="*/ 1317 h 2433"/>
              <a:gd name="T10" fmla="*/ 2011 w 2046"/>
              <a:gd name="T11" fmla="*/ 1000 h 2433"/>
              <a:gd name="T12" fmla="*/ 1817 w 2046"/>
              <a:gd name="T13" fmla="*/ 702 h 2433"/>
              <a:gd name="T14" fmla="*/ 1624 w 2046"/>
              <a:gd name="T15" fmla="*/ 531 h 2433"/>
              <a:gd name="T16" fmla="*/ 1938 w 2046"/>
              <a:gd name="T17" fmla="*/ 774 h 2433"/>
              <a:gd name="T18" fmla="*/ 1714 w 2046"/>
              <a:gd name="T19" fmla="*/ 528 h 2433"/>
              <a:gd name="T20" fmla="*/ 1567 w 2046"/>
              <a:gd name="T21" fmla="*/ 382 h 2433"/>
              <a:gd name="T22" fmla="*/ 1219 w 2046"/>
              <a:gd name="T23" fmla="*/ 133 h 2433"/>
              <a:gd name="T24" fmla="*/ 811 w 2046"/>
              <a:gd name="T25" fmla="*/ 65 h 2433"/>
              <a:gd name="T26" fmla="*/ 606 w 2046"/>
              <a:gd name="T27" fmla="*/ 21 h 2433"/>
              <a:gd name="T28" fmla="*/ 514 w 2046"/>
              <a:gd name="T29" fmla="*/ 261 h 2433"/>
              <a:gd name="T30" fmla="*/ 86 w 2046"/>
              <a:gd name="T31" fmla="*/ 353 h 2433"/>
              <a:gd name="T32" fmla="*/ 221 w 2046"/>
              <a:gd name="T33" fmla="*/ 489 h 2433"/>
              <a:gd name="T34" fmla="*/ 632 w 2046"/>
              <a:gd name="T35" fmla="*/ 312 h 2433"/>
              <a:gd name="T36" fmla="*/ 542 w 2046"/>
              <a:gd name="T37" fmla="*/ 393 h 2433"/>
              <a:gd name="T38" fmla="*/ 511 w 2046"/>
              <a:gd name="T39" fmla="*/ 555 h 2433"/>
              <a:gd name="T40" fmla="*/ 725 w 2046"/>
              <a:gd name="T41" fmla="*/ 584 h 2433"/>
              <a:gd name="T42" fmla="*/ 869 w 2046"/>
              <a:gd name="T43" fmla="*/ 668 h 2433"/>
              <a:gd name="T44" fmla="*/ 776 w 2046"/>
              <a:gd name="T45" fmla="*/ 676 h 2433"/>
              <a:gd name="T46" fmla="*/ 844 w 2046"/>
              <a:gd name="T47" fmla="*/ 752 h 2433"/>
              <a:gd name="T48" fmla="*/ 907 w 2046"/>
              <a:gd name="T49" fmla="*/ 829 h 2433"/>
              <a:gd name="T50" fmla="*/ 736 w 2046"/>
              <a:gd name="T51" fmla="*/ 772 h 2433"/>
              <a:gd name="T52" fmla="*/ 771 w 2046"/>
              <a:gd name="T53" fmla="*/ 803 h 2433"/>
              <a:gd name="T54" fmla="*/ 1001 w 2046"/>
              <a:gd name="T55" fmla="*/ 937 h 2433"/>
              <a:gd name="T56" fmla="*/ 1258 w 2046"/>
              <a:gd name="T57" fmla="*/ 1153 h 2433"/>
              <a:gd name="T58" fmla="*/ 1310 w 2046"/>
              <a:gd name="T59" fmla="*/ 1231 h 2433"/>
              <a:gd name="T60" fmla="*/ 1304 w 2046"/>
              <a:gd name="T61" fmla="*/ 1308 h 2433"/>
              <a:gd name="T62" fmla="*/ 1188 w 2046"/>
              <a:gd name="T63" fmla="*/ 1435 h 2433"/>
              <a:gd name="T64" fmla="*/ 1204 w 2046"/>
              <a:gd name="T65" fmla="*/ 1453 h 2433"/>
              <a:gd name="T66" fmla="*/ 1350 w 2046"/>
              <a:gd name="T67" fmla="*/ 1306 h 2433"/>
              <a:gd name="T68" fmla="*/ 1294 w 2046"/>
              <a:gd name="T69" fmla="*/ 1424 h 2433"/>
              <a:gd name="T70" fmla="*/ 1207 w 2046"/>
              <a:gd name="T71" fmla="*/ 1499 h 2433"/>
              <a:gd name="T72" fmla="*/ 808 w 2046"/>
              <a:gd name="T73" fmla="*/ 1720 h 2433"/>
              <a:gd name="T74" fmla="*/ 759 w 2046"/>
              <a:gd name="T75" fmla="*/ 1864 h 2433"/>
              <a:gd name="T76" fmla="*/ 1199 w 2046"/>
              <a:gd name="T77" fmla="*/ 1730 h 2433"/>
              <a:gd name="T78" fmla="*/ 683 w 2046"/>
              <a:gd name="T79" fmla="*/ 1994 h 2433"/>
              <a:gd name="T80" fmla="*/ 1024 w 2046"/>
              <a:gd name="T81" fmla="*/ 1879 h 2433"/>
              <a:gd name="T82" fmla="*/ 247 w 2046"/>
              <a:gd name="T83" fmla="*/ 2351 h 2433"/>
              <a:gd name="T84" fmla="*/ 1303 w 2046"/>
              <a:gd name="T85" fmla="*/ 1244 h 2433"/>
              <a:gd name="T86" fmla="*/ 789 w 2046"/>
              <a:gd name="T87" fmla="*/ 1682 h 2433"/>
              <a:gd name="T88" fmla="*/ 1490 w 2046"/>
              <a:gd name="T89" fmla="*/ 1678 h 2433"/>
              <a:gd name="T90" fmla="*/ 1612 w 2046"/>
              <a:gd name="T91" fmla="*/ 1613 h 2433"/>
              <a:gd name="T92" fmla="*/ 1371 w 2046"/>
              <a:gd name="T93" fmla="*/ 1761 h 2433"/>
              <a:gd name="T94" fmla="*/ 1140 w 2046"/>
              <a:gd name="T95" fmla="*/ 1827 h 2433"/>
              <a:gd name="T96" fmla="*/ 1401 w 2046"/>
              <a:gd name="T97" fmla="*/ 1699 h 2433"/>
              <a:gd name="T98" fmla="*/ 1569 w 2046"/>
              <a:gd name="T99" fmla="*/ 1589 h 2433"/>
              <a:gd name="T100" fmla="*/ 1649 w 2046"/>
              <a:gd name="T101" fmla="*/ 1510 h 2433"/>
              <a:gd name="T102" fmla="*/ 1310 w 2046"/>
              <a:gd name="T103" fmla="*/ 1282 h 2433"/>
              <a:gd name="T104" fmla="*/ 1320 w 2046"/>
              <a:gd name="T105" fmla="*/ 1207 h 2433"/>
              <a:gd name="T106" fmla="*/ 1923 w 2046"/>
              <a:gd name="T107" fmla="*/ 862 h 2433"/>
              <a:gd name="T108" fmla="*/ 1872 w 2046"/>
              <a:gd name="T109" fmla="*/ 753 h 2433"/>
              <a:gd name="T110" fmla="*/ 1230 w 2046"/>
              <a:gd name="T111" fmla="*/ 1028 h 2433"/>
              <a:gd name="T112" fmla="*/ 1514 w 2046"/>
              <a:gd name="T113" fmla="*/ 435 h 2433"/>
              <a:gd name="T114" fmla="*/ 1070 w 2046"/>
              <a:gd name="T115" fmla="*/ 930 h 2433"/>
              <a:gd name="T116" fmla="*/ 1132 w 2046"/>
              <a:gd name="T117" fmla="*/ 863 h 2433"/>
              <a:gd name="T118" fmla="*/ 1077 w 2046"/>
              <a:gd name="T119" fmla="*/ 765 h 2433"/>
              <a:gd name="T120" fmla="*/ 960 w 2046"/>
              <a:gd name="T121" fmla="*/ 837 h 2433"/>
              <a:gd name="T122" fmla="*/ 908 w 2046"/>
              <a:gd name="T123" fmla="*/ 124 h 2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6" h="2433">
                <a:moveTo>
                  <a:pt x="211" y="2433"/>
                </a:moveTo>
                <a:cubicBezTo>
                  <a:pt x="225" y="2427"/>
                  <a:pt x="244" y="2418"/>
                  <a:pt x="252" y="2410"/>
                </a:cubicBezTo>
                <a:cubicBezTo>
                  <a:pt x="263" y="2416"/>
                  <a:pt x="281" y="2388"/>
                  <a:pt x="292" y="2400"/>
                </a:cubicBezTo>
                <a:cubicBezTo>
                  <a:pt x="298" y="2397"/>
                  <a:pt x="290" y="2392"/>
                  <a:pt x="297" y="2389"/>
                </a:cubicBezTo>
                <a:cubicBezTo>
                  <a:pt x="303" y="2388"/>
                  <a:pt x="309" y="2388"/>
                  <a:pt x="315" y="2387"/>
                </a:cubicBezTo>
                <a:cubicBezTo>
                  <a:pt x="317" y="2380"/>
                  <a:pt x="327" y="2377"/>
                  <a:pt x="332" y="2380"/>
                </a:cubicBezTo>
                <a:cubicBezTo>
                  <a:pt x="330" y="2381"/>
                  <a:pt x="331" y="2383"/>
                  <a:pt x="330" y="2384"/>
                </a:cubicBezTo>
                <a:cubicBezTo>
                  <a:pt x="326" y="2384"/>
                  <a:pt x="320" y="2387"/>
                  <a:pt x="315" y="2390"/>
                </a:cubicBezTo>
                <a:cubicBezTo>
                  <a:pt x="310" y="2393"/>
                  <a:pt x="305" y="2397"/>
                  <a:pt x="302" y="2401"/>
                </a:cubicBezTo>
                <a:cubicBezTo>
                  <a:pt x="314" y="2394"/>
                  <a:pt x="329" y="2389"/>
                  <a:pt x="338" y="2380"/>
                </a:cubicBezTo>
                <a:cubicBezTo>
                  <a:pt x="336" y="2381"/>
                  <a:pt x="333" y="2383"/>
                  <a:pt x="332" y="2381"/>
                </a:cubicBezTo>
                <a:cubicBezTo>
                  <a:pt x="337" y="2379"/>
                  <a:pt x="335" y="2376"/>
                  <a:pt x="340" y="2374"/>
                </a:cubicBezTo>
                <a:cubicBezTo>
                  <a:pt x="343" y="2376"/>
                  <a:pt x="338" y="2380"/>
                  <a:pt x="344" y="2376"/>
                </a:cubicBezTo>
                <a:cubicBezTo>
                  <a:pt x="345" y="2374"/>
                  <a:pt x="345" y="2371"/>
                  <a:pt x="348" y="2369"/>
                </a:cubicBezTo>
                <a:cubicBezTo>
                  <a:pt x="360" y="2367"/>
                  <a:pt x="377" y="2360"/>
                  <a:pt x="385" y="2351"/>
                </a:cubicBezTo>
                <a:cubicBezTo>
                  <a:pt x="395" y="2353"/>
                  <a:pt x="406" y="2346"/>
                  <a:pt x="416" y="2340"/>
                </a:cubicBezTo>
                <a:cubicBezTo>
                  <a:pt x="426" y="2335"/>
                  <a:pt x="435" y="2332"/>
                  <a:pt x="440" y="2339"/>
                </a:cubicBezTo>
                <a:cubicBezTo>
                  <a:pt x="452" y="2330"/>
                  <a:pt x="465" y="2322"/>
                  <a:pt x="480" y="2322"/>
                </a:cubicBezTo>
                <a:cubicBezTo>
                  <a:pt x="483" y="2320"/>
                  <a:pt x="479" y="2317"/>
                  <a:pt x="483" y="2315"/>
                </a:cubicBezTo>
                <a:cubicBezTo>
                  <a:pt x="500" y="2316"/>
                  <a:pt x="514" y="2295"/>
                  <a:pt x="532" y="2291"/>
                </a:cubicBezTo>
                <a:cubicBezTo>
                  <a:pt x="533" y="2296"/>
                  <a:pt x="515" y="2298"/>
                  <a:pt x="523" y="2302"/>
                </a:cubicBezTo>
                <a:cubicBezTo>
                  <a:pt x="544" y="2285"/>
                  <a:pt x="568" y="2286"/>
                  <a:pt x="586" y="2277"/>
                </a:cubicBezTo>
                <a:cubicBezTo>
                  <a:pt x="587" y="2280"/>
                  <a:pt x="580" y="2282"/>
                  <a:pt x="582" y="2285"/>
                </a:cubicBezTo>
                <a:cubicBezTo>
                  <a:pt x="587" y="2282"/>
                  <a:pt x="599" y="2279"/>
                  <a:pt x="605" y="2274"/>
                </a:cubicBezTo>
                <a:cubicBezTo>
                  <a:pt x="607" y="2276"/>
                  <a:pt x="609" y="2276"/>
                  <a:pt x="609" y="2279"/>
                </a:cubicBezTo>
                <a:cubicBezTo>
                  <a:pt x="620" y="2270"/>
                  <a:pt x="634" y="2270"/>
                  <a:pt x="648" y="2267"/>
                </a:cubicBezTo>
                <a:cubicBezTo>
                  <a:pt x="649" y="2263"/>
                  <a:pt x="642" y="2264"/>
                  <a:pt x="646" y="2261"/>
                </a:cubicBezTo>
                <a:cubicBezTo>
                  <a:pt x="649" y="2260"/>
                  <a:pt x="653" y="2258"/>
                  <a:pt x="656" y="2257"/>
                </a:cubicBezTo>
                <a:cubicBezTo>
                  <a:pt x="655" y="2260"/>
                  <a:pt x="656" y="2263"/>
                  <a:pt x="660" y="2261"/>
                </a:cubicBezTo>
                <a:cubicBezTo>
                  <a:pt x="673" y="2252"/>
                  <a:pt x="692" y="2248"/>
                  <a:pt x="703" y="2237"/>
                </a:cubicBezTo>
                <a:cubicBezTo>
                  <a:pt x="701" y="2244"/>
                  <a:pt x="708" y="2236"/>
                  <a:pt x="709" y="2236"/>
                </a:cubicBezTo>
                <a:cubicBezTo>
                  <a:pt x="709" y="2236"/>
                  <a:pt x="710" y="2238"/>
                  <a:pt x="710" y="2238"/>
                </a:cubicBezTo>
                <a:cubicBezTo>
                  <a:pt x="724" y="2236"/>
                  <a:pt x="743" y="2226"/>
                  <a:pt x="760" y="2216"/>
                </a:cubicBezTo>
                <a:cubicBezTo>
                  <a:pt x="777" y="2207"/>
                  <a:pt x="793" y="2199"/>
                  <a:pt x="800" y="2201"/>
                </a:cubicBezTo>
                <a:cubicBezTo>
                  <a:pt x="796" y="2199"/>
                  <a:pt x="804" y="2189"/>
                  <a:pt x="812" y="2191"/>
                </a:cubicBezTo>
                <a:cubicBezTo>
                  <a:pt x="815" y="2194"/>
                  <a:pt x="810" y="2195"/>
                  <a:pt x="811" y="2197"/>
                </a:cubicBezTo>
                <a:cubicBezTo>
                  <a:pt x="851" y="2178"/>
                  <a:pt x="898" y="2162"/>
                  <a:pt x="947" y="2142"/>
                </a:cubicBezTo>
                <a:cubicBezTo>
                  <a:pt x="945" y="2142"/>
                  <a:pt x="943" y="2143"/>
                  <a:pt x="943" y="2142"/>
                </a:cubicBezTo>
                <a:cubicBezTo>
                  <a:pt x="967" y="2134"/>
                  <a:pt x="978" y="2134"/>
                  <a:pt x="996" y="2124"/>
                </a:cubicBezTo>
                <a:cubicBezTo>
                  <a:pt x="1014" y="2119"/>
                  <a:pt x="1046" y="2105"/>
                  <a:pt x="1056" y="2102"/>
                </a:cubicBezTo>
                <a:cubicBezTo>
                  <a:pt x="1054" y="2102"/>
                  <a:pt x="1045" y="2103"/>
                  <a:pt x="1049" y="2100"/>
                </a:cubicBezTo>
                <a:cubicBezTo>
                  <a:pt x="1071" y="2102"/>
                  <a:pt x="1087" y="2095"/>
                  <a:pt x="1113" y="2085"/>
                </a:cubicBezTo>
                <a:cubicBezTo>
                  <a:pt x="1118" y="2091"/>
                  <a:pt x="1137" y="2084"/>
                  <a:pt x="1134" y="2077"/>
                </a:cubicBezTo>
                <a:cubicBezTo>
                  <a:pt x="1128" y="2079"/>
                  <a:pt x="1126" y="2081"/>
                  <a:pt x="1125" y="2084"/>
                </a:cubicBezTo>
                <a:cubicBezTo>
                  <a:pt x="1122" y="2083"/>
                  <a:pt x="1116" y="2087"/>
                  <a:pt x="1116" y="2081"/>
                </a:cubicBezTo>
                <a:cubicBezTo>
                  <a:pt x="1125" y="2078"/>
                  <a:pt x="1152" y="2066"/>
                  <a:pt x="1140" y="2077"/>
                </a:cubicBezTo>
                <a:cubicBezTo>
                  <a:pt x="1166" y="2062"/>
                  <a:pt x="1178" y="2069"/>
                  <a:pt x="1201" y="2056"/>
                </a:cubicBezTo>
                <a:cubicBezTo>
                  <a:pt x="1210" y="2068"/>
                  <a:pt x="1239" y="2045"/>
                  <a:pt x="1239" y="2053"/>
                </a:cubicBezTo>
                <a:cubicBezTo>
                  <a:pt x="1245" y="2047"/>
                  <a:pt x="1255" y="2044"/>
                  <a:pt x="1263" y="2047"/>
                </a:cubicBezTo>
                <a:cubicBezTo>
                  <a:pt x="1249" y="2056"/>
                  <a:pt x="1238" y="2058"/>
                  <a:pt x="1229" y="2064"/>
                </a:cubicBezTo>
                <a:cubicBezTo>
                  <a:pt x="1235" y="2062"/>
                  <a:pt x="1240" y="2060"/>
                  <a:pt x="1243" y="2062"/>
                </a:cubicBezTo>
                <a:cubicBezTo>
                  <a:pt x="1249" y="2055"/>
                  <a:pt x="1257" y="2053"/>
                  <a:pt x="1266" y="2054"/>
                </a:cubicBezTo>
                <a:cubicBezTo>
                  <a:pt x="1263" y="2048"/>
                  <a:pt x="1273" y="2051"/>
                  <a:pt x="1275" y="2051"/>
                </a:cubicBezTo>
                <a:cubicBezTo>
                  <a:pt x="1275" y="2046"/>
                  <a:pt x="1268" y="2052"/>
                  <a:pt x="1269" y="2047"/>
                </a:cubicBezTo>
                <a:cubicBezTo>
                  <a:pt x="1280" y="2041"/>
                  <a:pt x="1295" y="2038"/>
                  <a:pt x="1308" y="2038"/>
                </a:cubicBezTo>
                <a:cubicBezTo>
                  <a:pt x="1304" y="2039"/>
                  <a:pt x="1302" y="2041"/>
                  <a:pt x="1302" y="2043"/>
                </a:cubicBezTo>
                <a:cubicBezTo>
                  <a:pt x="1311" y="2038"/>
                  <a:pt x="1324" y="2041"/>
                  <a:pt x="1324" y="2032"/>
                </a:cubicBezTo>
                <a:cubicBezTo>
                  <a:pt x="1320" y="2033"/>
                  <a:pt x="1313" y="2038"/>
                  <a:pt x="1311" y="2035"/>
                </a:cubicBezTo>
                <a:cubicBezTo>
                  <a:pt x="1323" y="2029"/>
                  <a:pt x="1333" y="2027"/>
                  <a:pt x="1342" y="2028"/>
                </a:cubicBezTo>
                <a:cubicBezTo>
                  <a:pt x="1340" y="2028"/>
                  <a:pt x="1329" y="2032"/>
                  <a:pt x="1335" y="2031"/>
                </a:cubicBezTo>
                <a:cubicBezTo>
                  <a:pt x="1344" y="2030"/>
                  <a:pt x="1345" y="2026"/>
                  <a:pt x="1350" y="2023"/>
                </a:cubicBezTo>
                <a:cubicBezTo>
                  <a:pt x="1361" y="2025"/>
                  <a:pt x="1369" y="2024"/>
                  <a:pt x="1377" y="2022"/>
                </a:cubicBezTo>
                <a:cubicBezTo>
                  <a:pt x="1379" y="2022"/>
                  <a:pt x="1379" y="2022"/>
                  <a:pt x="1379" y="2022"/>
                </a:cubicBezTo>
                <a:cubicBezTo>
                  <a:pt x="1380" y="2022"/>
                  <a:pt x="1380" y="2022"/>
                  <a:pt x="1380" y="2022"/>
                </a:cubicBezTo>
                <a:cubicBezTo>
                  <a:pt x="1381" y="2021"/>
                  <a:pt x="1381" y="2021"/>
                  <a:pt x="1381" y="2021"/>
                </a:cubicBezTo>
                <a:cubicBezTo>
                  <a:pt x="1382" y="2021"/>
                  <a:pt x="1384" y="2020"/>
                  <a:pt x="1386" y="2020"/>
                </a:cubicBezTo>
                <a:cubicBezTo>
                  <a:pt x="1389" y="2019"/>
                  <a:pt x="1392" y="2018"/>
                  <a:pt x="1395" y="2017"/>
                </a:cubicBezTo>
                <a:cubicBezTo>
                  <a:pt x="1402" y="2015"/>
                  <a:pt x="1409" y="2013"/>
                  <a:pt x="1417" y="2011"/>
                </a:cubicBezTo>
                <a:cubicBezTo>
                  <a:pt x="1418" y="2008"/>
                  <a:pt x="1423" y="2006"/>
                  <a:pt x="1429" y="2003"/>
                </a:cubicBezTo>
                <a:cubicBezTo>
                  <a:pt x="1436" y="2001"/>
                  <a:pt x="1443" y="1998"/>
                  <a:pt x="1450" y="1996"/>
                </a:cubicBezTo>
                <a:cubicBezTo>
                  <a:pt x="1450" y="1998"/>
                  <a:pt x="1452" y="1998"/>
                  <a:pt x="1454" y="1999"/>
                </a:cubicBezTo>
                <a:cubicBezTo>
                  <a:pt x="1457" y="2002"/>
                  <a:pt x="1444" y="2004"/>
                  <a:pt x="1448" y="2007"/>
                </a:cubicBezTo>
                <a:cubicBezTo>
                  <a:pt x="1452" y="2006"/>
                  <a:pt x="1457" y="2004"/>
                  <a:pt x="1462" y="2002"/>
                </a:cubicBezTo>
                <a:cubicBezTo>
                  <a:pt x="1475" y="1998"/>
                  <a:pt x="1491" y="1993"/>
                  <a:pt x="1505" y="1992"/>
                </a:cubicBezTo>
                <a:cubicBezTo>
                  <a:pt x="1507" y="1990"/>
                  <a:pt x="1517" y="1985"/>
                  <a:pt x="1527" y="1981"/>
                </a:cubicBezTo>
                <a:cubicBezTo>
                  <a:pt x="1536" y="1977"/>
                  <a:pt x="1546" y="1974"/>
                  <a:pt x="1551" y="1977"/>
                </a:cubicBezTo>
                <a:cubicBezTo>
                  <a:pt x="1541" y="1982"/>
                  <a:pt x="1533" y="1986"/>
                  <a:pt x="1525" y="1989"/>
                </a:cubicBezTo>
                <a:cubicBezTo>
                  <a:pt x="1517" y="1993"/>
                  <a:pt x="1509" y="1995"/>
                  <a:pt x="1503" y="1996"/>
                </a:cubicBezTo>
                <a:cubicBezTo>
                  <a:pt x="1503" y="1998"/>
                  <a:pt x="1497" y="2000"/>
                  <a:pt x="1490" y="2002"/>
                </a:cubicBezTo>
                <a:cubicBezTo>
                  <a:pt x="1483" y="2005"/>
                  <a:pt x="1473" y="2008"/>
                  <a:pt x="1466" y="2010"/>
                </a:cubicBezTo>
                <a:cubicBezTo>
                  <a:pt x="1455" y="2014"/>
                  <a:pt x="1447" y="2017"/>
                  <a:pt x="1451" y="2020"/>
                </a:cubicBezTo>
                <a:cubicBezTo>
                  <a:pt x="1447" y="2019"/>
                  <a:pt x="1445" y="2017"/>
                  <a:pt x="1437" y="2020"/>
                </a:cubicBezTo>
                <a:cubicBezTo>
                  <a:pt x="1434" y="2023"/>
                  <a:pt x="1426" y="2028"/>
                  <a:pt x="1420" y="2034"/>
                </a:cubicBezTo>
                <a:cubicBezTo>
                  <a:pt x="1419" y="2029"/>
                  <a:pt x="1415" y="2032"/>
                  <a:pt x="1411" y="2035"/>
                </a:cubicBezTo>
                <a:cubicBezTo>
                  <a:pt x="1406" y="2038"/>
                  <a:pt x="1401" y="2041"/>
                  <a:pt x="1398" y="2037"/>
                </a:cubicBezTo>
                <a:cubicBezTo>
                  <a:pt x="1388" y="2039"/>
                  <a:pt x="1393" y="2043"/>
                  <a:pt x="1388" y="2045"/>
                </a:cubicBezTo>
                <a:cubicBezTo>
                  <a:pt x="1387" y="2045"/>
                  <a:pt x="1387" y="2045"/>
                  <a:pt x="1387" y="2045"/>
                </a:cubicBezTo>
                <a:cubicBezTo>
                  <a:pt x="1387" y="2045"/>
                  <a:pt x="1386" y="2045"/>
                  <a:pt x="1386" y="2045"/>
                </a:cubicBezTo>
                <a:cubicBezTo>
                  <a:pt x="1385" y="2045"/>
                  <a:pt x="1385" y="2045"/>
                  <a:pt x="1384" y="2045"/>
                </a:cubicBezTo>
                <a:cubicBezTo>
                  <a:pt x="1383" y="2045"/>
                  <a:pt x="1382" y="2045"/>
                  <a:pt x="1381" y="2044"/>
                </a:cubicBezTo>
                <a:cubicBezTo>
                  <a:pt x="1379" y="2044"/>
                  <a:pt x="1376" y="2043"/>
                  <a:pt x="1374" y="2044"/>
                </a:cubicBezTo>
                <a:cubicBezTo>
                  <a:pt x="1337" y="2068"/>
                  <a:pt x="1287" y="2072"/>
                  <a:pt x="1249" y="2089"/>
                </a:cubicBezTo>
                <a:cubicBezTo>
                  <a:pt x="1258" y="2087"/>
                  <a:pt x="1269" y="2083"/>
                  <a:pt x="1275" y="2086"/>
                </a:cubicBezTo>
                <a:cubicBezTo>
                  <a:pt x="1272" y="2087"/>
                  <a:pt x="1265" y="2085"/>
                  <a:pt x="1265" y="2089"/>
                </a:cubicBezTo>
                <a:cubicBezTo>
                  <a:pt x="1268" y="2090"/>
                  <a:pt x="1274" y="2087"/>
                  <a:pt x="1276" y="2088"/>
                </a:cubicBezTo>
                <a:cubicBezTo>
                  <a:pt x="1268" y="2094"/>
                  <a:pt x="1259" y="2089"/>
                  <a:pt x="1256" y="2093"/>
                </a:cubicBezTo>
                <a:cubicBezTo>
                  <a:pt x="1266" y="2090"/>
                  <a:pt x="1257" y="2098"/>
                  <a:pt x="1258" y="2098"/>
                </a:cubicBezTo>
                <a:cubicBezTo>
                  <a:pt x="1262" y="2099"/>
                  <a:pt x="1266" y="2094"/>
                  <a:pt x="1273" y="2097"/>
                </a:cubicBezTo>
                <a:cubicBezTo>
                  <a:pt x="1273" y="2094"/>
                  <a:pt x="1270" y="2095"/>
                  <a:pt x="1270" y="2092"/>
                </a:cubicBezTo>
                <a:cubicBezTo>
                  <a:pt x="1273" y="2091"/>
                  <a:pt x="1274" y="2095"/>
                  <a:pt x="1278" y="2094"/>
                </a:cubicBezTo>
                <a:cubicBezTo>
                  <a:pt x="1298" y="2071"/>
                  <a:pt x="1341" y="2071"/>
                  <a:pt x="1367" y="2054"/>
                </a:cubicBezTo>
                <a:cubicBezTo>
                  <a:pt x="1371" y="2060"/>
                  <a:pt x="1376" y="2054"/>
                  <a:pt x="1374" y="2051"/>
                </a:cubicBezTo>
                <a:cubicBezTo>
                  <a:pt x="1383" y="2051"/>
                  <a:pt x="1385" y="2053"/>
                  <a:pt x="1389" y="2055"/>
                </a:cubicBezTo>
                <a:cubicBezTo>
                  <a:pt x="1389" y="2055"/>
                  <a:pt x="1390" y="2055"/>
                  <a:pt x="1390" y="2054"/>
                </a:cubicBezTo>
                <a:cubicBezTo>
                  <a:pt x="1390" y="2054"/>
                  <a:pt x="1390" y="2054"/>
                  <a:pt x="1391" y="2053"/>
                </a:cubicBezTo>
                <a:cubicBezTo>
                  <a:pt x="1391" y="2052"/>
                  <a:pt x="1392" y="2052"/>
                  <a:pt x="1393" y="2051"/>
                </a:cubicBezTo>
                <a:cubicBezTo>
                  <a:pt x="1395" y="2050"/>
                  <a:pt x="1397" y="2049"/>
                  <a:pt x="1400" y="2047"/>
                </a:cubicBezTo>
                <a:cubicBezTo>
                  <a:pt x="1405" y="2045"/>
                  <a:pt x="1412" y="2043"/>
                  <a:pt x="1418" y="2042"/>
                </a:cubicBezTo>
                <a:cubicBezTo>
                  <a:pt x="1431" y="2038"/>
                  <a:pt x="1444" y="2034"/>
                  <a:pt x="1451" y="2029"/>
                </a:cubicBezTo>
                <a:cubicBezTo>
                  <a:pt x="1457" y="2029"/>
                  <a:pt x="1465" y="2028"/>
                  <a:pt x="1472" y="2026"/>
                </a:cubicBezTo>
                <a:cubicBezTo>
                  <a:pt x="1482" y="2022"/>
                  <a:pt x="1493" y="2018"/>
                  <a:pt x="1503" y="2013"/>
                </a:cubicBezTo>
                <a:cubicBezTo>
                  <a:pt x="1514" y="2008"/>
                  <a:pt x="1523" y="2003"/>
                  <a:pt x="1530" y="2001"/>
                </a:cubicBezTo>
                <a:cubicBezTo>
                  <a:pt x="1528" y="2002"/>
                  <a:pt x="1526" y="2001"/>
                  <a:pt x="1526" y="2000"/>
                </a:cubicBezTo>
                <a:cubicBezTo>
                  <a:pt x="1536" y="1995"/>
                  <a:pt x="1541" y="1991"/>
                  <a:pt x="1549" y="1992"/>
                </a:cubicBezTo>
                <a:cubicBezTo>
                  <a:pt x="1544" y="1998"/>
                  <a:pt x="1543" y="1992"/>
                  <a:pt x="1534" y="1996"/>
                </a:cubicBezTo>
                <a:cubicBezTo>
                  <a:pt x="1547" y="1997"/>
                  <a:pt x="1561" y="1992"/>
                  <a:pt x="1575" y="1985"/>
                </a:cubicBezTo>
                <a:cubicBezTo>
                  <a:pt x="1578" y="1984"/>
                  <a:pt x="1582" y="1982"/>
                  <a:pt x="1585" y="1980"/>
                </a:cubicBezTo>
                <a:cubicBezTo>
                  <a:pt x="1589" y="1978"/>
                  <a:pt x="1592" y="1977"/>
                  <a:pt x="1596" y="1975"/>
                </a:cubicBezTo>
                <a:cubicBezTo>
                  <a:pt x="1599" y="1973"/>
                  <a:pt x="1603" y="1971"/>
                  <a:pt x="1607" y="1970"/>
                </a:cubicBezTo>
                <a:cubicBezTo>
                  <a:pt x="1610" y="1968"/>
                  <a:pt x="1614" y="1966"/>
                  <a:pt x="1618" y="1965"/>
                </a:cubicBezTo>
                <a:cubicBezTo>
                  <a:pt x="1621" y="1961"/>
                  <a:pt x="1626" y="1957"/>
                  <a:pt x="1631" y="1953"/>
                </a:cubicBezTo>
                <a:cubicBezTo>
                  <a:pt x="1638" y="1953"/>
                  <a:pt x="1652" y="1944"/>
                  <a:pt x="1664" y="1937"/>
                </a:cubicBezTo>
                <a:cubicBezTo>
                  <a:pt x="1663" y="1932"/>
                  <a:pt x="1666" y="1928"/>
                  <a:pt x="1678" y="1921"/>
                </a:cubicBezTo>
                <a:cubicBezTo>
                  <a:pt x="1673" y="1921"/>
                  <a:pt x="1668" y="1923"/>
                  <a:pt x="1663" y="1924"/>
                </a:cubicBezTo>
                <a:cubicBezTo>
                  <a:pt x="1658" y="1926"/>
                  <a:pt x="1653" y="1929"/>
                  <a:pt x="1648" y="1931"/>
                </a:cubicBezTo>
                <a:cubicBezTo>
                  <a:pt x="1643" y="1934"/>
                  <a:pt x="1638" y="1937"/>
                  <a:pt x="1634" y="1940"/>
                </a:cubicBezTo>
                <a:cubicBezTo>
                  <a:pt x="1629" y="1943"/>
                  <a:pt x="1625" y="1946"/>
                  <a:pt x="1621" y="1949"/>
                </a:cubicBezTo>
                <a:cubicBezTo>
                  <a:pt x="1626" y="1939"/>
                  <a:pt x="1611" y="1946"/>
                  <a:pt x="1620" y="1938"/>
                </a:cubicBezTo>
                <a:cubicBezTo>
                  <a:pt x="1623" y="1938"/>
                  <a:pt x="1627" y="1937"/>
                  <a:pt x="1633" y="1935"/>
                </a:cubicBezTo>
                <a:cubicBezTo>
                  <a:pt x="1636" y="1933"/>
                  <a:pt x="1638" y="1932"/>
                  <a:pt x="1641" y="1930"/>
                </a:cubicBezTo>
                <a:cubicBezTo>
                  <a:pt x="1644" y="1929"/>
                  <a:pt x="1648" y="1927"/>
                  <a:pt x="1651" y="1925"/>
                </a:cubicBezTo>
                <a:cubicBezTo>
                  <a:pt x="1663" y="1918"/>
                  <a:pt x="1675" y="1909"/>
                  <a:pt x="1680" y="1906"/>
                </a:cubicBezTo>
                <a:cubicBezTo>
                  <a:pt x="1675" y="1909"/>
                  <a:pt x="1669" y="1912"/>
                  <a:pt x="1668" y="1909"/>
                </a:cubicBezTo>
                <a:cubicBezTo>
                  <a:pt x="1671" y="1907"/>
                  <a:pt x="1676" y="1903"/>
                  <a:pt x="1681" y="1899"/>
                </a:cubicBezTo>
                <a:cubicBezTo>
                  <a:pt x="1685" y="1895"/>
                  <a:pt x="1690" y="1892"/>
                  <a:pt x="1694" y="1891"/>
                </a:cubicBezTo>
                <a:cubicBezTo>
                  <a:pt x="1682" y="1899"/>
                  <a:pt x="1688" y="1901"/>
                  <a:pt x="1677" y="1903"/>
                </a:cubicBezTo>
                <a:cubicBezTo>
                  <a:pt x="1685" y="1903"/>
                  <a:pt x="1693" y="1902"/>
                  <a:pt x="1704" y="1897"/>
                </a:cubicBezTo>
                <a:cubicBezTo>
                  <a:pt x="1702" y="1892"/>
                  <a:pt x="1694" y="1901"/>
                  <a:pt x="1694" y="1895"/>
                </a:cubicBezTo>
                <a:cubicBezTo>
                  <a:pt x="1696" y="1893"/>
                  <a:pt x="1696" y="1892"/>
                  <a:pt x="1698" y="1890"/>
                </a:cubicBezTo>
                <a:cubicBezTo>
                  <a:pt x="1704" y="1891"/>
                  <a:pt x="1725" y="1872"/>
                  <a:pt x="1722" y="1882"/>
                </a:cubicBezTo>
                <a:cubicBezTo>
                  <a:pt x="1729" y="1874"/>
                  <a:pt x="1740" y="1866"/>
                  <a:pt x="1749" y="1859"/>
                </a:cubicBezTo>
                <a:cubicBezTo>
                  <a:pt x="1759" y="1852"/>
                  <a:pt x="1768" y="1847"/>
                  <a:pt x="1775" y="1847"/>
                </a:cubicBezTo>
                <a:cubicBezTo>
                  <a:pt x="1787" y="1833"/>
                  <a:pt x="1797" y="1821"/>
                  <a:pt x="1807" y="1809"/>
                </a:cubicBezTo>
                <a:cubicBezTo>
                  <a:pt x="1812" y="1803"/>
                  <a:pt x="1817" y="1796"/>
                  <a:pt x="1823" y="1790"/>
                </a:cubicBezTo>
                <a:cubicBezTo>
                  <a:pt x="1829" y="1784"/>
                  <a:pt x="1834" y="1778"/>
                  <a:pt x="1841" y="1772"/>
                </a:cubicBezTo>
                <a:cubicBezTo>
                  <a:pt x="1843" y="1772"/>
                  <a:pt x="1845" y="1775"/>
                  <a:pt x="1848" y="1772"/>
                </a:cubicBezTo>
                <a:cubicBezTo>
                  <a:pt x="1847" y="1769"/>
                  <a:pt x="1851" y="1762"/>
                  <a:pt x="1852" y="1758"/>
                </a:cubicBezTo>
                <a:cubicBezTo>
                  <a:pt x="1857" y="1760"/>
                  <a:pt x="1857" y="1752"/>
                  <a:pt x="1860" y="1753"/>
                </a:cubicBezTo>
                <a:cubicBezTo>
                  <a:pt x="1858" y="1756"/>
                  <a:pt x="1861" y="1757"/>
                  <a:pt x="1860" y="1760"/>
                </a:cubicBezTo>
                <a:cubicBezTo>
                  <a:pt x="1864" y="1754"/>
                  <a:pt x="1867" y="1751"/>
                  <a:pt x="1870" y="1749"/>
                </a:cubicBezTo>
                <a:cubicBezTo>
                  <a:pt x="1868" y="1744"/>
                  <a:pt x="1863" y="1756"/>
                  <a:pt x="1861" y="1749"/>
                </a:cubicBezTo>
                <a:cubicBezTo>
                  <a:pt x="1865" y="1744"/>
                  <a:pt x="1864" y="1741"/>
                  <a:pt x="1867" y="1736"/>
                </a:cubicBezTo>
                <a:cubicBezTo>
                  <a:pt x="1873" y="1733"/>
                  <a:pt x="1876" y="1727"/>
                  <a:pt x="1880" y="1719"/>
                </a:cubicBezTo>
                <a:cubicBezTo>
                  <a:pt x="1882" y="1715"/>
                  <a:pt x="1884" y="1711"/>
                  <a:pt x="1887" y="1708"/>
                </a:cubicBezTo>
                <a:cubicBezTo>
                  <a:pt x="1890" y="1704"/>
                  <a:pt x="1893" y="1700"/>
                  <a:pt x="1897" y="1696"/>
                </a:cubicBezTo>
                <a:cubicBezTo>
                  <a:pt x="1898" y="1698"/>
                  <a:pt x="1897" y="1701"/>
                  <a:pt x="1900" y="1701"/>
                </a:cubicBezTo>
                <a:cubicBezTo>
                  <a:pt x="1906" y="1692"/>
                  <a:pt x="1900" y="1689"/>
                  <a:pt x="1905" y="1680"/>
                </a:cubicBezTo>
                <a:cubicBezTo>
                  <a:pt x="1907" y="1682"/>
                  <a:pt x="1905" y="1686"/>
                  <a:pt x="1906" y="1687"/>
                </a:cubicBezTo>
                <a:cubicBezTo>
                  <a:pt x="1906" y="1685"/>
                  <a:pt x="1906" y="1683"/>
                  <a:pt x="1907" y="1681"/>
                </a:cubicBezTo>
                <a:cubicBezTo>
                  <a:pt x="1907" y="1678"/>
                  <a:pt x="1908" y="1676"/>
                  <a:pt x="1909" y="1673"/>
                </a:cubicBezTo>
                <a:cubicBezTo>
                  <a:pt x="1912" y="1669"/>
                  <a:pt x="1915" y="1664"/>
                  <a:pt x="1919" y="1659"/>
                </a:cubicBezTo>
                <a:cubicBezTo>
                  <a:pt x="1926" y="1650"/>
                  <a:pt x="1934" y="1641"/>
                  <a:pt x="1936" y="1637"/>
                </a:cubicBezTo>
                <a:cubicBezTo>
                  <a:pt x="1935" y="1640"/>
                  <a:pt x="1931" y="1642"/>
                  <a:pt x="1932" y="1638"/>
                </a:cubicBezTo>
                <a:cubicBezTo>
                  <a:pt x="1945" y="1618"/>
                  <a:pt x="1954" y="1598"/>
                  <a:pt x="1962" y="1578"/>
                </a:cubicBezTo>
                <a:cubicBezTo>
                  <a:pt x="1964" y="1573"/>
                  <a:pt x="1966" y="1568"/>
                  <a:pt x="1968" y="1563"/>
                </a:cubicBezTo>
                <a:cubicBezTo>
                  <a:pt x="1970" y="1558"/>
                  <a:pt x="1971" y="1553"/>
                  <a:pt x="1973" y="1548"/>
                </a:cubicBezTo>
                <a:cubicBezTo>
                  <a:pt x="1975" y="1543"/>
                  <a:pt x="1977" y="1538"/>
                  <a:pt x="1979" y="1533"/>
                </a:cubicBezTo>
                <a:cubicBezTo>
                  <a:pt x="1980" y="1527"/>
                  <a:pt x="1982" y="1522"/>
                  <a:pt x="1984" y="1517"/>
                </a:cubicBezTo>
                <a:cubicBezTo>
                  <a:pt x="1985" y="1517"/>
                  <a:pt x="1985" y="1522"/>
                  <a:pt x="1987" y="1518"/>
                </a:cubicBezTo>
                <a:cubicBezTo>
                  <a:pt x="1987" y="1515"/>
                  <a:pt x="1988" y="1512"/>
                  <a:pt x="1989" y="1507"/>
                </a:cubicBezTo>
                <a:cubicBezTo>
                  <a:pt x="1989" y="1505"/>
                  <a:pt x="1990" y="1502"/>
                  <a:pt x="1990" y="1500"/>
                </a:cubicBezTo>
                <a:cubicBezTo>
                  <a:pt x="1991" y="1497"/>
                  <a:pt x="1991" y="1494"/>
                  <a:pt x="1992" y="1491"/>
                </a:cubicBezTo>
                <a:cubicBezTo>
                  <a:pt x="1994" y="1479"/>
                  <a:pt x="1996" y="1465"/>
                  <a:pt x="1997" y="1453"/>
                </a:cubicBezTo>
                <a:cubicBezTo>
                  <a:pt x="1998" y="1447"/>
                  <a:pt x="1999" y="1441"/>
                  <a:pt x="2000" y="1435"/>
                </a:cubicBezTo>
                <a:cubicBezTo>
                  <a:pt x="2001" y="1430"/>
                  <a:pt x="2002" y="1426"/>
                  <a:pt x="2003" y="1422"/>
                </a:cubicBezTo>
                <a:cubicBezTo>
                  <a:pt x="2006" y="1415"/>
                  <a:pt x="2008" y="1413"/>
                  <a:pt x="2012" y="1418"/>
                </a:cubicBezTo>
                <a:cubicBezTo>
                  <a:pt x="2013" y="1416"/>
                  <a:pt x="2013" y="1413"/>
                  <a:pt x="2014" y="1413"/>
                </a:cubicBezTo>
                <a:cubicBezTo>
                  <a:pt x="2014" y="1416"/>
                  <a:pt x="2012" y="1421"/>
                  <a:pt x="2014" y="1422"/>
                </a:cubicBezTo>
                <a:cubicBezTo>
                  <a:pt x="2016" y="1417"/>
                  <a:pt x="2017" y="1411"/>
                  <a:pt x="2017" y="1404"/>
                </a:cubicBezTo>
                <a:cubicBezTo>
                  <a:pt x="2017" y="1400"/>
                  <a:pt x="2017" y="1397"/>
                  <a:pt x="2017" y="1393"/>
                </a:cubicBezTo>
                <a:cubicBezTo>
                  <a:pt x="2017" y="1390"/>
                  <a:pt x="2017" y="1387"/>
                  <a:pt x="2017" y="1384"/>
                </a:cubicBezTo>
                <a:cubicBezTo>
                  <a:pt x="2020" y="1381"/>
                  <a:pt x="2022" y="1379"/>
                  <a:pt x="2024" y="1375"/>
                </a:cubicBezTo>
                <a:cubicBezTo>
                  <a:pt x="2022" y="1370"/>
                  <a:pt x="2022" y="1365"/>
                  <a:pt x="2022" y="1360"/>
                </a:cubicBezTo>
                <a:cubicBezTo>
                  <a:pt x="2023" y="1355"/>
                  <a:pt x="2024" y="1351"/>
                  <a:pt x="2026" y="1346"/>
                </a:cubicBezTo>
                <a:cubicBezTo>
                  <a:pt x="2029" y="1337"/>
                  <a:pt x="2032" y="1328"/>
                  <a:pt x="2031" y="1317"/>
                </a:cubicBezTo>
                <a:cubicBezTo>
                  <a:pt x="2035" y="1316"/>
                  <a:pt x="2031" y="1328"/>
                  <a:pt x="2036" y="1326"/>
                </a:cubicBezTo>
                <a:cubicBezTo>
                  <a:pt x="2035" y="1322"/>
                  <a:pt x="2034" y="1318"/>
                  <a:pt x="2033" y="1313"/>
                </a:cubicBezTo>
                <a:cubicBezTo>
                  <a:pt x="2033" y="1309"/>
                  <a:pt x="2032" y="1304"/>
                  <a:pt x="2032" y="1299"/>
                </a:cubicBezTo>
                <a:cubicBezTo>
                  <a:pt x="2032" y="1294"/>
                  <a:pt x="2031" y="1289"/>
                  <a:pt x="2031" y="1284"/>
                </a:cubicBezTo>
                <a:cubicBezTo>
                  <a:pt x="2031" y="1279"/>
                  <a:pt x="2031" y="1274"/>
                  <a:pt x="2032" y="1268"/>
                </a:cubicBezTo>
                <a:cubicBezTo>
                  <a:pt x="2032" y="1246"/>
                  <a:pt x="2032" y="1223"/>
                  <a:pt x="2028" y="1202"/>
                </a:cubicBezTo>
                <a:cubicBezTo>
                  <a:pt x="2031" y="1200"/>
                  <a:pt x="2028" y="1218"/>
                  <a:pt x="2033" y="1213"/>
                </a:cubicBezTo>
                <a:cubicBezTo>
                  <a:pt x="2030" y="1198"/>
                  <a:pt x="2028" y="1176"/>
                  <a:pt x="2024" y="1153"/>
                </a:cubicBezTo>
                <a:cubicBezTo>
                  <a:pt x="2021" y="1130"/>
                  <a:pt x="2016" y="1106"/>
                  <a:pt x="2009" y="1088"/>
                </a:cubicBezTo>
                <a:cubicBezTo>
                  <a:pt x="2012" y="1092"/>
                  <a:pt x="2012" y="1089"/>
                  <a:pt x="2011" y="1085"/>
                </a:cubicBezTo>
                <a:cubicBezTo>
                  <a:pt x="2011" y="1081"/>
                  <a:pt x="2010" y="1076"/>
                  <a:pt x="2012" y="1075"/>
                </a:cubicBezTo>
                <a:cubicBezTo>
                  <a:pt x="2016" y="1081"/>
                  <a:pt x="2018" y="1087"/>
                  <a:pt x="2021" y="1093"/>
                </a:cubicBezTo>
                <a:cubicBezTo>
                  <a:pt x="2022" y="1097"/>
                  <a:pt x="2023" y="1100"/>
                  <a:pt x="2024" y="1104"/>
                </a:cubicBezTo>
                <a:cubicBezTo>
                  <a:pt x="2025" y="1107"/>
                  <a:pt x="2025" y="1111"/>
                  <a:pt x="2026" y="1114"/>
                </a:cubicBezTo>
                <a:cubicBezTo>
                  <a:pt x="2027" y="1118"/>
                  <a:pt x="2028" y="1122"/>
                  <a:pt x="2029" y="1125"/>
                </a:cubicBezTo>
                <a:cubicBezTo>
                  <a:pt x="2029" y="1129"/>
                  <a:pt x="2030" y="1133"/>
                  <a:pt x="2031" y="1137"/>
                </a:cubicBezTo>
                <a:cubicBezTo>
                  <a:pt x="2032" y="1141"/>
                  <a:pt x="2033" y="1145"/>
                  <a:pt x="2034" y="1149"/>
                </a:cubicBezTo>
                <a:cubicBezTo>
                  <a:pt x="2036" y="1153"/>
                  <a:pt x="2037" y="1157"/>
                  <a:pt x="2039" y="1161"/>
                </a:cubicBezTo>
                <a:cubicBezTo>
                  <a:pt x="2040" y="1159"/>
                  <a:pt x="2046" y="1164"/>
                  <a:pt x="2045" y="1157"/>
                </a:cubicBezTo>
                <a:cubicBezTo>
                  <a:pt x="2041" y="1155"/>
                  <a:pt x="2039" y="1152"/>
                  <a:pt x="2037" y="1147"/>
                </a:cubicBezTo>
                <a:cubicBezTo>
                  <a:pt x="2035" y="1142"/>
                  <a:pt x="2033" y="1135"/>
                  <a:pt x="2032" y="1129"/>
                </a:cubicBezTo>
                <a:cubicBezTo>
                  <a:pt x="2030" y="1122"/>
                  <a:pt x="2029" y="1115"/>
                  <a:pt x="2027" y="1108"/>
                </a:cubicBezTo>
                <a:cubicBezTo>
                  <a:pt x="2026" y="1101"/>
                  <a:pt x="2024" y="1094"/>
                  <a:pt x="2021" y="1088"/>
                </a:cubicBezTo>
                <a:cubicBezTo>
                  <a:pt x="2023" y="1086"/>
                  <a:pt x="2020" y="1079"/>
                  <a:pt x="2025" y="1081"/>
                </a:cubicBezTo>
                <a:cubicBezTo>
                  <a:pt x="2022" y="1076"/>
                  <a:pt x="2018" y="1069"/>
                  <a:pt x="2015" y="1061"/>
                </a:cubicBezTo>
                <a:cubicBezTo>
                  <a:pt x="2012" y="1054"/>
                  <a:pt x="2009" y="1045"/>
                  <a:pt x="2006" y="1036"/>
                </a:cubicBezTo>
                <a:cubicBezTo>
                  <a:pt x="2000" y="1018"/>
                  <a:pt x="1995" y="998"/>
                  <a:pt x="1990" y="981"/>
                </a:cubicBezTo>
                <a:cubicBezTo>
                  <a:pt x="1985" y="978"/>
                  <a:pt x="1983" y="971"/>
                  <a:pt x="1980" y="963"/>
                </a:cubicBezTo>
                <a:cubicBezTo>
                  <a:pt x="1977" y="956"/>
                  <a:pt x="1974" y="947"/>
                  <a:pt x="1969" y="941"/>
                </a:cubicBezTo>
                <a:cubicBezTo>
                  <a:pt x="1974" y="946"/>
                  <a:pt x="1979" y="942"/>
                  <a:pt x="1983" y="951"/>
                </a:cubicBezTo>
                <a:cubicBezTo>
                  <a:pt x="1981" y="956"/>
                  <a:pt x="1974" y="945"/>
                  <a:pt x="1979" y="956"/>
                </a:cubicBezTo>
                <a:cubicBezTo>
                  <a:pt x="1982" y="956"/>
                  <a:pt x="1985" y="958"/>
                  <a:pt x="1987" y="962"/>
                </a:cubicBezTo>
                <a:cubicBezTo>
                  <a:pt x="1989" y="964"/>
                  <a:pt x="1990" y="966"/>
                  <a:pt x="1991" y="969"/>
                </a:cubicBezTo>
                <a:cubicBezTo>
                  <a:pt x="1992" y="971"/>
                  <a:pt x="1994" y="974"/>
                  <a:pt x="1995" y="976"/>
                </a:cubicBezTo>
                <a:cubicBezTo>
                  <a:pt x="1997" y="981"/>
                  <a:pt x="1999" y="987"/>
                  <a:pt x="2001" y="992"/>
                </a:cubicBezTo>
                <a:cubicBezTo>
                  <a:pt x="2003" y="996"/>
                  <a:pt x="2004" y="1000"/>
                  <a:pt x="2006" y="1001"/>
                </a:cubicBezTo>
                <a:cubicBezTo>
                  <a:pt x="2003" y="994"/>
                  <a:pt x="2010" y="1005"/>
                  <a:pt x="2011" y="1000"/>
                </a:cubicBezTo>
                <a:cubicBezTo>
                  <a:pt x="2003" y="989"/>
                  <a:pt x="2002" y="976"/>
                  <a:pt x="1994" y="967"/>
                </a:cubicBezTo>
                <a:cubicBezTo>
                  <a:pt x="1995" y="959"/>
                  <a:pt x="1988" y="934"/>
                  <a:pt x="1986" y="950"/>
                </a:cubicBezTo>
                <a:cubicBezTo>
                  <a:pt x="1988" y="944"/>
                  <a:pt x="1984" y="936"/>
                  <a:pt x="1981" y="928"/>
                </a:cubicBezTo>
                <a:cubicBezTo>
                  <a:pt x="1979" y="924"/>
                  <a:pt x="1977" y="920"/>
                  <a:pt x="1976" y="916"/>
                </a:cubicBezTo>
                <a:cubicBezTo>
                  <a:pt x="1974" y="912"/>
                  <a:pt x="1973" y="909"/>
                  <a:pt x="1974" y="906"/>
                </a:cubicBezTo>
                <a:cubicBezTo>
                  <a:pt x="1981" y="921"/>
                  <a:pt x="1987" y="931"/>
                  <a:pt x="1993" y="939"/>
                </a:cubicBezTo>
                <a:cubicBezTo>
                  <a:pt x="1996" y="944"/>
                  <a:pt x="1999" y="948"/>
                  <a:pt x="2002" y="953"/>
                </a:cubicBezTo>
                <a:cubicBezTo>
                  <a:pt x="2004" y="957"/>
                  <a:pt x="2007" y="962"/>
                  <a:pt x="2009" y="968"/>
                </a:cubicBezTo>
                <a:cubicBezTo>
                  <a:pt x="2009" y="960"/>
                  <a:pt x="2007" y="955"/>
                  <a:pt x="2005" y="950"/>
                </a:cubicBezTo>
                <a:cubicBezTo>
                  <a:pt x="2002" y="944"/>
                  <a:pt x="2000" y="939"/>
                  <a:pt x="1997" y="933"/>
                </a:cubicBezTo>
                <a:cubicBezTo>
                  <a:pt x="1999" y="932"/>
                  <a:pt x="2000" y="933"/>
                  <a:pt x="2002" y="934"/>
                </a:cubicBezTo>
                <a:cubicBezTo>
                  <a:pt x="1998" y="924"/>
                  <a:pt x="1993" y="914"/>
                  <a:pt x="1989" y="906"/>
                </a:cubicBezTo>
                <a:cubicBezTo>
                  <a:pt x="1986" y="901"/>
                  <a:pt x="1984" y="897"/>
                  <a:pt x="1982" y="893"/>
                </a:cubicBezTo>
                <a:cubicBezTo>
                  <a:pt x="1980" y="889"/>
                  <a:pt x="1978" y="885"/>
                  <a:pt x="1976" y="881"/>
                </a:cubicBezTo>
                <a:cubicBezTo>
                  <a:pt x="1974" y="877"/>
                  <a:pt x="1972" y="873"/>
                  <a:pt x="1971" y="869"/>
                </a:cubicBezTo>
                <a:cubicBezTo>
                  <a:pt x="1969" y="866"/>
                  <a:pt x="1967" y="862"/>
                  <a:pt x="1965" y="858"/>
                </a:cubicBezTo>
                <a:cubicBezTo>
                  <a:pt x="1964" y="854"/>
                  <a:pt x="1962" y="850"/>
                  <a:pt x="1961" y="846"/>
                </a:cubicBezTo>
                <a:cubicBezTo>
                  <a:pt x="1959" y="842"/>
                  <a:pt x="1958" y="838"/>
                  <a:pt x="1956" y="834"/>
                </a:cubicBezTo>
                <a:cubicBezTo>
                  <a:pt x="1955" y="834"/>
                  <a:pt x="1953" y="836"/>
                  <a:pt x="1951" y="833"/>
                </a:cubicBezTo>
                <a:cubicBezTo>
                  <a:pt x="1950" y="831"/>
                  <a:pt x="1949" y="828"/>
                  <a:pt x="1948" y="825"/>
                </a:cubicBezTo>
                <a:cubicBezTo>
                  <a:pt x="1947" y="823"/>
                  <a:pt x="1945" y="820"/>
                  <a:pt x="1944" y="817"/>
                </a:cubicBezTo>
                <a:cubicBezTo>
                  <a:pt x="1940" y="811"/>
                  <a:pt x="1936" y="805"/>
                  <a:pt x="1932" y="799"/>
                </a:cubicBezTo>
                <a:cubicBezTo>
                  <a:pt x="1928" y="793"/>
                  <a:pt x="1923" y="787"/>
                  <a:pt x="1919" y="782"/>
                </a:cubicBezTo>
                <a:cubicBezTo>
                  <a:pt x="1914" y="777"/>
                  <a:pt x="1910" y="772"/>
                  <a:pt x="1907" y="768"/>
                </a:cubicBezTo>
                <a:cubicBezTo>
                  <a:pt x="1909" y="771"/>
                  <a:pt x="1911" y="774"/>
                  <a:pt x="1908" y="774"/>
                </a:cubicBezTo>
                <a:cubicBezTo>
                  <a:pt x="1900" y="763"/>
                  <a:pt x="1888" y="751"/>
                  <a:pt x="1892" y="747"/>
                </a:cubicBezTo>
                <a:cubicBezTo>
                  <a:pt x="1886" y="742"/>
                  <a:pt x="1885" y="748"/>
                  <a:pt x="1879" y="741"/>
                </a:cubicBezTo>
                <a:cubicBezTo>
                  <a:pt x="1875" y="732"/>
                  <a:pt x="1876" y="725"/>
                  <a:pt x="1871" y="715"/>
                </a:cubicBezTo>
                <a:cubicBezTo>
                  <a:pt x="1872" y="720"/>
                  <a:pt x="1863" y="714"/>
                  <a:pt x="1855" y="706"/>
                </a:cubicBezTo>
                <a:cubicBezTo>
                  <a:pt x="1848" y="699"/>
                  <a:pt x="1842" y="691"/>
                  <a:pt x="1851" y="693"/>
                </a:cubicBezTo>
                <a:cubicBezTo>
                  <a:pt x="1848" y="689"/>
                  <a:pt x="1845" y="686"/>
                  <a:pt x="1842" y="683"/>
                </a:cubicBezTo>
                <a:cubicBezTo>
                  <a:pt x="1839" y="681"/>
                  <a:pt x="1836" y="678"/>
                  <a:pt x="1833" y="676"/>
                </a:cubicBezTo>
                <a:cubicBezTo>
                  <a:pt x="1828" y="671"/>
                  <a:pt x="1824" y="666"/>
                  <a:pt x="1822" y="658"/>
                </a:cubicBezTo>
                <a:cubicBezTo>
                  <a:pt x="1815" y="656"/>
                  <a:pt x="1809" y="655"/>
                  <a:pt x="1802" y="650"/>
                </a:cubicBezTo>
                <a:cubicBezTo>
                  <a:pt x="1794" y="661"/>
                  <a:pt x="1787" y="657"/>
                  <a:pt x="1781" y="666"/>
                </a:cubicBezTo>
                <a:cubicBezTo>
                  <a:pt x="1795" y="675"/>
                  <a:pt x="1806" y="682"/>
                  <a:pt x="1803" y="692"/>
                </a:cubicBezTo>
                <a:cubicBezTo>
                  <a:pt x="1806" y="692"/>
                  <a:pt x="1812" y="696"/>
                  <a:pt x="1817" y="702"/>
                </a:cubicBezTo>
                <a:cubicBezTo>
                  <a:pt x="1823" y="707"/>
                  <a:pt x="1827" y="713"/>
                  <a:pt x="1828" y="716"/>
                </a:cubicBezTo>
                <a:cubicBezTo>
                  <a:pt x="1834" y="719"/>
                  <a:pt x="1838" y="722"/>
                  <a:pt x="1843" y="727"/>
                </a:cubicBezTo>
                <a:cubicBezTo>
                  <a:pt x="1845" y="729"/>
                  <a:pt x="1847" y="731"/>
                  <a:pt x="1849" y="734"/>
                </a:cubicBezTo>
                <a:cubicBezTo>
                  <a:pt x="1852" y="737"/>
                  <a:pt x="1854" y="739"/>
                  <a:pt x="1856" y="742"/>
                </a:cubicBezTo>
                <a:cubicBezTo>
                  <a:pt x="1864" y="754"/>
                  <a:pt x="1872" y="767"/>
                  <a:pt x="1883" y="780"/>
                </a:cubicBezTo>
                <a:cubicBezTo>
                  <a:pt x="1876" y="782"/>
                  <a:pt x="1888" y="789"/>
                  <a:pt x="1887" y="796"/>
                </a:cubicBezTo>
                <a:cubicBezTo>
                  <a:pt x="1879" y="787"/>
                  <a:pt x="1872" y="780"/>
                  <a:pt x="1865" y="773"/>
                </a:cubicBezTo>
                <a:cubicBezTo>
                  <a:pt x="1872" y="774"/>
                  <a:pt x="1869" y="770"/>
                  <a:pt x="1868" y="764"/>
                </a:cubicBezTo>
                <a:cubicBezTo>
                  <a:pt x="1865" y="763"/>
                  <a:pt x="1861" y="760"/>
                  <a:pt x="1858" y="756"/>
                </a:cubicBezTo>
                <a:cubicBezTo>
                  <a:pt x="1855" y="752"/>
                  <a:pt x="1852" y="748"/>
                  <a:pt x="1852" y="745"/>
                </a:cubicBezTo>
                <a:cubicBezTo>
                  <a:pt x="1844" y="746"/>
                  <a:pt x="1858" y="756"/>
                  <a:pt x="1857" y="760"/>
                </a:cubicBezTo>
                <a:cubicBezTo>
                  <a:pt x="1848" y="752"/>
                  <a:pt x="1837" y="742"/>
                  <a:pt x="1828" y="736"/>
                </a:cubicBezTo>
                <a:cubicBezTo>
                  <a:pt x="1829" y="732"/>
                  <a:pt x="1825" y="726"/>
                  <a:pt x="1820" y="719"/>
                </a:cubicBezTo>
                <a:cubicBezTo>
                  <a:pt x="1814" y="713"/>
                  <a:pt x="1807" y="707"/>
                  <a:pt x="1800" y="703"/>
                </a:cubicBezTo>
                <a:cubicBezTo>
                  <a:pt x="1798" y="697"/>
                  <a:pt x="1799" y="696"/>
                  <a:pt x="1806" y="698"/>
                </a:cubicBezTo>
                <a:cubicBezTo>
                  <a:pt x="1799" y="695"/>
                  <a:pt x="1793" y="690"/>
                  <a:pt x="1787" y="685"/>
                </a:cubicBezTo>
                <a:cubicBezTo>
                  <a:pt x="1784" y="683"/>
                  <a:pt x="1781" y="680"/>
                  <a:pt x="1778" y="678"/>
                </a:cubicBezTo>
                <a:cubicBezTo>
                  <a:pt x="1775" y="675"/>
                  <a:pt x="1772" y="672"/>
                  <a:pt x="1769" y="670"/>
                </a:cubicBezTo>
                <a:cubicBezTo>
                  <a:pt x="1758" y="660"/>
                  <a:pt x="1749" y="649"/>
                  <a:pt x="1743" y="640"/>
                </a:cubicBezTo>
                <a:cubicBezTo>
                  <a:pt x="1736" y="641"/>
                  <a:pt x="1731" y="635"/>
                  <a:pt x="1725" y="628"/>
                </a:cubicBezTo>
                <a:cubicBezTo>
                  <a:pt x="1720" y="622"/>
                  <a:pt x="1714" y="614"/>
                  <a:pt x="1709" y="612"/>
                </a:cubicBezTo>
                <a:cubicBezTo>
                  <a:pt x="1712" y="615"/>
                  <a:pt x="1714" y="618"/>
                  <a:pt x="1714" y="621"/>
                </a:cubicBezTo>
                <a:cubicBezTo>
                  <a:pt x="1707" y="614"/>
                  <a:pt x="1705" y="617"/>
                  <a:pt x="1698" y="610"/>
                </a:cubicBezTo>
                <a:cubicBezTo>
                  <a:pt x="1703" y="606"/>
                  <a:pt x="1693" y="598"/>
                  <a:pt x="1688" y="592"/>
                </a:cubicBezTo>
                <a:cubicBezTo>
                  <a:pt x="1684" y="592"/>
                  <a:pt x="1693" y="602"/>
                  <a:pt x="1685" y="596"/>
                </a:cubicBezTo>
                <a:cubicBezTo>
                  <a:pt x="1682" y="594"/>
                  <a:pt x="1680" y="592"/>
                  <a:pt x="1678" y="590"/>
                </a:cubicBezTo>
                <a:cubicBezTo>
                  <a:pt x="1676" y="589"/>
                  <a:pt x="1675" y="587"/>
                  <a:pt x="1674" y="586"/>
                </a:cubicBezTo>
                <a:cubicBezTo>
                  <a:pt x="1671" y="584"/>
                  <a:pt x="1669" y="582"/>
                  <a:pt x="1667" y="580"/>
                </a:cubicBezTo>
                <a:cubicBezTo>
                  <a:pt x="1663" y="577"/>
                  <a:pt x="1658" y="574"/>
                  <a:pt x="1652" y="571"/>
                </a:cubicBezTo>
                <a:cubicBezTo>
                  <a:pt x="1653" y="567"/>
                  <a:pt x="1657" y="564"/>
                  <a:pt x="1647" y="557"/>
                </a:cubicBezTo>
                <a:cubicBezTo>
                  <a:pt x="1646" y="559"/>
                  <a:pt x="1644" y="560"/>
                  <a:pt x="1642" y="560"/>
                </a:cubicBezTo>
                <a:cubicBezTo>
                  <a:pt x="1645" y="565"/>
                  <a:pt x="1651" y="562"/>
                  <a:pt x="1650" y="566"/>
                </a:cubicBezTo>
                <a:cubicBezTo>
                  <a:pt x="1639" y="561"/>
                  <a:pt x="1637" y="548"/>
                  <a:pt x="1623" y="549"/>
                </a:cubicBezTo>
                <a:cubicBezTo>
                  <a:pt x="1622" y="546"/>
                  <a:pt x="1618" y="543"/>
                  <a:pt x="1622" y="540"/>
                </a:cubicBezTo>
                <a:cubicBezTo>
                  <a:pt x="1625" y="543"/>
                  <a:pt x="1620" y="546"/>
                  <a:pt x="1626" y="549"/>
                </a:cubicBezTo>
                <a:cubicBezTo>
                  <a:pt x="1628" y="542"/>
                  <a:pt x="1637" y="549"/>
                  <a:pt x="1642" y="553"/>
                </a:cubicBezTo>
                <a:cubicBezTo>
                  <a:pt x="1632" y="544"/>
                  <a:pt x="1635" y="526"/>
                  <a:pt x="1624" y="531"/>
                </a:cubicBezTo>
                <a:cubicBezTo>
                  <a:pt x="1616" y="523"/>
                  <a:pt x="1611" y="516"/>
                  <a:pt x="1605" y="508"/>
                </a:cubicBezTo>
                <a:cubicBezTo>
                  <a:pt x="1599" y="501"/>
                  <a:pt x="1594" y="493"/>
                  <a:pt x="1586" y="484"/>
                </a:cubicBezTo>
                <a:cubicBezTo>
                  <a:pt x="1588" y="483"/>
                  <a:pt x="1591" y="484"/>
                  <a:pt x="1592" y="483"/>
                </a:cubicBezTo>
                <a:cubicBezTo>
                  <a:pt x="1585" y="474"/>
                  <a:pt x="1573" y="478"/>
                  <a:pt x="1577" y="470"/>
                </a:cubicBezTo>
                <a:cubicBezTo>
                  <a:pt x="1586" y="476"/>
                  <a:pt x="1595" y="485"/>
                  <a:pt x="1602" y="485"/>
                </a:cubicBezTo>
                <a:cubicBezTo>
                  <a:pt x="1599" y="482"/>
                  <a:pt x="1597" y="480"/>
                  <a:pt x="1596" y="477"/>
                </a:cubicBezTo>
                <a:cubicBezTo>
                  <a:pt x="1602" y="486"/>
                  <a:pt x="1601" y="474"/>
                  <a:pt x="1614" y="487"/>
                </a:cubicBezTo>
                <a:cubicBezTo>
                  <a:pt x="1616" y="481"/>
                  <a:pt x="1621" y="487"/>
                  <a:pt x="1624" y="484"/>
                </a:cubicBezTo>
                <a:cubicBezTo>
                  <a:pt x="1621" y="479"/>
                  <a:pt x="1614" y="474"/>
                  <a:pt x="1614" y="469"/>
                </a:cubicBezTo>
                <a:cubicBezTo>
                  <a:pt x="1630" y="476"/>
                  <a:pt x="1637" y="483"/>
                  <a:pt x="1641" y="494"/>
                </a:cubicBezTo>
                <a:cubicBezTo>
                  <a:pt x="1638" y="492"/>
                  <a:pt x="1633" y="485"/>
                  <a:pt x="1632" y="488"/>
                </a:cubicBezTo>
                <a:cubicBezTo>
                  <a:pt x="1642" y="495"/>
                  <a:pt x="1623" y="488"/>
                  <a:pt x="1633" y="494"/>
                </a:cubicBezTo>
                <a:cubicBezTo>
                  <a:pt x="1641" y="494"/>
                  <a:pt x="1648" y="498"/>
                  <a:pt x="1655" y="501"/>
                </a:cubicBezTo>
                <a:cubicBezTo>
                  <a:pt x="1648" y="503"/>
                  <a:pt x="1665" y="504"/>
                  <a:pt x="1662" y="512"/>
                </a:cubicBezTo>
                <a:cubicBezTo>
                  <a:pt x="1666" y="513"/>
                  <a:pt x="1669" y="511"/>
                  <a:pt x="1673" y="513"/>
                </a:cubicBezTo>
                <a:cubicBezTo>
                  <a:pt x="1677" y="522"/>
                  <a:pt x="1685" y="531"/>
                  <a:pt x="1694" y="540"/>
                </a:cubicBezTo>
                <a:cubicBezTo>
                  <a:pt x="1698" y="544"/>
                  <a:pt x="1703" y="548"/>
                  <a:pt x="1707" y="552"/>
                </a:cubicBezTo>
                <a:cubicBezTo>
                  <a:pt x="1708" y="553"/>
                  <a:pt x="1708" y="553"/>
                  <a:pt x="1709" y="554"/>
                </a:cubicBezTo>
                <a:cubicBezTo>
                  <a:pt x="1710" y="555"/>
                  <a:pt x="1711" y="555"/>
                  <a:pt x="1711" y="556"/>
                </a:cubicBezTo>
                <a:cubicBezTo>
                  <a:pt x="1713" y="558"/>
                  <a:pt x="1715" y="559"/>
                  <a:pt x="1716" y="560"/>
                </a:cubicBezTo>
                <a:cubicBezTo>
                  <a:pt x="1719" y="563"/>
                  <a:pt x="1722" y="566"/>
                  <a:pt x="1725" y="568"/>
                </a:cubicBezTo>
                <a:cubicBezTo>
                  <a:pt x="1722" y="564"/>
                  <a:pt x="1714" y="557"/>
                  <a:pt x="1718" y="555"/>
                </a:cubicBezTo>
                <a:cubicBezTo>
                  <a:pt x="1720" y="557"/>
                  <a:pt x="1721" y="557"/>
                  <a:pt x="1724" y="558"/>
                </a:cubicBezTo>
                <a:cubicBezTo>
                  <a:pt x="1724" y="560"/>
                  <a:pt x="1725" y="561"/>
                  <a:pt x="1726" y="562"/>
                </a:cubicBezTo>
                <a:cubicBezTo>
                  <a:pt x="1727" y="564"/>
                  <a:pt x="1728" y="565"/>
                  <a:pt x="1729" y="566"/>
                </a:cubicBezTo>
                <a:cubicBezTo>
                  <a:pt x="1732" y="569"/>
                  <a:pt x="1735" y="572"/>
                  <a:pt x="1738" y="574"/>
                </a:cubicBezTo>
                <a:cubicBezTo>
                  <a:pt x="1743" y="579"/>
                  <a:pt x="1748" y="583"/>
                  <a:pt x="1747" y="587"/>
                </a:cubicBezTo>
                <a:cubicBezTo>
                  <a:pt x="1760" y="599"/>
                  <a:pt x="1761" y="597"/>
                  <a:pt x="1767" y="606"/>
                </a:cubicBezTo>
                <a:cubicBezTo>
                  <a:pt x="1771" y="606"/>
                  <a:pt x="1770" y="600"/>
                  <a:pt x="1783" y="613"/>
                </a:cubicBezTo>
                <a:cubicBezTo>
                  <a:pt x="1780" y="614"/>
                  <a:pt x="1774" y="609"/>
                  <a:pt x="1772" y="610"/>
                </a:cubicBezTo>
                <a:cubicBezTo>
                  <a:pt x="1781" y="619"/>
                  <a:pt x="1796" y="630"/>
                  <a:pt x="1809" y="641"/>
                </a:cubicBezTo>
                <a:cubicBezTo>
                  <a:pt x="1822" y="653"/>
                  <a:pt x="1833" y="664"/>
                  <a:pt x="1836" y="672"/>
                </a:cubicBezTo>
                <a:cubicBezTo>
                  <a:pt x="1848" y="676"/>
                  <a:pt x="1858" y="683"/>
                  <a:pt x="1868" y="692"/>
                </a:cubicBezTo>
                <a:cubicBezTo>
                  <a:pt x="1873" y="696"/>
                  <a:pt x="1877" y="701"/>
                  <a:pt x="1881" y="706"/>
                </a:cubicBezTo>
                <a:cubicBezTo>
                  <a:pt x="1885" y="712"/>
                  <a:pt x="1889" y="717"/>
                  <a:pt x="1893" y="722"/>
                </a:cubicBezTo>
                <a:cubicBezTo>
                  <a:pt x="1901" y="733"/>
                  <a:pt x="1907" y="744"/>
                  <a:pt x="1915" y="753"/>
                </a:cubicBezTo>
                <a:cubicBezTo>
                  <a:pt x="1922" y="762"/>
                  <a:pt x="1929" y="770"/>
                  <a:pt x="1938" y="774"/>
                </a:cubicBezTo>
                <a:cubicBezTo>
                  <a:pt x="1936" y="776"/>
                  <a:pt x="1940" y="780"/>
                  <a:pt x="1939" y="781"/>
                </a:cubicBezTo>
                <a:cubicBezTo>
                  <a:pt x="1935" y="774"/>
                  <a:pt x="1932" y="772"/>
                  <a:pt x="1930" y="776"/>
                </a:cubicBezTo>
                <a:cubicBezTo>
                  <a:pt x="1935" y="782"/>
                  <a:pt x="1937" y="785"/>
                  <a:pt x="1939" y="789"/>
                </a:cubicBezTo>
                <a:cubicBezTo>
                  <a:pt x="1942" y="794"/>
                  <a:pt x="1945" y="798"/>
                  <a:pt x="1950" y="809"/>
                </a:cubicBezTo>
                <a:cubicBezTo>
                  <a:pt x="1952" y="805"/>
                  <a:pt x="1949" y="798"/>
                  <a:pt x="1946" y="790"/>
                </a:cubicBezTo>
                <a:cubicBezTo>
                  <a:pt x="1942" y="783"/>
                  <a:pt x="1938" y="776"/>
                  <a:pt x="1938" y="770"/>
                </a:cubicBezTo>
                <a:cubicBezTo>
                  <a:pt x="1941" y="772"/>
                  <a:pt x="1945" y="777"/>
                  <a:pt x="1949" y="782"/>
                </a:cubicBezTo>
                <a:cubicBezTo>
                  <a:pt x="1953" y="788"/>
                  <a:pt x="1957" y="794"/>
                  <a:pt x="1960" y="799"/>
                </a:cubicBezTo>
                <a:cubicBezTo>
                  <a:pt x="1961" y="797"/>
                  <a:pt x="1960" y="795"/>
                  <a:pt x="1958" y="792"/>
                </a:cubicBezTo>
                <a:cubicBezTo>
                  <a:pt x="1957" y="788"/>
                  <a:pt x="1955" y="785"/>
                  <a:pt x="1952" y="781"/>
                </a:cubicBezTo>
                <a:cubicBezTo>
                  <a:pt x="1950" y="777"/>
                  <a:pt x="1947" y="773"/>
                  <a:pt x="1945" y="770"/>
                </a:cubicBezTo>
                <a:cubicBezTo>
                  <a:pt x="1942" y="767"/>
                  <a:pt x="1940" y="764"/>
                  <a:pt x="1939" y="762"/>
                </a:cubicBezTo>
                <a:cubicBezTo>
                  <a:pt x="1939" y="762"/>
                  <a:pt x="1934" y="763"/>
                  <a:pt x="1931" y="759"/>
                </a:cubicBezTo>
                <a:cubicBezTo>
                  <a:pt x="1929" y="756"/>
                  <a:pt x="1929" y="750"/>
                  <a:pt x="1927" y="747"/>
                </a:cubicBezTo>
                <a:cubicBezTo>
                  <a:pt x="1924" y="742"/>
                  <a:pt x="1919" y="738"/>
                  <a:pt x="1915" y="733"/>
                </a:cubicBezTo>
                <a:cubicBezTo>
                  <a:pt x="1913" y="731"/>
                  <a:pt x="1911" y="728"/>
                  <a:pt x="1909" y="726"/>
                </a:cubicBezTo>
                <a:cubicBezTo>
                  <a:pt x="1906" y="724"/>
                  <a:pt x="1904" y="721"/>
                  <a:pt x="1902" y="719"/>
                </a:cubicBezTo>
                <a:cubicBezTo>
                  <a:pt x="1898" y="715"/>
                  <a:pt x="1894" y="711"/>
                  <a:pt x="1891" y="707"/>
                </a:cubicBezTo>
                <a:cubicBezTo>
                  <a:pt x="1888" y="702"/>
                  <a:pt x="1886" y="699"/>
                  <a:pt x="1886" y="695"/>
                </a:cubicBezTo>
                <a:cubicBezTo>
                  <a:pt x="1893" y="704"/>
                  <a:pt x="1898" y="707"/>
                  <a:pt x="1903" y="707"/>
                </a:cubicBezTo>
                <a:cubicBezTo>
                  <a:pt x="1900" y="705"/>
                  <a:pt x="1898" y="702"/>
                  <a:pt x="1895" y="700"/>
                </a:cubicBezTo>
                <a:cubicBezTo>
                  <a:pt x="1893" y="698"/>
                  <a:pt x="1891" y="695"/>
                  <a:pt x="1888" y="693"/>
                </a:cubicBezTo>
                <a:cubicBezTo>
                  <a:pt x="1884" y="689"/>
                  <a:pt x="1879" y="684"/>
                  <a:pt x="1875" y="680"/>
                </a:cubicBezTo>
                <a:cubicBezTo>
                  <a:pt x="1871" y="676"/>
                  <a:pt x="1867" y="671"/>
                  <a:pt x="1863" y="667"/>
                </a:cubicBezTo>
                <a:cubicBezTo>
                  <a:pt x="1859" y="663"/>
                  <a:pt x="1854" y="659"/>
                  <a:pt x="1850" y="655"/>
                </a:cubicBezTo>
                <a:cubicBezTo>
                  <a:pt x="1842" y="646"/>
                  <a:pt x="1833" y="638"/>
                  <a:pt x="1823" y="629"/>
                </a:cubicBezTo>
                <a:cubicBezTo>
                  <a:pt x="1814" y="620"/>
                  <a:pt x="1803" y="610"/>
                  <a:pt x="1791" y="600"/>
                </a:cubicBezTo>
                <a:cubicBezTo>
                  <a:pt x="1792" y="599"/>
                  <a:pt x="1794" y="601"/>
                  <a:pt x="1795" y="600"/>
                </a:cubicBezTo>
                <a:cubicBezTo>
                  <a:pt x="1786" y="594"/>
                  <a:pt x="1777" y="586"/>
                  <a:pt x="1768" y="578"/>
                </a:cubicBezTo>
                <a:cubicBezTo>
                  <a:pt x="1759" y="570"/>
                  <a:pt x="1750" y="562"/>
                  <a:pt x="1738" y="557"/>
                </a:cubicBezTo>
                <a:cubicBezTo>
                  <a:pt x="1740" y="556"/>
                  <a:pt x="1744" y="559"/>
                  <a:pt x="1746" y="558"/>
                </a:cubicBezTo>
                <a:cubicBezTo>
                  <a:pt x="1740" y="554"/>
                  <a:pt x="1735" y="550"/>
                  <a:pt x="1729" y="547"/>
                </a:cubicBezTo>
                <a:cubicBezTo>
                  <a:pt x="1726" y="546"/>
                  <a:pt x="1724" y="544"/>
                  <a:pt x="1721" y="543"/>
                </a:cubicBezTo>
                <a:cubicBezTo>
                  <a:pt x="1719" y="541"/>
                  <a:pt x="1719" y="541"/>
                  <a:pt x="1719" y="541"/>
                </a:cubicBezTo>
                <a:cubicBezTo>
                  <a:pt x="1718" y="541"/>
                  <a:pt x="1718" y="541"/>
                  <a:pt x="1718" y="541"/>
                </a:cubicBezTo>
                <a:cubicBezTo>
                  <a:pt x="1715" y="540"/>
                  <a:pt x="1715" y="540"/>
                  <a:pt x="1715" y="540"/>
                </a:cubicBezTo>
                <a:cubicBezTo>
                  <a:pt x="1721" y="540"/>
                  <a:pt x="1712" y="531"/>
                  <a:pt x="1714" y="528"/>
                </a:cubicBezTo>
                <a:cubicBezTo>
                  <a:pt x="1712" y="530"/>
                  <a:pt x="1709" y="530"/>
                  <a:pt x="1706" y="527"/>
                </a:cubicBezTo>
                <a:cubicBezTo>
                  <a:pt x="1703" y="522"/>
                  <a:pt x="1710" y="526"/>
                  <a:pt x="1707" y="522"/>
                </a:cubicBezTo>
                <a:cubicBezTo>
                  <a:pt x="1697" y="516"/>
                  <a:pt x="1687" y="509"/>
                  <a:pt x="1678" y="506"/>
                </a:cubicBezTo>
                <a:cubicBezTo>
                  <a:pt x="1680" y="504"/>
                  <a:pt x="1690" y="509"/>
                  <a:pt x="1686" y="503"/>
                </a:cubicBezTo>
                <a:cubicBezTo>
                  <a:pt x="1678" y="502"/>
                  <a:pt x="1669" y="494"/>
                  <a:pt x="1660" y="484"/>
                </a:cubicBezTo>
                <a:cubicBezTo>
                  <a:pt x="1651" y="475"/>
                  <a:pt x="1643" y="465"/>
                  <a:pt x="1639" y="461"/>
                </a:cubicBezTo>
                <a:cubicBezTo>
                  <a:pt x="1643" y="466"/>
                  <a:pt x="1631" y="460"/>
                  <a:pt x="1631" y="457"/>
                </a:cubicBezTo>
                <a:cubicBezTo>
                  <a:pt x="1626" y="458"/>
                  <a:pt x="1635" y="466"/>
                  <a:pt x="1629" y="463"/>
                </a:cubicBezTo>
                <a:cubicBezTo>
                  <a:pt x="1630" y="456"/>
                  <a:pt x="1616" y="451"/>
                  <a:pt x="1616" y="447"/>
                </a:cubicBezTo>
                <a:cubicBezTo>
                  <a:pt x="1616" y="441"/>
                  <a:pt x="1622" y="451"/>
                  <a:pt x="1624" y="448"/>
                </a:cubicBezTo>
                <a:cubicBezTo>
                  <a:pt x="1619" y="440"/>
                  <a:pt x="1612" y="432"/>
                  <a:pt x="1603" y="423"/>
                </a:cubicBezTo>
                <a:cubicBezTo>
                  <a:pt x="1624" y="431"/>
                  <a:pt x="1649" y="464"/>
                  <a:pt x="1678" y="474"/>
                </a:cubicBezTo>
                <a:cubicBezTo>
                  <a:pt x="1679" y="470"/>
                  <a:pt x="1670" y="469"/>
                  <a:pt x="1667" y="467"/>
                </a:cubicBezTo>
                <a:cubicBezTo>
                  <a:pt x="1672" y="458"/>
                  <a:pt x="1662" y="461"/>
                  <a:pt x="1659" y="455"/>
                </a:cubicBezTo>
                <a:cubicBezTo>
                  <a:pt x="1671" y="449"/>
                  <a:pt x="1678" y="470"/>
                  <a:pt x="1687" y="473"/>
                </a:cubicBezTo>
                <a:cubicBezTo>
                  <a:pt x="1685" y="471"/>
                  <a:pt x="1683" y="470"/>
                  <a:pt x="1685" y="468"/>
                </a:cubicBezTo>
                <a:cubicBezTo>
                  <a:pt x="1687" y="470"/>
                  <a:pt x="1688" y="469"/>
                  <a:pt x="1690" y="470"/>
                </a:cubicBezTo>
                <a:cubicBezTo>
                  <a:pt x="1695" y="474"/>
                  <a:pt x="1701" y="482"/>
                  <a:pt x="1707" y="487"/>
                </a:cubicBezTo>
                <a:cubicBezTo>
                  <a:pt x="1713" y="492"/>
                  <a:pt x="1718" y="496"/>
                  <a:pt x="1721" y="493"/>
                </a:cubicBezTo>
                <a:cubicBezTo>
                  <a:pt x="1729" y="500"/>
                  <a:pt x="1730" y="513"/>
                  <a:pt x="1739" y="517"/>
                </a:cubicBezTo>
                <a:cubicBezTo>
                  <a:pt x="1732" y="508"/>
                  <a:pt x="1726" y="498"/>
                  <a:pt x="1727" y="490"/>
                </a:cubicBezTo>
                <a:cubicBezTo>
                  <a:pt x="1728" y="489"/>
                  <a:pt x="1739" y="499"/>
                  <a:pt x="1735" y="493"/>
                </a:cubicBezTo>
                <a:cubicBezTo>
                  <a:pt x="1720" y="487"/>
                  <a:pt x="1716" y="483"/>
                  <a:pt x="1703" y="473"/>
                </a:cubicBezTo>
                <a:cubicBezTo>
                  <a:pt x="1703" y="476"/>
                  <a:pt x="1712" y="480"/>
                  <a:pt x="1708" y="482"/>
                </a:cubicBezTo>
                <a:cubicBezTo>
                  <a:pt x="1703" y="478"/>
                  <a:pt x="1693" y="473"/>
                  <a:pt x="1696" y="469"/>
                </a:cubicBezTo>
                <a:cubicBezTo>
                  <a:pt x="1702" y="471"/>
                  <a:pt x="1698" y="461"/>
                  <a:pt x="1695" y="463"/>
                </a:cubicBezTo>
                <a:cubicBezTo>
                  <a:pt x="1699" y="468"/>
                  <a:pt x="1690" y="466"/>
                  <a:pt x="1688" y="465"/>
                </a:cubicBezTo>
                <a:cubicBezTo>
                  <a:pt x="1689" y="463"/>
                  <a:pt x="1685" y="460"/>
                  <a:pt x="1682" y="458"/>
                </a:cubicBezTo>
                <a:cubicBezTo>
                  <a:pt x="1684" y="456"/>
                  <a:pt x="1684" y="454"/>
                  <a:pt x="1684" y="452"/>
                </a:cubicBezTo>
                <a:cubicBezTo>
                  <a:pt x="1678" y="448"/>
                  <a:pt x="1674" y="447"/>
                  <a:pt x="1670" y="445"/>
                </a:cubicBezTo>
                <a:cubicBezTo>
                  <a:pt x="1661" y="433"/>
                  <a:pt x="1646" y="424"/>
                  <a:pt x="1631" y="416"/>
                </a:cubicBezTo>
                <a:cubicBezTo>
                  <a:pt x="1616" y="408"/>
                  <a:pt x="1602" y="400"/>
                  <a:pt x="1592" y="390"/>
                </a:cubicBezTo>
                <a:cubicBezTo>
                  <a:pt x="1593" y="391"/>
                  <a:pt x="1594" y="391"/>
                  <a:pt x="1594" y="390"/>
                </a:cubicBezTo>
                <a:cubicBezTo>
                  <a:pt x="1587" y="392"/>
                  <a:pt x="1579" y="380"/>
                  <a:pt x="1577" y="384"/>
                </a:cubicBezTo>
                <a:cubicBezTo>
                  <a:pt x="1575" y="381"/>
                  <a:pt x="1567" y="372"/>
                  <a:pt x="1565" y="374"/>
                </a:cubicBezTo>
                <a:cubicBezTo>
                  <a:pt x="1564" y="377"/>
                  <a:pt x="1573" y="380"/>
                  <a:pt x="1572" y="383"/>
                </a:cubicBezTo>
                <a:cubicBezTo>
                  <a:pt x="1571" y="384"/>
                  <a:pt x="1569" y="383"/>
                  <a:pt x="1567" y="382"/>
                </a:cubicBezTo>
                <a:cubicBezTo>
                  <a:pt x="1564" y="376"/>
                  <a:pt x="1562" y="377"/>
                  <a:pt x="1556" y="375"/>
                </a:cubicBezTo>
                <a:cubicBezTo>
                  <a:pt x="1555" y="372"/>
                  <a:pt x="1554" y="370"/>
                  <a:pt x="1553" y="367"/>
                </a:cubicBezTo>
                <a:cubicBezTo>
                  <a:pt x="1540" y="361"/>
                  <a:pt x="1535" y="357"/>
                  <a:pt x="1524" y="350"/>
                </a:cubicBezTo>
                <a:cubicBezTo>
                  <a:pt x="1525" y="348"/>
                  <a:pt x="1526" y="348"/>
                  <a:pt x="1528" y="348"/>
                </a:cubicBezTo>
                <a:cubicBezTo>
                  <a:pt x="1522" y="346"/>
                  <a:pt x="1518" y="342"/>
                  <a:pt x="1516" y="338"/>
                </a:cubicBezTo>
                <a:cubicBezTo>
                  <a:pt x="1522" y="340"/>
                  <a:pt x="1527" y="341"/>
                  <a:pt x="1533" y="341"/>
                </a:cubicBezTo>
                <a:cubicBezTo>
                  <a:pt x="1523" y="337"/>
                  <a:pt x="1511" y="327"/>
                  <a:pt x="1504" y="330"/>
                </a:cubicBezTo>
                <a:cubicBezTo>
                  <a:pt x="1507" y="333"/>
                  <a:pt x="1514" y="332"/>
                  <a:pt x="1514" y="336"/>
                </a:cubicBezTo>
                <a:cubicBezTo>
                  <a:pt x="1507" y="333"/>
                  <a:pt x="1501" y="332"/>
                  <a:pt x="1495" y="331"/>
                </a:cubicBezTo>
                <a:cubicBezTo>
                  <a:pt x="1497" y="329"/>
                  <a:pt x="1495" y="327"/>
                  <a:pt x="1491" y="325"/>
                </a:cubicBezTo>
                <a:cubicBezTo>
                  <a:pt x="1498" y="324"/>
                  <a:pt x="1494" y="316"/>
                  <a:pt x="1491" y="312"/>
                </a:cubicBezTo>
                <a:cubicBezTo>
                  <a:pt x="1487" y="316"/>
                  <a:pt x="1492" y="320"/>
                  <a:pt x="1489" y="323"/>
                </a:cubicBezTo>
                <a:cubicBezTo>
                  <a:pt x="1481" y="316"/>
                  <a:pt x="1486" y="324"/>
                  <a:pt x="1482" y="322"/>
                </a:cubicBezTo>
                <a:cubicBezTo>
                  <a:pt x="1472" y="316"/>
                  <a:pt x="1474" y="310"/>
                  <a:pt x="1466" y="304"/>
                </a:cubicBezTo>
                <a:cubicBezTo>
                  <a:pt x="1471" y="302"/>
                  <a:pt x="1479" y="307"/>
                  <a:pt x="1484" y="306"/>
                </a:cubicBezTo>
                <a:cubicBezTo>
                  <a:pt x="1474" y="298"/>
                  <a:pt x="1469" y="303"/>
                  <a:pt x="1460" y="297"/>
                </a:cubicBezTo>
                <a:cubicBezTo>
                  <a:pt x="1462" y="294"/>
                  <a:pt x="1466" y="296"/>
                  <a:pt x="1461" y="291"/>
                </a:cubicBezTo>
                <a:cubicBezTo>
                  <a:pt x="1453" y="291"/>
                  <a:pt x="1442" y="286"/>
                  <a:pt x="1432" y="280"/>
                </a:cubicBezTo>
                <a:cubicBezTo>
                  <a:pt x="1422" y="274"/>
                  <a:pt x="1412" y="268"/>
                  <a:pt x="1404" y="263"/>
                </a:cubicBezTo>
                <a:cubicBezTo>
                  <a:pt x="1405" y="268"/>
                  <a:pt x="1412" y="265"/>
                  <a:pt x="1411" y="269"/>
                </a:cubicBezTo>
                <a:cubicBezTo>
                  <a:pt x="1410" y="271"/>
                  <a:pt x="1406" y="268"/>
                  <a:pt x="1404" y="268"/>
                </a:cubicBezTo>
                <a:cubicBezTo>
                  <a:pt x="1405" y="265"/>
                  <a:pt x="1398" y="261"/>
                  <a:pt x="1402" y="257"/>
                </a:cubicBezTo>
                <a:cubicBezTo>
                  <a:pt x="1388" y="255"/>
                  <a:pt x="1379" y="243"/>
                  <a:pt x="1362" y="237"/>
                </a:cubicBezTo>
                <a:cubicBezTo>
                  <a:pt x="1362" y="234"/>
                  <a:pt x="1363" y="224"/>
                  <a:pt x="1355" y="226"/>
                </a:cubicBezTo>
                <a:cubicBezTo>
                  <a:pt x="1357" y="227"/>
                  <a:pt x="1360" y="229"/>
                  <a:pt x="1358" y="230"/>
                </a:cubicBezTo>
                <a:cubicBezTo>
                  <a:pt x="1353" y="229"/>
                  <a:pt x="1349" y="227"/>
                  <a:pt x="1345" y="224"/>
                </a:cubicBezTo>
                <a:cubicBezTo>
                  <a:pt x="1340" y="222"/>
                  <a:pt x="1335" y="219"/>
                  <a:pt x="1328" y="215"/>
                </a:cubicBezTo>
                <a:cubicBezTo>
                  <a:pt x="1330" y="210"/>
                  <a:pt x="1326" y="206"/>
                  <a:pt x="1321" y="201"/>
                </a:cubicBezTo>
                <a:cubicBezTo>
                  <a:pt x="1316" y="196"/>
                  <a:pt x="1310" y="192"/>
                  <a:pt x="1307" y="187"/>
                </a:cubicBezTo>
                <a:cubicBezTo>
                  <a:pt x="1301" y="186"/>
                  <a:pt x="1308" y="192"/>
                  <a:pt x="1303" y="190"/>
                </a:cubicBezTo>
                <a:cubicBezTo>
                  <a:pt x="1298" y="185"/>
                  <a:pt x="1294" y="181"/>
                  <a:pt x="1290" y="178"/>
                </a:cubicBezTo>
                <a:cubicBezTo>
                  <a:pt x="1285" y="175"/>
                  <a:pt x="1281" y="171"/>
                  <a:pt x="1276" y="168"/>
                </a:cubicBezTo>
                <a:cubicBezTo>
                  <a:pt x="1271" y="165"/>
                  <a:pt x="1266" y="162"/>
                  <a:pt x="1261" y="159"/>
                </a:cubicBezTo>
                <a:cubicBezTo>
                  <a:pt x="1255" y="155"/>
                  <a:pt x="1249" y="151"/>
                  <a:pt x="1242" y="147"/>
                </a:cubicBezTo>
                <a:cubicBezTo>
                  <a:pt x="1257" y="152"/>
                  <a:pt x="1228" y="138"/>
                  <a:pt x="1239" y="139"/>
                </a:cubicBezTo>
                <a:cubicBezTo>
                  <a:pt x="1237" y="139"/>
                  <a:pt x="1233" y="138"/>
                  <a:pt x="1230" y="137"/>
                </a:cubicBezTo>
                <a:cubicBezTo>
                  <a:pt x="1226" y="136"/>
                  <a:pt x="1223" y="135"/>
                  <a:pt x="1219" y="133"/>
                </a:cubicBezTo>
                <a:cubicBezTo>
                  <a:pt x="1213" y="131"/>
                  <a:pt x="1206" y="128"/>
                  <a:pt x="1204" y="125"/>
                </a:cubicBezTo>
                <a:cubicBezTo>
                  <a:pt x="1208" y="126"/>
                  <a:pt x="1205" y="133"/>
                  <a:pt x="1202" y="130"/>
                </a:cubicBezTo>
                <a:cubicBezTo>
                  <a:pt x="1198" y="126"/>
                  <a:pt x="1203" y="125"/>
                  <a:pt x="1194" y="123"/>
                </a:cubicBezTo>
                <a:cubicBezTo>
                  <a:pt x="1197" y="119"/>
                  <a:pt x="1196" y="116"/>
                  <a:pt x="1190" y="112"/>
                </a:cubicBezTo>
                <a:cubicBezTo>
                  <a:pt x="1186" y="112"/>
                  <a:pt x="1187" y="117"/>
                  <a:pt x="1183" y="115"/>
                </a:cubicBezTo>
                <a:cubicBezTo>
                  <a:pt x="1177" y="110"/>
                  <a:pt x="1174" y="110"/>
                  <a:pt x="1170" y="106"/>
                </a:cubicBezTo>
                <a:cubicBezTo>
                  <a:pt x="1174" y="107"/>
                  <a:pt x="1177" y="107"/>
                  <a:pt x="1179" y="106"/>
                </a:cubicBezTo>
                <a:cubicBezTo>
                  <a:pt x="1170" y="103"/>
                  <a:pt x="1176" y="101"/>
                  <a:pt x="1178" y="101"/>
                </a:cubicBezTo>
                <a:cubicBezTo>
                  <a:pt x="1171" y="96"/>
                  <a:pt x="1164" y="92"/>
                  <a:pt x="1161" y="87"/>
                </a:cubicBezTo>
                <a:cubicBezTo>
                  <a:pt x="1158" y="93"/>
                  <a:pt x="1163" y="99"/>
                  <a:pt x="1155" y="102"/>
                </a:cubicBezTo>
                <a:cubicBezTo>
                  <a:pt x="1162" y="105"/>
                  <a:pt x="1159" y="110"/>
                  <a:pt x="1161" y="115"/>
                </a:cubicBezTo>
                <a:cubicBezTo>
                  <a:pt x="1152" y="111"/>
                  <a:pt x="1142" y="107"/>
                  <a:pt x="1133" y="102"/>
                </a:cubicBezTo>
                <a:cubicBezTo>
                  <a:pt x="1123" y="97"/>
                  <a:pt x="1113" y="92"/>
                  <a:pt x="1103" y="87"/>
                </a:cubicBezTo>
                <a:cubicBezTo>
                  <a:pt x="1098" y="84"/>
                  <a:pt x="1093" y="82"/>
                  <a:pt x="1089" y="79"/>
                </a:cubicBezTo>
                <a:cubicBezTo>
                  <a:pt x="1084" y="76"/>
                  <a:pt x="1079" y="73"/>
                  <a:pt x="1075" y="71"/>
                </a:cubicBezTo>
                <a:cubicBezTo>
                  <a:pt x="1070" y="68"/>
                  <a:pt x="1066" y="65"/>
                  <a:pt x="1062" y="62"/>
                </a:cubicBezTo>
                <a:cubicBezTo>
                  <a:pt x="1057" y="59"/>
                  <a:pt x="1053" y="57"/>
                  <a:pt x="1050" y="54"/>
                </a:cubicBezTo>
                <a:cubicBezTo>
                  <a:pt x="1056" y="51"/>
                  <a:pt x="1057" y="47"/>
                  <a:pt x="1051" y="41"/>
                </a:cubicBezTo>
                <a:cubicBezTo>
                  <a:pt x="1045" y="46"/>
                  <a:pt x="1038" y="47"/>
                  <a:pt x="1030" y="45"/>
                </a:cubicBezTo>
                <a:cubicBezTo>
                  <a:pt x="1022" y="44"/>
                  <a:pt x="1014" y="40"/>
                  <a:pt x="1004" y="35"/>
                </a:cubicBezTo>
                <a:cubicBezTo>
                  <a:pt x="995" y="31"/>
                  <a:pt x="985" y="26"/>
                  <a:pt x="975" y="22"/>
                </a:cubicBezTo>
                <a:cubicBezTo>
                  <a:pt x="970" y="20"/>
                  <a:pt x="965" y="18"/>
                  <a:pt x="961" y="17"/>
                </a:cubicBezTo>
                <a:cubicBezTo>
                  <a:pt x="955" y="16"/>
                  <a:pt x="950" y="15"/>
                  <a:pt x="946" y="15"/>
                </a:cubicBezTo>
                <a:cubicBezTo>
                  <a:pt x="940" y="22"/>
                  <a:pt x="946" y="25"/>
                  <a:pt x="944" y="33"/>
                </a:cubicBezTo>
                <a:cubicBezTo>
                  <a:pt x="923" y="26"/>
                  <a:pt x="916" y="32"/>
                  <a:pt x="905" y="35"/>
                </a:cubicBezTo>
                <a:cubicBezTo>
                  <a:pt x="888" y="33"/>
                  <a:pt x="881" y="30"/>
                  <a:pt x="861" y="28"/>
                </a:cubicBezTo>
                <a:cubicBezTo>
                  <a:pt x="861" y="26"/>
                  <a:pt x="861" y="24"/>
                  <a:pt x="856" y="24"/>
                </a:cubicBezTo>
                <a:cubicBezTo>
                  <a:pt x="848" y="23"/>
                  <a:pt x="863" y="28"/>
                  <a:pt x="858" y="31"/>
                </a:cubicBezTo>
                <a:cubicBezTo>
                  <a:pt x="848" y="30"/>
                  <a:pt x="841" y="32"/>
                  <a:pt x="834" y="34"/>
                </a:cubicBezTo>
                <a:cubicBezTo>
                  <a:pt x="828" y="36"/>
                  <a:pt x="821" y="38"/>
                  <a:pt x="812" y="34"/>
                </a:cubicBezTo>
                <a:cubicBezTo>
                  <a:pt x="817" y="43"/>
                  <a:pt x="810" y="47"/>
                  <a:pt x="807" y="50"/>
                </a:cubicBezTo>
                <a:cubicBezTo>
                  <a:pt x="807" y="48"/>
                  <a:pt x="799" y="46"/>
                  <a:pt x="798" y="48"/>
                </a:cubicBezTo>
                <a:cubicBezTo>
                  <a:pt x="803" y="49"/>
                  <a:pt x="798" y="50"/>
                  <a:pt x="792" y="49"/>
                </a:cubicBezTo>
                <a:cubicBezTo>
                  <a:pt x="799" y="47"/>
                  <a:pt x="778" y="36"/>
                  <a:pt x="774" y="42"/>
                </a:cubicBezTo>
                <a:cubicBezTo>
                  <a:pt x="780" y="44"/>
                  <a:pt x="787" y="46"/>
                  <a:pt x="792" y="49"/>
                </a:cubicBezTo>
                <a:cubicBezTo>
                  <a:pt x="796" y="52"/>
                  <a:pt x="798" y="54"/>
                  <a:pt x="794" y="58"/>
                </a:cubicBezTo>
                <a:cubicBezTo>
                  <a:pt x="804" y="58"/>
                  <a:pt x="809" y="61"/>
                  <a:pt x="811" y="65"/>
                </a:cubicBezTo>
                <a:cubicBezTo>
                  <a:pt x="807" y="66"/>
                  <a:pt x="803" y="68"/>
                  <a:pt x="798" y="68"/>
                </a:cubicBezTo>
                <a:cubicBezTo>
                  <a:pt x="800" y="72"/>
                  <a:pt x="806" y="74"/>
                  <a:pt x="809" y="77"/>
                </a:cubicBezTo>
                <a:cubicBezTo>
                  <a:pt x="802" y="79"/>
                  <a:pt x="791" y="79"/>
                  <a:pt x="779" y="77"/>
                </a:cubicBezTo>
                <a:cubicBezTo>
                  <a:pt x="767" y="76"/>
                  <a:pt x="755" y="73"/>
                  <a:pt x="748" y="67"/>
                </a:cubicBezTo>
                <a:cubicBezTo>
                  <a:pt x="742" y="68"/>
                  <a:pt x="735" y="71"/>
                  <a:pt x="729" y="72"/>
                </a:cubicBezTo>
                <a:cubicBezTo>
                  <a:pt x="723" y="74"/>
                  <a:pt x="717" y="74"/>
                  <a:pt x="712" y="68"/>
                </a:cubicBezTo>
                <a:cubicBezTo>
                  <a:pt x="716" y="68"/>
                  <a:pt x="726" y="67"/>
                  <a:pt x="730" y="63"/>
                </a:cubicBezTo>
                <a:cubicBezTo>
                  <a:pt x="724" y="62"/>
                  <a:pt x="717" y="64"/>
                  <a:pt x="711" y="64"/>
                </a:cubicBezTo>
                <a:cubicBezTo>
                  <a:pt x="704" y="65"/>
                  <a:pt x="698" y="65"/>
                  <a:pt x="694" y="61"/>
                </a:cubicBezTo>
                <a:cubicBezTo>
                  <a:pt x="700" y="59"/>
                  <a:pt x="707" y="58"/>
                  <a:pt x="715" y="57"/>
                </a:cubicBezTo>
                <a:cubicBezTo>
                  <a:pt x="723" y="55"/>
                  <a:pt x="732" y="55"/>
                  <a:pt x="741" y="55"/>
                </a:cubicBezTo>
                <a:cubicBezTo>
                  <a:pt x="758" y="54"/>
                  <a:pt x="776" y="56"/>
                  <a:pt x="793" y="60"/>
                </a:cubicBezTo>
                <a:cubicBezTo>
                  <a:pt x="788" y="58"/>
                  <a:pt x="782" y="56"/>
                  <a:pt x="775" y="54"/>
                </a:cubicBezTo>
                <a:cubicBezTo>
                  <a:pt x="771" y="54"/>
                  <a:pt x="767" y="53"/>
                  <a:pt x="763" y="52"/>
                </a:cubicBezTo>
                <a:cubicBezTo>
                  <a:pt x="761" y="52"/>
                  <a:pt x="759" y="52"/>
                  <a:pt x="757" y="52"/>
                </a:cubicBezTo>
                <a:cubicBezTo>
                  <a:pt x="755" y="52"/>
                  <a:pt x="753" y="52"/>
                  <a:pt x="751" y="52"/>
                </a:cubicBezTo>
                <a:cubicBezTo>
                  <a:pt x="742" y="51"/>
                  <a:pt x="733" y="52"/>
                  <a:pt x="725" y="52"/>
                </a:cubicBezTo>
                <a:cubicBezTo>
                  <a:pt x="723" y="52"/>
                  <a:pt x="721" y="52"/>
                  <a:pt x="718" y="53"/>
                </a:cubicBezTo>
                <a:cubicBezTo>
                  <a:pt x="716" y="53"/>
                  <a:pt x="714" y="53"/>
                  <a:pt x="712" y="53"/>
                </a:cubicBezTo>
                <a:cubicBezTo>
                  <a:pt x="708" y="54"/>
                  <a:pt x="704" y="54"/>
                  <a:pt x="700" y="55"/>
                </a:cubicBezTo>
                <a:cubicBezTo>
                  <a:pt x="697" y="53"/>
                  <a:pt x="693" y="53"/>
                  <a:pt x="688" y="52"/>
                </a:cubicBezTo>
                <a:cubicBezTo>
                  <a:pt x="685" y="52"/>
                  <a:pt x="683" y="52"/>
                  <a:pt x="680" y="52"/>
                </a:cubicBezTo>
                <a:cubicBezTo>
                  <a:pt x="677" y="51"/>
                  <a:pt x="675" y="51"/>
                  <a:pt x="672" y="51"/>
                </a:cubicBezTo>
                <a:cubicBezTo>
                  <a:pt x="660" y="52"/>
                  <a:pt x="648" y="53"/>
                  <a:pt x="640" y="55"/>
                </a:cubicBezTo>
                <a:cubicBezTo>
                  <a:pt x="632" y="54"/>
                  <a:pt x="631" y="50"/>
                  <a:pt x="623" y="49"/>
                </a:cubicBezTo>
                <a:cubicBezTo>
                  <a:pt x="616" y="50"/>
                  <a:pt x="608" y="51"/>
                  <a:pt x="599" y="52"/>
                </a:cubicBezTo>
                <a:cubicBezTo>
                  <a:pt x="590" y="53"/>
                  <a:pt x="581" y="55"/>
                  <a:pt x="573" y="56"/>
                </a:cubicBezTo>
                <a:cubicBezTo>
                  <a:pt x="568" y="57"/>
                  <a:pt x="564" y="57"/>
                  <a:pt x="561" y="58"/>
                </a:cubicBezTo>
                <a:cubicBezTo>
                  <a:pt x="557" y="58"/>
                  <a:pt x="554" y="58"/>
                  <a:pt x="551" y="58"/>
                </a:cubicBezTo>
                <a:cubicBezTo>
                  <a:pt x="545" y="57"/>
                  <a:pt x="542" y="55"/>
                  <a:pt x="542" y="51"/>
                </a:cubicBezTo>
                <a:cubicBezTo>
                  <a:pt x="530" y="50"/>
                  <a:pt x="540" y="56"/>
                  <a:pt x="532" y="56"/>
                </a:cubicBezTo>
                <a:cubicBezTo>
                  <a:pt x="526" y="55"/>
                  <a:pt x="520" y="55"/>
                  <a:pt x="521" y="50"/>
                </a:cubicBezTo>
                <a:cubicBezTo>
                  <a:pt x="529" y="46"/>
                  <a:pt x="538" y="42"/>
                  <a:pt x="547" y="39"/>
                </a:cubicBezTo>
                <a:cubicBezTo>
                  <a:pt x="552" y="37"/>
                  <a:pt x="556" y="35"/>
                  <a:pt x="561" y="34"/>
                </a:cubicBezTo>
                <a:cubicBezTo>
                  <a:pt x="566" y="32"/>
                  <a:pt x="571" y="31"/>
                  <a:pt x="576" y="29"/>
                </a:cubicBezTo>
                <a:cubicBezTo>
                  <a:pt x="581" y="28"/>
                  <a:pt x="586" y="26"/>
                  <a:pt x="591" y="25"/>
                </a:cubicBezTo>
                <a:cubicBezTo>
                  <a:pt x="596" y="23"/>
                  <a:pt x="601" y="22"/>
                  <a:pt x="606" y="21"/>
                </a:cubicBezTo>
                <a:cubicBezTo>
                  <a:pt x="616" y="18"/>
                  <a:pt x="626" y="15"/>
                  <a:pt x="635" y="12"/>
                </a:cubicBezTo>
                <a:cubicBezTo>
                  <a:pt x="625" y="8"/>
                  <a:pt x="611" y="7"/>
                  <a:pt x="610" y="0"/>
                </a:cubicBezTo>
                <a:cubicBezTo>
                  <a:pt x="600" y="0"/>
                  <a:pt x="591" y="1"/>
                  <a:pt x="583" y="2"/>
                </a:cubicBezTo>
                <a:cubicBezTo>
                  <a:pt x="574" y="3"/>
                  <a:pt x="566" y="5"/>
                  <a:pt x="559" y="7"/>
                </a:cubicBezTo>
                <a:cubicBezTo>
                  <a:pt x="545" y="11"/>
                  <a:pt x="532" y="17"/>
                  <a:pt x="519" y="22"/>
                </a:cubicBezTo>
                <a:cubicBezTo>
                  <a:pt x="507" y="28"/>
                  <a:pt x="494" y="34"/>
                  <a:pt x="480" y="39"/>
                </a:cubicBezTo>
                <a:cubicBezTo>
                  <a:pt x="473" y="42"/>
                  <a:pt x="466" y="45"/>
                  <a:pt x="458" y="47"/>
                </a:cubicBezTo>
                <a:cubicBezTo>
                  <a:pt x="454" y="48"/>
                  <a:pt x="450" y="49"/>
                  <a:pt x="445" y="50"/>
                </a:cubicBezTo>
                <a:cubicBezTo>
                  <a:pt x="441" y="51"/>
                  <a:pt x="436" y="52"/>
                  <a:pt x="432" y="53"/>
                </a:cubicBezTo>
                <a:cubicBezTo>
                  <a:pt x="439" y="59"/>
                  <a:pt x="435" y="65"/>
                  <a:pt x="432" y="70"/>
                </a:cubicBezTo>
                <a:cubicBezTo>
                  <a:pt x="429" y="75"/>
                  <a:pt x="427" y="81"/>
                  <a:pt x="436" y="85"/>
                </a:cubicBezTo>
                <a:cubicBezTo>
                  <a:pt x="431" y="86"/>
                  <a:pt x="426" y="87"/>
                  <a:pt x="424" y="89"/>
                </a:cubicBezTo>
                <a:cubicBezTo>
                  <a:pt x="430" y="99"/>
                  <a:pt x="438" y="106"/>
                  <a:pt x="425" y="117"/>
                </a:cubicBezTo>
                <a:cubicBezTo>
                  <a:pt x="425" y="119"/>
                  <a:pt x="434" y="116"/>
                  <a:pt x="435" y="117"/>
                </a:cubicBezTo>
                <a:cubicBezTo>
                  <a:pt x="424" y="120"/>
                  <a:pt x="428" y="125"/>
                  <a:pt x="425" y="129"/>
                </a:cubicBezTo>
                <a:cubicBezTo>
                  <a:pt x="427" y="130"/>
                  <a:pt x="437" y="126"/>
                  <a:pt x="438" y="128"/>
                </a:cubicBezTo>
                <a:cubicBezTo>
                  <a:pt x="448" y="142"/>
                  <a:pt x="459" y="152"/>
                  <a:pt x="471" y="162"/>
                </a:cubicBezTo>
                <a:cubicBezTo>
                  <a:pt x="477" y="167"/>
                  <a:pt x="483" y="172"/>
                  <a:pt x="490" y="178"/>
                </a:cubicBezTo>
                <a:cubicBezTo>
                  <a:pt x="493" y="181"/>
                  <a:pt x="497" y="184"/>
                  <a:pt x="500" y="187"/>
                </a:cubicBezTo>
                <a:cubicBezTo>
                  <a:pt x="504" y="190"/>
                  <a:pt x="508" y="194"/>
                  <a:pt x="512" y="197"/>
                </a:cubicBezTo>
                <a:cubicBezTo>
                  <a:pt x="523" y="199"/>
                  <a:pt x="532" y="203"/>
                  <a:pt x="541" y="207"/>
                </a:cubicBezTo>
                <a:cubicBezTo>
                  <a:pt x="549" y="211"/>
                  <a:pt x="557" y="216"/>
                  <a:pt x="568" y="218"/>
                </a:cubicBezTo>
                <a:cubicBezTo>
                  <a:pt x="565" y="221"/>
                  <a:pt x="569" y="224"/>
                  <a:pt x="572" y="227"/>
                </a:cubicBezTo>
                <a:cubicBezTo>
                  <a:pt x="576" y="230"/>
                  <a:pt x="579" y="233"/>
                  <a:pt x="576" y="236"/>
                </a:cubicBezTo>
                <a:cubicBezTo>
                  <a:pt x="582" y="235"/>
                  <a:pt x="586" y="236"/>
                  <a:pt x="587" y="238"/>
                </a:cubicBezTo>
                <a:cubicBezTo>
                  <a:pt x="581" y="238"/>
                  <a:pt x="577" y="239"/>
                  <a:pt x="576" y="242"/>
                </a:cubicBezTo>
                <a:cubicBezTo>
                  <a:pt x="589" y="240"/>
                  <a:pt x="582" y="248"/>
                  <a:pt x="582" y="249"/>
                </a:cubicBezTo>
                <a:cubicBezTo>
                  <a:pt x="586" y="254"/>
                  <a:pt x="594" y="259"/>
                  <a:pt x="601" y="263"/>
                </a:cubicBezTo>
                <a:cubicBezTo>
                  <a:pt x="608" y="268"/>
                  <a:pt x="615" y="274"/>
                  <a:pt x="618" y="280"/>
                </a:cubicBezTo>
                <a:cubicBezTo>
                  <a:pt x="615" y="281"/>
                  <a:pt x="611" y="281"/>
                  <a:pt x="608" y="281"/>
                </a:cubicBezTo>
                <a:cubicBezTo>
                  <a:pt x="605" y="281"/>
                  <a:pt x="601" y="281"/>
                  <a:pt x="598" y="281"/>
                </a:cubicBezTo>
                <a:cubicBezTo>
                  <a:pt x="591" y="281"/>
                  <a:pt x="585" y="279"/>
                  <a:pt x="578" y="278"/>
                </a:cubicBezTo>
                <a:cubicBezTo>
                  <a:pt x="572" y="277"/>
                  <a:pt x="565" y="276"/>
                  <a:pt x="559" y="276"/>
                </a:cubicBezTo>
                <a:cubicBezTo>
                  <a:pt x="553" y="276"/>
                  <a:pt x="547" y="277"/>
                  <a:pt x="542" y="280"/>
                </a:cubicBezTo>
                <a:cubicBezTo>
                  <a:pt x="532" y="277"/>
                  <a:pt x="518" y="278"/>
                  <a:pt x="514" y="271"/>
                </a:cubicBezTo>
                <a:cubicBezTo>
                  <a:pt x="522" y="269"/>
                  <a:pt x="529" y="268"/>
                  <a:pt x="529" y="263"/>
                </a:cubicBezTo>
                <a:cubicBezTo>
                  <a:pt x="524" y="262"/>
                  <a:pt x="519" y="262"/>
                  <a:pt x="514" y="261"/>
                </a:cubicBezTo>
                <a:cubicBezTo>
                  <a:pt x="510" y="261"/>
                  <a:pt x="505" y="260"/>
                  <a:pt x="499" y="260"/>
                </a:cubicBezTo>
                <a:cubicBezTo>
                  <a:pt x="494" y="260"/>
                  <a:pt x="489" y="260"/>
                  <a:pt x="483" y="261"/>
                </a:cubicBezTo>
                <a:cubicBezTo>
                  <a:pt x="477" y="261"/>
                  <a:pt x="471" y="262"/>
                  <a:pt x="465" y="263"/>
                </a:cubicBezTo>
                <a:cubicBezTo>
                  <a:pt x="463" y="261"/>
                  <a:pt x="459" y="259"/>
                  <a:pt x="455" y="259"/>
                </a:cubicBezTo>
                <a:cubicBezTo>
                  <a:pt x="453" y="258"/>
                  <a:pt x="450" y="258"/>
                  <a:pt x="448" y="259"/>
                </a:cubicBezTo>
                <a:cubicBezTo>
                  <a:pt x="445" y="259"/>
                  <a:pt x="442" y="259"/>
                  <a:pt x="439" y="260"/>
                </a:cubicBezTo>
                <a:cubicBezTo>
                  <a:pt x="428" y="262"/>
                  <a:pt x="415" y="265"/>
                  <a:pt x="404" y="267"/>
                </a:cubicBezTo>
                <a:cubicBezTo>
                  <a:pt x="403" y="264"/>
                  <a:pt x="411" y="263"/>
                  <a:pt x="408" y="260"/>
                </a:cubicBezTo>
                <a:cubicBezTo>
                  <a:pt x="381" y="270"/>
                  <a:pt x="346" y="281"/>
                  <a:pt x="317" y="290"/>
                </a:cubicBezTo>
                <a:cubicBezTo>
                  <a:pt x="313" y="287"/>
                  <a:pt x="306" y="287"/>
                  <a:pt x="299" y="288"/>
                </a:cubicBezTo>
                <a:cubicBezTo>
                  <a:pt x="295" y="289"/>
                  <a:pt x="291" y="290"/>
                  <a:pt x="286" y="291"/>
                </a:cubicBezTo>
                <a:cubicBezTo>
                  <a:pt x="282" y="292"/>
                  <a:pt x="278" y="294"/>
                  <a:pt x="274" y="295"/>
                </a:cubicBezTo>
                <a:cubicBezTo>
                  <a:pt x="266" y="298"/>
                  <a:pt x="257" y="300"/>
                  <a:pt x="251" y="302"/>
                </a:cubicBezTo>
                <a:cubicBezTo>
                  <a:pt x="244" y="303"/>
                  <a:pt x="239" y="303"/>
                  <a:pt x="236" y="299"/>
                </a:cubicBezTo>
                <a:cubicBezTo>
                  <a:pt x="224" y="305"/>
                  <a:pt x="211" y="312"/>
                  <a:pt x="203" y="311"/>
                </a:cubicBezTo>
                <a:cubicBezTo>
                  <a:pt x="202" y="307"/>
                  <a:pt x="204" y="302"/>
                  <a:pt x="204" y="298"/>
                </a:cubicBezTo>
                <a:cubicBezTo>
                  <a:pt x="205" y="294"/>
                  <a:pt x="204" y="290"/>
                  <a:pt x="200" y="286"/>
                </a:cubicBezTo>
                <a:cubicBezTo>
                  <a:pt x="195" y="285"/>
                  <a:pt x="187" y="288"/>
                  <a:pt x="179" y="292"/>
                </a:cubicBezTo>
                <a:cubicBezTo>
                  <a:pt x="171" y="296"/>
                  <a:pt x="163" y="300"/>
                  <a:pt x="156" y="301"/>
                </a:cubicBezTo>
                <a:cubicBezTo>
                  <a:pt x="159" y="306"/>
                  <a:pt x="147" y="321"/>
                  <a:pt x="136" y="324"/>
                </a:cubicBezTo>
                <a:cubicBezTo>
                  <a:pt x="136" y="321"/>
                  <a:pt x="141" y="316"/>
                  <a:pt x="142" y="312"/>
                </a:cubicBezTo>
                <a:cubicBezTo>
                  <a:pt x="127" y="313"/>
                  <a:pt x="125" y="305"/>
                  <a:pt x="112" y="305"/>
                </a:cubicBezTo>
                <a:cubicBezTo>
                  <a:pt x="105" y="311"/>
                  <a:pt x="94" y="323"/>
                  <a:pt x="88" y="319"/>
                </a:cubicBezTo>
                <a:cubicBezTo>
                  <a:pt x="92" y="315"/>
                  <a:pt x="101" y="314"/>
                  <a:pt x="100" y="309"/>
                </a:cubicBezTo>
                <a:cubicBezTo>
                  <a:pt x="92" y="315"/>
                  <a:pt x="89" y="311"/>
                  <a:pt x="82" y="317"/>
                </a:cubicBezTo>
                <a:cubicBezTo>
                  <a:pt x="85" y="321"/>
                  <a:pt x="83" y="323"/>
                  <a:pt x="79" y="324"/>
                </a:cubicBezTo>
                <a:cubicBezTo>
                  <a:pt x="75" y="326"/>
                  <a:pt x="70" y="327"/>
                  <a:pt x="68" y="329"/>
                </a:cubicBezTo>
                <a:cubicBezTo>
                  <a:pt x="64" y="338"/>
                  <a:pt x="74" y="333"/>
                  <a:pt x="71" y="342"/>
                </a:cubicBezTo>
                <a:cubicBezTo>
                  <a:pt x="64" y="348"/>
                  <a:pt x="57" y="353"/>
                  <a:pt x="49" y="358"/>
                </a:cubicBezTo>
                <a:cubicBezTo>
                  <a:pt x="42" y="362"/>
                  <a:pt x="35" y="365"/>
                  <a:pt x="28" y="368"/>
                </a:cubicBezTo>
                <a:cubicBezTo>
                  <a:pt x="21" y="371"/>
                  <a:pt x="15" y="375"/>
                  <a:pt x="10" y="379"/>
                </a:cubicBezTo>
                <a:cubicBezTo>
                  <a:pt x="5" y="383"/>
                  <a:pt x="1" y="389"/>
                  <a:pt x="0" y="395"/>
                </a:cubicBezTo>
                <a:cubicBezTo>
                  <a:pt x="4" y="394"/>
                  <a:pt x="9" y="387"/>
                  <a:pt x="14" y="382"/>
                </a:cubicBezTo>
                <a:cubicBezTo>
                  <a:pt x="26" y="379"/>
                  <a:pt x="37" y="375"/>
                  <a:pt x="49" y="370"/>
                </a:cubicBezTo>
                <a:cubicBezTo>
                  <a:pt x="52" y="368"/>
                  <a:pt x="55" y="367"/>
                  <a:pt x="58" y="366"/>
                </a:cubicBezTo>
                <a:cubicBezTo>
                  <a:pt x="61" y="365"/>
                  <a:pt x="64" y="363"/>
                  <a:pt x="67" y="362"/>
                </a:cubicBezTo>
                <a:cubicBezTo>
                  <a:pt x="74" y="359"/>
                  <a:pt x="80" y="356"/>
                  <a:pt x="86" y="353"/>
                </a:cubicBezTo>
                <a:cubicBezTo>
                  <a:pt x="87" y="355"/>
                  <a:pt x="85" y="358"/>
                  <a:pt x="88" y="359"/>
                </a:cubicBezTo>
                <a:cubicBezTo>
                  <a:pt x="92" y="356"/>
                  <a:pt x="94" y="352"/>
                  <a:pt x="96" y="349"/>
                </a:cubicBezTo>
                <a:cubicBezTo>
                  <a:pt x="99" y="345"/>
                  <a:pt x="101" y="342"/>
                  <a:pt x="105" y="338"/>
                </a:cubicBezTo>
                <a:cubicBezTo>
                  <a:pt x="110" y="338"/>
                  <a:pt x="115" y="337"/>
                  <a:pt x="124" y="328"/>
                </a:cubicBezTo>
                <a:cubicBezTo>
                  <a:pt x="119" y="341"/>
                  <a:pt x="135" y="327"/>
                  <a:pt x="138" y="331"/>
                </a:cubicBezTo>
                <a:cubicBezTo>
                  <a:pt x="132" y="339"/>
                  <a:pt x="134" y="339"/>
                  <a:pt x="139" y="342"/>
                </a:cubicBezTo>
                <a:cubicBezTo>
                  <a:pt x="135" y="345"/>
                  <a:pt x="139" y="347"/>
                  <a:pt x="132" y="351"/>
                </a:cubicBezTo>
                <a:cubicBezTo>
                  <a:pt x="127" y="355"/>
                  <a:pt x="121" y="358"/>
                  <a:pt x="115" y="362"/>
                </a:cubicBezTo>
                <a:cubicBezTo>
                  <a:pt x="112" y="364"/>
                  <a:pt x="109" y="366"/>
                  <a:pt x="106" y="368"/>
                </a:cubicBezTo>
                <a:cubicBezTo>
                  <a:pt x="103" y="370"/>
                  <a:pt x="100" y="373"/>
                  <a:pt x="97" y="375"/>
                </a:cubicBezTo>
                <a:cubicBezTo>
                  <a:pt x="91" y="379"/>
                  <a:pt x="85" y="384"/>
                  <a:pt x="79" y="389"/>
                </a:cubicBezTo>
                <a:cubicBezTo>
                  <a:pt x="73" y="394"/>
                  <a:pt x="67" y="400"/>
                  <a:pt x="61" y="405"/>
                </a:cubicBezTo>
                <a:cubicBezTo>
                  <a:pt x="65" y="405"/>
                  <a:pt x="69" y="403"/>
                  <a:pt x="74" y="401"/>
                </a:cubicBezTo>
                <a:cubicBezTo>
                  <a:pt x="76" y="400"/>
                  <a:pt x="78" y="399"/>
                  <a:pt x="80" y="398"/>
                </a:cubicBezTo>
                <a:cubicBezTo>
                  <a:pt x="82" y="396"/>
                  <a:pt x="84" y="395"/>
                  <a:pt x="87" y="394"/>
                </a:cubicBezTo>
                <a:cubicBezTo>
                  <a:pt x="97" y="388"/>
                  <a:pt x="107" y="381"/>
                  <a:pt x="116" y="376"/>
                </a:cubicBezTo>
                <a:cubicBezTo>
                  <a:pt x="119" y="382"/>
                  <a:pt x="123" y="384"/>
                  <a:pt x="129" y="384"/>
                </a:cubicBezTo>
                <a:cubicBezTo>
                  <a:pt x="134" y="384"/>
                  <a:pt x="141" y="383"/>
                  <a:pt x="150" y="381"/>
                </a:cubicBezTo>
                <a:cubicBezTo>
                  <a:pt x="159" y="376"/>
                  <a:pt x="149" y="376"/>
                  <a:pt x="157" y="371"/>
                </a:cubicBezTo>
                <a:cubicBezTo>
                  <a:pt x="161" y="373"/>
                  <a:pt x="166" y="373"/>
                  <a:pt x="170" y="374"/>
                </a:cubicBezTo>
                <a:cubicBezTo>
                  <a:pt x="175" y="374"/>
                  <a:pt x="180" y="375"/>
                  <a:pt x="185" y="375"/>
                </a:cubicBezTo>
                <a:cubicBezTo>
                  <a:pt x="195" y="376"/>
                  <a:pt x="203" y="379"/>
                  <a:pt x="205" y="388"/>
                </a:cubicBezTo>
                <a:cubicBezTo>
                  <a:pt x="199" y="393"/>
                  <a:pt x="195" y="397"/>
                  <a:pt x="191" y="401"/>
                </a:cubicBezTo>
                <a:cubicBezTo>
                  <a:pt x="188" y="406"/>
                  <a:pt x="187" y="410"/>
                  <a:pt x="185" y="414"/>
                </a:cubicBezTo>
                <a:cubicBezTo>
                  <a:pt x="183" y="418"/>
                  <a:pt x="181" y="422"/>
                  <a:pt x="178" y="426"/>
                </a:cubicBezTo>
                <a:cubicBezTo>
                  <a:pt x="177" y="429"/>
                  <a:pt x="175" y="431"/>
                  <a:pt x="173" y="433"/>
                </a:cubicBezTo>
                <a:cubicBezTo>
                  <a:pt x="171" y="435"/>
                  <a:pt x="168" y="438"/>
                  <a:pt x="165" y="440"/>
                </a:cubicBezTo>
                <a:cubicBezTo>
                  <a:pt x="169" y="446"/>
                  <a:pt x="163" y="453"/>
                  <a:pt x="164" y="458"/>
                </a:cubicBezTo>
                <a:cubicBezTo>
                  <a:pt x="167" y="460"/>
                  <a:pt x="171" y="458"/>
                  <a:pt x="174" y="457"/>
                </a:cubicBezTo>
                <a:cubicBezTo>
                  <a:pt x="175" y="461"/>
                  <a:pt x="172" y="466"/>
                  <a:pt x="170" y="471"/>
                </a:cubicBezTo>
                <a:cubicBezTo>
                  <a:pt x="177" y="490"/>
                  <a:pt x="198" y="465"/>
                  <a:pt x="207" y="475"/>
                </a:cubicBezTo>
                <a:cubicBezTo>
                  <a:pt x="201" y="484"/>
                  <a:pt x="192" y="493"/>
                  <a:pt x="184" y="502"/>
                </a:cubicBezTo>
                <a:cubicBezTo>
                  <a:pt x="176" y="510"/>
                  <a:pt x="169" y="519"/>
                  <a:pt x="167" y="527"/>
                </a:cubicBezTo>
                <a:cubicBezTo>
                  <a:pt x="174" y="521"/>
                  <a:pt x="183" y="525"/>
                  <a:pt x="181" y="533"/>
                </a:cubicBezTo>
                <a:cubicBezTo>
                  <a:pt x="192" y="528"/>
                  <a:pt x="202" y="534"/>
                  <a:pt x="213" y="528"/>
                </a:cubicBezTo>
                <a:cubicBezTo>
                  <a:pt x="219" y="518"/>
                  <a:pt x="219" y="510"/>
                  <a:pt x="219" y="502"/>
                </a:cubicBezTo>
                <a:cubicBezTo>
                  <a:pt x="219" y="498"/>
                  <a:pt x="219" y="494"/>
                  <a:pt x="221" y="489"/>
                </a:cubicBezTo>
                <a:cubicBezTo>
                  <a:pt x="222" y="485"/>
                  <a:pt x="224" y="480"/>
                  <a:pt x="228" y="474"/>
                </a:cubicBezTo>
                <a:cubicBezTo>
                  <a:pt x="232" y="475"/>
                  <a:pt x="235" y="475"/>
                  <a:pt x="239" y="475"/>
                </a:cubicBezTo>
                <a:cubicBezTo>
                  <a:pt x="241" y="475"/>
                  <a:pt x="243" y="474"/>
                  <a:pt x="245" y="474"/>
                </a:cubicBezTo>
                <a:cubicBezTo>
                  <a:pt x="247" y="473"/>
                  <a:pt x="249" y="473"/>
                  <a:pt x="252" y="472"/>
                </a:cubicBezTo>
                <a:cubicBezTo>
                  <a:pt x="256" y="470"/>
                  <a:pt x="260" y="468"/>
                  <a:pt x="265" y="466"/>
                </a:cubicBezTo>
                <a:cubicBezTo>
                  <a:pt x="270" y="464"/>
                  <a:pt x="274" y="461"/>
                  <a:pt x="279" y="459"/>
                </a:cubicBezTo>
                <a:cubicBezTo>
                  <a:pt x="284" y="456"/>
                  <a:pt x="288" y="454"/>
                  <a:pt x="293" y="451"/>
                </a:cubicBezTo>
                <a:cubicBezTo>
                  <a:pt x="295" y="450"/>
                  <a:pt x="297" y="449"/>
                  <a:pt x="299" y="447"/>
                </a:cubicBezTo>
                <a:cubicBezTo>
                  <a:pt x="301" y="446"/>
                  <a:pt x="304" y="445"/>
                  <a:pt x="306" y="444"/>
                </a:cubicBezTo>
                <a:cubicBezTo>
                  <a:pt x="314" y="440"/>
                  <a:pt x="321" y="436"/>
                  <a:pt x="326" y="434"/>
                </a:cubicBezTo>
                <a:cubicBezTo>
                  <a:pt x="323" y="435"/>
                  <a:pt x="321" y="435"/>
                  <a:pt x="320" y="433"/>
                </a:cubicBezTo>
                <a:cubicBezTo>
                  <a:pt x="321" y="432"/>
                  <a:pt x="322" y="431"/>
                  <a:pt x="323" y="431"/>
                </a:cubicBezTo>
                <a:cubicBezTo>
                  <a:pt x="324" y="430"/>
                  <a:pt x="325" y="429"/>
                  <a:pt x="326" y="429"/>
                </a:cubicBezTo>
                <a:cubicBezTo>
                  <a:pt x="328" y="428"/>
                  <a:pt x="329" y="427"/>
                  <a:pt x="331" y="427"/>
                </a:cubicBezTo>
                <a:cubicBezTo>
                  <a:pt x="334" y="425"/>
                  <a:pt x="338" y="425"/>
                  <a:pt x="341" y="424"/>
                </a:cubicBezTo>
                <a:cubicBezTo>
                  <a:pt x="337" y="420"/>
                  <a:pt x="349" y="416"/>
                  <a:pt x="350" y="412"/>
                </a:cubicBezTo>
                <a:cubicBezTo>
                  <a:pt x="346" y="413"/>
                  <a:pt x="342" y="414"/>
                  <a:pt x="341" y="411"/>
                </a:cubicBezTo>
                <a:cubicBezTo>
                  <a:pt x="357" y="403"/>
                  <a:pt x="368" y="395"/>
                  <a:pt x="380" y="387"/>
                </a:cubicBezTo>
                <a:cubicBezTo>
                  <a:pt x="386" y="383"/>
                  <a:pt x="392" y="379"/>
                  <a:pt x="399" y="375"/>
                </a:cubicBezTo>
                <a:cubicBezTo>
                  <a:pt x="402" y="373"/>
                  <a:pt x="406" y="371"/>
                  <a:pt x="409" y="370"/>
                </a:cubicBezTo>
                <a:cubicBezTo>
                  <a:pt x="413" y="368"/>
                  <a:pt x="417" y="366"/>
                  <a:pt x="421" y="364"/>
                </a:cubicBezTo>
                <a:cubicBezTo>
                  <a:pt x="421" y="362"/>
                  <a:pt x="419" y="360"/>
                  <a:pt x="422" y="359"/>
                </a:cubicBezTo>
                <a:cubicBezTo>
                  <a:pt x="428" y="357"/>
                  <a:pt x="433" y="356"/>
                  <a:pt x="439" y="354"/>
                </a:cubicBezTo>
                <a:cubicBezTo>
                  <a:pt x="442" y="353"/>
                  <a:pt x="444" y="352"/>
                  <a:pt x="447" y="351"/>
                </a:cubicBezTo>
                <a:cubicBezTo>
                  <a:pt x="450" y="350"/>
                  <a:pt x="452" y="349"/>
                  <a:pt x="455" y="348"/>
                </a:cubicBezTo>
                <a:cubicBezTo>
                  <a:pt x="460" y="347"/>
                  <a:pt x="465" y="345"/>
                  <a:pt x="470" y="343"/>
                </a:cubicBezTo>
                <a:cubicBezTo>
                  <a:pt x="475" y="342"/>
                  <a:pt x="480" y="340"/>
                  <a:pt x="484" y="338"/>
                </a:cubicBezTo>
                <a:cubicBezTo>
                  <a:pt x="489" y="337"/>
                  <a:pt x="494" y="335"/>
                  <a:pt x="499" y="333"/>
                </a:cubicBezTo>
                <a:cubicBezTo>
                  <a:pt x="504" y="332"/>
                  <a:pt x="509" y="331"/>
                  <a:pt x="514" y="329"/>
                </a:cubicBezTo>
                <a:cubicBezTo>
                  <a:pt x="524" y="326"/>
                  <a:pt x="534" y="324"/>
                  <a:pt x="546" y="321"/>
                </a:cubicBezTo>
                <a:cubicBezTo>
                  <a:pt x="546" y="320"/>
                  <a:pt x="545" y="317"/>
                  <a:pt x="548" y="317"/>
                </a:cubicBezTo>
                <a:cubicBezTo>
                  <a:pt x="558" y="318"/>
                  <a:pt x="570" y="317"/>
                  <a:pt x="576" y="317"/>
                </a:cubicBezTo>
                <a:cubicBezTo>
                  <a:pt x="575" y="316"/>
                  <a:pt x="574" y="316"/>
                  <a:pt x="574" y="314"/>
                </a:cubicBezTo>
                <a:cubicBezTo>
                  <a:pt x="578" y="314"/>
                  <a:pt x="583" y="314"/>
                  <a:pt x="588" y="313"/>
                </a:cubicBezTo>
                <a:cubicBezTo>
                  <a:pt x="593" y="313"/>
                  <a:pt x="598" y="313"/>
                  <a:pt x="603" y="313"/>
                </a:cubicBezTo>
                <a:cubicBezTo>
                  <a:pt x="608" y="312"/>
                  <a:pt x="613" y="312"/>
                  <a:pt x="618" y="312"/>
                </a:cubicBezTo>
                <a:cubicBezTo>
                  <a:pt x="622" y="312"/>
                  <a:pt x="627" y="312"/>
                  <a:pt x="632" y="312"/>
                </a:cubicBezTo>
                <a:cubicBezTo>
                  <a:pt x="634" y="312"/>
                  <a:pt x="636" y="313"/>
                  <a:pt x="638" y="313"/>
                </a:cubicBezTo>
                <a:cubicBezTo>
                  <a:pt x="640" y="313"/>
                  <a:pt x="642" y="313"/>
                  <a:pt x="644" y="314"/>
                </a:cubicBezTo>
                <a:cubicBezTo>
                  <a:pt x="648" y="314"/>
                  <a:pt x="651" y="315"/>
                  <a:pt x="654" y="316"/>
                </a:cubicBezTo>
                <a:cubicBezTo>
                  <a:pt x="660" y="319"/>
                  <a:pt x="665" y="323"/>
                  <a:pt x="666" y="328"/>
                </a:cubicBezTo>
                <a:cubicBezTo>
                  <a:pt x="663" y="326"/>
                  <a:pt x="661" y="326"/>
                  <a:pt x="659" y="329"/>
                </a:cubicBezTo>
                <a:cubicBezTo>
                  <a:pt x="666" y="331"/>
                  <a:pt x="677" y="337"/>
                  <a:pt x="670" y="343"/>
                </a:cubicBezTo>
                <a:cubicBezTo>
                  <a:pt x="682" y="341"/>
                  <a:pt x="689" y="350"/>
                  <a:pt x="683" y="355"/>
                </a:cubicBezTo>
                <a:cubicBezTo>
                  <a:pt x="683" y="357"/>
                  <a:pt x="686" y="358"/>
                  <a:pt x="685" y="361"/>
                </a:cubicBezTo>
                <a:cubicBezTo>
                  <a:pt x="692" y="362"/>
                  <a:pt x="689" y="362"/>
                  <a:pt x="693" y="360"/>
                </a:cubicBezTo>
                <a:cubicBezTo>
                  <a:pt x="693" y="362"/>
                  <a:pt x="694" y="363"/>
                  <a:pt x="695" y="364"/>
                </a:cubicBezTo>
                <a:cubicBezTo>
                  <a:pt x="694" y="364"/>
                  <a:pt x="692" y="364"/>
                  <a:pt x="690" y="364"/>
                </a:cubicBezTo>
                <a:cubicBezTo>
                  <a:pt x="689" y="364"/>
                  <a:pt x="688" y="365"/>
                  <a:pt x="689" y="367"/>
                </a:cubicBezTo>
                <a:cubicBezTo>
                  <a:pt x="703" y="367"/>
                  <a:pt x="691" y="373"/>
                  <a:pt x="696" y="377"/>
                </a:cubicBezTo>
                <a:cubicBezTo>
                  <a:pt x="705" y="377"/>
                  <a:pt x="702" y="369"/>
                  <a:pt x="714" y="372"/>
                </a:cubicBezTo>
                <a:cubicBezTo>
                  <a:pt x="709" y="375"/>
                  <a:pt x="714" y="378"/>
                  <a:pt x="713" y="382"/>
                </a:cubicBezTo>
                <a:cubicBezTo>
                  <a:pt x="712" y="381"/>
                  <a:pt x="705" y="378"/>
                  <a:pt x="705" y="381"/>
                </a:cubicBezTo>
                <a:cubicBezTo>
                  <a:pt x="710" y="382"/>
                  <a:pt x="707" y="387"/>
                  <a:pt x="710" y="389"/>
                </a:cubicBezTo>
                <a:cubicBezTo>
                  <a:pt x="714" y="389"/>
                  <a:pt x="717" y="389"/>
                  <a:pt x="719" y="388"/>
                </a:cubicBezTo>
                <a:cubicBezTo>
                  <a:pt x="711" y="393"/>
                  <a:pt x="729" y="390"/>
                  <a:pt x="724" y="396"/>
                </a:cubicBezTo>
                <a:cubicBezTo>
                  <a:pt x="721" y="395"/>
                  <a:pt x="717" y="394"/>
                  <a:pt x="714" y="393"/>
                </a:cubicBezTo>
                <a:cubicBezTo>
                  <a:pt x="711" y="393"/>
                  <a:pt x="708" y="392"/>
                  <a:pt x="705" y="392"/>
                </a:cubicBezTo>
                <a:cubicBezTo>
                  <a:pt x="698" y="392"/>
                  <a:pt x="692" y="393"/>
                  <a:pt x="685" y="394"/>
                </a:cubicBezTo>
                <a:cubicBezTo>
                  <a:pt x="682" y="389"/>
                  <a:pt x="675" y="387"/>
                  <a:pt x="668" y="385"/>
                </a:cubicBezTo>
                <a:cubicBezTo>
                  <a:pt x="664" y="384"/>
                  <a:pt x="660" y="383"/>
                  <a:pt x="657" y="382"/>
                </a:cubicBezTo>
                <a:cubicBezTo>
                  <a:pt x="654" y="380"/>
                  <a:pt x="651" y="379"/>
                  <a:pt x="650" y="376"/>
                </a:cubicBezTo>
                <a:cubicBezTo>
                  <a:pt x="652" y="376"/>
                  <a:pt x="655" y="375"/>
                  <a:pt x="656" y="373"/>
                </a:cubicBezTo>
                <a:cubicBezTo>
                  <a:pt x="651" y="372"/>
                  <a:pt x="651" y="368"/>
                  <a:pt x="648" y="366"/>
                </a:cubicBezTo>
                <a:cubicBezTo>
                  <a:pt x="636" y="367"/>
                  <a:pt x="629" y="362"/>
                  <a:pt x="622" y="356"/>
                </a:cubicBezTo>
                <a:cubicBezTo>
                  <a:pt x="618" y="353"/>
                  <a:pt x="614" y="350"/>
                  <a:pt x="610" y="348"/>
                </a:cubicBezTo>
                <a:cubicBezTo>
                  <a:pt x="605" y="346"/>
                  <a:pt x="600" y="344"/>
                  <a:pt x="593" y="344"/>
                </a:cubicBezTo>
                <a:cubicBezTo>
                  <a:pt x="593" y="352"/>
                  <a:pt x="582" y="353"/>
                  <a:pt x="571" y="352"/>
                </a:cubicBezTo>
                <a:cubicBezTo>
                  <a:pt x="572" y="359"/>
                  <a:pt x="565" y="358"/>
                  <a:pt x="556" y="357"/>
                </a:cubicBezTo>
                <a:cubicBezTo>
                  <a:pt x="559" y="364"/>
                  <a:pt x="555" y="368"/>
                  <a:pt x="551" y="372"/>
                </a:cubicBezTo>
                <a:cubicBezTo>
                  <a:pt x="547" y="376"/>
                  <a:pt x="544" y="380"/>
                  <a:pt x="549" y="384"/>
                </a:cubicBezTo>
                <a:cubicBezTo>
                  <a:pt x="546" y="383"/>
                  <a:pt x="541" y="384"/>
                  <a:pt x="541" y="387"/>
                </a:cubicBezTo>
                <a:cubicBezTo>
                  <a:pt x="543" y="389"/>
                  <a:pt x="551" y="385"/>
                  <a:pt x="550" y="390"/>
                </a:cubicBezTo>
                <a:cubicBezTo>
                  <a:pt x="550" y="392"/>
                  <a:pt x="545" y="392"/>
                  <a:pt x="542" y="393"/>
                </a:cubicBezTo>
                <a:cubicBezTo>
                  <a:pt x="544" y="400"/>
                  <a:pt x="550" y="403"/>
                  <a:pt x="558" y="405"/>
                </a:cubicBezTo>
                <a:cubicBezTo>
                  <a:pt x="562" y="405"/>
                  <a:pt x="566" y="406"/>
                  <a:pt x="569" y="408"/>
                </a:cubicBezTo>
                <a:cubicBezTo>
                  <a:pt x="573" y="409"/>
                  <a:pt x="576" y="410"/>
                  <a:pt x="578" y="413"/>
                </a:cubicBezTo>
                <a:cubicBezTo>
                  <a:pt x="563" y="418"/>
                  <a:pt x="551" y="417"/>
                  <a:pt x="539" y="415"/>
                </a:cubicBezTo>
                <a:cubicBezTo>
                  <a:pt x="533" y="414"/>
                  <a:pt x="528" y="413"/>
                  <a:pt x="522" y="413"/>
                </a:cubicBezTo>
                <a:cubicBezTo>
                  <a:pt x="519" y="413"/>
                  <a:pt x="516" y="413"/>
                  <a:pt x="513" y="413"/>
                </a:cubicBezTo>
                <a:cubicBezTo>
                  <a:pt x="510" y="414"/>
                  <a:pt x="507" y="415"/>
                  <a:pt x="504" y="416"/>
                </a:cubicBezTo>
                <a:cubicBezTo>
                  <a:pt x="503" y="414"/>
                  <a:pt x="503" y="412"/>
                  <a:pt x="503" y="410"/>
                </a:cubicBezTo>
                <a:cubicBezTo>
                  <a:pt x="496" y="411"/>
                  <a:pt x="492" y="412"/>
                  <a:pt x="488" y="414"/>
                </a:cubicBezTo>
                <a:cubicBezTo>
                  <a:pt x="485" y="417"/>
                  <a:pt x="483" y="420"/>
                  <a:pt x="481" y="423"/>
                </a:cubicBezTo>
                <a:cubicBezTo>
                  <a:pt x="479" y="426"/>
                  <a:pt x="477" y="429"/>
                  <a:pt x="474" y="432"/>
                </a:cubicBezTo>
                <a:cubicBezTo>
                  <a:pt x="472" y="435"/>
                  <a:pt x="469" y="436"/>
                  <a:pt x="463" y="437"/>
                </a:cubicBezTo>
                <a:cubicBezTo>
                  <a:pt x="460" y="443"/>
                  <a:pt x="455" y="449"/>
                  <a:pt x="450" y="454"/>
                </a:cubicBezTo>
                <a:cubicBezTo>
                  <a:pt x="445" y="459"/>
                  <a:pt x="438" y="464"/>
                  <a:pt x="431" y="469"/>
                </a:cubicBezTo>
                <a:cubicBezTo>
                  <a:pt x="433" y="470"/>
                  <a:pt x="421" y="478"/>
                  <a:pt x="422" y="482"/>
                </a:cubicBezTo>
                <a:cubicBezTo>
                  <a:pt x="407" y="489"/>
                  <a:pt x="410" y="495"/>
                  <a:pt x="417" y="501"/>
                </a:cubicBezTo>
                <a:cubicBezTo>
                  <a:pt x="423" y="507"/>
                  <a:pt x="432" y="512"/>
                  <a:pt x="432" y="517"/>
                </a:cubicBezTo>
                <a:cubicBezTo>
                  <a:pt x="439" y="520"/>
                  <a:pt x="448" y="520"/>
                  <a:pt x="453" y="527"/>
                </a:cubicBezTo>
                <a:cubicBezTo>
                  <a:pt x="448" y="529"/>
                  <a:pt x="450" y="531"/>
                  <a:pt x="453" y="531"/>
                </a:cubicBezTo>
                <a:cubicBezTo>
                  <a:pt x="447" y="534"/>
                  <a:pt x="447" y="534"/>
                  <a:pt x="447" y="534"/>
                </a:cubicBezTo>
                <a:cubicBezTo>
                  <a:pt x="451" y="542"/>
                  <a:pt x="446" y="545"/>
                  <a:pt x="455" y="547"/>
                </a:cubicBezTo>
                <a:cubicBezTo>
                  <a:pt x="456" y="545"/>
                  <a:pt x="458" y="544"/>
                  <a:pt x="460" y="543"/>
                </a:cubicBezTo>
                <a:cubicBezTo>
                  <a:pt x="461" y="542"/>
                  <a:pt x="463" y="541"/>
                  <a:pt x="465" y="541"/>
                </a:cubicBezTo>
                <a:cubicBezTo>
                  <a:pt x="469" y="540"/>
                  <a:pt x="472" y="539"/>
                  <a:pt x="476" y="539"/>
                </a:cubicBezTo>
                <a:cubicBezTo>
                  <a:pt x="479" y="539"/>
                  <a:pt x="483" y="540"/>
                  <a:pt x="486" y="541"/>
                </a:cubicBezTo>
                <a:cubicBezTo>
                  <a:pt x="489" y="542"/>
                  <a:pt x="492" y="544"/>
                  <a:pt x="495" y="547"/>
                </a:cubicBezTo>
                <a:cubicBezTo>
                  <a:pt x="492" y="547"/>
                  <a:pt x="495" y="550"/>
                  <a:pt x="491" y="551"/>
                </a:cubicBezTo>
                <a:cubicBezTo>
                  <a:pt x="492" y="557"/>
                  <a:pt x="500" y="551"/>
                  <a:pt x="501" y="556"/>
                </a:cubicBezTo>
                <a:cubicBezTo>
                  <a:pt x="496" y="557"/>
                  <a:pt x="492" y="555"/>
                  <a:pt x="488" y="553"/>
                </a:cubicBezTo>
                <a:cubicBezTo>
                  <a:pt x="486" y="552"/>
                  <a:pt x="484" y="551"/>
                  <a:pt x="482" y="550"/>
                </a:cubicBezTo>
                <a:cubicBezTo>
                  <a:pt x="480" y="549"/>
                  <a:pt x="478" y="549"/>
                  <a:pt x="475" y="549"/>
                </a:cubicBezTo>
                <a:cubicBezTo>
                  <a:pt x="478" y="552"/>
                  <a:pt x="474" y="553"/>
                  <a:pt x="476" y="556"/>
                </a:cubicBezTo>
                <a:cubicBezTo>
                  <a:pt x="479" y="555"/>
                  <a:pt x="479" y="553"/>
                  <a:pt x="482" y="553"/>
                </a:cubicBezTo>
                <a:cubicBezTo>
                  <a:pt x="480" y="556"/>
                  <a:pt x="486" y="556"/>
                  <a:pt x="488" y="560"/>
                </a:cubicBezTo>
                <a:cubicBezTo>
                  <a:pt x="494" y="557"/>
                  <a:pt x="494" y="560"/>
                  <a:pt x="501" y="560"/>
                </a:cubicBezTo>
                <a:cubicBezTo>
                  <a:pt x="501" y="558"/>
                  <a:pt x="503" y="556"/>
                  <a:pt x="505" y="555"/>
                </a:cubicBezTo>
                <a:cubicBezTo>
                  <a:pt x="507" y="554"/>
                  <a:pt x="509" y="554"/>
                  <a:pt x="511" y="555"/>
                </a:cubicBezTo>
                <a:cubicBezTo>
                  <a:pt x="501" y="557"/>
                  <a:pt x="514" y="558"/>
                  <a:pt x="508" y="562"/>
                </a:cubicBezTo>
                <a:cubicBezTo>
                  <a:pt x="515" y="561"/>
                  <a:pt x="519" y="561"/>
                  <a:pt x="523" y="562"/>
                </a:cubicBezTo>
                <a:cubicBezTo>
                  <a:pt x="525" y="562"/>
                  <a:pt x="526" y="562"/>
                  <a:pt x="528" y="562"/>
                </a:cubicBezTo>
                <a:cubicBezTo>
                  <a:pt x="530" y="562"/>
                  <a:pt x="531" y="561"/>
                  <a:pt x="533" y="561"/>
                </a:cubicBezTo>
                <a:cubicBezTo>
                  <a:pt x="529" y="564"/>
                  <a:pt x="526" y="568"/>
                  <a:pt x="527" y="574"/>
                </a:cubicBezTo>
                <a:cubicBezTo>
                  <a:pt x="531" y="572"/>
                  <a:pt x="531" y="576"/>
                  <a:pt x="533" y="577"/>
                </a:cubicBezTo>
                <a:cubicBezTo>
                  <a:pt x="538" y="577"/>
                  <a:pt x="542" y="577"/>
                  <a:pt x="546" y="578"/>
                </a:cubicBezTo>
                <a:cubicBezTo>
                  <a:pt x="550" y="579"/>
                  <a:pt x="553" y="581"/>
                  <a:pt x="557" y="582"/>
                </a:cubicBezTo>
                <a:cubicBezTo>
                  <a:pt x="559" y="583"/>
                  <a:pt x="561" y="584"/>
                  <a:pt x="563" y="584"/>
                </a:cubicBezTo>
                <a:cubicBezTo>
                  <a:pt x="565" y="585"/>
                  <a:pt x="567" y="586"/>
                  <a:pt x="569" y="586"/>
                </a:cubicBezTo>
                <a:cubicBezTo>
                  <a:pt x="573" y="587"/>
                  <a:pt x="578" y="588"/>
                  <a:pt x="583" y="588"/>
                </a:cubicBezTo>
                <a:cubicBezTo>
                  <a:pt x="581" y="592"/>
                  <a:pt x="576" y="594"/>
                  <a:pt x="571" y="595"/>
                </a:cubicBezTo>
                <a:cubicBezTo>
                  <a:pt x="568" y="595"/>
                  <a:pt x="565" y="596"/>
                  <a:pt x="562" y="596"/>
                </a:cubicBezTo>
                <a:cubicBezTo>
                  <a:pt x="559" y="597"/>
                  <a:pt x="556" y="598"/>
                  <a:pt x="553" y="599"/>
                </a:cubicBezTo>
                <a:cubicBezTo>
                  <a:pt x="552" y="604"/>
                  <a:pt x="549" y="607"/>
                  <a:pt x="551" y="614"/>
                </a:cubicBezTo>
                <a:cubicBezTo>
                  <a:pt x="552" y="614"/>
                  <a:pt x="554" y="613"/>
                  <a:pt x="556" y="613"/>
                </a:cubicBezTo>
                <a:cubicBezTo>
                  <a:pt x="558" y="613"/>
                  <a:pt x="560" y="613"/>
                  <a:pt x="562" y="613"/>
                </a:cubicBezTo>
                <a:cubicBezTo>
                  <a:pt x="564" y="613"/>
                  <a:pt x="566" y="613"/>
                  <a:pt x="568" y="613"/>
                </a:cubicBezTo>
                <a:cubicBezTo>
                  <a:pt x="569" y="613"/>
                  <a:pt x="570" y="613"/>
                  <a:pt x="571" y="613"/>
                </a:cubicBezTo>
                <a:cubicBezTo>
                  <a:pt x="574" y="613"/>
                  <a:pt x="574" y="613"/>
                  <a:pt x="574" y="613"/>
                </a:cubicBezTo>
                <a:cubicBezTo>
                  <a:pt x="578" y="614"/>
                  <a:pt x="582" y="613"/>
                  <a:pt x="586" y="613"/>
                </a:cubicBezTo>
                <a:cubicBezTo>
                  <a:pt x="590" y="612"/>
                  <a:pt x="594" y="611"/>
                  <a:pt x="598" y="608"/>
                </a:cubicBezTo>
                <a:cubicBezTo>
                  <a:pt x="599" y="609"/>
                  <a:pt x="600" y="610"/>
                  <a:pt x="602" y="610"/>
                </a:cubicBezTo>
                <a:cubicBezTo>
                  <a:pt x="603" y="610"/>
                  <a:pt x="605" y="611"/>
                  <a:pt x="606" y="611"/>
                </a:cubicBezTo>
                <a:cubicBezTo>
                  <a:pt x="610" y="610"/>
                  <a:pt x="613" y="609"/>
                  <a:pt x="617" y="608"/>
                </a:cubicBezTo>
                <a:cubicBezTo>
                  <a:pt x="622" y="607"/>
                  <a:pt x="626" y="606"/>
                  <a:pt x="630" y="605"/>
                </a:cubicBezTo>
                <a:cubicBezTo>
                  <a:pt x="634" y="604"/>
                  <a:pt x="639" y="604"/>
                  <a:pt x="643" y="605"/>
                </a:cubicBezTo>
                <a:cubicBezTo>
                  <a:pt x="649" y="606"/>
                  <a:pt x="664" y="607"/>
                  <a:pt x="669" y="598"/>
                </a:cubicBezTo>
                <a:cubicBezTo>
                  <a:pt x="689" y="600"/>
                  <a:pt x="712" y="599"/>
                  <a:pt x="740" y="604"/>
                </a:cubicBezTo>
                <a:cubicBezTo>
                  <a:pt x="741" y="608"/>
                  <a:pt x="734" y="609"/>
                  <a:pt x="741" y="610"/>
                </a:cubicBezTo>
                <a:cubicBezTo>
                  <a:pt x="745" y="607"/>
                  <a:pt x="752" y="608"/>
                  <a:pt x="758" y="609"/>
                </a:cubicBezTo>
                <a:cubicBezTo>
                  <a:pt x="765" y="610"/>
                  <a:pt x="772" y="612"/>
                  <a:pt x="776" y="611"/>
                </a:cubicBezTo>
                <a:cubicBezTo>
                  <a:pt x="750" y="603"/>
                  <a:pt x="727" y="595"/>
                  <a:pt x="701" y="591"/>
                </a:cubicBezTo>
                <a:cubicBezTo>
                  <a:pt x="701" y="589"/>
                  <a:pt x="699" y="589"/>
                  <a:pt x="699" y="587"/>
                </a:cubicBezTo>
                <a:cubicBezTo>
                  <a:pt x="701" y="587"/>
                  <a:pt x="703" y="587"/>
                  <a:pt x="705" y="587"/>
                </a:cubicBezTo>
                <a:cubicBezTo>
                  <a:pt x="707" y="587"/>
                  <a:pt x="710" y="587"/>
                  <a:pt x="712" y="587"/>
                </a:cubicBezTo>
                <a:cubicBezTo>
                  <a:pt x="717" y="586"/>
                  <a:pt x="721" y="585"/>
                  <a:pt x="725" y="584"/>
                </a:cubicBezTo>
                <a:cubicBezTo>
                  <a:pt x="727" y="583"/>
                  <a:pt x="729" y="583"/>
                  <a:pt x="730" y="582"/>
                </a:cubicBezTo>
                <a:cubicBezTo>
                  <a:pt x="732" y="582"/>
                  <a:pt x="733" y="582"/>
                  <a:pt x="734" y="582"/>
                </a:cubicBezTo>
                <a:cubicBezTo>
                  <a:pt x="736" y="582"/>
                  <a:pt x="737" y="583"/>
                  <a:pt x="736" y="585"/>
                </a:cubicBezTo>
                <a:cubicBezTo>
                  <a:pt x="738" y="584"/>
                  <a:pt x="743" y="591"/>
                  <a:pt x="749" y="591"/>
                </a:cubicBezTo>
                <a:cubicBezTo>
                  <a:pt x="752" y="585"/>
                  <a:pt x="757" y="586"/>
                  <a:pt x="761" y="589"/>
                </a:cubicBezTo>
                <a:cubicBezTo>
                  <a:pt x="766" y="591"/>
                  <a:pt x="771" y="595"/>
                  <a:pt x="776" y="596"/>
                </a:cubicBezTo>
                <a:cubicBezTo>
                  <a:pt x="777" y="592"/>
                  <a:pt x="783" y="596"/>
                  <a:pt x="783" y="591"/>
                </a:cubicBezTo>
                <a:cubicBezTo>
                  <a:pt x="783" y="587"/>
                  <a:pt x="777" y="586"/>
                  <a:pt x="778" y="581"/>
                </a:cubicBezTo>
                <a:cubicBezTo>
                  <a:pt x="784" y="578"/>
                  <a:pt x="790" y="579"/>
                  <a:pt x="796" y="580"/>
                </a:cubicBezTo>
                <a:cubicBezTo>
                  <a:pt x="801" y="582"/>
                  <a:pt x="807" y="586"/>
                  <a:pt x="815" y="587"/>
                </a:cubicBezTo>
                <a:cubicBezTo>
                  <a:pt x="815" y="589"/>
                  <a:pt x="816" y="590"/>
                  <a:pt x="814" y="591"/>
                </a:cubicBezTo>
                <a:cubicBezTo>
                  <a:pt x="818" y="591"/>
                  <a:pt x="831" y="592"/>
                  <a:pt x="828" y="599"/>
                </a:cubicBezTo>
                <a:cubicBezTo>
                  <a:pt x="819" y="599"/>
                  <a:pt x="825" y="597"/>
                  <a:pt x="820" y="595"/>
                </a:cubicBezTo>
                <a:cubicBezTo>
                  <a:pt x="815" y="599"/>
                  <a:pt x="818" y="602"/>
                  <a:pt x="822" y="606"/>
                </a:cubicBezTo>
                <a:cubicBezTo>
                  <a:pt x="816" y="607"/>
                  <a:pt x="814" y="614"/>
                  <a:pt x="807" y="613"/>
                </a:cubicBezTo>
                <a:cubicBezTo>
                  <a:pt x="810" y="614"/>
                  <a:pt x="812" y="616"/>
                  <a:pt x="813" y="618"/>
                </a:cubicBezTo>
                <a:cubicBezTo>
                  <a:pt x="811" y="621"/>
                  <a:pt x="806" y="619"/>
                  <a:pt x="805" y="623"/>
                </a:cubicBezTo>
                <a:cubicBezTo>
                  <a:pt x="811" y="623"/>
                  <a:pt x="818" y="626"/>
                  <a:pt x="824" y="632"/>
                </a:cubicBezTo>
                <a:cubicBezTo>
                  <a:pt x="826" y="625"/>
                  <a:pt x="835" y="631"/>
                  <a:pt x="838" y="632"/>
                </a:cubicBezTo>
                <a:cubicBezTo>
                  <a:pt x="835" y="635"/>
                  <a:pt x="830" y="634"/>
                  <a:pt x="826" y="631"/>
                </a:cubicBezTo>
                <a:cubicBezTo>
                  <a:pt x="827" y="638"/>
                  <a:pt x="819" y="631"/>
                  <a:pt x="819" y="636"/>
                </a:cubicBezTo>
                <a:cubicBezTo>
                  <a:pt x="820" y="637"/>
                  <a:pt x="823" y="637"/>
                  <a:pt x="826" y="637"/>
                </a:cubicBezTo>
                <a:cubicBezTo>
                  <a:pt x="829" y="637"/>
                  <a:pt x="832" y="636"/>
                  <a:pt x="836" y="636"/>
                </a:cubicBezTo>
                <a:cubicBezTo>
                  <a:pt x="843" y="636"/>
                  <a:pt x="849" y="637"/>
                  <a:pt x="851" y="644"/>
                </a:cubicBezTo>
                <a:cubicBezTo>
                  <a:pt x="848" y="643"/>
                  <a:pt x="845" y="642"/>
                  <a:pt x="842" y="641"/>
                </a:cubicBezTo>
                <a:cubicBezTo>
                  <a:pt x="840" y="641"/>
                  <a:pt x="838" y="641"/>
                  <a:pt x="836" y="642"/>
                </a:cubicBezTo>
                <a:cubicBezTo>
                  <a:pt x="832" y="642"/>
                  <a:pt x="828" y="644"/>
                  <a:pt x="824" y="644"/>
                </a:cubicBezTo>
                <a:cubicBezTo>
                  <a:pt x="818" y="652"/>
                  <a:pt x="820" y="656"/>
                  <a:pt x="825" y="660"/>
                </a:cubicBezTo>
                <a:cubicBezTo>
                  <a:pt x="830" y="663"/>
                  <a:pt x="836" y="666"/>
                  <a:pt x="840" y="671"/>
                </a:cubicBezTo>
                <a:cubicBezTo>
                  <a:pt x="843" y="672"/>
                  <a:pt x="847" y="673"/>
                  <a:pt x="851" y="675"/>
                </a:cubicBezTo>
                <a:cubicBezTo>
                  <a:pt x="854" y="677"/>
                  <a:pt x="858" y="679"/>
                  <a:pt x="862" y="681"/>
                </a:cubicBezTo>
                <a:cubicBezTo>
                  <a:pt x="869" y="685"/>
                  <a:pt x="876" y="689"/>
                  <a:pt x="882" y="689"/>
                </a:cubicBezTo>
                <a:cubicBezTo>
                  <a:pt x="881" y="688"/>
                  <a:pt x="879" y="687"/>
                  <a:pt x="878" y="686"/>
                </a:cubicBezTo>
                <a:cubicBezTo>
                  <a:pt x="876" y="685"/>
                  <a:pt x="874" y="685"/>
                  <a:pt x="873" y="684"/>
                </a:cubicBezTo>
                <a:cubicBezTo>
                  <a:pt x="870" y="682"/>
                  <a:pt x="867" y="679"/>
                  <a:pt x="868" y="675"/>
                </a:cubicBezTo>
                <a:cubicBezTo>
                  <a:pt x="874" y="670"/>
                  <a:pt x="875" y="682"/>
                  <a:pt x="879" y="677"/>
                </a:cubicBezTo>
                <a:cubicBezTo>
                  <a:pt x="873" y="672"/>
                  <a:pt x="869" y="674"/>
                  <a:pt x="869" y="668"/>
                </a:cubicBezTo>
                <a:cubicBezTo>
                  <a:pt x="871" y="669"/>
                  <a:pt x="871" y="666"/>
                  <a:pt x="873" y="667"/>
                </a:cubicBezTo>
                <a:cubicBezTo>
                  <a:pt x="878" y="671"/>
                  <a:pt x="884" y="677"/>
                  <a:pt x="881" y="681"/>
                </a:cubicBezTo>
                <a:cubicBezTo>
                  <a:pt x="883" y="676"/>
                  <a:pt x="884" y="686"/>
                  <a:pt x="887" y="681"/>
                </a:cubicBezTo>
                <a:cubicBezTo>
                  <a:pt x="885" y="679"/>
                  <a:pt x="886" y="676"/>
                  <a:pt x="886" y="673"/>
                </a:cubicBezTo>
                <a:cubicBezTo>
                  <a:pt x="879" y="671"/>
                  <a:pt x="874" y="667"/>
                  <a:pt x="875" y="661"/>
                </a:cubicBezTo>
                <a:cubicBezTo>
                  <a:pt x="889" y="659"/>
                  <a:pt x="895" y="670"/>
                  <a:pt x="908" y="665"/>
                </a:cubicBezTo>
                <a:cubicBezTo>
                  <a:pt x="908" y="669"/>
                  <a:pt x="917" y="676"/>
                  <a:pt x="921" y="674"/>
                </a:cubicBezTo>
                <a:cubicBezTo>
                  <a:pt x="918" y="673"/>
                  <a:pt x="918" y="671"/>
                  <a:pt x="919" y="669"/>
                </a:cubicBezTo>
                <a:cubicBezTo>
                  <a:pt x="924" y="673"/>
                  <a:pt x="929" y="676"/>
                  <a:pt x="933" y="679"/>
                </a:cubicBezTo>
                <a:cubicBezTo>
                  <a:pt x="938" y="682"/>
                  <a:pt x="942" y="685"/>
                  <a:pt x="946" y="687"/>
                </a:cubicBezTo>
                <a:cubicBezTo>
                  <a:pt x="954" y="692"/>
                  <a:pt x="962" y="696"/>
                  <a:pt x="972" y="702"/>
                </a:cubicBezTo>
                <a:cubicBezTo>
                  <a:pt x="965" y="703"/>
                  <a:pt x="962" y="699"/>
                  <a:pt x="955" y="698"/>
                </a:cubicBezTo>
                <a:cubicBezTo>
                  <a:pt x="957" y="702"/>
                  <a:pt x="961" y="705"/>
                  <a:pt x="961" y="709"/>
                </a:cubicBezTo>
                <a:cubicBezTo>
                  <a:pt x="954" y="709"/>
                  <a:pt x="949" y="709"/>
                  <a:pt x="947" y="714"/>
                </a:cubicBezTo>
                <a:cubicBezTo>
                  <a:pt x="938" y="710"/>
                  <a:pt x="931" y="713"/>
                  <a:pt x="923" y="705"/>
                </a:cubicBezTo>
                <a:cubicBezTo>
                  <a:pt x="924" y="713"/>
                  <a:pt x="932" y="713"/>
                  <a:pt x="938" y="714"/>
                </a:cubicBezTo>
                <a:cubicBezTo>
                  <a:pt x="937" y="715"/>
                  <a:pt x="938" y="716"/>
                  <a:pt x="938" y="717"/>
                </a:cubicBezTo>
                <a:cubicBezTo>
                  <a:pt x="928" y="721"/>
                  <a:pt x="928" y="728"/>
                  <a:pt x="926" y="740"/>
                </a:cubicBezTo>
                <a:cubicBezTo>
                  <a:pt x="909" y="736"/>
                  <a:pt x="896" y="727"/>
                  <a:pt x="883" y="719"/>
                </a:cubicBezTo>
                <a:cubicBezTo>
                  <a:pt x="870" y="711"/>
                  <a:pt x="857" y="703"/>
                  <a:pt x="840" y="702"/>
                </a:cubicBezTo>
                <a:cubicBezTo>
                  <a:pt x="835" y="699"/>
                  <a:pt x="831" y="695"/>
                  <a:pt x="825" y="691"/>
                </a:cubicBezTo>
                <a:cubicBezTo>
                  <a:pt x="822" y="689"/>
                  <a:pt x="819" y="687"/>
                  <a:pt x="816" y="685"/>
                </a:cubicBezTo>
                <a:cubicBezTo>
                  <a:pt x="813" y="684"/>
                  <a:pt x="809" y="682"/>
                  <a:pt x="805" y="681"/>
                </a:cubicBezTo>
                <a:cubicBezTo>
                  <a:pt x="806" y="678"/>
                  <a:pt x="803" y="678"/>
                  <a:pt x="805" y="674"/>
                </a:cubicBezTo>
                <a:cubicBezTo>
                  <a:pt x="791" y="673"/>
                  <a:pt x="781" y="666"/>
                  <a:pt x="773" y="659"/>
                </a:cubicBezTo>
                <a:cubicBezTo>
                  <a:pt x="769" y="668"/>
                  <a:pt x="762" y="652"/>
                  <a:pt x="755" y="655"/>
                </a:cubicBezTo>
                <a:cubicBezTo>
                  <a:pt x="755" y="653"/>
                  <a:pt x="754" y="653"/>
                  <a:pt x="756" y="651"/>
                </a:cubicBezTo>
                <a:cubicBezTo>
                  <a:pt x="750" y="654"/>
                  <a:pt x="746" y="651"/>
                  <a:pt x="741" y="647"/>
                </a:cubicBezTo>
                <a:cubicBezTo>
                  <a:pt x="737" y="643"/>
                  <a:pt x="732" y="639"/>
                  <a:pt x="725" y="640"/>
                </a:cubicBezTo>
                <a:cubicBezTo>
                  <a:pt x="731" y="642"/>
                  <a:pt x="719" y="647"/>
                  <a:pt x="730" y="648"/>
                </a:cubicBezTo>
                <a:cubicBezTo>
                  <a:pt x="732" y="645"/>
                  <a:pt x="727" y="642"/>
                  <a:pt x="731" y="643"/>
                </a:cubicBezTo>
                <a:cubicBezTo>
                  <a:pt x="730" y="647"/>
                  <a:pt x="732" y="649"/>
                  <a:pt x="735" y="651"/>
                </a:cubicBezTo>
                <a:cubicBezTo>
                  <a:pt x="739" y="654"/>
                  <a:pt x="742" y="656"/>
                  <a:pt x="744" y="660"/>
                </a:cubicBezTo>
                <a:cubicBezTo>
                  <a:pt x="746" y="659"/>
                  <a:pt x="748" y="658"/>
                  <a:pt x="750" y="658"/>
                </a:cubicBezTo>
                <a:cubicBezTo>
                  <a:pt x="753" y="658"/>
                  <a:pt x="755" y="659"/>
                  <a:pt x="757" y="660"/>
                </a:cubicBezTo>
                <a:cubicBezTo>
                  <a:pt x="761" y="662"/>
                  <a:pt x="765" y="665"/>
                  <a:pt x="771" y="667"/>
                </a:cubicBezTo>
                <a:cubicBezTo>
                  <a:pt x="771" y="670"/>
                  <a:pt x="772" y="679"/>
                  <a:pt x="776" y="676"/>
                </a:cubicBezTo>
                <a:cubicBezTo>
                  <a:pt x="770" y="675"/>
                  <a:pt x="779" y="671"/>
                  <a:pt x="780" y="669"/>
                </a:cubicBezTo>
                <a:cubicBezTo>
                  <a:pt x="784" y="671"/>
                  <a:pt x="788" y="673"/>
                  <a:pt x="791" y="675"/>
                </a:cubicBezTo>
                <a:cubicBezTo>
                  <a:pt x="795" y="678"/>
                  <a:pt x="798" y="680"/>
                  <a:pt x="801" y="682"/>
                </a:cubicBezTo>
                <a:cubicBezTo>
                  <a:pt x="797" y="687"/>
                  <a:pt x="798" y="685"/>
                  <a:pt x="792" y="682"/>
                </a:cubicBezTo>
                <a:cubicBezTo>
                  <a:pt x="790" y="687"/>
                  <a:pt x="792" y="686"/>
                  <a:pt x="789" y="690"/>
                </a:cubicBezTo>
                <a:cubicBezTo>
                  <a:pt x="795" y="694"/>
                  <a:pt x="797" y="690"/>
                  <a:pt x="801" y="689"/>
                </a:cubicBezTo>
                <a:cubicBezTo>
                  <a:pt x="798" y="693"/>
                  <a:pt x="802" y="695"/>
                  <a:pt x="807" y="698"/>
                </a:cubicBezTo>
                <a:cubicBezTo>
                  <a:pt x="812" y="700"/>
                  <a:pt x="818" y="701"/>
                  <a:pt x="820" y="705"/>
                </a:cubicBezTo>
                <a:cubicBezTo>
                  <a:pt x="820" y="702"/>
                  <a:pt x="822" y="701"/>
                  <a:pt x="825" y="702"/>
                </a:cubicBezTo>
                <a:cubicBezTo>
                  <a:pt x="824" y="704"/>
                  <a:pt x="823" y="704"/>
                  <a:pt x="824" y="706"/>
                </a:cubicBezTo>
                <a:cubicBezTo>
                  <a:pt x="852" y="716"/>
                  <a:pt x="879" y="722"/>
                  <a:pt x="903" y="737"/>
                </a:cubicBezTo>
                <a:cubicBezTo>
                  <a:pt x="909" y="737"/>
                  <a:pt x="918" y="739"/>
                  <a:pt x="925" y="743"/>
                </a:cubicBezTo>
                <a:cubicBezTo>
                  <a:pt x="932" y="746"/>
                  <a:pt x="937" y="752"/>
                  <a:pt x="933" y="758"/>
                </a:cubicBezTo>
                <a:cubicBezTo>
                  <a:pt x="937" y="761"/>
                  <a:pt x="940" y="763"/>
                  <a:pt x="944" y="766"/>
                </a:cubicBezTo>
                <a:cubicBezTo>
                  <a:pt x="948" y="768"/>
                  <a:pt x="951" y="770"/>
                  <a:pt x="955" y="773"/>
                </a:cubicBezTo>
                <a:cubicBezTo>
                  <a:pt x="962" y="777"/>
                  <a:pt x="970" y="782"/>
                  <a:pt x="978" y="786"/>
                </a:cubicBezTo>
                <a:cubicBezTo>
                  <a:pt x="994" y="794"/>
                  <a:pt x="1011" y="803"/>
                  <a:pt x="1026" y="815"/>
                </a:cubicBezTo>
                <a:cubicBezTo>
                  <a:pt x="1041" y="815"/>
                  <a:pt x="1054" y="825"/>
                  <a:pt x="1063" y="833"/>
                </a:cubicBezTo>
                <a:cubicBezTo>
                  <a:pt x="1061" y="832"/>
                  <a:pt x="1067" y="833"/>
                  <a:pt x="1069" y="836"/>
                </a:cubicBezTo>
                <a:cubicBezTo>
                  <a:pt x="1076" y="848"/>
                  <a:pt x="1056" y="840"/>
                  <a:pt x="1048" y="834"/>
                </a:cubicBezTo>
                <a:cubicBezTo>
                  <a:pt x="1056" y="839"/>
                  <a:pt x="1043" y="843"/>
                  <a:pt x="1040" y="845"/>
                </a:cubicBezTo>
                <a:cubicBezTo>
                  <a:pt x="1031" y="841"/>
                  <a:pt x="1023" y="838"/>
                  <a:pt x="1016" y="834"/>
                </a:cubicBezTo>
                <a:cubicBezTo>
                  <a:pt x="1008" y="831"/>
                  <a:pt x="1001" y="828"/>
                  <a:pt x="993" y="825"/>
                </a:cubicBezTo>
                <a:cubicBezTo>
                  <a:pt x="989" y="823"/>
                  <a:pt x="991" y="819"/>
                  <a:pt x="986" y="817"/>
                </a:cubicBezTo>
                <a:cubicBezTo>
                  <a:pt x="978" y="818"/>
                  <a:pt x="975" y="807"/>
                  <a:pt x="967" y="804"/>
                </a:cubicBezTo>
                <a:cubicBezTo>
                  <a:pt x="962" y="803"/>
                  <a:pt x="956" y="806"/>
                  <a:pt x="952" y="804"/>
                </a:cubicBezTo>
                <a:cubicBezTo>
                  <a:pt x="947" y="802"/>
                  <a:pt x="946" y="795"/>
                  <a:pt x="942" y="792"/>
                </a:cubicBezTo>
                <a:cubicBezTo>
                  <a:pt x="939" y="791"/>
                  <a:pt x="934" y="791"/>
                  <a:pt x="932" y="791"/>
                </a:cubicBezTo>
                <a:cubicBezTo>
                  <a:pt x="932" y="791"/>
                  <a:pt x="934" y="789"/>
                  <a:pt x="934" y="789"/>
                </a:cubicBezTo>
                <a:cubicBezTo>
                  <a:pt x="930" y="786"/>
                  <a:pt x="926" y="789"/>
                  <a:pt x="922" y="788"/>
                </a:cubicBezTo>
                <a:cubicBezTo>
                  <a:pt x="922" y="787"/>
                  <a:pt x="923" y="783"/>
                  <a:pt x="923" y="783"/>
                </a:cubicBezTo>
                <a:cubicBezTo>
                  <a:pt x="919" y="778"/>
                  <a:pt x="909" y="782"/>
                  <a:pt x="903" y="780"/>
                </a:cubicBezTo>
                <a:cubicBezTo>
                  <a:pt x="901" y="774"/>
                  <a:pt x="911" y="776"/>
                  <a:pt x="905" y="773"/>
                </a:cubicBezTo>
                <a:cubicBezTo>
                  <a:pt x="902" y="777"/>
                  <a:pt x="897" y="773"/>
                  <a:pt x="893" y="775"/>
                </a:cubicBezTo>
                <a:cubicBezTo>
                  <a:pt x="892" y="766"/>
                  <a:pt x="877" y="768"/>
                  <a:pt x="882" y="762"/>
                </a:cubicBezTo>
                <a:cubicBezTo>
                  <a:pt x="876" y="761"/>
                  <a:pt x="869" y="759"/>
                  <a:pt x="862" y="758"/>
                </a:cubicBezTo>
                <a:cubicBezTo>
                  <a:pt x="855" y="756"/>
                  <a:pt x="848" y="754"/>
                  <a:pt x="844" y="752"/>
                </a:cubicBezTo>
                <a:cubicBezTo>
                  <a:pt x="846" y="753"/>
                  <a:pt x="845" y="755"/>
                  <a:pt x="844" y="757"/>
                </a:cubicBezTo>
                <a:cubicBezTo>
                  <a:pt x="839" y="755"/>
                  <a:pt x="835" y="753"/>
                  <a:pt x="832" y="752"/>
                </a:cubicBezTo>
                <a:cubicBezTo>
                  <a:pt x="829" y="752"/>
                  <a:pt x="827" y="751"/>
                  <a:pt x="823" y="752"/>
                </a:cubicBezTo>
                <a:cubicBezTo>
                  <a:pt x="824" y="750"/>
                  <a:pt x="825" y="751"/>
                  <a:pt x="826" y="750"/>
                </a:cubicBezTo>
                <a:cubicBezTo>
                  <a:pt x="810" y="744"/>
                  <a:pt x="796" y="741"/>
                  <a:pt x="787" y="736"/>
                </a:cubicBezTo>
                <a:cubicBezTo>
                  <a:pt x="785" y="737"/>
                  <a:pt x="783" y="739"/>
                  <a:pt x="781" y="740"/>
                </a:cubicBezTo>
                <a:cubicBezTo>
                  <a:pt x="779" y="736"/>
                  <a:pt x="778" y="737"/>
                  <a:pt x="774" y="739"/>
                </a:cubicBezTo>
                <a:cubicBezTo>
                  <a:pt x="772" y="736"/>
                  <a:pt x="775" y="731"/>
                  <a:pt x="770" y="732"/>
                </a:cubicBezTo>
                <a:cubicBezTo>
                  <a:pt x="774" y="737"/>
                  <a:pt x="764" y="735"/>
                  <a:pt x="761" y="735"/>
                </a:cubicBezTo>
                <a:cubicBezTo>
                  <a:pt x="762" y="733"/>
                  <a:pt x="758" y="733"/>
                  <a:pt x="760" y="729"/>
                </a:cubicBezTo>
                <a:cubicBezTo>
                  <a:pt x="760" y="726"/>
                  <a:pt x="764" y="729"/>
                  <a:pt x="765" y="726"/>
                </a:cubicBezTo>
                <a:cubicBezTo>
                  <a:pt x="756" y="724"/>
                  <a:pt x="755" y="728"/>
                  <a:pt x="752" y="735"/>
                </a:cubicBezTo>
                <a:cubicBezTo>
                  <a:pt x="755" y="738"/>
                  <a:pt x="760" y="739"/>
                  <a:pt x="763" y="742"/>
                </a:cubicBezTo>
                <a:cubicBezTo>
                  <a:pt x="768" y="735"/>
                  <a:pt x="781" y="744"/>
                  <a:pt x="783" y="748"/>
                </a:cubicBezTo>
                <a:cubicBezTo>
                  <a:pt x="781" y="748"/>
                  <a:pt x="781" y="750"/>
                  <a:pt x="780" y="750"/>
                </a:cubicBezTo>
                <a:cubicBezTo>
                  <a:pt x="780" y="748"/>
                  <a:pt x="781" y="746"/>
                  <a:pt x="779" y="746"/>
                </a:cubicBezTo>
                <a:cubicBezTo>
                  <a:pt x="774" y="749"/>
                  <a:pt x="770" y="748"/>
                  <a:pt x="766" y="747"/>
                </a:cubicBezTo>
                <a:cubicBezTo>
                  <a:pt x="762" y="745"/>
                  <a:pt x="757" y="742"/>
                  <a:pt x="752" y="740"/>
                </a:cubicBezTo>
                <a:cubicBezTo>
                  <a:pt x="754" y="747"/>
                  <a:pt x="749" y="744"/>
                  <a:pt x="747" y="749"/>
                </a:cubicBezTo>
                <a:cubicBezTo>
                  <a:pt x="752" y="751"/>
                  <a:pt x="757" y="752"/>
                  <a:pt x="762" y="754"/>
                </a:cubicBezTo>
                <a:cubicBezTo>
                  <a:pt x="767" y="755"/>
                  <a:pt x="772" y="757"/>
                  <a:pt x="777" y="758"/>
                </a:cubicBezTo>
                <a:cubicBezTo>
                  <a:pt x="774" y="754"/>
                  <a:pt x="782" y="755"/>
                  <a:pt x="784" y="754"/>
                </a:cubicBezTo>
                <a:cubicBezTo>
                  <a:pt x="786" y="757"/>
                  <a:pt x="792" y="764"/>
                  <a:pt x="795" y="763"/>
                </a:cubicBezTo>
                <a:cubicBezTo>
                  <a:pt x="793" y="762"/>
                  <a:pt x="794" y="760"/>
                  <a:pt x="795" y="758"/>
                </a:cubicBezTo>
                <a:cubicBezTo>
                  <a:pt x="796" y="762"/>
                  <a:pt x="800" y="764"/>
                  <a:pt x="803" y="766"/>
                </a:cubicBezTo>
                <a:cubicBezTo>
                  <a:pt x="807" y="768"/>
                  <a:pt x="811" y="769"/>
                  <a:pt x="814" y="771"/>
                </a:cubicBezTo>
                <a:cubicBezTo>
                  <a:pt x="806" y="767"/>
                  <a:pt x="809" y="772"/>
                  <a:pt x="802" y="771"/>
                </a:cubicBezTo>
                <a:cubicBezTo>
                  <a:pt x="807" y="775"/>
                  <a:pt x="810" y="778"/>
                  <a:pt x="816" y="775"/>
                </a:cubicBezTo>
                <a:cubicBezTo>
                  <a:pt x="816" y="776"/>
                  <a:pt x="815" y="778"/>
                  <a:pt x="814" y="779"/>
                </a:cubicBezTo>
                <a:cubicBezTo>
                  <a:pt x="818" y="779"/>
                  <a:pt x="822" y="780"/>
                  <a:pt x="826" y="782"/>
                </a:cubicBezTo>
                <a:cubicBezTo>
                  <a:pt x="830" y="784"/>
                  <a:pt x="833" y="786"/>
                  <a:pt x="838" y="788"/>
                </a:cubicBezTo>
                <a:cubicBezTo>
                  <a:pt x="846" y="793"/>
                  <a:pt x="854" y="798"/>
                  <a:pt x="864" y="799"/>
                </a:cubicBezTo>
                <a:cubicBezTo>
                  <a:pt x="863" y="801"/>
                  <a:pt x="862" y="803"/>
                  <a:pt x="863" y="804"/>
                </a:cubicBezTo>
                <a:cubicBezTo>
                  <a:pt x="871" y="805"/>
                  <a:pt x="880" y="810"/>
                  <a:pt x="888" y="815"/>
                </a:cubicBezTo>
                <a:cubicBezTo>
                  <a:pt x="895" y="819"/>
                  <a:pt x="902" y="824"/>
                  <a:pt x="907" y="823"/>
                </a:cubicBezTo>
                <a:cubicBezTo>
                  <a:pt x="905" y="828"/>
                  <a:pt x="897" y="826"/>
                  <a:pt x="895" y="822"/>
                </a:cubicBezTo>
                <a:cubicBezTo>
                  <a:pt x="892" y="831"/>
                  <a:pt x="903" y="828"/>
                  <a:pt x="907" y="829"/>
                </a:cubicBezTo>
                <a:cubicBezTo>
                  <a:pt x="907" y="829"/>
                  <a:pt x="906" y="832"/>
                  <a:pt x="906" y="832"/>
                </a:cubicBezTo>
                <a:cubicBezTo>
                  <a:pt x="912" y="833"/>
                  <a:pt x="917" y="829"/>
                  <a:pt x="923" y="831"/>
                </a:cubicBezTo>
                <a:cubicBezTo>
                  <a:pt x="927" y="833"/>
                  <a:pt x="929" y="836"/>
                  <a:pt x="931" y="838"/>
                </a:cubicBezTo>
                <a:cubicBezTo>
                  <a:pt x="933" y="841"/>
                  <a:pt x="936" y="844"/>
                  <a:pt x="941" y="846"/>
                </a:cubicBezTo>
                <a:cubicBezTo>
                  <a:pt x="941" y="838"/>
                  <a:pt x="952" y="851"/>
                  <a:pt x="957" y="849"/>
                </a:cubicBezTo>
                <a:cubicBezTo>
                  <a:pt x="942" y="840"/>
                  <a:pt x="977" y="853"/>
                  <a:pt x="973" y="861"/>
                </a:cubicBezTo>
                <a:cubicBezTo>
                  <a:pt x="968" y="858"/>
                  <a:pt x="966" y="861"/>
                  <a:pt x="962" y="860"/>
                </a:cubicBezTo>
                <a:cubicBezTo>
                  <a:pt x="970" y="864"/>
                  <a:pt x="965" y="864"/>
                  <a:pt x="964" y="870"/>
                </a:cubicBezTo>
                <a:cubicBezTo>
                  <a:pt x="971" y="872"/>
                  <a:pt x="970" y="876"/>
                  <a:pt x="974" y="879"/>
                </a:cubicBezTo>
                <a:cubicBezTo>
                  <a:pt x="975" y="874"/>
                  <a:pt x="970" y="872"/>
                  <a:pt x="969" y="868"/>
                </a:cubicBezTo>
                <a:cubicBezTo>
                  <a:pt x="971" y="869"/>
                  <a:pt x="972" y="869"/>
                  <a:pt x="974" y="869"/>
                </a:cubicBezTo>
                <a:cubicBezTo>
                  <a:pt x="976" y="872"/>
                  <a:pt x="975" y="880"/>
                  <a:pt x="981" y="876"/>
                </a:cubicBezTo>
                <a:cubicBezTo>
                  <a:pt x="980" y="878"/>
                  <a:pt x="979" y="880"/>
                  <a:pt x="979" y="882"/>
                </a:cubicBezTo>
                <a:cubicBezTo>
                  <a:pt x="973" y="879"/>
                  <a:pt x="968" y="877"/>
                  <a:pt x="964" y="875"/>
                </a:cubicBezTo>
                <a:cubicBezTo>
                  <a:pt x="959" y="873"/>
                  <a:pt x="955" y="872"/>
                  <a:pt x="951" y="870"/>
                </a:cubicBezTo>
                <a:cubicBezTo>
                  <a:pt x="948" y="868"/>
                  <a:pt x="944" y="866"/>
                  <a:pt x="940" y="863"/>
                </a:cubicBezTo>
                <a:cubicBezTo>
                  <a:pt x="937" y="860"/>
                  <a:pt x="933" y="857"/>
                  <a:pt x="928" y="853"/>
                </a:cubicBezTo>
                <a:cubicBezTo>
                  <a:pt x="914" y="851"/>
                  <a:pt x="905" y="836"/>
                  <a:pt x="888" y="836"/>
                </a:cubicBezTo>
                <a:cubicBezTo>
                  <a:pt x="889" y="834"/>
                  <a:pt x="884" y="833"/>
                  <a:pt x="886" y="830"/>
                </a:cubicBezTo>
                <a:cubicBezTo>
                  <a:pt x="881" y="829"/>
                  <a:pt x="877" y="827"/>
                  <a:pt x="873" y="824"/>
                </a:cubicBezTo>
                <a:cubicBezTo>
                  <a:pt x="869" y="822"/>
                  <a:pt x="865" y="819"/>
                  <a:pt x="861" y="816"/>
                </a:cubicBezTo>
                <a:cubicBezTo>
                  <a:pt x="858" y="813"/>
                  <a:pt x="854" y="811"/>
                  <a:pt x="850" y="809"/>
                </a:cubicBezTo>
                <a:cubicBezTo>
                  <a:pt x="846" y="808"/>
                  <a:pt x="842" y="807"/>
                  <a:pt x="837" y="808"/>
                </a:cubicBezTo>
                <a:cubicBezTo>
                  <a:pt x="841" y="810"/>
                  <a:pt x="847" y="811"/>
                  <a:pt x="845" y="815"/>
                </a:cubicBezTo>
                <a:cubicBezTo>
                  <a:pt x="841" y="813"/>
                  <a:pt x="821" y="809"/>
                  <a:pt x="829" y="802"/>
                </a:cubicBezTo>
                <a:cubicBezTo>
                  <a:pt x="825" y="801"/>
                  <a:pt x="822" y="801"/>
                  <a:pt x="818" y="799"/>
                </a:cubicBezTo>
                <a:cubicBezTo>
                  <a:pt x="813" y="804"/>
                  <a:pt x="824" y="802"/>
                  <a:pt x="823" y="805"/>
                </a:cubicBezTo>
                <a:cubicBezTo>
                  <a:pt x="820" y="804"/>
                  <a:pt x="814" y="803"/>
                  <a:pt x="810" y="801"/>
                </a:cubicBezTo>
                <a:cubicBezTo>
                  <a:pt x="805" y="799"/>
                  <a:pt x="801" y="797"/>
                  <a:pt x="800" y="792"/>
                </a:cubicBezTo>
                <a:cubicBezTo>
                  <a:pt x="797" y="791"/>
                  <a:pt x="795" y="790"/>
                  <a:pt x="792" y="789"/>
                </a:cubicBezTo>
                <a:cubicBezTo>
                  <a:pt x="789" y="788"/>
                  <a:pt x="786" y="787"/>
                  <a:pt x="784" y="787"/>
                </a:cubicBezTo>
                <a:cubicBezTo>
                  <a:pt x="778" y="785"/>
                  <a:pt x="773" y="783"/>
                  <a:pt x="769" y="782"/>
                </a:cubicBezTo>
                <a:cubicBezTo>
                  <a:pt x="764" y="780"/>
                  <a:pt x="760" y="778"/>
                  <a:pt x="756" y="776"/>
                </a:cubicBezTo>
                <a:cubicBezTo>
                  <a:pt x="753" y="774"/>
                  <a:pt x="749" y="771"/>
                  <a:pt x="746" y="768"/>
                </a:cubicBezTo>
                <a:cubicBezTo>
                  <a:pt x="743" y="775"/>
                  <a:pt x="744" y="764"/>
                  <a:pt x="742" y="764"/>
                </a:cubicBezTo>
                <a:cubicBezTo>
                  <a:pt x="738" y="765"/>
                  <a:pt x="741" y="771"/>
                  <a:pt x="739" y="771"/>
                </a:cubicBezTo>
                <a:cubicBezTo>
                  <a:pt x="737" y="771"/>
                  <a:pt x="737" y="772"/>
                  <a:pt x="736" y="772"/>
                </a:cubicBezTo>
                <a:cubicBezTo>
                  <a:pt x="731" y="772"/>
                  <a:pt x="732" y="767"/>
                  <a:pt x="729" y="766"/>
                </a:cubicBezTo>
                <a:cubicBezTo>
                  <a:pt x="728" y="767"/>
                  <a:pt x="726" y="767"/>
                  <a:pt x="724" y="767"/>
                </a:cubicBezTo>
                <a:cubicBezTo>
                  <a:pt x="722" y="767"/>
                  <a:pt x="719" y="766"/>
                  <a:pt x="717" y="766"/>
                </a:cubicBezTo>
                <a:cubicBezTo>
                  <a:pt x="718" y="760"/>
                  <a:pt x="715" y="759"/>
                  <a:pt x="712" y="758"/>
                </a:cubicBezTo>
                <a:cubicBezTo>
                  <a:pt x="709" y="758"/>
                  <a:pt x="706" y="759"/>
                  <a:pt x="704" y="758"/>
                </a:cubicBezTo>
                <a:cubicBezTo>
                  <a:pt x="701" y="758"/>
                  <a:pt x="699" y="757"/>
                  <a:pt x="696" y="756"/>
                </a:cubicBezTo>
                <a:cubicBezTo>
                  <a:pt x="694" y="756"/>
                  <a:pt x="691" y="755"/>
                  <a:pt x="689" y="754"/>
                </a:cubicBezTo>
                <a:cubicBezTo>
                  <a:pt x="686" y="753"/>
                  <a:pt x="684" y="753"/>
                  <a:pt x="681" y="752"/>
                </a:cubicBezTo>
                <a:cubicBezTo>
                  <a:pt x="679" y="751"/>
                  <a:pt x="676" y="751"/>
                  <a:pt x="674" y="750"/>
                </a:cubicBezTo>
                <a:cubicBezTo>
                  <a:pt x="673" y="750"/>
                  <a:pt x="672" y="749"/>
                  <a:pt x="670" y="749"/>
                </a:cubicBezTo>
                <a:cubicBezTo>
                  <a:pt x="669" y="749"/>
                  <a:pt x="668" y="748"/>
                  <a:pt x="667" y="748"/>
                </a:cubicBezTo>
                <a:cubicBezTo>
                  <a:pt x="665" y="748"/>
                  <a:pt x="662" y="747"/>
                  <a:pt x="660" y="747"/>
                </a:cubicBezTo>
                <a:cubicBezTo>
                  <a:pt x="656" y="746"/>
                  <a:pt x="652" y="746"/>
                  <a:pt x="649" y="746"/>
                </a:cubicBezTo>
                <a:cubicBezTo>
                  <a:pt x="651" y="747"/>
                  <a:pt x="653" y="748"/>
                  <a:pt x="655" y="748"/>
                </a:cubicBezTo>
                <a:cubicBezTo>
                  <a:pt x="657" y="749"/>
                  <a:pt x="659" y="749"/>
                  <a:pt x="661" y="749"/>
                </a:cubicBezTo>
                <a:cubicBezTo>
                  <a:pt x="662" y="750"/>
                  <a:pt x="664" y="750"/>
                  <a:pt x="665" y="751"/>
                </a:cubicBezTo>
                <a:cubicBezTo>
                  <a:pt x="666" y="751"/>
                  <a:pt x="667" y="752"/>
                  <a:pt x="668" y="752"/>
                </a:cubicBezTo>
                <a:cubicBezTo>
                  <a:pt x="669" y="753"/>
                  <a:pt x="670" y="754"/>
                  <a:pt x="671" y="755"/>
                </a:cubicBezTo>
                <a:cubicBezTo>
                  <a:pt x="674" y="754"/>
                  <a:pt x="678" y="754"/>
                  <a:pt x="681" y="754"/>
                </a:cubicBezTo>
                <a:cubicBezTo>
                  <a:pt x="685" y="755"/>
                  <a:pt x="689" y="756"/>
                  <a:pt x="693" y="757"/>
                </a:cubicBezTo>
                <a:cubicBezTo>
                  <a:pt x="696" y="758"/>
                  <a:pt x="696" y="758"/>
                  <a:pt x="696" y="758"/>
                </a:cubicBezTo>
                <a:cubicBezTo>
                  <a:pt x="698" y="759"/>
                  <a:pt x="698" y="759"/>
                  <a:pt x="698" y="759"/>
                </a:cubicBezTo>
                <a:cubicBezTo>
                  <a:pt x="700" y="760"/>
                  <a:pt x="702" y="760"/>
                  <a:pt x="704" y="761"/>
                </a:cubicBezTo>
                <a:cubicBezTo>
                  <a:pt x="706" y="762"/>
                  <a:pt x="708" y="762"/>
                  <a:pt x="710" y="763"/>
                </a:cubicBezTo>
                <a:cubicBezTo>
                  <a:pt x="712" y="763"/>
                  <a:pt x="714" y="764"/>
                  <a:pt x="716" y="764"/>
                </a:cubicBezTo>
                <a:cubicBezTo>
                  <a:pt x="715" y="767"/>
                  <a:pt x="717" y="769"/>
                  <a:pt x="717" y="771"/>
                </a:cubicBezTo>
                <a:cubicBezTo>
                  <a:pt x="715" y="773"/>
                  <a:pt x="712" y="773"/>
                  <a:pt x="710" y="774"/>
                </a:cubicBezTo>
                <a:cubicBezTo>
                  <a:pt x="712" y="776"/>
                  <a:pt x="716" y="776"/>
                  <a:pt x="721" y="776"/>
                </a:cubicBezTo>
                <a:cubicBezTo>
                  <a:pt x="726" y="777"/>
                  <a:pt x="731" y="778"/>
                  <a:pt x="734" y="783"/>
                </a:cubicBezTo>
                <a:cubicBezTo>
                  <a:pt x="736" y="779"/>
                  <a:pt x="739" y="782"/>
                  <a:pt x="742" y="784"/>
                </a:cubicBezTo>
                <a:cubicBezTo>
                  <a:pt x="745" y="779"/>
                  <a:pt x="751" y="779"/>
                  <a:pt x="758" y="780"/>
                </a:cubicBezTo>
                <a:cubicBezTo>
                  <a:pt x="764" y="781"/>
                  <a:pt x="770" y="784"/>
                  <a:pt x="774" y="786"/>
                </a:cubicBezTo>
                <a:cubicBezTo>
                  <a:pt x="773" y="788"/>
                  <a:pt x="762" y="782"/>
                  <a:pt x="765" y="786"/>
                </a:cubicBezTo>
                <a:cubicBezTo>
                  <a:pt x="769" y="787"/>
                  <a:pt x="773" y="788"/>
                  <a:pt x="771" y="793"/>
                </a:cubicBezTo>
                <a:cubicBezTo>
                  <a:pt x="769" y="793"/>
                  <a:pt x="765" y="789"/>
                  <a:pt x="763" y="792"/>
                </a:cubicBezTo>
                <a:cubicBezTo>
                  <a:pt x="765" y="793"/>
                  <a:pt x="768" y="794"/>
                  <a:pt x="770" y="795"/>
                </a:cubicBezTo>
                <a:cubicBezTo>
                  <a:pt x="772" y="797"/>
                  <a:pt x="773" y="799"/>
                  <a:pt x="771" y="803"/>
                </a:cubicBezTo>
                <a:cubicBezTo>
                  <a:pt x="776" y="806"/>
                  <a:pt x="771" y="797"/>
                  <a:pt x="776" y="799"/>
                </a:cubicBezTo>
                <a:cubicBezTo>
                  <a:pt x="776" y="800"/>
                  <a:pt x="777" y="801"/>
                  <a:pt x="778" y="801"/>
                </a:cubicBezTo>
                <a:cubicBezTo>
                  <a:pt x="778" y="808"/>
                  <a:pt x="774" y="807"/>
                  <a:pt x="771" y="809"/>
                </a:cubicBezTo>
                <a:cubicBezTo>
                  <a:pt x="776" y="815"/>
                  <a:pt x="778" y="809"/>
                  <a:pt x="779" y="807"/>
                </a:cubicBezTo>
                <a:cubicBezTo>
                  <a:pt x="782" y="812"/>
                  <a:pt x="774" y="811"/>
                  <a:pt x="776" y="815"/>
                </a:cubicBezTo>
                <a:cubicBezTo>
                  <a:pt x="781" y="819"/>
                  <a:pt x="786" y="822"/>
                  <a:pt x="789" y="823"/>
                </a:cubicBezTo>
                <a:cubicBezTo>
                  <a:pt x="788" y="822"/>
                  <a:pt x="788" y="821"/>
                  <a:pt x="788" y="819"/>
                </a:cubicBezTo>
                <a:cubicBezTo>
                  <a:pt x="789" y="821"/>
                  <a:pt x="794" y="817"/>
                  <a:pt x="794" y="822"/>
                </a:cubicBezTo>
                <a:cubicBezTo>
                  <a:pt x="792" y="821"/>
                  <a:pt x="790" y="820"/>
                  <a:pt x="790" y="822"/>
                </a:cubicBezTo>
                <a:cubicBezTo>
                  <a:pt x="795" y="828"/>
                  <a:pt x="808" y="829"/>
                  <a:pt x="810" y="837"/>
                </a:cubicBezTo>
                <a:cubicBezTo>
                  <a:pt x="814" y="837"/>
                  <a:pt x="809" y="832"/>
                  <a:pt x="813" y="832"/>
                </a:cubicBezTo>
                <a:cubicBezTo>
                  <a:pt x="821" y="834"/>
                  <a:pt x="818" y="840"/>
                  <a:pt x="823" y="843"/>
                </a:cubicBezTo>
                <a:cubicBezTo>
                  <a:pt x="824" y="841"/>
                  <a:pt x="824" y="835"/>
                  <a:pt x="827" y="836"/>
                </a:cubicBezTo>
                <a:cubicBezTo>
                  <a:pt x="829" y="838"/>
                  <a:pt x="832" y="838"/>
                  <a:pt x="835" y="840"/>
                </a:cubicBezTo>
                <a:cubicBezTo>
                  <a:pt x="837" y="841"/>
                  <a:pt x="839" y="843"/>
                  <a:pt x="837" y="845"/>
                </a:cubicBezTo>
                <a:cubicBezTo>
                  <a:pt x="836" y="846"/>
                  <a:pt x="833" y="845"/>
                  <a:pt x="831" y="844"/>
                </a:cubicBezTo>
                <a:cubicBezTo>
                  <a:pt x="829" y="844"/>
                  <a:pt x="828" y="844"/>
                  <a:pt x="829" y="845"/>
                </a:cubicBezTo>
                <a:cubicBezTo>
                  <a:pt x="838" y="846"/>
                  <a:pt x="841" y="851"/>
                  <a:pt x="847" y="847"/>
                </a:cubicBezTo>
                <a:cubicBezTo>
                  <a:pt x="852" y="851"/>
                  <a:pt x="843" y="854"/>
                  <a:pt x="848" y="856"/>
                </a:cubicBezTo>
                <a:cubicBezTo>
                  <a:pt x="850" y="857"/>
                  <a:pt x="850" y="852"/>
                  <a:pt x="853" y="853"/>
                </a:cubicBezTo>
                <a:cubicBezTo>
                  <a:pt x="853" y="856"/>
                  <a:pt x="865" y="868"/>
                  <a:pt x="861" y="859"/>
                </a:cubicBezTo>
                <a:cubicBezTo>
                  <a:pt x="866" y="863"/>
                  <a:pt x="867" y="863"/>
                  <a:pt x="875" y="868"/>
                </a:cubicBezTo>
                <a:cubicBezTo>
                  <a:pt x="876" y="866"/>
                  <a:pt x="876" y="863"/>
                  <a:pt x="878" y="863"/>
                </a:cubicBezTo>
                <a:cubicBezTo>
                  <a:pt x="888" y="871"/>
                  <a:pt x="899" y="876"/>
                  <a:pt x="909" y="881"/>
                </a:cubicBezTo>
                <a:cubicBezTo>
                  <a:pt x="915" y="884"/>
                  <a:pt x="920" y="886"/>
                  <a:pt x="925" y="889"/>
                </a:cubicBezTo>
                <a:cubicBezTo>
                  <a:pt x="930" y="892"/>
                  <a:pt x="935" y="895"/>
                  <a:pt x="939" y="898"/>
                </a:cubicBezTo>
                <a:cubicBezTo>
                  <a:pt x="941" y="897"/>
                  <a:pt x="939" y="894"/>
                  <a:pt x="941" y="895"/>
                </a:cubicBezTo>
                <a:cubicBezTo>
                  <a:pt x="948" y="901"/>
                  <a:pt x="953" y="906"/>
                  <a:pt x="961" y="904"/>
                </a:cubicBezTo>
                <a:cubicBezTo>
                  <a:pt x="960" y="906"/>
                  <a:pt x="959" y="907"/>
                  <a:pt x="957" y="907"/>
                </a:cubicBezTo>
                <a:cubicBezTo>
                  <a:pt x="961" y="908"/>
                  <a:pt x="964" y="910"/>
                  <a:pt x="967" y="912"/>
                </a:cubicBezTo>
                <a:cubicBezTo>
                  <a:pt x="969" y="915"/>
                  <a:pt x="972" y="918"/>
                  <a:pt x="974" y="920"/>
                </a:cubicBezTo>
                <a:cubicBezTo>
                  <a:pt x="970" y="921"/>
                  <a:pt x="968" y="920"/>
                  <a:pt x="965" y="919"/>
                </a:cubicBezTo>
                <a:cubicBezTo>
                  <a:pt x="962" y="918"/>
                  <a:pt x="959" y="918"/>
                  <a:pt x="956" y="922"/>
                </a:cubicBezTo>
                <a:cubicBezTo>
                  <a:pt x="966" y="926"/>
                  <a:pt x="976" y="919"/>
                  <a:pt x="986" y="927"/>
                </a:cubicBezTo>
                <a:cubicBezTo>
                  <a:pt x="990" y="926"/>
                  <a:pt x="985" y="921"/>
                  <a:pt x="989" y="923"/>
                </a:cubicBezTo>
                <a:cubicBezTo>
                  <a:pt x="992" y="927"/>
                  <a:pt x="994" y="927"/>
                  <a:pt x="998" y="926"/>
                </a:cubicBezTo>
                <a:cubicBezTo>
                  <a:pt x="995" y="931"/>
                  <a:pt x="999" y="933"/>
                  <a:pt x="1001" y="937"/>
                </a:cubicBezTo>
                <a:cubicBezTo>
                  <a:pt x="1008" y="938"/>
                  <a:pt x="1013" y="942"/>
                  <a:pt x="1017" y="946"/>
                </a:cubicBezTo>
                <a:cubicBezTo>
                  <a:pt x="1022" y="950"/>
                  <a:pt x="1027" y="953"/>
                  <a:pt x="1035" y="953"/>
                </a:cubicBezTo>
                <a:cubicBezTo>
                  <a:pt x="1040" y="958"/>
                  <a:pt x="1045" y="962"/>
                  <a:pt x="1052" y="967"/>
                </a:cubicBezTo>
                <a:cubicBezTo>
                  <a:pt x="1058" y="971"/>
                  <a:pt x="1064" y="976"/>
                  <a:pt x="1071" y="980"/>
                </a:cubicBezTo>
                <a:cubicBezTo>
                  <a:pt x="1077" y="984"/>
                  <a:pt x="1084" y="988"/>
                  <a:pt x="1090" y="991"/>
                </a:cubicBezTo>
                <a:cubicBezTo>
                  <a:pt x="1097" y="995"/>
                  <a:pt x="1103" y="997"/>
                  <a:pt x="1108" y="999"/>
                </a:cubicBezTo>
                <a:cubicBezTo>
                  <a:pt x="1107" y="1003"/>
                  <a:pt x="1114" y="1006"/>
                  <a:pt x="1110" y="1010"/>
                </a:cubicBezTo>
                <a:cubicBezTo>
                  <a:pt x="1121" y="1012"/>
                  <a:pt x="1120" y="1022"/>
                  <a:pt x="1130" y="1021"/>
                </a:cubicBezTo>
                <a:cubicBezTo>
                  <a:pt x="1128" y="1019"/>
                  <a:pt x="1127" y="1018"/>
                  <a:pt x="1129" y="1016"/>
                </a:cubicBezTo>
                <a:cubicBezTo>
                  <a:pt x="1133" y="1018"/>
                  <a:pt x="1133" y="1018"/>
                  <a:pt x="1139" y="1022"/>
                </a:cubicBezTo>
                <a:cubicBezTo>
                  <a:pt x="1138" y="1024"/>
                  <a:pt x="1136" y="1026"/>
                  <a:pt x="1139" y="1028"/>
                </a:cubicBezTo>
                <a:cubicBezTo>
                  <a:pt x="1149" y="1024"/>
                  <a:pt x="1155" y="1039"/>
                  <a:pt x="1160" y="1045"/>
                </a:cubicBezTo>
                <a:cubicBezTo>
                  <a:pt x="1162" y="1043"/>
                  <a:pt x="1160" y="1042"/>
                  <a:pt x="1160" y="1040"/>
                </a:cubicBezTo>
                <a:cubicBezTo>
                  <a:pt x="1166" y="1043"/>
                  <a:pt x="1176" y="1050"/>
                  <a:pt x="1173" y="1057"/>
                </a:cubicBezTo>
                <a:cubicBezTo>
                  <a:pt x="1169" y="1055"/>
                  <a:pt x="1172" y="1048"/>
                  <a:pt x="1167" y="1050"/>
                </a:cubicBezTo>
                <a:cubicBezTo>
                  <a:pt x="1169" y="1052"/>
                  <a:pt x="1167" y="1054"/>
                  <a:pt x="1167" y="1056"/>
                </a:cubicBezTo>
                <a:cubicBezTo>
                  <a:pt x="1177" y="1058"/>
                  <a:pt x="1187" y="1064"/>
                  <a:pt x="1195" y="1070"/>
                </a:cubicBezTo>
                <a:cubicBezTo>
                  <a:pt x="1203" y="1076"/>
                  <a:pt x="1210" y="1083"/>
                  <a:pt x="1215" y="1087"/>
                </a:cubicBezTo>
                <a:cubicBezTo>
                  <a:pt x="1218" y="1090"/>
                  <a:pt x="1222" y="1088"/>
                  <a:pt x="1224" y="1089"/>
                </a:cubicBezTo>
                <a:cubicBezTo>
                  <a:pt x="1228" y="1093"/>
                  <a:pt x="1227" y="1101"/>
                  <a:pt x="1236" y="1105"/>
                </a:cubicBezTo>
                <a:cubicBezTo>
                  <a:pt x="1234" y="1104"/>
                  <a:pt x="1238" y="1106"/>
                  <a:pt x="1241" y="1109"/>
                </a:cubicBezTo>
                <a:cubicBezTo>
                  <a:pt x="1242" y="1109"/>
                  <a:pt x="1242" y="1109"/>
                  <a:pt x="1243" y="1110"/>
                </a:cubicBezTo>
                <a:cubicBezTo>
                  <a:pt x="1243" y="1110"/>
                  <a:pt x="1243" y="1110"/>
                  <a:pt x="1243" y="1110"/>
                </a:cubicBezTo>
                <a:cubicBezTo>
                  <a:pt x="1244" y="1110"/>
                  <a:pt x="1245" y="1111"/>
                  <a:pt x="1246" y="1111"/>
                </a:cubicBezTo>
                <a:cubicBezTo>
                  <a:pt x="1247" y="1113"/>
                  <a:pt x="1249" y="1114"/>
                  <a:pt x="1247" y="1117"/>
                </a:cubicBezTo>
                <a:cubicBezTo>
                  <a:pt x="1245" y="1120"/>
                  <a:pt x="1242" y="1116"/>
                  <a:pt x="1242" y="1118"/>
                </a:cubicBezTo>
                <a:cubicBezTo>
                  <a:pt x="1244" y="1119"/>
                  <a:pt x="1246" y="1119"/>
                  <a:pt x="1246" y="1122"/>
                </a:cubicBezTo>
                <a:cubicBezTo>
                  <a:pt x="1250" y="1116"/>
                  <a:pt x="1253" y="1119"/>
                  <a:pt x="1251" y="1122"/>
                </a:cubicBezTo>
                <a:cubicBezTo>
                  <a:pt x="1248" y="1122"/>
                  <a:pt x="1246" y="1121"/>
                  <a:pt x="1242" y="1124"/>
                </a:cubicBezTo>
                <a:cubicBezTo>
                  <a:pt x="1246" y="1125"/>
                  <a:pt x="1257" y="1125"/>
                  <a:pt x="1247" y="1133"/>
                </a:cubicBezTo>
                <a:cubicBezTo>
                  <a:pt x="1248" y="1132"/>
                  <a:pt x="1249" y="1133"/>
                  <a:pt x="1248" y="1134"/>
                </a:cubicBezTo>
                <a:cubicBezTo>
                  <a:pt x="1243" y="1135"/>
                  <a:pt x="1242" y="1138"/>
                  <a:pt x="1238" y="1139"/>
                </a:cubicBezTo>
                <a:cubicBezTo>
                  <a:pt x="1245" y="1137"/>
                  <a:pt x="1247" y="1141"/>
                  <a:pt x="1248" y="1144"/>
                </a:cubicBezTo>
                <a:cubicBezTo>
                  <a:pt x="1250" y="1147"/>
                  <a:pt x="1252" y="1149"/>
                  <a:pt x="1262" y="1145"/>
                </a:cubicBezTo>
                <a:cubicBezTo>
                  <a:pt x="1260" y="1147"/>
                  <a:pt x="1259" y="1147"/>
                  <a:pt x="1257" y="1149"/>
                </a:cubicBezTo>
                <a:cubicBezTo>
                  <a:pt x="1258" y="1150"/>
                  <a:pt x="1262" y="1147"/>
                  <a:pt x="1262" y="1150"/>
                </a:cubicBezTo>
                <a:cubicBezTo>
                  <a:pt x="1260" y="1151"/>
                  <a:pt x="1260" y="1152"/>
                  <a:pt x="1258" y="1153"/>
                </a:cubicBezTo>
                <a:cubicBezTo>
                  <a:pt x="1259" y="1154"/>
                  <a:pt x="1261" y="1155"/>
                  <a:pt x="1263" y="1154"/>
                </a:cubicBezTo>
                <a:cubicBezTo>
                  <a:pt x="1261" y="1153"/>
                  <a:pt x="1263" y="1151"/>
                  <a:pt x="1266" y="1147"/>
                </a:cubicBezTo>
                <a:cubicBezTo>
                  <a:pt x="1267" y="1149"/>
                  <a:pt x="1269" y="1150"/>
                  <a:pt x="1270" y="1150"/>
                </a:cubicBezTo>
                <a:cubicBezTo>
                  <a:pt x="1272" y="1151"/>
                  <a:pt x="1273" y="1152"/>
                  <a:pt x="1271" y="1156"/>
                </a:cubicBezTo>
                <a:cubicBezTo>
                  <a:pt x="1271" y="1153"/>
                  <a:pt x="1266" y="1157"/>
                  <a:pt x="1266" y="1154"/>
                </a:cubicBezTo>
                <a:cubicBezTo>
                  <a:pt x="1263" y="1157"/>
                  <a:pt x="1258" y="1160"/>
                  <a:pt x="1260" y="1161"/>
                </a:cubicBezTo>
                <a:cubicBezTo>
                  <a:pt x="1262" y="1160"/>
                  <a:pt x="1264" y="1158"/>
                  <a:pt x="1265" y="1158"/>
                </a:cubicBezTo>
                <a:cubicBezTo>
                  <a:pt x="1259" y="1161"/>
                  <a:pt x="1263" y="1168"/>
                  <a:pt x="1265" y="1170"/>
                </a:cubicBezTo>
                <a:cubicBezTo>
                  <a:pt x="1270" y="1168"/>
                  <a:pt x="1268" y="1167"/>
                  <a:pt x="1272" y="1165"/>
                </a:cubicBezTo>
                <a:cubicBezTo>
                  <a:pt x="1271" y="1166"/>
                  <a:pt x="1272" y="1167"/>
                  <a:pt x="1273" y="1168"/>
                </a:cubicBezTo>
                <a:cubicBezTo>
                  <a:pt x="1269" y="1169"/>
                  <a:pt x="1270" y="1169"/>
                  <a:pt x="1265" y="1172"/>
                </a:cubicBezTo>
                <a:cubicBezTo>
                  <a:pt x="1265" y="1174"/>
                  <a:pt x="1270" y="1170"/>
                  <a:pt x="1270" y="1171"/>
                </a:cubicBezTo>
                <a:cubicBezTo>
                  <a:pt x="1265" y="1174"/>
                  <a:pt x="1269" y="1175"/>
                  <a:pt x="1266" y="1177"/>
                </a:cubicBezTo>
                <a:cubicBezTo>
                  <a:pt x="1272" y="1177"/>
                  <a:pt x="1268" y="1179"/>
                  <a:pt x="1265" y="1181"/>
                </a:cubicBezTo>
                <a:cubicBezTo>
                  <a:pt x="1270" y="1181"/>
                  <a:pt x="1269" y="1182"/>
                  <a:pt x="1274" y="1181"/>
                </a:cubicBezTo>
                <a:cubicBezTo>
                  <a:pt x="1272" y="1183"/>
                  <a:pt x="1272" y="1182"/>
                  <a:pt x="1269" y="1184"/>
                </a:cubicBezTo>
                <a:cubicBezTo>
                  <a:pt x="1271" y="1185"/>
                  <a:pt x="1271" y="1185"/>
                  <a:pt x="1269" y="1187"/>
                </a:cubicBezTo>
                <a:cubicBezTo>
                  <a:pt x="1272" y="1187"/>
                  <a:pt x="1274" y="1187"/>
                  <a:pt x="1276" y="1187"/>
                </a:cubicBezTo>
                <a:cubicBezTo>
                  <a:pt x="1274" y="1189"/>
                  <a:pt x="1277" y="1189"/>
                  <a:pt x="1272" y="1189"/>
                </a:cubicBezTo>
                <a:cubicBezTo>
                  <a:pt x="1273" y="1192"/>
                  <a:pt x="1277" y="1192"/>
                  <a:pt x="1281" y="1193"/>
                </a:cubicBezTo>
                <a:cubicBezTo>
                  <a:pt x="1285" y="1193"/>
                  <a:pt x="1289" y="1193"/>
                  <a:pt x="1288" y="1195"/>
                </a:cubicBezTo>
                <a:cubicBezTo>
                  <a:pt x="1300" y="1191"/>
                  <a:pt x="1297" y="1195"/>
                  <a:pt x="1294" y="1198"/>
                </a:cubicBezTo>
                <a:cubicBezTo>
                  <a:pt x="1298" y="1198"/>
                  <a:pt x="1299" y="1195"/>
                  <a:pt x="1300" y="1197"/>
                </a:cubicBezTo>
                <a:cubicBezTo>
                  <a:pt x="1297" y="1199"/>
                  <a:pt x="1298" y="1200"/>
                  <a:pt x="1301" y="1202"/>
                </a:cubicBezTo>
                <a:cubicBezTo>
                  <a:pt x="1296" y="1204"/>
                  <a:pt x="1296" y="1202"/>
                  <a:pt x="1293" y="1203"/>
                </a:cubicBezTo>
                <a:cubicBezTo>
                  <a:pt x="1296" y="1204"/>
                  <a:pt x="1294" y="1206"/>
                  <a:pt x="1296" y="1206"/>
                </a:cubicBezTo>
                <a:cubicBezTo>
                  <a:pt x="1296" y="1205"/>
                  <a:pt x="1297" y="1204"/>
                  <a:pt x="1299" y="1203"/>
                </a:cubicBezTo>
                <a:cubicBezTo>
                  <a:pt x="1300" y="1204"/>
                  <a:pt x="1303" y="1204"/>
                  <a:pt x="1302" y="1206"/>
                </a:cubicBezTo>
                <a:cubicBezTo>
                  <a:pt x="1301" y="1206"/>
                  <a:pt x="1299" y="1207"/>
                  <a:pt x="1298" y="1207"/>
                </a:cubicBezTo>
                <a:cubicBezTo>
                  <a:pt x="1300" y="1208"/>
                  <a:pt x="1302" y="1209"/>
                  <a:pt x="1303" y="1210"/>
                </a:cubicBezTo>
                <a:cubicBezTo>
                  <a:pt x="1304" y="1211"/>
                  <a:pt x="1305" y="1213"/>
                  <a:pt x="1305" y="1214"/>
                </a:cubicBezTo>
                <a:cubicBezTo>
                  <a:pt x="1306" y="1216"/>
                  <a:pt x="1307" y="1219"/>
                  <a:pt x="1310" y="1219"/>
                </a:cubicBezTo>
                <a:cubicBezTo>
                  <a:pt x="1312" y="1221"/>
                  <a:pt x="1307" y="1221"/>
                  <a:pt x="1306" y="1222"/>
                </a:cubicBezTo>
                <a:cubicBezTo>
                  <a:pt x="1309" y="1222"/>
                  <a:pt x="1310" y="1221"/>
                  <a:pt x="1311" y="1221"/>
                </a:cubicBezTo>
                <a:cubicBezTo>
                  <a:pt x="1313" y="1221"/>
                  <a:pt x="1311" y="1224"/>
                  <a:pt x="1310" y="1226"/>
                </a:cubicBezTo>
                <a:cubicBezTo>
                  <a:pt x="1309" y="1227"/>
                  <a:pt x="1308" y="1228"/>
                  <a:pt x="1312" y="1226"/>
                </a:cubicBezTo>
                <a:cubicBezTo>
                  <a:pt x="1312" y="1229"/>
                  <a:pt x="1306" y="1230"/>
                  <a:pt x="1310" y="1231"/>
                </a:cubicBezTo>
                <a:cubicBezTo>
                  <a:pt x="1310" y="1230"/>
                  <a:pt x="1314" y="1230"/>
                  <a:pt x="1315" y="1231"/>
                </a:cubicBezTo>
                <a:cubicBezTo>
                  <a:pt x="1313" y="1230"/>
                  <a:pt x="1310" y="1231"/>
                  <a:pt x="1311" y="1233"/>
                </a:cubicBezTo>
                <a:cubicBezTo>
                  <a:pt x="1313" y="1233"/>
                  <a:pt x="1314" y="1234"/>
                  <a:pt x="1316" y="1235"/>
                </a:cubicBezTo>
                <a:cubicBezTo>
                  <a:pt x="1314" y="1235"/>
                  <a:pt x="1313" y="1235"/>
                  <a:pt x="1313" y="1236"/>
                </a:cubicBezTo>
                <a:cubicBezTo>
                  <a:pt x="1313" y="1237"/>
                  <a:pt x="1314" y="1239"/>
                  <a:pt x="1315" y="1239"/>
                </a:cubicBezTo>
                <a:cubicBezTo>
                  <a:pt x="1315" y="1239"/>
                  <a:pt x="1315" y="1238"/>
                  <a:pt x="1316" y="1238"/>
                </a:cubicBezTo>
                <a:cubicBezTo>
                  <a:pt x="1317" y="1238"/>
                  <a:pt x="1318" y="1239"/>
                  <a:pt x="1319" y="1241"/>
                </a:cubicBezTo>
                <a:cubicBezTo>
                  <a:pt x="1319" y="1242"/>
                  <a:pt x="1319" y="1243"/>
                  <a:pt x="1317" y="1243"/>
                </a:cubicBezTo>
                <a:cubicBezTo>
                  <a:pt x="1315" y="1243"/>
                  <a:pt x="1317" y="1241"/>
                  <a:pt x="1314" y="1241"/>
                </a:cubicBezTo>
                <a:cubicBezTo>
                  <a:pt x="1311" y="1243"/>
                  <a:pt x="1316" y="1244"/>
                  <a:pt x="1317" y="1246"/>
                </a:cubicBezTo>
                <a:cubicBezTo>
                  <a:pt x="1313" y="1246"/>
                  <a:pt x="1315" y="1248"/>
                  <a:pt x="1316" y="1249"/>
                </a:cubicBezTo>
                <a:cubicBezTo>
                  <a:pt x="1318" y="1251"/>
                  <a:pt x="1319" y="1252"/>
                  <a:pt x="1313" y="1253"/>
                </a:cubicBezTo>
                <a:cubicBezTo>
                  <a:pt x="1316" y="1250"/>
                  <a:pt x="1312" y="1248"/>
                  <a:pt x="1309" y="1246"/>
                </a:cubicBezTo>
                <a:cubicBezTo>
                  <a:pt x="1306" y="1245"/>
                  <a:pt x="1304" y="1243"/>
                  <a:pt x="1310" y="1242"/>
                </a:cubicBezTo>
                <a:cubicBezTo>
                  <a:pt x="1301" y="1242"/>
                  <a:pt x="1306" y="1240"/>
                  <a:pt x="1303" y="1237"/>
                </a:cubicBezTo>
                <a:cubicBezTo>
                  <a:pt x="1298" y="1238"/>
                  <a:pt x="1299" y="1237"/>
                  <a:pt x="1297" y="1237"/>
                </a:cubicBezTo>
                <a:cubicBezTo>
                  <a:pt x="1296" y="1239"/>
                  <a:pt x="1299" y="1238"/>
                  <a:pt x="1300" y="1239"/>
                </a:cubicBezTo>
                <a:cubicBezTo>
                  <a:pt x="1299" y="1239"/>
                  <a:pt x="1300" y="1241"/>
                  <a:pt x="1296" y="1241"/>
                </a:cubicBezTo>
                <a:cubicBezTo>
                  <a:pt x="1295" y="1240"/>
                  <a:pt x="1296" y="1239"/>
                  <a:pt x="1294" y="1239"/>
                </a:cubicBezTo>
                <a:cubicBezTo>
                  <a:pt x="1295" y="1240"/>
                  <a:pt x="1295" y="1241"/>
                  <a:pt x="1294" y="1242"/>
                </a:cubicBezTo>
                <a:cubicBezTo>
                  <a:pt x="1293" y="1242"/>
                  <a:pt x="1292" y="1243"/>
                  <a:pt x="1290" y="1243"/>
                </a:cubicBezTo>
                <a:cubicBezTo>
                  <a:pt x="1292" y="1244"/>
                  <a:pt x="1292" y="1246"/>
                  <a:pt x="1291" y="1247"/>
                </a:cubicBezTo>
                <a:cubicBezTo>
                  <a:pt x="1291" y="1248"/>
                  <a:pt x="1291" y="1249"/>
                  <a:pt x="1291" y="1250"/>
                </a:cubicBezTo>
                <a:cubicBezTo>
                  <a:pt x="1291" y="1251"/>
                  <a:pt x="1292" y="1252"/>
                  <a:pt x="1292" y="1254"/>
                </a:cubicBezTo>
                <a:cubicBezTo>
                  <a:pt x="1295" y="1255"/>
                  <a:pt x="1297" y="1253"/>
                  <a:pt x="1299" y="1255"/>
                </a:cubicBezTo>
                <a:cubicBezTo>
                  <a:pt x="1297" y="1257"/>
                  <a:pt x="1297" y="1259"/>
                  <a:pt x="1297" y="1260"/>
                </a:cubicBezTo>
                <a:cubicBezTo>
                  <a:pt x="1297" y="1261"/>
                  <a:pt x="1297" y="1262"/>
                  <a:pt x="1298" y="1263"/>
                </a:cubicBezTo>
                <a:cubicBezTo>
                  <a:pt x="1298" y="1264"/>
                  <a:pt x="1298" y="1265"/>
                  <a:pt x="1299" y="1266"/>
                </a:cubicBezTo>
                <a:cubicBezTo>
                  <a:pt x="1301" y="1269"/>
                  <a:pt x="1303" y="1273"/>
                  <a:pt x="1301" y="1275"/>
                </a:cubicBezTo>
                <a:cubicBezTo>
                  <a:pt x="1306" y="1277"/>
                  <a:pt x="1311" y="1276"/>
                  <a:pt x="1311" y="1279"/>
                </a:cubicBezTo>
                <a:cubicBezTo>
                  <a:pt x="1308" y="1280"/>
                  <a:pt x="1305" y="1279"/>
                  <a:pt x="1301" y="1278"/>
                </a:cubicBezTo>
                <a:cubicBezTo>
                  <a:pt x="1304" y="1281"/>
                  <a:pt x="1303" y="1283"/>
                  <a:pt x="1301" y="1285"/>
                </a:cubicBezTo>
                <a:cubicBezTo>
                  <a:pt x="1299" y="1287"/>
                  <a:pt x="1297" y="1288"/>
                  <a:pt x="1297" y="1291"/>
                </a:cubicBezTo>
                <a:cubicBezTo>
                  <a:pt x="1300" y="1293"/>
                  <a:pt x="1302" y="1294"/>
                  <a:pt x="1302" y="1296"/>
                </a:cubicBezTo>
                <a:cubicBezTo>
                  <a:pt x="1303" y="1297"/>
                  <a:pt x="1302" y="1298"/>
                  <a:pt x="1302" y="1300"/>
                </a:cubicBezTo>
                <a:cubicBezTo>
                  <a:pt x="1301" y="1301"/>
                  <a:pt x="1301" y="1302"/>
                  <a:pt x="1301" y="1304"/>
                </a:cubicBezTo>
                <a:cubicBezTo>
                  <a:pt x="1301" y="1305"/>
                  <a:pt x="1302" y="1307"/>
                  <a:pt x="1304" y="1308"/>
                </a:cubicBezTo>
                <a:cubicBezTo>
                  <a:pt x="1303" y="1307"/>
                  <a:pt x="1303" y="1305"/>
                  <a:pt x="1304" y="1304"/>
                </a:cubicBezTo>
                <a:cubicBezTo>
                  <a:pt x="1305" y="1302"/>
                  <a:pt x="1307" y="1302"/>
                  <a:pt x="1309" y="1302"/>
                </a:cubicBezTo>
                <a:cubicBezTo>
                  <a:pt x="1314" y="1306"/>
                  <a:pt x="1314" y="1313"/>
                  <a:pt x="1304" y="1309"/>
                </a:cubicBezTo>
                <a:cubicBezTo>
                  <a:pt x="1306" y="1311"/>
                  <a:pt x="1304" y="1312"/>
                  <a:pt x="1302" y="1313"/>
                </a:cubicBezTo>
                <a:cubicBezTo>
                  <a:pt x="1301" y="1314"/>
                  <a:pt x="1300" y="1315"/>
                  <a:pt x="1304" y="1317"/>
                </a:cubicBezTo>
                <a:cubicBezTo>
                  <a:pt x="1295" y="1314"/>
                  <a:pt x="1292" y="1320"/>
                  <a:pt x="1294" y="1325"/>
                </a:cubicBezTo>
                <a:cubicBezTo>
                  <a:pt x="1293" y="1324"/>
                  <a:pt x="1291" y="1325"/>
                  <a:pt x="1291" y="1327"/>
                </a:cubicBezTo>
                <a:cubicBezTo>
                  <a:pt x="1290" y="1330"/>
                  <a:pt x="1287" y="1334"/>
                  <a:pt x="1285" y="1338"/>
                </a:cubicBezTo>
                <a:cubicBezTo>
                  <a:pt x="1283" y="1342"/>
                  <a:pt x="1282" y="1346"/>
                  <a:pt x="1283" y="1351"/>
                </a:cubicBezTo>
                <a:cubicBezTo>
                  <a:pt x="1281" y="1350"/>
                  <a:pt x="1278" y="1348"/>
                  <a:pt x="1278" y="1350"/>
                </a:cubicBezTo>
                <a:cubicBezTo>
                  <a:pt x="1281" y="1352"/>
                  <a:pt x="1285" y="1354"/>
                  <a:pt x="1284" y="1355"/>
                </a:cubicBezTo>
                <a:cubicBezTo>
                  <a:pt x="1280" y="1354"/>
                  <a:pt x="1280" y="1351"/>
                  <a:pt x="1279" y="1353"/>
                </a:cubicBezTo>
                <a:cubicBezTo>
                  <a:pt x="1281" y="1355"/>
                  <a:pt x="1282" y="1357"/>
                  <a:pt x="1279" y="1357"/>
                </a:cubicBezTo>
                <a:cubicBezTo>
                  <a:pt x="1280" y="1359"/>
                  <a:pt x="1282" y="1358"/>
                  <a:pt x="1282" y="1360"/>
                </a:cubicBezTo>
                <a:cubicBezTo>
                  <a:pt x="1281" y="1361"/>
                  <a:pt x="1280" y="1361"/>
                  <a:pt x="1278" y="1360"/>
                </a:cubicBezTo>
                <a:cubicBezTo>
                  <a:pt x="1276" y="1358"/>
                  <a:pt x="1278" y="1358"/>
                  <a:pt x="1275" y="1356"/>
                </a:cubicBezTo>
                <a:cubicBezTo>
                  <a:pt x="1276" y="1360"/>
                  <a:pt x="1275" y="1359"/>
                  <a:pt x="1275" y="1363"/>
                </a:cubicBezTo>
                <a:cubicBezTo>
                  <a:pt x="1279" y="1366"/>
                  <a:pt x="1276" y="1361"/>
                  <a:pt x="1282" y="1365"/>
                </a:cubicBezTo>
                <a:cubicBezTo>
                  <a:pt x="1285" y="1376"/>
                  <a:pt x="1281" y="1384"/>
                  <a:pt x="1276" y="1391"/>
                </a:cubicBezTo>
                <a:cubicBezTo>
                  <a:pt x="1270" y="1397"/>
                  <a:pt x="1263" y="1401"/>
                  <a:pt x="1257" y="1406"/>
                </a:cubicBezTo>
                <a:cubicBezTo>
                  <a:pt x="1254" y="1404"/>
                  <a:pt x="1259" y="1402"/>
                  <a:pt x="1256" y="1402"/>
                </a:cubicBezTo>
                <a:cubicBezTo>
                  <a:pt x="1254" y="1405"/>
                  <a:pt x="1254" y="1408"/>
                  <a:pt x="1253" y="1409"/>
                </a:cubicBezTo>
                <a:cubicBezTo>
                  <a:pt x="1251" y="1411"/>
                  <a:pt x="1250" y="1411"/>
                  <a:pt x="1245" y="1409"/>
                </a:cubicBezTo>
                <a:cubicBezTo>
                  <a:pt x="1243" y="1410"/>
                  <a:pt x="1246" y="1415"/>
                  <a:pt x="1246" y="1417"/>
                </a:cubicBezTo>
                <a:cubicBezTo>
                  <a:pt x="1243" y="1416"/>
                  <a:pt x="1242" y="1419"/>
                  <a:pt x="1240" y="1420"/>
                </a:cubicBezTo>
                <a:cubicBezTo>
                  <a:pt x="1238" y="1422"/>
                  <a:pt x="1236" y="1423"/>
                  <a:pt x="1232" y="1420"/>
                </a:cubicBezTo>
                <a:cubicBezTo>
                  <a:pt x="1234" y="1425"/>
                  <a:pt x="1228" y="1421"/>
                  <a:pt x="1229" y="1425"/>
                </a:cubicBezTo>
                <a:cubicBezTo>
                  <a:pt x="1227" y="1421"/>
                  <a:pt x="1226" y="1422"/>
                  <a:pt x="1227" y="1425"/>
                </a:cubicBezTo>
                <a:cubicBezTo>
                  <a:pt x="1222" y="1418"/>
                  <a:pt x="1222" y="1424"/>
                  <a:pt x="1218" y="1420"/>
                </a:cubicBezTo>
                <a:cubicBezTo>
                  <a:pt x="1220" y="1425"/>
                  <a:pt x="1217" y="1425"/>
                  <a:pt x="1214" y="1423"/>
                </a:cubicBezTo>
                <a:cubicBezTo>
                  <a:pt x="1213" y="1426"/>
                  <a:pt x="1216" y="1426"/>
                  <a:pt x="1215" y="1427"/>
                </a:cubicBezTo>
                <a:cubicBezTo>
                  <a:pt x="1212" y="1426"/>
                  <a:pt x="1210" y="1429"/>
                  <a:pt x="1208" y="1429"/>
                </a:cubicBezTo>
                <a:cubicBezTo>
                  <a:pt x="1206" y="1430"/>
                  <a:pt x="1204" y="1429"/>
                  <a:pt x="1202" y="1426"/>
                </a:cubicBezTo>
                <a:cubicBezTo>
                  <a:pt x="1203" y="1429"/>
                  <a:pt x="1200" y="1431"/>
                  <a:pt x="1197" y="1432"/>
                </a:cubicBezTo>
                <a:cubicBezTo>
                  <a:pt x="1195" y="1432"/>
                  <a:pt x="1191" y="1431"/>
                  <a:pt x="1189" y="1429"/>
                </a:cubicBezTo>
                <a:cubicBezTo>
                  <a:pt x="1190" y="1431"/>
                  <a:pt x="1190" y="1432"/>
                  <a:pt x="1189" y="1434"/>
                </a:cubicBezTo>
                <a:cubicBezTo>
                  <a:pt x="1189" y="1434"/>
                  <a:pt x="1188" y="1435"/>
                  <a:pt x="1188" y="1435"/>
                </a:cubicBezTo>
                <a:cubicBezTo>
                  <a:pt x="1188" y="1435"/>
                  <a:pt x="1188" y="1435"/>
                  <a:pt x="1188" y="1435"/>
                </a:cubicBezTo>
                <a:cubicBezTo>
                  <a:pt x="1187" y="1436"/>
                  <a:pt x="1187" y="1436"/>
                  <a:pt x="1187" y="1436"/>
                </a:cubicBezTo>
                <a:cubicBezTo>
                  <a:pt x="1186" y="1436"/>
                  <a:pt x="1186" y="1436"/>
                  <a:pt x="1186" y="1436"/>
                </a:cubicBezTo>
                <a:cubicBezTo>
                  <a:pt x="1186" y="1436"/>
                  <a:pt x="1185" y="1437"/>
                  <a:pt x="1184" y="1437"/>
                </a:cubicBezTo>
                <a:cubicBezTo>
                  <a:pt x="1179" y="1439"/>
                  <a:pt x="1173" y="1439"/>
                  <a:pt x="1173" y="1438"/>
                </a:cubicBezTo>
                <a:cubicBezTo>
                  <a:pt x="1167" y="1444"/>
                  <a:pt x="1161" y="1449"/>
                  <a:pt x="1153" y="1455"/>
                </a:cubicBezTo>
                <a:cubicBezTo>
                  <a:pt x="1154" y="1453"/>
                  <a:pt x="1155" y="1451"/>
                  <a:pt x="1155" y="1448"/>
                </a:cubicBezTo>
                <a:cubicBezTo>
                  <a:pt x="1120" y="1459"/>
                  <a:pt x="1095" y="1476"/>
                  <a:pt x="1050" y="1485"/>
                </a:cubicBezTo>
                <a:cubicBezTo>
                  <a:pt x="1051" y="1487"/>
                  <a:pt x="1050" y="1489"/>
                  <a:pt x="1047" y="1490"/>
                </a:cubicBezTo>
                <a:cubicBezTo>
                  <a:pt x="1031" y="1485"/>
                  <a:pt x="1008" y="1514"/>
                  <a:pt x="1001" y="1498"/>
                </a:cubicBezTo>
                <a:cubicBezTo>
                  <a:pt x="992" y="1501"/>
                  <a:pt x="1002" y="1503"/>
                  <a:pt x="996" y="1507"/>
                </a:cubicBezTo>
                <a:cubicBezTo>
                  <a:pt x="974" y="1514"/>
                  <a:pt x="960" y="1524"/>
                  <a:pt x="946" y="1522"/>
                </a:cubicBezTo>
                <a:cubicBezTo>
                  <a:pt x="936" y="1530"/>
                  <a:pt x="930" y="1531"/>
                  <a:pt x="917" y="1539"/>
                </a:cubicBezTo>
                <a:cubicBezTo>
                  <a:pt x="915" y="1537"/>
                  <a:pt x="921" y="1536"/>
                  <a:pt x="921" y="1533"/>
                </a:cubicBezTo>
                <a:cubicBezTo>
                  <a:pt x="903" y="1541"/>
                  <a:pt x="895" y="1548"/>
                  <a:pt x="878" y="1546"/>
                </a:cubicBezTo>
                <a:cubicBezTo>
                  <a:pt x="881" y="1552"/>
                  <a:pt x="870" y="1554"/>
                  <a:pt x="871" y="1560"/>
                </a:cubicBezTo>
                <a:cubicBezTo>
                  <a:pt x="881" y="1556"/>
                  <a:pt x="894" y="1552"/>
                  <a:pt x="902" y="1557"/>
                </a:cubicBezTo>
                <a:cubicBezTo>
                  <a:pt x="895" y="1563"/>
                  <a:pt x="888" y="1557"/>
                  <a:pt x="886" y="1561"/>
                </a:cubicBezTo>
                <a:cubicBezTo>
                  <a:pt x="908" y="1564"/>
                  <a:pt x="915" y="1549"/>
                  <a:pt x="937" y="1543"/>
                </a:cubicBezTo>
                <a:cubicBezTo>
                  <a:pt x="938" y="1544"/>
                  <a:pt x="937" y="1546"/>
                  <a:pt x="937" y="1547"/>
                </a:cubicBezTo>
                <a:cubicBezTo>
                  <a:pt x="945" y="1547"/>
                  <a:pt x="952" y="1541"/>
                  <a:pt x="958" y="1536"/>
                </a:cubicBezTo>
                <a:cubicBezTo>
                  <a:pt x="997" y="1532"/>
                  <a:pt x="1034" y="1501"/>
                  <a:pt x="1072" y="1500"/>
                </a:cubicBezTo>
                <a:cubicBezTo>
                  <a:pt x="1081" y="1490"/>
                  <a:pt x="1101" y="1483"/>
                  <a:pt x="1119" y="1476"/>
                </a:cubicBezTo>
                <a:cubicBezTo>
                  <a:pt x="1118" y="1483"/>
                  <a:pt x="1098" y="1485"/>
                  <a:pt x="1097" y="1493"/>
                </a:cubicBezTo>
                <a:cubicBezTo>
                  <a:pt x="1106" y="1489"/>
                  <a:pt x="1142" y="1472"/>
                  <a:pt x="1140" y="1484"/>
                </a:cubicBezTo>
                <a:cubicBezTo>
                  <a:pt x="1139" y="1480"/>
                  <a:pt x="1136" y="1476"/>
                  <a:pt x="1141" y="1474"/>
                </a:cubicBezTo>
                <a:cubicBezTo>
                  <a:pt x="1146" y="1471"/>
                  <a:pt x="1146" y="1476"/>
                  <a:pt x="1150" y="1474"/>
                </a:cubicBezTo>
                <a:cubicBezTo>
                  <a:pt x="1150" y="1466"/>
                  <a:pt x="1183" y="1459"/>
                  <a:pt x="1194" y="1456"/>
                </a:cubicBezTo>
                <a:cubicBezTo>
                  <a:pt x="1192" y="1456"/>
                  <a:pt x="1191" y="1456"/>
                  <a:pt x="1191" y="1454"/>
                </a:cubicBezTo>
                <a:cubicBezTo>
                  <a:pt x="1192" y="1454"/>
                  <a:pt x="1192" y="1454"/>
                  <a:pt x="1193" y="1454"/>
                </a:cubicBezTo>
                <a:cubicBezTo>
                  <a:pt x="1193" y="1454"/>
                  <a:pt x="1194" y="1454"/>
                  <a:pt x="1194" y="1454"/>
                </a:cubicBezTo>
                <a:cubicBezTo>
                  <a:pt x="1194" y="1454"/>
                  <a:pt x="1194" y="1453"/>
                  <a:pt x="1194" y="1453"/>
                </a:cubicBezTo>
                <a:cubicBezTo>
                  <a:pt x="1195" y="1453"/>
                  <a:pt x="1196" y="1452"/>
                  <a:pt x="1196" y="1451"/>
                </a:cubicBezTo>
                <a:cubicBezTo>
                  <a:pt x="1198" y="1450"/>
                  <a:pt x="1200" y="1448"/>
                  <a:pt x="1202" y="1450"/>
                </a:cubicBezTo>
                <a:cubicBezTo>
                  <a:pt x="1200" y="1451"/>
                  <a:pt x="1199" y="1452"/>
                  <a:pt x="1200" y="1454"/>
                </a:cubicBezTo>
                <a:cubicBezTo>
                  <a:pt x="1205" y="1458"/>
                  <a:pt x="1200" y="1448"/>
                  <a:pt x="1204" y="1448"/>
                </a:cubicBezTo>
                <a:cubicBezTo>
                  <a:pt x="1206" y="1451"/>
                  <a:pt x="1203" y="1450"/>
                  <a:pt x="1204" y="1453"/>
                </a:cubicBezTo>
                <a:cubicBezTo>
                  <a:pt x="1206" y="1451"/>
                  <a:pt x="1211" y="1449"/>
                  <a:pt x="1216" y="1448"/>
                </a:cubicBezTo>
                <a:cubicBezTo>
                  <a:pt x="1220" y="1447"/>
                  <a:pt x="1224" y="1445"/>
                  <a:pt x="1226" y="1443"/>
                </a:cubicBezTo>
                <a:cubicBezTo>
                  <a:pt x="1225" y="1439"/>
                  <a:pt x="1223" y="1443"/>
                  <a:pt x="1222" y="1438"/>
                </a:cubicBezTo>
                <a:cubicBezTo>
                  <a:pt x="1224" y="1439"/>
                  <a:pt x="1225" y="1436"/>
                  <a:pt x="1227" y="1439"/>
                </a:cubicBezTo>
                <a:cubicBezTo>
                  <a:pt x="1227" y="1440"/>
                  <a:pt x="1227" y="1441"/>
                  <a:pt x="1227" y="1443"/>
                </a:cubicBezTo>
                <a:cubicBezTo>
                  <a:pt x="1233" y="1441"/>
                  <a:pt x="1239" y="1439"/>
                  <a:pt x="1244" y="1436"/>
                </a:cubicBezTo>
                <a:cubicBezTo>
                  <a:pt x="1250" y="1434"/>
                  <a:pt x="1256" y="1431"/>
                  <a:pt x="1263" y="1428"/>
                </a:cubicBezTo>
                <a:cubicBezTo>
                  <a:pt x="1266" y="1431"/>
                  <a:pt x="1269" y="1429"/>
                  <a:pt x="1271" y="1427"/>
                </a:cubicBezTo>
                <a:cubicBezTo>
                  <a:pt x="1273" y="1424"/>
                  <a:pt x="1275" y="1421"/>
                  <a:pt x="1277" y="1421"/>
                </a:cubicBezTo>
                <a:cubicBezTo>
                  <a:pt x="1283" y="1419"/>
                  <a:pt x="1288" y="1411"/>
                  <a:pt x="1293" y="1405"/>
                </a:cubicBezTo>
                <a:cubicBezTo>
                  <a:pt x="1297" y="1401"/>
                  <a:pt x="1303" y="1397"/>
                  <a:pt x="1307" y="1393"/>
                </a:cubicBezTo>
                <a:cubicBezTo>
                  <a:pt x="1311" y="1388"/>
                  <a:pt x="1315" y="1384"/>
                  <a:pt x="1315" y="1377"/>
                </a:cubicBezTo>
                <a:cubicBezTo>
                  <a:pt x="1317" y="1379"/>
                  <a:pt x="1319" y="1381"/>
                  <a:pt x="1319" y="1379"/>
                </a:cubicBezTo>
                <a:cubicBezTo>
                  <a:pt x="1318" y="1377"/>
                  <a:pt x="1314" y="1376"/>
                  <a:pt x="1315" y="1375"/>
                </a:cubicBezTo>
                <a:cubicBezTo>
                  <a:pt x="1318" y="1373"/>
                  <a:pt x="1322" y="1372"/>
                  <a:pt x="1327" y="1374"/>
                </a:cubicBezTo>
                <a:cubicBezTo>
                  <a:pt x="1325" y="1372"/>
                  <a:pt x="1324" y="1369"/>
                  <a:pt x="1322" y="1367"/>
                </a:cubicBezTo>
                <a:cubicBezTo>
                  <a:pt x="1321" y="1368"/>
                  <a:pt x="1324" y="1373"/>
                  <a:pt x="1320" y="1371"/>
                </a:cubicBezTo>
                <a:cubicBezTo>
                  <a:pt x="1320" y="1369"/>
                  <a:pt x="1317" y="1367"/>
                  <a:pt x="1319" y="1366"/>
                </a:cubicBezTo>
                <a:cubicBezTo>
                  <a:pt x="1330" y="1369"/>
                  <a:pt x="1323" y="1367"/>
                  <a:pt x="1328" y="1364"/>
                </a:cubicBezTo>
                <a:cubicBezTo>
                  <a:pt x="1327" y="1365"/>
                  <a:pt x="1328" y="1367"/>
                  <a:pt x="1330" y="1368"/>
                </a:cubicBezTo>
                <a:cubicBezTo>
                  <a:pt x="1328" y="1365"/>
                  <a:pt x="1330" y="1364"/>
                  <a:pt x="1332" y="1362"/>
                </a:cubicBezTo>
                <a:cubicBezTo>
                  <a:pt x="1334" y="1361"/>
                  <a:pt x="1336" y="1359"/>
                  <a:pt x="1335" y="1357"/>
                </a:cubicBezTo>
                <a:cubicBezTo>
                  <a:pt x="1330" y="1359"/>
                  <a:pt x="1331" y="1361"/>
                  <a:pt x="1326" y="1362"/>
                </a:cubicBezTo>
                <a:cubicBezTo>
                  <a:pt x="1327" y="1358"/>
                  <a:pt x="1329" y="1357"/>
                  <a:pt x="1328" y="1353"/>
                </a:cubicBezTo>
                <a:cubicBezTo>
                  <a:pt x="1331" y="1354"/>
                  <a:pt x="1331" y="1357"/>
                  <a:pt x="1333" y="1356"/>
                </a:cubicBezTo>
                <a:cubicBezTo>
                  <a:pt x="1331" y="1353"/>
                  <a:pt x="1335" y="1352"/>
                  <a:pt x="1338" y="1351"/>
                </a:cubicBezTo>
                <a:cubicBezTo>
                  <a:pt x="1342" y="1350"/>
                  <a:pt x="1346" y="1348"/>
                  <a:pt x="1343" y="1344"/>
                </a:cubicBezTo>
                <a:cubicBezTo>
                  <a:pt x="1344" y="1346"/>
                  <a:pt x="1339" y="1347"/>
                  <a:pt x="1339" y="1345"/>
                </a:cubicBezTo>
                <a:cubicBezTo>
                  <a:pt x="1340" y="1343"/>
                  <a:pt x="1343" y="1344"/>
                  <a:pt x="1344" y="1343"/>
                </a:cubicBezTo>
                <a:cubicBezTo>
                  <a:pt x="1340" y="1339"/>
                  <a:pt x="1340" y="1337"/>
                  <a:pt x="1341" y="1336"/>
                </a:cubicBezTo>
                <a:cubicBezTo>
                  <a:pt x="1343" y="1334"/>
                  <a:pt x="1345" y="1332"/>
                  <a:pt x="1343" y="1329"/>
                </a:cubicBezTo>
                <a:cubicBezTo>
                  <a:pt x="1346" y="1328"/>
                  <a:pt x="1348" y="1329"/>
                  <a:pt x="1350" y="1329"/>
                </a:cubicBezTo>
                <a:cubicBezTo>
                  <a:pt x="1347" y="1328"/>
                  <a:pt x="1346" y="1325"/>
                  <a:pt x="1346" y="1323"/>
                </a:cubicBezTo>
                <a:cubicBezTo>
                  <a:pt x="1346" y="1321"/>
                  <a:pt x="1346" y="1319"/>
                  <a:pt x="1347" y="1318"/>
                </a:cubicBezTo>
                <a:cubicBezTo>
                  <a:pt x="1352" y="1319"/>
                  <a:pt x="1347" y="1322"/>
                  <a:pt x="1350" y="1323"/>
                </a:cubicBezTo>
                <a:cubicBezTo>
                  <a:pt x="1352" y="1315"/>
                  <a:pt x="1347" y="1311"/>
                  <a:pt x="1345" y="1307"/>
                </a:cubicBezTo>
                <a:cubicBezTo>
                  <a:pt x="1345" y="1306"/>
                  <a:pt x="1350" y="1308"/>
                  <a:pt x="1350" y="1306"/>
                </a:cubicBezTo>
                <a:cubicBezTo>
                  <a:pt x="1347" y="1306"/>
                  <a:pt x="1345" y="1304"/>
                  <a:pt x="1344" y="1302"/>
                </a:cubicBezTo>
                <a:cubicBezTo>
                  <a:pt x="1343" y="1301"/>
                  <a:pt x="1343" y="1300"/>
                  <a:pt x="1343" y="1299"/>
                </a:cubicBezTo>
                <a:cubicBezTo>
                  <a:pt x="1343" y="1298"/>
                  <a:pt x="1342" y="1297"/>
                  <a:pt x="1342" y="1296"/>
                </a:cubicBezTo>
                <a:cubicBezTo>
                  <a:pt x="1348" y="1298"/>
                  <a:pt x="1350" y="1298"/>
                  <a:pt x="1352" y="1299"/>
                </a:cubicBezTo>
                <a:cubicBezTo>
                  <a:pt x="1351" y="1299"/>
                  <a:pt x="1350" y="1300"/>
                  <a:pt x="1351" y="1301"/>
                </a:cubicBezTo>
                <a:cubicBezTo>
                  <a:pt x="1351" y="1302"/>
                  <a:pt x="1351" y="1303"/>
                  <a:pt x="1352" y="1304"/>
                </a:cubicBezTo>
                <a:cubicBezTo>
                  <a:pt x="1356" y="1302"/>
                  <a:pt x="1357" y="1307"/>
                  <a:pt x="1361" y="1308"/>
                </a:cubicBezTo>
                <a:cubicBezTo>
                  <a:pt x="1360" y="1310"/>
                  <a:pt x="1358" y="1309"/>
                  <a:pt x="1356" y="1308"/>
                </a:cubicBezTo>
                <a:cubicBezTo>
                  <a:pt x="1357" y="1311"/>
                  <a:pt x="1357" y="1314"/>
                  <a:pt x="1355" y="1317"/>
                </a:cubicBezTo>
                <a:cubicBezTo>
                  <a:pt x="1354" y="1320"/>
                  <a:pt x="1353" y="1323"/>
                  <a:pt x="1354" y="1327"/>
                </a:cubicBezTo>
                <a:cubicBezTo>
                  <a:pt x="1352" y="1326"/>
                  <a:pt x="1351" y="1324"/>
                  <a:pt x="1349" y="1325"/>
                </a:cubicBezTo>
                <a:cubicBezTo>
                  <a:pt x="1355" y="1326"/>
                  <a:pt x="1349" y="1328"/>
                  <a:pt x="1353" y="1329"/>
                </a:cubicBezTo>
                <a:cubicBezTo>
                  <a:pt x="1357" y="1328"/>
                  <a:pt x="1359" y="1333"/>
                  <a:pt x="1360" y="1335"/>
                </a:cubicBezTo>
                <a:cubicBezTo>
                  <a:pt x="1358" y="1333"/>
                  <a:pt x="1356" y="1333"/>
                  <a:pt x="1355" y="1334"/>
                </a:cubicBezTo>
                <a:cubicBezTo>
                  <a:pt x="1359" y="1336"/>
                  <a:pt x="1358" y="1338"/>
                  <a:pt x="1357" y="1339"/>
                </a:cubicBezTo>
                <a:cubicBezTo>
                  <a:pt x="1356" y="1340"/>
                  <a:pt x="1354" y="1341"/>
                  <a:pt x="1356" y="1343"/>
                </a:cubicBezTo>
                <a:cubicBezTo>
                  <a:pt x="1353" y="1344"/>
                  <a:pt x="1352" y="1340"/>
                  <a:pt x="1351" y="1343"/>
                </a:cubicBezTo>
                <a:cubicBezTo>
                  <a:pt x="1353" y="1343"/>
                  <a:pt x="1355" y="1344"/>
                  <a:pt x="1357" y="1345"/>
                </a:cubicBezTo>
                <a:cubicBezTo>
                  <a:pt x="1357" y="1347"/>
                  <a:pt x="1356" y="1349"/>
                  <a:pt x="1355" y="1352"/>
                </a:cubicBezTo>
                <a:cubicBezTo>
                  <a:pt x="1354" y="1355"/>
                  <a:pt x="1353" y="1357"/>
                  <a:pt x="1352" y="1358"/>
                </a:cubicBezTo>
                <a:cubicBezTo>
                  <a:pt x="1351" y="1360"/>
                  <a:pt x="1361" y="1360"/>
                  <a:pt x="1357" y="1363"/>
                </a:cubicBezTo>
                <a:cubicBezTo>
                  <a:pt x="1354" y="1361"/>
                  <a:pt x="1354" y="1363"/>
                  <a:pt x="1353" y="1365"/>
                </a:cubicBezTo>
                <a:cubicBezTo>
                  <a:pt x="1352" y="1368"/>
                  <a:pt x="1350" y="1370"/>
                  <a:pt x="1345" y="1367"/>
                </a:cubicBezTo>
                <a:cubicBezTo>
                  <a:pt x="1345" y="1372"/>
                  <a:pt x="1343" y="1374"/>
                  <a:pt x="1342" y="1376"/>
                </a:cubicBezTo>
                <a:cubicBezTo>
                  <a:pt x="1340" y="1378"/>
                  <a:pt x="1338" y="1380"/>
                  <a:pt x="1339" y="1384"/>
                </a:cubicBezTo>
                <a:cubicBezTo>
                  <a:pt x="1338" y="1384"/>
                  <a:pt x="1336" y="1384"/>
                  <a:pt x="1335" y="1385"/>
                </a:cubicBezTo>
                <a:cubicBezTo>
                  <a:pt x="1334" y="1385"/>
                  <a:pt x="1333" y="1387"/>
                  <a:pt x="1335" y="1388"/>
                </a:cubicBezTo>
                <a:cubicBezTo>
                  <a:pt x="1334" y="1386"/>
                  <a:pt x="1339" y="1387"/>
                  <a:pt x="1338" y="1388"/>
                </a:cubicBezTo>
                <a:cubicBezTo>
                  <a:pt x="1331" y="1391"/>
                  <a:pt x="1326" y="1396"/>
                  <a:pt x="1321" y="1401"/>
                </a:cubicBezTo>
                <a:cubicBezTo>
                  <a:pt x="1316" y="1406"/>
                  <a:pt x="1310" y="1411"/>
                  <a:pt x="1304" y="1414"/>
                </a:cubicBezTo>
                <a:cubicBezTo>
                  <a:pt x="1305" y="1414"/>
                  <a:pt x="1306" y="1415"/>
                  <a:pt x="1308" y="1415"/>
                </a:cubicBezTo>
                <a:cubicBezTo>
                  <a:pt x="1305" y="1417"/>
                  <a:pt x="1305" y="1417"/>
                  <a:pt x="1305" y="1417"/>
                </a:cubicBezTo>
                <a:cubicBezTo>
                  <a:pt x="1303" y="1416"/>
                  <a:pt x="1303" y="1415"/>
                  <a:pt x="1302" y="1414"/>
                </a:cubicBezTo>
                <a:cubicBezTo>
                  <a:pt x="1303" y="1416"/>
                  <a:pt x="1300" y="1416"/>
                  <a:pt x="1298" y="1416"/>
                </a:cubicBezTo>
                <a:cubicBezTo>
                  <a:pt x="1295" y="1416"/>
                  <a:pt x="1293" y="1416"/>
                  <a:pt x="1293" y="1417"/>
                </a:cubicBezTo>
                <a:cubicBezTo>
                  <a:pt x="1296" y="1417"/>
                  <a:pt x="1293" y="1419"/>
                  <a:pt x="1292" y="1418"/>
                </a:cubicBezTo>
                <a:cubicBezTo>
                  <a:pt x="1294" y="1421"/>
                  <a:pt x="1294" y="1421"/>
                  <a:pt x="1294" y="1424"/>
                </a:cubicBezTo>
                <a:cubicBezTo>
                  <a:pt x="1295" y="1423"/>
                  <a:pt x="1296" y="1422"/>
                  <a:pt x="1298" y="1423"/>
                </a:cubicBezTo>
                <a:cubicBezTo>
                  <a:pt x="1297" y="1427"/>
                  <a:pt x="1293" y="1430"/>
                  <a:pt x="1289" y="1431"/>
                </a:cubicBezTo>
                <a:cubicBezTo>
                  <a:pt x="1284" y="1433"/>
                  <a:pt x="1279" y="1434"/>
                  <a:pt x="1276" y="1435"/>
                </a:cubicBezTo>
                <a:cubicBezTo>
                  <a:pt x="1275" y="1439"/>
                  <a:pt x="1281" y="1438"/>
                  <a:pt x="1280" y="1441"/>
                </a:cubicBezTo>
                <a:cubicBezTo>
                  <a:pt x="1277" y="1440"/>
                  <a:pt x="1277" y="1442"/>
                  <a:pt x="1277" y="1444"/>
                </a:cubicBezTo>
                <a:cubicBezTo>
                  <a:pt x="1277" y="1446"/>
                  <a:pt x="1276" y="1447"/>
                  <a:pt x="1274" y="1445"/>
                </a:cubicBezTo>
                <a:cubicBezTo>
                  <a:pt x="1272" y="1441"/>
                  <a:pt x="1280" y="1439"/>
                  <a:pt x="1273" y="1435"/>
                </a:cubicBezTo>
                <a:cubicBezTo>
                  <a:pt x="1272" y="1440"/>
                  <a:pt x="1275" y="1449"/>
                  <a:pt x="1266" y="1446"/>
                </a:cubicBezTo>
                <a:cubicBezTo>
                  <a:pt x="1271" y="1452"/>
                  <a:pt x="1270" y="1455"/>
                  <a:pt x="1267" y="1457"/>
                </a:cubicBezTo>
                <a:cubicBezTo>
                  <a:pt x="1265" y="1459"/>
                  <a:pt x="1261" y="1461"/>
                  <a:pt x="1261" y="1465"/>
                </a:cubicBezTo>
                <a:cubicBezTo>
                  <a:pt x="1257" y="1463"/>
                  <a:pt x="1250" y="1461"/>
                  <a:pt x="1248" y="1466"/>
                </a:cubicBezTo>
                <a:cubicBezTo>
                  <a:pt x="1255" y="1465"/>
                  <a:pt x="1262" y="1466"/>
                  <a:pt x="1269" y="1472"/>
                </a:cubicBezTo>
                <a:cubicBezTo>
                  <a:pt x="1268" y="1473"/>
                  <a:pt x="1266" y="1473"/>
                  <a:pt x="1267" y="1475"/>
                </a:cubicBezTo>
                <a:cubicBezTo>
                  <a:pt x="1274" y="1475"/>
                  <a:pt x="1267" y="1468"/>
                  <a:pt x="1273" y="1468"/>
                </a:cubicBezTo>
                <a:cubicBezTo>
                  <a:pt x="1270" y="1463"/>
                  <a:pt x="1266" y="1468"/>
                  <a:pt x="1263" y="1464"/>
                </a:cubicBezTo>
                <a:cubicBezTo>
                  <a:pt x="1267" y="1462"/>
                  <a:pt x="1270" y="1460"/>
                  <a:pt x="1273" y="1459"/>
                </a:cubicBezTo>
                <a:cubicBezTo>
                  <a:pt x="1276" y="1458"/>
                  <a:pt x="1279" y="1457"/>
                  <a:pt x="1282" y="1457"/>
                </a:cubicBezTo>
                <a:cubicBezTo>
                  <a:pt x="1278" y="1457"/>
                  <a:pt x="1284" y="1462"/>
                  <a:pt x="1281" y="1462"/>
                </a:cubicBezTo>
                <a:cubicBezTo>
                  <a:pt x="1280" y="1462"/>
                  <a:pt x="1274" y="1461"/>
                  <a:pt x="1275" y="1463"/>
                </a:cubicBezTo>
                <a:cubicBezTo>
                  <a:pt x="1277" y="1467"/>
                  <a:pt x="1276" y="1471"/>
                  <a:pt x="1274" y="1473"/>
                </a:cubicBezTo>
                <a:cubicBezTo>
                  <a:pt x="1272" y="1475"/>
                  <a:pt x="1271" y="1476"/>
                  <a:pt x="1269" y="1476"/>
                </a:cubicBezTo>
                <a:cubicBezTo>
                  <a:pt x="1267" y="1476"/>
                  <a:pt x="1264" y="1476"/>
                  <a:pt x="1262" y="1475"/>
                </a:cubicBezTo>
                <a:cubicBezTo>
                  <a:pt x="1264" y="1483"/>
                  <a:pt x="1254" y="1478"/>
                  <a:pt x="1253" y="1478"/>
                </a:cubicBezTo>
                <a:cubicBezTo>
                  <a:pt x="1256" y="1478"/>
                  <a:pt x="1255" y="1483"/>
                  <a:pt x="1254" y="1484"/>
                </a:cubicBezTo>
                <a:cubicBezTo>
                  <a:pt x="1251" y="1478"/>
                  <a:pt x="1243" y="1483"/>
                  <a:pt x="1250" y="1487"/>
                </a:cubicBezTo>
                <a:cubicBezTo>
                  <a:pt x="1246" y="1488"/>
                  <a:pt x="1244" y="1485"/>
                  <a:pt x="1243" y="1483"/>
                </a:cubicBezTo>
                <a:cubicBezTo>
                  <a:pt x="1241" y="1487"/>
                  <a:pt x="1240" y="1490"/>
                  <a:pt x="1239" y="1495"/>
                </a:cubicBezTo>
                <a:cubicBezTo>
                  <a:pt x="1238" y="1492"/>
                  <a:pt x="1239" y="1490"/>
                  <a:pt x="1236" y="1490"/>
                </a:cubicBezTo>
                <a:cubicBezTo>
                  <a:pt x="1235" y="1491"/>
                  <a:pt x="1235" y="1491"/>
                  <a:pt x="1235" y="1492"/>
                </a:cubicBezTo>
                <a:cubicBezTo>
                  <a:pt x="1235" y="1493"/>
                  <a:pt x="1236" y="1493"/>
                  <a:pt x="1236" y="1495"/>
                </a:cubicBezTo>
                <a:cubicBezTo>
                  <a:pt x="1235" y="1495"/>
                  <a:pt x="1234" y="1494"/>
                  <a:pt x="1234" y="1492"/>
                </a:cubicBezTo>
                <a:cubicBezTo>
                  <a:pt x="1234" y="1498"/>
                  <a:pt x="1231" y="1498"/>
                  <a:pt x="1227" y="1497"/>
                </a:cubicBezTo>
                <a:cubicBezTo>
                  <a:pt x="1224" y="1496"/>
                  <a:pt x="1221" y="1494"/>
                  <a:pt x="1221" y="1497"/>
                </a:cubicBezTo>
                <a:cubicBezTo>
                  <a:pt x="1222" y="1497"/>
                  <a:pt x="1223" y="1496"/>
                  <a:pt x="1223" y="1499"/>
                </a:cubicBezTo>
                <a:cubicBezTo>
                  <a:pt x="1219" y="1500"/>
                  <a:pt x="1214" y="1501"/>
                  <a:pt x="1211" y="1497"/>
                </a:cubicBezTo>
                <a:cubicBezTo>
                  <a:pt x="1212" y="1500"/>
                  <a:pt x="1211" y="1500"/>
                  <a:pt x="1209" y="1499"/>
                </a:cubicBezTo>
                <a:cubicBezTo>
                  <a:pt x="1209" y="1499"/>
                  <a:pt x="1208" y="1499"/>
                  <a:pt x="1207" y="1499"/>
                </a:cubicBezTo>
                <a:cubicBezTo>
                  <a:pt x="1207" y="1499"/>
                  <a:pt x="1206" y="1498"/>
                  <a:pt x="1205" y="1498"/>
                </a:cubicBezTo>
                <a:cubicBezTo>
                  <a:pt x="1204" y="1498"/>
                  <a:pt x="1202" y="1498"/>
                  <a:pt x="1201" y="1499"/>
                </a:cubicBezTo>
                <a:cubicBezTo>
                  <a:pt x="1201" y="1509"/>
                  <a:pt x="1170" y="1521"/>
                  <a:pt x="1170" y="1513"/>
                </a:cubicBezTo>
                <a:cubicBezTo>
                  <a:pt x="1165" y="1518"/>
                  <a:pt x="1162" y="1524"/>
                  <a:pt x="1152" y="1522"/>
                </a:cubicBezTo>
                <a:cubicBezTo>
                  <a:pt x="1152" y="1530"/>
                  <a:pt x="1165" y="1519"/>
                  <a:pt x="1169" y="1522"/>
                </a:cubicBezTo>
                <a:cubicBezTo>
                  <a:pt x="1165" y="1527"/>
                  <a:pt x="1148" y="1529"/>
                  <a:pt x="1144" y="1534"/>
                </a:cubicBezTo>
                <a:cubicBezTo>
                  <a:pt x="1138" y="1532"/>
                  <a:pt x="1133" y="1530"/>
                  <a:pt x="1132" y="1526"/>
                </a:cubicBezTo>
                <a:cubicBezTo>
                  <a:pt x="1128" y="1528"/>
                  <a:pt x="1128" y="1533"/>
                  <a:pt x="1125" y="1536"/>
                </a:cubicBezTo>
                <a:cubicBezTo>
                  <a:pt x="1128" y="1535"/>
                  <a:pt x="1131" y="1534"/>
                  <a:pt x="1131" y="1535"/>
                </a:cubicBezTo>
                <a:cubicBezTo>
                  <a:pt x="1126" y="1542"/>
                  <a:pt x="1111" y="1545"/>
                  <a:pt x="1109" y="1537"/>
                </a:cubicBezTo>
                <a:cubicBezTo>
                  <a:pt x="1114" y="1537"/>
                  <a:pt x="1113" y="1529"/>
                  <a:pt x="1111" y="1530"/>
                </a:cubicBezTo>
                <a:cubicBezTo>
                  <a:pt x="1110" y="1537"/>
                  <a:pt x="1097" y="1540"/>
                  <a:pt x="1095" y="1546"/>
                </a:cubicBezTo>
                <a:cubicBezTo>
                  <a:pt x="1104" y="1545"/>
                  <a:pt x="1100" y="1540"/>
                  <a:pt x="1108" y="1539"/>
                </a:cubicBezTo>
                <a:cubicBezTo>
                  <a:pt x="1111" y="1542"/>
                  <a:pt x="1108" y="1545"/>
                  <a:pt x="1114" y="1546"/>
                </a:cubicBezTo>
                <a:cubicBezTo>
                  <a:pt x="1103" y="1549"/>
                  <a:pt x="1097" y="1551"/>
                  <a:pt x="1090" y="1556"/>
                </a:cubicBezTo>
                <a:cubicBezTo>
                  <a:pt x="1089" y="1553"/>
                  <a:pt x="1095" y="1552"/>
                  <a:pt x="1092" y="1549"/>
                </a:cubicBezTo>
                <a:cubicBezTo>
                  <a:pt x="1085" y="1550"/>
                  <a:pt x="1090" y="1555"/>
                  <a:pt x="1087" y="1557"/>
                </a:cubicBezTo>
                <a:cubicBezTo>
                  <a:pt x="1083" y="1557"/>
                  <a:pt x="1077" y="1558"/>
                  <a:pt x="1075" y="1555"/>
                </a:cubicBezTo>
                <a:cubicBezTo>
                  <a:pt x="1062" y="1568"/>
                  <a:pt x="1050" y="1568"/>
                  <a:pt x="1028" y="1576"/>
                </a:cubicBezTo>
                <a:cubicBezTo>
                  <a:pt x="1028" y="1583"/>
                  <a:pt x="1040" y="1572"/>
                  <a:pt x="1041" y="1576"/>
                </a:cubicBezTo>
                <a:cubicBezTo>
                  <a:pt x="1023" y="1591"/>
                  <a:pt x="1001" y="1597"/>
                  <a:pt x="982" y="1611"/>
                </a:cubicBezTo>
                <a:cubicBezTo>
                  <a:pt x="982" y="1609"/>
                  <a:pt x="985" y="1608"/>
                  <a:pt x="985" y="1606"/>
                </a:cubicBezTo>
                <a:cubicBezTo>
                  <a:pt x="976" y="1616"/>
                  <a:pt x="965" y="1612"/>
                  <a:pt x="964" y="1620"/>
                </a:cubicBezTo>
                <a:cubicBezTo>
                  <a:pt x="935" y="1623"/>
                  <a:pt x="877" y="1651"/>
                  <a:pt x="849" y="1652"/>
                </a:cubicBezTo>
                <a:cubicBezTo>
                  <a:pt x="835" y="1658"/>
                  <a:pt x="820" y="1673"/>
                  <a:pt x="806" y="1667"/>
                </a:cubicBezTo>
                <a:cubicBezTo>
                  <a:pt x="801" y="1676"/>
                  <a:pt x="781" y="1677"/>
                  <a:pt x="776" y="1684"/>
                </a:cubicBezTo>
                <a:cubicBezTo>
                  <a:pt x="779" y="1683"/>
                  <a:pt x="777" y="1686"/>
                  <a:pt x="776" y="1687"/>
                </a:cubicBezTo>
                <a:cubicBezTo>
                  <a:pt x="744" y="1693"/>
                  <a:pt x="735" y="1712"/>
                  <a:pt x="699" y="1721"/>
                </a:cubicBezTo>
                <a:cubicBezTo>
                  <a:pt x="703" y="1728"/>
                  <a:pt x="722" y="1710"/>
                  <a:pt x="723" y="1721"/>
                </a:cubicBezTo>
                <a:cubicBezTo>
                  <a:pt x="741" y="1714"/>
                  <a:pt x="749" y="1717"/>
                  <a:pt x="765" y="1710"/>
                </a:cubicBezTo>
                <a:cubicBezTo>
                  <a:pt x="763" y="1711"/>
                  <a:pt x="760" y="1712"/>
                  <a:pt x="760" y="1713"/>
                </a:cubicBezTo>
                <a:cubicBezTo>
                  <a:pt x="762" y="1713"/>
                  <a:pt x="764" y="1712"/>
                  <a:pt x="765" y="1713"/>
                </a:cubicBezTo>
                <a:cubicBezTo>
                  <a:pt x="756" y="1716"/>
                  <a:pt x="751" y="1719"/>
                  <a:pt x="750" y="1724"/>
                </a:cubicBezTo>
                <a:cubicBezTo>
                  <a:pt x="763" y="1717"/>
                  <a:pt x="779" y="1709"/>
                  <a:pt x="793" y="1710"/>
                </a:cubicBezTo>
                <a:cubicBezTo>
                  <a:pt x="792" y="1717"/>
                  <a:pt x="766" y="1720"/>
                  <a:pt x="765" y="1724"/>
                </a:cubicBezTo>
                <a:cubicBezTo>
                  <a:pt x="777" y="1722"/>
                  <a:pt x="789" y="1721"/>
                  <a:pt x="803" y="1717"/>
                </a:cubicBezTo>
                <a:cubicBezTo>
                  <a:pt x="798" y="1723"/>
                  <a:pt x="808" y="1715"/>
                  <a:pt x="808" y="1720"/>
                </a:cubicBezTo>
                <a:cubicBezTo>
                  <a:pt x="802" y="1727"/>
                  <a:pt x="796" y="1726"/>
                  <a:pt x="791" y="1729"/>
                </a:cubicBezTo>
                <a:cubicBezTo>
                  <a:pt x="793" y="1728"/>
                  <a:pt x="798" y="1730"/>
                  <a:pt x="794" y="1732"/>
                </a:cubicBezTo>
                <a:cubicBezTo>
                  <a:pt x="787" y="1733"/>
                  <a:pt x="788" y="1734"/>
                  <a:pt x="781" y="1737"/>
                </a:cubicBezTo>
                <a:cubicBezTo>
                  <a:pt x="780" y="1736"/>
                  <a:pt x="787" y="1730"/>
                  <a:pt x="781" y="1731"/>
                </a:cubicBezTo>
                <a:cubicBezTo>
                  <a:pt x="775" y="1738"/>
                  <a:pt x="764" y="1749"/>
                  <a:pt x="756" y="1744"/>
                </a:cubicBezTo>
                <a:cubicBezTo>
                  <a:pt x="757" y="1747"/>
                  <a:pt x="759" y="1746"/>
                  <a:pt x="760" y="1749"/>
                </a:cubicBezTo>
                <a:cubicBezTo>
                  <a:pt x="756" y="1751"/>
                  <a:pt x="751" y="1752"/>
                  <a:pt x="750" y="1755"/>
                </a:cubicBezTo>
                <a:cubicBezTo>
                  <a:pt x="748" y="1751"/>
                  <a:pt x="748" y="1751"/>
                  <a:pt x="748" y="1751"/>
                </a:cubicBezTo>
                <a:cubicBezTo>
                  <a:pt x="738" y="1758"/>
                  <a:pt x="734" y="1762"/>
                  <a:pt x="730" y="1769"/>
                </a:cubicBezTo>
                <a:cubicBezTo>
                  <a:pt x="723" y="1770"/>
                  <a:pt x="700" y="1777"/>
                  <a:pt x="699" y="1783"/>
                </a:cubicBezTo>
                <a:cubicBezTo>
                  <a:pt x="710" y="1781"/>
                  <a:pt x="720" y="1769"/>
                  <a:pt x="730" y="1775"/>
                </a:cubicBezTo>
                <a:cubicBezTo>
                  <a:pt x="755" y="1764"/>
                  <a:pt x="785" y="1755"/>
                  <a:pt x="800" y="1747"/>
                </a:cubicBezTo>
                <a:cubicBezTo>
                  <a:pt x="809" y="1742"/>
                  <a:pt x="825" y="1740"/>
                  <a:pt x="834" y="1735"/>
                </a:cubicBezTo>
                <a:cubicBezTo>
                  <a:pt x="842" y="1731"/>
                  <a:pt x="854" y="1722"/>
                  <a:pt x="862" y="1727"/>
                </a:cubicBezTo>
                <a:cubicBezTo>
                  <a:pt x="855" y="1727"/>
                  <a:pt x="851" y="1734"/>
                  <a:pt x="843" y="1733"/>
                </a:cubicBezTo>
                <a:cubicBezTo>
                  <a:pt x="840" y="1736"/>
                  <a:pt x="847" y="1735"/>
                  <a:pt x="843" y="1738"/>
                </a:cubicBezTo>
                <a:cubicBezTo>
                  <a:pt x="796" y="1751"/>
                  <a:pt x="751" y="1775"/>
                  <a:pt x="704" y="1800"/>
                </a:cubicBezTo>
                <a:cubicBezTo>
                  <a:pt x="658" y="1825"/>
                  <a:pt x="611" y="1851"/>
                  <a:pt x="561" y="1871"/>
                </a:cubicBezTo>
                <a:cubicBezTo>
                  <a:pt x="567" y="1882"/>
                  <a:pt x="537" y="1890"/>
                  <a:pt x="527" y="1891"/>
                </a:cubicBezTo>
                <a:cubicBezTo>
                  <a:pt x="525" y="1900"/>
                  <a:pt x="510" y="1897"/>
                  <a:pt x="511" y="1904"/>
                </a:cubicBezTo>
                <a:cubicBezTo>
                  <a:pt x="517" y="1905"/>
                  <a:pt x="528" y="1896"/>
                  <a:pt x="531" y="1901"/>
                </a:cubicBezTo>
                <a:cubicBezTo>
                  <a:pt x="531" y="1904"/>
                  <a:pt x="537" y="1908"/>
                  <a:pt x="533" y="1910"/>
                </a:cubicBezTo>
                <a:cubicBezTo>
                  <a:pt x="513" y="1922"/>
                  <a:pt x="495" y="1917"/>
                  <a:pt x="487" y="1928"/>
                </a:cubicBezTo>
                <a:cubicBezTo>
                  <a:pt x="498" y="1922"/>
                  <a:pt x="512" y="1928"/>
                  <a:pt x="529" y="1919"/>
                </a:cubicBezTo>
                <a:cubicBezTo>
                  <a:pt x="527" y="1921"/>
                  <a:pt x="532" y="1931"/>
                  <a:pt x="532" y="1926"/>
                </a:cubicBezTo>
                <a:cubicBezTo>
                  <a:pt x="526" y="1918"/>
                  <a:pt x="540" y="1921"/>
                  <a:pt x="542" y="1914"/>
                </a:cubicBezTo>
                <a:cubicBezTo>
                  <a:pt x="548" y="1911"/>
                  <a:pt x="551" y="1914"/>
                  <a:pt x="554" y="1918"/>
                </a:cubicBezTo>
                <a:cubicBezTo>
                  <a:pt x="551" y="1926"/>
                  <a:pt x="536" y="1931"/>
                  <a:pt x="532" y="1939"/>
                </a:cubicBezTo>
                <a:cubicBezTo>
                  <a:pt x="535" y="1944"/>
                  <a:pt x="541" y="1943"/>
                  <a:pt x="547" y="1938"/>
                </a:cubicBezTo>
                <a:cubicBezTo>
                  <a:pt x="578" y="1936"/>
                  <a:pt x="619" y="1903"/>
                  <a:pt x="651" y="1894"/>
                </a:cubicBezTo>
                <a:cubicBezTo>
                  <a:pt x="655" y="1892"/>
                  <a:pt x="655" y="1896"/>
                  <a:pt x="659" y="1893"/>
                </a:cubicBezTo>
                <a:cubicBezTo>
                  <a:pt x="675" y="1885"/>
                  <a:pt x="698" y="1867"/>
                  <a:pt x="718" y="1870"/>
                </a:cubicBezTo>
                <a:cubicBezTo>
                  <a:pt x="728" y="1863"/>
                  <a:pt x="738" y="1861"/>
                  <a:pt x="750" y="1857"/>
                </a:cubicBezTo>
                <a:cubicBezTo>
                  <a:pt x="749" y="1853"/>
                  <a:pt x="752" y="1850"/>
                  <a:pt x="759" y="1848"/>
                </a:cubicBezTo>
                <a:cubicBezTo>
                  <a:pt x="757" y="1852"/>
                  <a:pt x="760" y="1850"/>
                  <a:pt x="761" y="1854"/>
                </a:cubicBezTo>
                <a:cubicBezTo>
                  <a:pt x="757" y="1856"/>
                  <a:pt x="752" y="1858"/>
                  <a:pt x="750" y="1861"/>
                </a:cubicBezTo>
                <a:cubicBezTo>
                  <a:pt x="753" y="1862"/>
                  <a:pt x="759" y="1858"/>
                  <a:pt x="759" y="1864"/>
                </a:cubicBezTo>
                <a:cubicBezTo>
                  <a:pt x="747" y="1869"/>
                  <a:pt x="746" y="1876"/>
                  <a:pt x="735" y="1881"/>
                </a:cubicBezTo>
                <a:cubicBezTo>
                  <a:pt x="739" y="1881"/>
                  <a:pt x="740" y="1884"/>
                  <a:pt x="745" y="1880"/>
                </a:cubicBezTo>
                <a:cubicBezTo>
                  <a:pt x="750" y="1870"/>
                  <a:pt x="769" y="1863"/>
                  <a:pt x="769" y="1851"/>
                </a:cubicBezTo>
                <a:cubicBezTo>
                  <a:pt x="773" y="1850"/>
                  <a:pt x="778" y="1855"/>
                  <a:pt x="776" y="1858"/>
                </a:cubicBezTo>
                <a:cubicBezTo>
                  <a:pt x="793" y="1860"/>
                  <a:pt x="811" y="1845"/>
                  <a:pt x="827" y="1844"/>
                </a:cubicBezTo>
                <a:cubicBezTo>
                  <a:pt x="829" y="1849"/>
                  <a:pt x="822" y="1852"/>
                  <a:pt x="821" y="1856"/>
                </a:cubicBezTo>
                <a:cubicBezTo>
                  <a:pt x="835" y="1851"/>
                  <a:pt x="821" y="1860"/>
                  <a:pt x="822" y="1863"/>
                </a:cubicBezTo>
                <a:cubicBezTo>
                  <a:pt x="830" y="1855"/>
                  <a:pt x="847" y="1849"/>
                  <a:pt x="860" y="1842"/>
                </a:cubicBezTo>
                <a:cubicBezTo>
                  <a:pt x="908" y="1832"/>
                  <a:pt x="957" y="1813"/>
                  <a:pt x="1005" y="1794"/>
                </a:cubicBezTo>
                <a:cubicBezTo>
                  <a:pt x="1054" y="1775"/>
                  <a:pt x="1101" y="1755"/>
                  <a:pt x="1147" y="1744"/>
                </a:cubicBezTo>
                <a:cubicBezTo>
                  <a:pt x="1171" y="1731"/>
                  <a:pt x="1199" y="1721"/>
                  <a:pt x="1216" y="1713"/>
                </a:cubicBezTo>
                <a:cubicBezTo>
                  <a:pt x="1225" y="1704"/>
                  <a:pt x="1245" y="1693"/>
                  <a:pt x="1256" y="1694"/>
                </a:cubicBezTo>
                <a:cubicBezTo>
                  <a:pt x="1258" y="1692"/>
                  <a:pt x="1260" y="1691"/>
                  <a:pt x="1264" y="1689"/>
                </a:cubicBezTo>
                <a:cubicBezTo>
                  <a:pt x="1265" y="1688"/>
                  <a:pt x="1267" y="1687"/>
                  <a:pt x="1269" y="1686"/>
                </a:cubicBezTo>
                <a:cubicBezTo>
                  <a:pt x="1271" y="1685"/>
                  <a:pt x="1273" y="1685"/>
                  <a:pt x="1275" y="1684"/>
                </a:cubicBezTo>
                <a:cubicBezTo>
                  <a:pt x="1282" y="1681"/>
                  <a:pt x="1290" y="1678"/>
                  <a:pt x="1294" y="1676"/>
                </a:cubicBezTo>
                <a:cubicBezTo>
                  <a:pt x="1284" y="1680"/>
                  <a:pt x="1295" y="1678"/>
                  <a:pt x="1297" y="1680"/>
                </a:cubicBezTo>
                <a:cubicBezTo>
                  <a:pt x="1283" y="1685"/>
                  <a:pt x="1273" y="1686"/>
                  <a:pt x="1273" y="1694"/>
                </a:cubicBezTo>
                <a:cubicBezTo>
                  <a:pt x="1271" y="1694"/>
                  <a:pt x="1268" y="1694"/>
                  <a:pt x="1267" y="1693"/>
                </a:cubicBezTo>
                <a:cubicBezTo>
                  <a:pt x="1268" y="1692"/>
                  <a:pt x="1270" y="1692"/>
                  <a:pt x="1270" y="1691"/>
                </a:cubicBezTo>
                <a:cubicBezTo>
                  <a:pt x="1257" y="1693"/>
                  <a:pt x="1275" y="1698"/>
                  <a:pt x="1266" y="1702"/>
                </a:cubicBezTo>
                <a:cubicBezTo>
                  <a:pt x="1262" y="1696"/>
                  <a:pt x="1253" y="1708"/>
                  <a:pt x="1252" y="1698"/>
                </a:cubicBezTo>
                <a:cubicBezTo>
                  <a:pt x="1257" y="1695"/>
                  <a:pt x="1260" y="1699"/>
                  <a:pt x="1261" y="1694"/>
                </a:cubicBezTo>
                <a:cubicBezTo>
                  <a:pt x="1244" y="1699"/>
                  <a:pt x="1229" y="1706"/>
                  <a:pt x="1221" y="1710"/>
                </a:cubicBezTo>
                <a:cubicBezTo>
                  <a:pt x="1229" y="1713"/>
                  <a:pt x="1240" y="1702"/>
                  <a:pt x="1249" y="1701"/>
                </a:cubicBezTo>
                <a:cubicBezTo>
                  <a:pt x="1251" y="1702"/>
                  <a:pt x="1252" y="1705"/>
                  <a:pt x="1255" y="1706"/>
                </a:cubicBezTo>
                <a:cubicBezTo>
                  <a:pt x="1260" y="1706"/>
                  <a:pt x="1265" y="1704"/>
                  <a:pt x="1269" y="1703"/>
                </a:cubicBezTo>
                <a:cubicBezTo>
                  <a:pt x="1271" y="1702"/>
                  <a:pt x="1273" y="1702"/>
                  <a:pt x="1275" y="1702"/>
                </a:cubicBezTo>
                <a:cubicBezTo>
                  <a:pt x="1277" y="1702"/>
                  <a:pt x="1278" y="1702"/>
                  <a:pt x="1280" y="1704"/>
                </a:cubicBezTo>
                <a:cubicBezTo>
                  <a:pt x="1279" y="1704"/>
                  <a:pt x="1278" y="1705"/>
                  <a:pt x="1276" y="1706"/>
                </a:cubicBezTo>
                <a:cubicBezTo>
                  <a:pt x="1275" y="1706"/>
                  <a:pt x="1274" y="1707"/>
                  <a:pt x="1273" y="1707"/>
                </a:cubicBezTo>
                <a:cubicBezTo>
                  <a:pt x="1270" y="1708"/>
                  <a:pt x="1269" y="1709"/>
                  <a:pt x="1267" y="1709"/>
                </a:cubicBezTo>
                <a:cubicBezTo>
                  <a:pt x="1264" y="1710"/>
                  <a:pt x="1261" y="1710"/>
                  <a:pt x="1259" y="1710"/>
                </a:cubicBezTo>
                <a:cubicBezTo>
                  <a:pt x="1254" y="1710"/>
                  <a:pt x="1251" y="1709"/>
                  <a:pt x="1242" y="1712"/>
                </a:cubicBezTo>
                <a:cubicBezTo>
                  <a:pt x="1243" y="1712"/>
                  <a:pt x="1245" y="1712"/>
                  <a:pt x="1243" y="1713"/>
                </a:cubicBezTo>
                <a:cubicBezTo>
                  <a:pt x="1232" y="1718"/>
                  <a:pt x="1225" y="1718"/>
                  <a:pt x="1216" y="1724"/>
                </a:cubicBezTo>
                <a:cubicBezTo>
                  <a:pt x="1211" y="1724"/>
                  <a:pt x="1195" y="1719"/>
                  <a:pt x="1199" y="1730"/>
                </a:cubicBezTo>
                <a:cubicBezTo>
                  <a:pt x="1206" y="1726"/>
                  <a:pt x="1215" y="1723"/>
                  <a:pt x="1219" y="1728"/>
                </a:cubicBezTo>
                <a:cubicBezTo>
                  <a:pt x="1236" y="1725"/>
                  <a:pt x="1241" y="1711"/>
                  <a:pt x="1253" y="1713"/>
                </a:cubicBezTo>
                <a:cubicBezTo>
                  <a:pt x="1245" y="1716"/>
                  <a:pt x="1240" y="1720"/>
                  <a:pt x="1239" y="1725"/>
                </a:cubicBezTo>
                <a:cubicBezTo>
                  <a:pt x="1247" y="1723"/>
                  <a:pt x="1243" y="1718"/>
                  <a:pt x="1252" y="1716"/>
                </a:cubicBezTo>
                <a:cubicBezTo>
                  <a:pt x="1252" y="1718"/>
                  <a:pt x="1250" y="1720"/>
                  <a:pt x="1250" y="1722"/>
                </a:cubicBezTo>
                <a:cubicBezTo>
                  <a:pt x="1258" y="1716"/>
                  <a:pt x="1273" y="1708"/>
                  <a:pt x="1278" y="1714"/>
                </a:cubicBezTo>
                <a:cubicBezTo>
                  <a:pt x="1263" y="1721"/>
                  <a:pt x="1250" y="1726"/>
                  <a:pt x="1239" y="1733"/>
                </a:cubicBezTo>
                <a:cubicBezTo>
                  <a:pt x="1239" y="1731"/>
                  <a:pt x="1237" y="1728"/>
                  <a:pt x="1237" y="1731"/>
                </a:cubicBezTo>
                <a:cubicBezTo>
                  <a:pt x="1237" y="1732"/>
                  <a:pt x="1237" y="1732"/>
                  <a:pt x="1238" y="1733"/>
                </a:cubicBezTo>
                <a:cubicBezTo>
                  <a:pt x="1256" y="1734"/>
                  <a:pt x="1259" y="1720"/>
                  <a:pt x="1274" y="1725"/>
                </a:cubicBezTo>
                <a:cubicBezTo>
                  <a:pt x="1265" y="1727"/>
                  <a:pt x="1259" y="1734"/>
                  <a:pt x="1252" y="1733"/>
                </a:cubicBezTo>
                <a:cubicBezTo>
                  <a:pt x="1251" y="1741"/>
                  <a:pt x="1234" y="1749"/>
                  <a:pt x="1223" y="1750"/>
                </a:cubicBezTo>
                <a:cubicBezTo>
                  <a:pt x="1237" y="1751"/>
                  <a:pt x="1248" y="1745"/>
                  <a:pt x="1258" y="1739"/>
                </a:cubicBezTo>
                <a:cubicBezTo>
                  <a:pt x="1263" y="1735"/>
                  <a:pt x="1268" y="1731"/>
                  <a:pt x="1273" y="1728"/>
                </a:cubicBezTo>
                <a:cubicBezTo>
                  <a:pt x="1277" y="1725"/>
                  <a:pt x="1283" y="1721"/>
                  <a:pt x="1288" y="1719"/>
                </a:cubicBezTo>
                <a:cubicBezTo>
                  <a:pt x="1289" y="1721"/>
                  <a:pt x="1287" y="1724"/>
                  <a:pt x="1285" y="1726"/>
                </a:cubicBezTo>
                <a:cubicBezTo>
                  <a:pt x="1283" y="1728"/>
                  <a:pt x="1281" y="1729"/>
                  <a:pt x="1286" y="1730"/>
                </a:cubicBezTo>
                <a:cubicBezTo>
                  <a:pt x="1299" y="1721"/>
                  <a:pt x="1317" y="1718"/>
                  <a:pt x="1334" y="1715"/>
                </a:cubicBezTo>
                <a:cubicBezTo>
                  <a:pt x="1347" y="1713"/>
                  <a:pt x="1359" y="1711"/>
                  <a:pt x="1368" y="1708"/>
                </a:cubicBezTo>
                <a:cubicBezTo>
                  <a:pt x="1358" y="1714"/>
                  <a:pt x="1348" y="1719"/>
                  <a:pt x="1338" y="1723"/>
                </a:cubicBezTo>
                <a:cubicBezTo>
                  <a:pt x="1329" y="1727"/>
                  <a:pt x="1321" y="1729"/>
                  <a:pt x="1312" y="1731"/>
                </a:cubicBezTo>
                <a:cubicBezTo>
                  <a:pt x="1306" y="1732"/>
                  <a:pt x="1318" y="1733"/>
                  <a:pt x="1312" y="1735"/>
                </a:cubicBezTo>
                <a:cubicBezTo>
                  <a:pt x="1304" y="1735"/>
                  <a:pt x="1293" y="1739"/>
                  <a:pt x="1281" y="1744"/>
                </a:cubicBezTo>
                <a:cubicBezTo>
                  <a:pt x="1269" y="1749"/>
                  <a:pt x="1256" y="1755"/>
                  <a:pt x="1245" y="1761"/>
                </a:cubicBezTo>
                <a:cubicBezTo>
                  <a:pt x="1245" y="1759"/>
                  <a:pt x="1247" y="1758"/>
                  <a:pt x="1244" y="1757"/>
                </a:cubicBezTo>
                <a:cubicBezTo>
                  <a:pt x="1236" y="1771"/>
                  <a:pt x="1213" y="1770"/>
                  <a:pt x="1202" y="1777"/>
                </a:cubicBezTo>
                <a:cubicBezTo>
                  <a:pt x="1204" y="1777"/>
                  <a:pt x="1206" y="1776"/>
                  <a:pt x="1206" y="1778"/>
                </a:cubicBezTo>
                <a:cubicBezTo>
                  <a:pt x="1178" y="1784"/>
                  <a:pt x="1142" y="1797"/>
                  <a:pt x="1119" y="1813"/>
                </a:cubicBezTo>
                <a:cubicBezTo>
                  <a:pt x="1118" y="1811"/>
                  <a:pt x="1117" y="1810"/>
                  <a:pt x="1117" y="1808"/>
                </a:cubicBezTo>
                <a:cubicBezTo>
                  <a:pt x="1090" y="1823"/>
                  <a:pt x="1051" y="1844"/>
                  <a:pt x="1017" y="1849"/>
                </a:cubicBezTo>
                <a:cubicBezTo>
                  <a:pt x="1018" y="1852"/>
                  <a:pt x="1017" y="1854"/>
                  <a:pt x="1013" y="1855"/>
                </a:cubicBezTo>
                <a:cubicBezTo>
                  <a:pt x="973" y="1868"/>
                  <a:pt x="932" y="1887"/>
                  <a:pt x="891" y="1905"/>
                </a:cubicBezTo>
                <a:cubicBezTo>
                  <a:pt x="851" y="1924"/>
                  <a:pt x="812" y="1942"/>
                  <a:pt x="775" y="1955"/>
                </a:cubicBezTo>
                <a:cubicBezTo>
                  <a:pt x="778" y="1954"/>
                  <a:pt x="781" y="1952"/>
                  <a:pt x="781" y="1955"/>
                </a:cubicBezTo>
                <a:cubicBezTo>
                  <a:pt x="745" y="1962"/>
                  <a:pt x="717" y="1977"/>
                  <a:pt x="687" y="1990"/>
                </a:cubicBezTo>
                <a:cubicBezTo>
                  <a:pt x="683" y="1990"/>
                  <a:pt x="679" y="1987"/>
                  <a:pt x="675" y="1986"/>
                </a:cubicBezTo>
                <a:cubicBezTo>
                  <a:pt x="678" y="1992"/>
                  <a:pt x="679" y="1988"/>
                  <a:pt x="683" y="1994"/>
                </a:cubicBezTo>
                <a:cubicBezTo>
                  <a:pt x="666" y="1994"/>
                  <a:pt x="647" y="2003"/>
                  <a:pt x="634" y="2012"/>
                </a:cubicBezTo>
                <a:cubicBezTo>
                  <a:pt x="633" y="2011"/>
                  <a:pt x="633" y="2010"/>
                  <a:pt x="632" y="2008"/>
                </a:cubicBezTo>
                <a:cubicBezTo>
                  <a:pt x="623" y="2018"/>
                  <a:pt x="610" y="2026"/>
                  <a:pt x="598" y="2027"/>
                </a:cubicBezTo>
                <a:cubicBezTo>
                  <a:pt x="600" y="2026"/>
                  <a:pt x="601" y="2028"/>
                  <a:pt x="602" y="2030"/>
                </a:cubicBezTo>
                <a:cubicBezTo>
                  <a:pt x="593" y="2035"/>
                  <a:pt x="586" y="2039"/>
                  <a:pt x="583" y="2035"/>
                </a:cubicBezTo>
                <a:cubicBezTo>
                  <a:pt x="579" y="2038"/>
                  <a:pt x="572" y="2040"/>
                  <a:pt x="567" y="2037"/>
                </a:cubicBezTo>
                <a:cubicBezTo>
                  <a:pt x="561" y="2042"/>
                  <a:pt x="570" y="2044"/>
                  <a:pt x="567" y="2047"/>
                </a:cubicBezTo>
                <a:cubicBezTo>
                  <a:pt x="533" y="2059"/>
                  <a:pt x="493" y="2076"/>
                  <a:pt x="454" y="2096"/>
                </a:cubicBezTo>
                <a:cubicBezTo>
                  <a:pt x="414" y="2116"/>
                  <a:pt x="374" y="2137"/>
                  <a:pt x="340" y="2158"/>
                </a:cubicBezTo>
                <a:cubicBezTo>
                  <a:pt x="398" y="2128"/>
                  <a:pt x="459" y="2102"/>
                  <a:pt x="518" y="2068"/>
                </a:cubicBezTo>
                <a:cubicBezTo>
                  <a:pt x="520" y="2072"/>
                  <a:pt x="529" y="2061"/>
                  <a:pt x="529" y="2068"/>
                </a:cubicBezTo>
                <a:cubicBezTo>
                  <a:pt x="560" y="2048"/>
                  <a:pt x="609" y="2038"/>
                  <a:pt x="639" y="2018"/>
                </a:cubicBezTo>
                <a:cubicBezTo>
                  <a:pt x="640" y="2019"/>
                  <a:pt x="640" y="2022"/>
                  <a:pt x="642" y="2021"/>
                </a:cubicBezTo>
                <a:cubicBezTo>
                  <a:pt x="638" y="2017"/>
                  <a:pt x="644" y="2014"/>
                  <a:pt x="646" y="2011"/>
                </a:cubicBezTo>
                <a:cubicBezTo>
                  <a:pt x="652" y="2016"/>
                  <a:pt x="663" y="2004"/>
                  <a:pt x="674" y="2007"/>
                </a:cubicBezTo>
                <a:cubicBezTo>
                  <a:pt x="674" y="2000"/>
                  <a:pt x="698" y="1997"/>
                  <a:pt x="703" y="1996"/>
                </a:cubicBezTo>
                <a:cubicBezTo>
                  <a:pt x="704" y="1994"/>
                  <a:pt x="702" y="1991"/>
                  <a:pt x="706" y="1989"/>
                </a:cubicBezTo>
                <a:cubicBezTo>
                  <a:pt x="709" y="1993"/>
                  <a:pt x="714" y="1985"/>
                  <a:pt x="720" y="1987"/>
                </a:cubicBezTo>
                <a:cubicBezTo>
                  <a:pt x="722" y="1979"/>
                  <a:pt x="733" y="1979"/>
                  <a:pt x="741" y="1974"/>
                </a:cubicBezTo>
                <a:cubicBezTo>
                  <a:pt x="746" y="1981"/>
                  <a:pt x="755" y="1972"/>
                  <a:pt x="764" y="1969"/>
                </a:cubicBezTo>
                <a:cubicBezTo>
                  <a:pt x="767" y="1965"/>
                  <a:pt x="760" y="1966"/>
                  <a:pt x="764" y="1964"/>
                </a:cubicBezTo>
                <a:cubicBezTo>
                  <a:pt x="811" y="1949"/>
                  <a:pt x="853" y="1928"/>
                  <a:pt x="905" y="1913"/>
                </a:cubicBezTo>
                <a:cubicBezTo>
                  <a:pt x="904" y="1914"/>
                  <a:pt x="902" y="1915"/>
                  <a:pt x="902" y="1916"/>
                </a:cubicBezTo>
                <a:cubicBezTo>
                  <a:pt x="908" y="1915"/>
                  <a:pt x="904" y="1911"/>
                  <a:pt x="910" y="1910"/>
                </a:cubicBezTo>
                <a:cubicBezTo>
                  <a:pt x="911" y="1913"/>
                  <a:pt x="914" y="1911"/>
                  <a:pt x="912" y="1915"/>
                </a:cubicBezTo>
                <a:cubicBezTo>
                  <a:pt x="920" y="1909"/>
                  <a:pt x="932" y="1908"/>
                  <a:pt x="941" y="1905"/>
                </a:cubicBezTo>
                <a:cubicBezTo>
                  <a:pt x="942" y="1900"/>
                  <a:pt x="937" y="1903"/>
                  <a:pt x="936" y="1901"/>
                </a:cubicBezTo>
                <a:cubicBezTo>
                  <a:pt x="940" y="1900"/>
                  <a:pt x="939" y="1897"/>
                  <a:pt x="944" y="1897"/>
                </a:cubicBezTo>
                <a:cubicBezTo>
                  <a:pt x="945" y="1899"/>
                  <a:pt x="940" y="1900"/>
                  <a:pt x="943" y="1903"/>
                </a:cubicBezTo>
                <a:cubicBezTo>
                  <a:pt x="952" y="1902"/>
                  <a:pt x="947" y="1896"/>
                  <a:pt x="956" y="1895"/>
                </a:cubicBezTo>
                <a:cubicBezTo>
                  <a:pt x="957" y="1902"/>
                  <a:pt x="966" y="1893"/>
                  <a:pt x="973" y="1895"/>
                </a:cubicBezTo>
                <a:cubicBezTo>
                  <a:pt x="974" y="1889"/>
                  <a:pt x="975" y="1888"/>
                  <a:pt x="973" y="1886"/>
                </a:cubicBezTo>
                <a:cubicBezTo>
                  <a:pt x="978" y="1885"/>
                  <a:pt x="982" y="1884"/>
                  <a:pt x="983" y="1880"/>
                </a:cubicBezTo>
                <a:cubicBezTo>
                  <a:pt x="984" y="1881"/>
                  <a:pt x="984" y="1883"/>
                  <a:pt x="985" y="1884"/>
                </a:cubicBezTo>
                <a:cubicBezTo>
                  <a:pt x="988" y="1882"/>
                  <a:pt x="1000" y="1871"/>
                  <a:pt x="1005" y="1877"/>
                </a:cubicBezTo>
                <a:cubicBezTo>
                  <a:pt x="996" y="1878"/>
                  <a:pt x="991" y="1888"/>
                  <a:pt x="979" y="1886"/>
                </a:cubicBezTo>
                <a:cubicBezTo>
                  <a:pt x="984" y="1897"/>
                  <a:pt x="1014" y="1871"/>
                  <a:pt x="1024" y="1879"/>
                </a:cubicBezTo>
                <a:cubicBezTo>
                  <a:pt x="985" y="1895"/>
                  <a:pt x="953" y="1904"/>
                  <a:pt x="912" y="1920"/>
                </a:cubicBezTo>
                <a:cubicBezTo>
                  <a:pt x="912" y="1922"/>
                  <a:pt x="916" y="1922"/>
                  <a:pt x="914" y="1924"/>
                </a:cubicBezTo>
                <a:cubicBezTo>
                  <a:pt x="910" y="1924"/>
                  <a:pt x="904" y="1929"/>
                  <a:pt x="902" y="1927"/>
                </a:cubicBezTo>
                <a:cubicBezTo>
                  <a:pt x="903" y="1923"/>
                  <a:pt x="911" y="1927"/>
                  <a:pt x="909" y="1921"/>
                </a:cubicBezTo>
                <a:cubicBezTo>
                  <a:pt x="899" y="1924"/>
                  <a:pt x="883" y="1932"/>
                  <a:pt x="879" y="1934"/>
                </a:cubicBezTo>
                <a:cubicBezTo>
                  <a:pt x="882" y="1933"/>
                  <a:pt x="892" y="1934"/>
                  <a:pt x="887" y="1939"/>
                </a:cubicBezTo>
                <a:cubicBezTo>
                  <a:pt x="853" y="1945"/>
                  <a:pt x="816" y="1965"/>
                  <a:pt x="788" y="1976"/>
                </a:cubicBezTo>
                <a:cubicBezTo>
                  <a:pt x="747" y="1992"/>
                  <a:pt x="705" y="2006"/>
                  <a:pt x="660" y="2023"/>
                </a:cubicBezTo>
                <a:cubicBezTo>
                  <a:pt x="659" y="2022"/>
                  <a:pt x="659" y="2021"/>
                  <a:pt x="659" y="2020"/>
                </a:cubicBezTo>
                <a:cubicBezTo>
                  <a:pt x="645" y="2033"/>
                  <a:pt x="627" y="2031"/>
                  <a:pt x="617" y="2043"/>
                </a:cubicBezTo>
                <a:cubicBezTo>
                  <a:pt x="611" y="2044"/>
                  <a:pt x="606" y="2045"/>
                  <a:pt x="603" y="2042"/>
                </a:cubicBezTo>
                <a:cubicBezTo>
                  <a:pt x="600" y="2044"/>
                  <a:pt x="592" y="2045"/>
                  <a:pt x="593" y="2048"/>
                </a:cubicBezTo>
                <a:cubicBezTo>
                  <a:pt x="601" y="2044"/>
                  <a:pt x="606" y="2044"/>
                  <a:pt x="608" y="2049"/>
                </a:cubicBezTo>
                <a:cubicBezTo>
                  <a:pt x="599" y="2054"/>
                  <a:pt x="573" y="2065"/>
                  <a:pt x="560" y="2068"/>
                </a:cubicBezTo>
                <a:cubicBezTo>
                  <a:pt x="546" y="2080"/>
                  <a:pt x="519" y="2087"/>
                  <a:pt x="507" y="2099"/>
                </a:cubicBezTo>
                <a:cubicBezTo>
                  <a:pt x="519" y="2098"/>
                  <a:pt x="538" y="2078"/>
                  <a:pt x="546" y="2090"/>
                </a:cubicBezTo>
                <a:cubicBezTo>
                  <a:pt x="533" y="2092"/>
                  <a:pt x="529" y="2105"/>
                  <a:pt x="515" y="2106"/>
                </a:cubicBezTo>
                <a:cubicBezTo>
                  <a:pt x="518" y="2110"/>
                  <a:pt x="514" y="2112"/>
                  <a:pt x="506" y="2114"/>
                </a:cubicBezTo>
                <a:cubicBezTo>
                  <a:pt x="503" y="2128"/>
                  <a:pt x="472" y="2130"/>
                  <a:pt x="461" y="2143"/>
                </a:cubicBezTo>
                <a:cubicBezTo>
                  <a:pt x="456" y="2142"/>
                  <a:pt x="449" y="2143"/>
                  <a:pt x="443" y="2145"/>
                </a:cubicBezTo>
                <a:cubicBezTo>
                  <a:pt x="444" y="2149"/>
                  <a:pt x="450" y="2143"/>
                  <a:pt x="447" y="2149"/>
                </a:cubicBezTo>
                <a:cubicBezTo>
                  <a:pt x="451" y="2148"/>
                  <a:pt x="456" y="2142"/>
                  <a:pt x="458" y="2145"/>
                </a:cubicBezTo>
                <a:cubicBezTo>
                  <a:pt x="422" y="2166"/>
                  <a:pt x="398" y="2182"/>
                  <a:pt x="367" y="2200"/>
                </a:cubicBezTo>
                <a:cubicBezTo>
                  <a:pt x="374" y="2212"/>
                  <a:pt x="350" y="2212"/>
                  <a:pt x="347" y="2217"/>
                </a:cubicBezTo>
                <a:cubicBezTo>
                  <a:pt x="357" y="2219"/>
                  <a:pt x="333" y="2226"/>
                  <a:pt x="327" y="2229"/>
                </a:cubicBezTo>
                <a:cubicBezTo>
                  <a:pt x="313" y="2238"/>
                  <a:pt x="298" y="2251"/>
                  <a:pt x="292" y="2258"/>
                </a:cubicBezTo>
                <a:cubicBezTo>
                  <a:pt x="302" y="2259"/>
                  <a:pt x="307" y="2246"/>
                  <a:pt x="318" y="2244"/>
                </a:cubicBezTo>
                <a:cubicBezTo>
                  <a:pt x="320" y="2247"/>
                  <a:pt x="320" y="2251"/>
                  <a:pt x="317" y="2253"/>
                </a:cubicBezTo>
                <a:cubicBezTo>
                  <a:pt x="315" y="2252"/>
                  <a:pt x="306" y="2259"/>
                  <a:pt x="309" y="2262"/>
                </a:cubicBezTo>
                <a:cubicBezTo>
                  <a:pt x="318" y="2256"/>
                  <a:pt x="323" y="2255"/>
                  <a:pt x="332" y="2253"/>
                </a:cubicBezTo>
                <a:cubicBezTo>
                  <a:pt x="325" y="2262"/>
                  <a:pt x="317" y="2277"/>
                  <a:pt x="302" y="2275"/>
                </a:cubicBezTo>
                <a:cubicBezTo>
                  <a:pt x="300" y="2280"/>
                  <a:pt x="296" y="2283"/>
                  <a:pt x="290" y="2287"/>
                </a:cubicBezTo>
                <a:cubicBezTo>
                  <a:pt x="285" y="2290"/>
                  <a:pt x="279" y="2294"/>
                  <a:pt x="273" y="2299"/>
                </a:cubicBezTo>
                <a:cubicBezTo>
                  <a:pt x="279" y="2304"/>
                  <a:pt x="263" y="2310"/>
                  <a:pt x="253" y="2317"/>
                </a:cubicBezTo>
                <a:cubicBezTo>
                  <a:pt x="249" y="2327"/>
                  <a:pt x="258" y="2325"/>
                  <a:pt x="247" y="2334"/>
                </a:cubicBezTo>
                <a:cubicBezTo>
                  <a:pt x="252" y="2334"/>
                  <a:pt x="253" y="2328"/>
                  <a:pt x="257" y="2330"/>
                </a:cubicBezTo>
                <a:cubicBezTo>
                  <a:pt x="257" y="2337"/>
                  <a:pt x="258" y="2345"/>
                  <a:pt x="247" y="2351"/>
                </a:cubicBezTo>
                <a:cubicBezTo>
                  <a:pt x="246" y="2349"/>
                  <a:pt x="248" y="2347"/>
                  <a:pt x="247" y="2345"/>
                </a:cubicBezTo>
                <a:cubicBezTo>
                  <a:pt x="240" y="2351"/>
                  <a:pt x="233" y="2360"/>
                  <a:pt x="233" y="2363"/>
                </a:cubicBezTo>
                <a:cubicBezTo>
                  <a:pt x="224" y="2364"/>
                  <a:pt x="227" y="2367"/>
                  <a:pt x="223" y="2371"/>
                </a:cubicBezTo>
                <a:cubicBezTo>
                  <a:pt x="215" y="2377"/>
                  <a:pt x="200" y="2381"/>
                  <a:pt x="201" y="2390"/>
                </a:cubicBezTo>
                <a:cubicBezTo>
                  <a:pt x="208" y="2389"/>
                  <a:pt x="213" y="2380"/>
                  <a:pt x="219" y="2385"/>
                </a:cubicBezTo>
                <a:cubicBezTo>
                  <a:pt x="215" y="2392"/>
                  <a:pt x="207" y="2388"/>
                  <a:pt x="209" y="2393"/>
                </a:cubicBezTo>
                <a:cubicBezTo>
                  <a:pt x="216" y="2394"/>
                  <a:pt x="227" y="2379"/>
                  <a:pt x="232" y="2385"/>
                </a:cubicBezTo>
                <a:cubicBezTo>
                  <a:pt x="223" y="2391"/>
                  <a:pt x="223" y="2391"/>
                  <a:pt x="223" y="2391"/>
                </a:cubicBezTo>
                <a:cubicBezTo>
                  <a:pt x="225" y="2395"/>
                  <a:pt x="233" y="2389"/>
                  <a:pt x="231" y="2396"/>
                </a:cubicBezTo>
                <a:cubicBezTo>
                  <a:pt x="232" y="2394"/>
                  <a:pt x="239" y="2393"/>
                  <a:pt x="237" y="2390"/>
                </a:cubicBezTo>
                <a:cubicBezTo>
                  <a:pt x="234" y="2393"/>
                  <a:pt x="232" y="2392"/>
                  <a:pt x="230" y="2390"/>
                </a:cubicBezTo>
                <a:cubicBezTo>
                  <a:pt x="234" y="2387"/>
                  <a:pt x="243" y="2383"/>
                  <a:pt x="249" y="2379"/>
                </a:cubicBezTo>
                <a:cubicBezTo>
                  <a:pt x="243" y="2393"/>
                  <a:pt x="218" y="2409"/>
                  <a:pt x="205" y="2416"/>
                </a:cubicBezTo>
                <a:cubicBezTo>
                  <a:pt x="206" y="2419"/>
                  <a:pt x="207" y="2422"/>
                  <a:pt x="205" y="2425"/>
                </a:cubicBezTo>
                <a:cubicBezTo>
                  <a:pt x="212" y="2421"/>
                  <a:pt x="219" y="2416"/>
                  <a:pt x="209" y="2419"/>
                </a:cubicBezTo>
                <a:cubicBezTo>
                  <a:pt x="214" y="2414"/>
                  <a:pt x="218" y="2417"/>
                  <a:pt x="221" y="2418"/>
                </a:cubicBezTo>
                <a:cubicBezTo>
                  <a:pt x="214" y="2430"/>
                  <a:pt x="212" y="2422"/>
                  <a:pt x="204" y="2429"/>
                </a:cubicBezTo>
                <a:cubicBezTo>
                  <a:pt x="209" y="2427"/>
                  <a:pt x="213" y="2427"/>
                  <a:pt x="211" y="2433"/>
                </a:cubicBezTo>
                <a:close/>
                <a:moveTo>
                  <a:pt x="892" y="1553"/>
                </a:moveTo>
                <a:cubicBezTo>
                  <a:pt x="892" y="1548"/>
                  <a:pt x="898" y="1549"/>
                  <a:pt x="901" y="1550"/>
                </a:cubicBezTo>
                <a:cubicBezTo>
                  <a:pt x="902" y="1553"/>
                  <a:pt x="893" y="1554"/>
                  <a:pt x="892" y="1553"/>
                </a:cubicBezTo>
                <a:close/>
                <a:moveTo>
                  <a:pt x="1184" y="1440"/>
                </a:moveTo>
                <a:cubicBezTo>
                  <a:pt x="1184" y="1440"/>
                  <a:pt x="1185" y="1439"/>
                  <a:pt x="1186" y="1438"/>
                </a:cubicBezTo>
                <a:cubicBezTo>
                  <a:pt x="1187" y="1438"/>
                  <a:pt x="1188" y="1438"/>
                  <a:pt x="1188" y="1437"/>
                </a:cubicBezTo>
                <a:cubicBezTo>
                  <a:pt x="1189" y="1437"/>
                  <a:pt x="1189" y="1437"/>
                  <a:pt x="1189" y="1437"/>
                </a:cubicBezTo>
                <a:cubicBezTo>
                  <a:pt x="1189" y="1436"/>
                  <a:pt x="1189" y="1436"/>
                  <a:pt x="1189" y="1436"/>
                </a:cubicBezTo>
                <a:cubicBezTo>
                  <a:pt x="1190" y="1435"/>
                  <a:pt x="1191" y="1434"/>
                  <a:pt x="1192" y="1433"/>
                </a:cubicBezTo>
                <a:cubicBezTo>
                  <a:pt x="1192" y="1434"/>
                  <a:pt x="1192" y="1435"/>
                  <a:pt x="1193" y="1437"/>
                </a:cubicBezTo>
                <a:cubicBezTo>
                  <a:pt x="1192" y="1437"/>
                  <a:pt x="1191" y="1437"/>
                  <a:pt x="1190" y="1438"/>
                </a:cubicBezTo>
                <a:cubicBezTo>
                  <a:pt x="1190" y="1438"/>
                  <a:pt x="1190" y="1439"/>
                  <a:pt x="1190" y="1439"/>
                </a:cubicBezTo>
                <a:cubicBezTo>
                  <a:pt x="1189" y="1439"/>
                  <a:pt x="1190" y="1440"/>
                  <a:pt x="1189" y="1440"/>
                </a:cubicBezTo>
                <a:cubicBezTo>
                  <a:pt x="1189" y="1440"/>
                  <a:pt x="1189" y="1440"/>
                  <a:pt x="1189" y="1440"/>
                </a:cubicBezTo>
                <a:cubicBezTo>
                  <a:pt x="1189" y="1441"/>
                  <a:pt x="1189" y="1441"/>
                  <a:pt x="1189" y="1441"/>
                </a:cubicBezTo>
                <a:cubicBezTo>
                  <a:pt x="1186" y="1442"/>
                  <a:pt x="1186" y="1439"/>
                  <a:pt x="1184" y="1440"/>
                </a:cubicBezTo>
                <a:close/>
                <a:moveTo>
                  <a:pt x="1294" y="1242"/>
                </a:moveTo>
                <a:cubicBezTo>
                  <a:pt x="1297" y="1242"/>
                  <a:pt x="1299" y="1242"/>
                  <a:pt x="1299" y="1241"/>
                </a:cubicBezTo>
                <a:cubicBezTo>
                  <a:pt x="1303" y="1241"/>
                  <a:pt x="1303" y="1242"/>
                  <a:pt x="1303" y="1244"/>
                </a:cubicBezTo>
                <a:cubicBezTo>
                  <a:pt x="1299" y="1243"/>
                  <a:pt x="1300" y="1244"/>
                  <a:pt x="1296" y="1243"/>
                </a:cubicBezTo>
                <a:cubicBezTo>
                  <a:pt x="1296" y="1244"/>
                  <a:pt x="1299" y="1247"/>
                  <a:pt x="1293" y="1246"/>
                </a:cubicBezTo>
                <a:cubicBezTo>
                  <a:pt x="1295" y="1245"/>
                  <a:pt x="1294" y="1244"/>
                  <a:pt x="1294" y="1242"/>
                </a:cubicBezTo>
                <a:close/>
                <a:moveTo>
                  <a:pt x="830" y="661"/>
                </a:moveTo>
                <a:cubicBezTo>
                  <a:pt x="828" y="665"/>
                  <a:pt x="828" y="658"/>
                  <a:pt x="824" y="659"/>
                </a:cubicBezTo>
                <a:cubicBezTo>
                  <a:pt x="824" y="658"/>
                  <a:pt x="824" y="656"/>
                  <a:pt x="825" y="655"/>
                </a:cubicBezTo>
                <a:cubicBezTo>
                  <a:pt x="828" y="656"/>
                  <a:pt x="829" y="657"/>
                  <a:pt x="831" y="658"/>
                </a:cubicBezTo>
                <a:cubicBezTo>
                  <a:pt x="829" y="659"/>
                  <a:pt x="828" y="660"/>
                  <a:pt x="830" y="661"/>
                </a:cubicBezTo>
                <a:close/>
                <a:moveTo>
                  <a:pt x="756" y="80"/>
                </a:moveTo>
                <a:cubicBezTo>
                  <a:pt x="742" y="76"/>
                  <a:pt x="723" y="82"/>
                  <a:pt x="720" y="75"/>
                </a:cubicBezTo>
                <a:cubicBezTo>
                  <a:pt x="728" y="73"/>
                  <a:pt x="754" y="72"/>
                  <a:pt x="756" y="80"/>
                </a:cubicBezTo>
                <a:close/>
                <a:moveTo>
                  <a:pt x="1700" y="1889"/>
                </a:moveTo>
                <a:cubicBezTo>
                  <a:pt x="1706" y="1884"/>
                  <a:pt x="1711" y="1879"/>
                  <a:pt x="1717" y="1875"/>
                </a:cubicBezTo>
                <a:cubicBezTo>
                  <a:pt x="1723" y="1870"/>
                  <a:pt x="1729" y="1865"/>
                  <a:pt x="1737" y="1860"/>
                </a:cubicBezTo>
                <a:cubicBezTo>
                  <a:pt x="1733" y="1866"/>
                  <a:pt x="1727" y="1871"/>
                  <a:pt x="1721" y="1876"/>
                </a:cubicBezTo>
                <a:cubicBezTo>
                  <a:pt x="1714" y="1881"/>
                  <a:pt x="1707" y="1885"/>
                  <a:pt x="1700" y="1889"/>
                </a:cubicBezTo>
                <a:close/>
                <a:moveTo>
                  <a:pt x="222" y="2415"/>
                </a:moveTo>
                <a:cubicBezTo>
                  <a:pt x="220" y="2413"/>
                  <a:pt x="225" y="2411"/>
                  <a:pt x="222" y="2409"/>
                </a:cubicBezTo>
                <a:cubicBezTo>
                  <a:pt x="226" y="2405"/>
                  <a:pt x="228" y="2408"/>
                  <a:pt x="233" y="2403"/>
                </a:cubicBezTo>
                <a:cubicBezTo>
                  <a:pt x="234" y="2405"/>
                  <a:pt x="231" y="2406"/>
                  <a:pt x="229" y="2407"/>
                </a:cubicBezTo>
                <a:cubicBezTo>
                  <a:pt x="230" y="2409"/>
                  <a:pt x="231" y="2409"/>
                  <a:pt x="232" y="2409"/>
                </a:cubicBezTo>
                <a:cubicBezTo>
                  <a:pt x="233" y="2412"/>
                  <a:pt x="224" y="2416"/>
                  <a:pt x="222" y="2415"/>
                </a:cubicBezTo>
                <a:close/>
                <a:moveTo>
                  <a:pt x="261" y="2333"/>
                </a:moveTo>
                <a:cubicBezTo>
                  <a:pt x="261" y="2330"/>
                  <a:pt x="266" y="2327"/>
                  <a:pt x="271" y="2324"/>
                </a:cubicBezTo>
                <a:cubicBezTo>
                  <a:pt x="272" y="2328"/>
                  <a:pt x="267" y="2332"/>
                  <a:pt x="264" y="2335"/>
                </a:cubicBezTo>
                <a:cubicBezTo>
                  <a:pt x="264" y="2333"/>
                  <a:pt x="263" y="2333"/>
                  <a:pt x="261" y="2333"/>
                </a:cubicBezTo>
                <a:close/>
                <a:moveTo>
                  <a:pt x="323" y="2248"/>
                </a:moveTo>
                <a:cubicBezTo>
                  <a:pt x="323" y="2245"/>
                  <a:pt x="335" y="2233"/>
                  <a:pt x="338" y="2240"/>
                </a:cubicBezTo>
                <a:cubicBezTo>
                  <a:pt x="330" y="2243"/>
                  <a:pt x="331" y="2244"/>
                  <a:pt x="323" y="2248"/>
                </a:cubicBezTo>
                <a:close/>
                <a:moveTo>
                  <a:pt x="577" y="2278"/>
                </a:moveTo>
                <a:cubicBezTo>
                  <a:pt x="569" y="2279"/>
                  <a:pt x="588" y="2266"/>
                  <a:pt x="588" y="2273"/>
                </a:cubicBezTo>
                <a:cubicBezTo>
                  <a:pt x="586" y="2274"/>
                  <a:pt x="578" y="2276"/>
                  <a:pt x="577" y="2278"/>
                </a:cubicBezTo>
                <a:close/>
                <a:moveTo>
                  <a:pt x="623" y="2264"/>
                </a:moveTo>
                <a:cubicBezTo>
                  <a:pt x="620" y="2262"/>
                  <a:pt x="630" y="2258"/>
                  <a:pt x="624" y="2259"/>
                </a:cubicBezTo>
                <a:cubicBezTo>
                  <a:pt x="625" y="2257"/>
                  <a:pt x="639" y="2248"/>
                  <a:pt x="640" y="2253"/>
                </a:cubicBezTo>
                <a:cubicBezTo>
                  <a:pt x="631" y="2256"/>
                  <a:pt x="628" y="2260"/>
                  <a:pt x="623" y="2264"/>
                </a:cubicBezTo>
                <a:close/>
                <a:moveTo>
                  <a:pt x="789" y="1682"/>
                </a:moveTo>
                <a:cubicBezTo>
                  <a:pt x="787" y="1678"/>
                  <a:pt x="799" y="1674"/>
                  <a:pt x="803" y="1675"/>
                </a:cubicBezTo>
                <a:cubicBezTo>
                  <a:pt x="802" y="1681"/>
                  <a:pt x="791" y="1681"/>
                  <a:pt x="789" y="1682"/>
                </a:cubicBezTo>
                <a:close/>
                <a:moveTo>
                  <a:pt x="960" y="1894"/>
                </a:moveTo>
                <a:cubicBezTo>
                  <a:pt x="957" y="1888"/>
                  <a:pt x="967" y="1890"/>
                  <a:pt x="970" y="1888"/>
                </a:cubicBezTo>
                <a:cubicBezTo>
                  <a:pt x="971" y="1892"/>
                  <a:pt x="963" y="1895"/>
                  <a:pt x="960" y="1894"/>
                </a:cubicBezTo>
                <a:close/>
                <a:moveTo>
                  <a:pt x="1169" y="1812"/>
                </a:moveTo>
                <a:cubicBezTo>
                  <a:pt x="1173" y="1816"/>
                  <a:pt x="1160" y="1816"/>
                  <a:pt x="1160" y="1820"/>
                </a:cubicBezTo>
                <a:cubicBezTo>
                  <a:pt x="1162" y="1821"/>
                  <a:pt x="1165" y="1817"/>
                  <a:pt x="1170" y="1818"/>
                </a:cubicBezTo>
                <a:cubicBezTo>
                  <a:pt x="1183" y="1797"/>
                  <a:pt x="1221" y="1795"/>
                  <a:pt x="1248" y="1784"/>
                </a:cubicBezTo>
                <a:cubicBezTo>
                  <a:pt x="1258" y="1780"/>
                  <a:pt x="1268" y="1775"/>
                  <a:pt x="1277" y="1770"/>
                </a:cubicBezTo>
                <a:cubicBezTo>
                  <a:pt x="1286" y="1766"/>
                  <a:pt x="1294" y="1762"/>
                  <a:pt x="1302" y="1760"/>
                </a:cubicBezTo>
                <a:cubicBezTo>
                  <a:pt x="1304" y="1761"/>
                  <a:pt x="1307" y="1760"/>
                  <a:pt x="1308" y="1762"/>
                </a:cubicBezTo>
                <a:cubicBezTo>
                  <a:pt x="1313" y="1756"/>
                  <a:pt x="1322" y="1758"/>
                  <a:pt x="1331" y="1755"/>
                </a:cubicBezTo>
                <a:cubicBezTo>
                  <a:pt x="1335" y="1758"/>
                  <a:pt x="1330" y="1759"/>
                  <a:pt x="1339" y="1755"/>
                </a:cubicBezTo>
                <a:cubicBezTo>
                  <a:pt x="1337" y="1758"/>
                  <a:pt x="1341" y="1758"/>
                  <a:pt x="1342" y="1761"/>
                </a:cubicBezTo>
                <a:cubicBezTo>
                  <a:pt x="1337" y="1764"/>
                  <a:pt x="1337" y="1760"/>
                  <a:pt x="1335" y="1759"/>
                </a:cubicBezTo>
                <a:cubicBezTo>
                  <a:pt x="1333" y="1762"/>
                  <a:pt x="1330" y="1765"/>
                  <a:pt x="1330" y="1769"/>
                </a:cubicBezTo>
                <a:cubicBezTo>
                  <a:pt x="1326" y="1769"/>
                  <a:pt x="1324" y="1766"/>
                  <a:pt x="1320" y="1766"/>
                </a:cubicBezTo>
                <a:cubicBezTo>
                  <a:pt x="1316" y="1768"/>
                  <a:pt x="1317" y="1771"/>
                  <a:pt x="1314" y="1772"/>
                </a:cubicBezTo>
                <a:cubicBezTo>
                  <a:pt x="1319" y="1776"/>
                  <a:pt x="1332" y="1767"/>
                  <a:pt x="1340" y="1771"/>
                </a:cubicBezTo>
                <a:cubicBezTo>
                  <a:pt x="1330" y="1775"/>
                  <a:pt x="1327" y="1772"/>
                  <a:pt x="1317" y="1776"/>
                </a:cubicBezTo>
                <a:cubicBezTo>
                  <a:pt x="1323" y="1776"/>
                  <a:pt x="1330" y="1774"/>
                  <a:pt x="1336" y="1774"/>
                </a:cubicBezTo>
                <a:cubicBezTo>
                  <a:pt x="1347" y="1767"/>
                  <a:pt x="1346" y="1759"/>
                  <a:pt x="1351" y="1752"/>
                </a:cubicBezTo>
                <a:cubicBezTo>
                  <a:pt x="1353" y="1749"/>
                  <a:pt x="1356" y="1747"/>
                  <a:pt x="1361" y="1744"/>
                </a:cubicBezTo>
                <a:cubicBezTo>
                  <a:pt x="1358" y="1742"/>
                  <a:pt x="1352" y="1744"/>
                  <a:pt x="1348" y="1744"/>
                </a:cubicBezTo>
                <a:cubicBezTo>
                  <a:pt x="1353" y="1739"/>
                  <a:pt x="1360" y="1737"/>
                  <a:pt x="1367" y="1735"/>
                </a:cubicBezTo>
                <a:cubicBezTo>
                  <a:pt x="1373" y="1733"/>
                  <a:pt x="1380" y="1732"/>
                  <a:pt x="1383" y="1727"/>
                </a:cubicBezTo>
                <a:cubicBezTo>
                  <a:pt x="1386" y="1727"/>
                  <a:pt x="1390" y="1726"/>
                  <a:pt x="1392" y="1728"/>
                </a:cubicBezTo>
                <a:cubicBezTo>
                  <a:pt x="1395" y="1727"/>
                  <a:pt x="1398" y="1724"/>
                  <a:pt x="1401" y="1722"/>
                </a:cubicBezTo>
                <a:cubicBezTo>
                  <a:pt x="1405" y="1720"/>
                  <a:pt x="1408" y="1718"/>
                  <a:pt x="1410" y="1720"/>
                </a:cubicBezTo>
                <a:cubicBezTo>
                  <a:pt x="1414" y="1719"/>
                  <a:pt x="1409" y="1716"/>
                  <a:pt x="1413" y="1715"/>
                </a:cubicBezTo>
                <a:cubicBezTo>
                  <a:pt x="1418" y="1716"/>
                  <a:pt x="1422" y="1715"/>
                  <a:pt x="1426" y="1713"/>
                </a:cubicBezTo>
                <a:cubicBezTo>
                  <a:pt x="1431" y="1712"/>
                  <a:pt x="1435" y="1710"/>
                  <a:pt x="1439" y="1707"/>
                </a:cubicBezTo>
                <a:cubicBezTo>
                  <a:pt x="1448" y="1702"/>
                  <a:pt x="1456" y="1697"/>
                  <a:pt x="1464" y="1696"/>
                </a:cubicBezTo>
                <a:cubicBezTo>
                  <a:pt x="1465" y="1694"/>
                  <a:pt x="1467" y="1692"/>
                  <a:pt x="1470" y="1689"/>
                </a:cubicBezTo>
                <a:cubicBezTo>
                  <a:pt x="1473" y="1687"/>
                  <a:pt x="1476" y="1685"/>
                  <a:pt x="1480" y="1683"/>
                </a:cubicBezTo>
                <a:cubicBezTo>
                  <a:pt x="1483" y="1681"/>
                  <a:pt x="1487" y="1679"/>
                  <a:pt x="1490" y="1678"/>
                </a:cubicBezTo>
                <a:cubicBezTo>
                  <a:pt x="1493" y="1676"/>
                  <a:pt x="1496" y="1675"/>
                  <a:pt x="1498" y="1674"/>
                </a:cubicBezTo>
                <a:cubicBezTo>
                  <a:pt x="1498" y="1671"/>
                  <a:pt x="1501" y="1668"/>
                  <a:pt x="1504" y="1664"/>
                </a:cubicBezTo>
                <a:cubicBezTo>
                  <a:pt x="1508" y="1661"/>
                  <a:pt x="1513" y="1657"/>
                  <a:pt x="1518" y="1654"/>
                </a:cubicBezTo>
                <a:cubicBezTo>
                  <a:pt x="1520" y="1653"/>
                  <a:pt x="1523" y="1651"/>
                  <a:pt x="1525" y="1650"/>
                </a:cubicBezTo>
                <a:cubicBezTo>
                  <a:pt x="1528" y="1648"/>
                  <a:pt x="1531" y="1647"/>
                  <a:pt x="1533" y="1645"/>
                </a:cubicBezTo>
                <a:cubicBezTo>
                  <a:pt x="1536" y="1644"/>
                  <a:pt x="1539" y="1643"/>
                  <a:pt x="1541" y="1642"/>
                </a:cubicBezTo>
                <a:cubicBezTo>
                  <a:pt x="1543" y="1641"/>
                  <a:pt x="1546" y="1640"/>
                  <a:pt x="1548" y="1640"/>
                </a:cubicBezTo>
                <a:cubicBezTo>
                  <a:pt x="1550" y="1637"/>
                  <a:pt x="1552" y="1635"/>
                  <a:pt x="1554" y="1634"/>
                </a:cubicBezTo>
                <a:cubicBezTo>
                  <a:pt x="1555" y="1632"/>
                  <a:pt x="1556" y="1631"/>
                  <a:pt x="1557" y="1629"/>
                </a:cubicBezTo>
                <a:cubicBezTo>
                  <a:pt x="1557" y="1628"/>
                  <a:pt x="1558" y="1627"/>
                  <a:pt x="1559" y="1625"/>
                </a:cubicBezTo>
                <a:cubicBezTo>
                  <a:pt x="1561" y="1623"/>
                  <a:pt x="1562" y="1622"/>
                  <a:pt x="1565" y="1619"/>
                </a:cubicBezTo>
                <a:cubicBezTo>
                  <a:pt x="1564" y="1620"/>
                  <a:pt x="1563" y="1621"/>
                  <a:pt x="1562" y="1621"/>
                </a:cubicBezTo>
                <a:cubicBezTo>
                  <a:pt x="1560" y="1622"/>
                  <a:pt x="1559" y="1622"/>
                  <a:pt x="1557" y="1623"/>
                </a:cubicBezTo>
                <a:cubicBezTo>
                  <a:pt x="1554" y="1624"/>
                  <a:pt x="1552" y="1625"/>
                  <a:pt x="1553" y="1626"/>
                </a:cubicBezTo>
                <a:cubicBezTo>
                  <a:pt x="1548" y="1622"/>
                  <a:pt x="1556" y="1617"/>
                  <a:pt x="1566" y="1608"/>
                </a:cubicBezTo>
                <a:cubicBezTo>
                  <a:pt x="1566" y="1608"/>
                  <a:pt x="1566" y="1611"/>
                  <a:pt x="1564" y="1612"/>
                </a:cubicBezTo>
                <a:cubicBezTo>
                  <a:pt x="1573" y="1606"/>
                  <a:pt x="1580" y="1593"/>
                  <a:pt x="1589" y="1581"/>
                </a:cubicBezTo>
                <a:cubicBezTo>
                  <a:pt x="1597" y="1570"/>
                  <a:pt x="1607" y="1558"/>
                  <a:pt x="1622" y="1554"/>
                </a:cubicBezTo>
                <a:cubicBezTo>
                  <a:pt x="1620" y="1558"/>
                  <a:pt x="1618" y="1561"/>
                  <a:pt x="1616" y="1563"/>
                </a:cubicBezTo>
                <a:cubicBezTo>
                  <a:pt x="1614" y="1566"/>
                  <a:pt x="1613" y="1569"/>
                  <a:pt x="1613" y="1571"/>
                </a:cubicBezTo>
                <a:cubicBezTo>
                  <a:pt x="1613" y="1569"/>
                  <a:pt x="1618" y="1564"/>
                  <a:pt x="1622" y="1559"/>
                </a:cubicBezTo>
                <a:cubicBezTo>
                  <a:pt x="1625" y="1557"/>
                  <a:pt x="1626" y="1554"/>
                  <a:pt x="1627" y="1552"/>
                </a:cubicBezTo>
                <a:cubicBezTo>
                  <a:pt x="1628" y="1551"/>
                  <a:pt x="1628" y="1550"/>
                  <a:pt x="1628" y="1549"/>
                </a:cubicBezTo>
                <a:cubicBezTo>
                  <a:pt x="1628" y="1548"/>
                  <a:pt x="1628" y="1548"/>
                  <a:pt x="1628" y="1547"/>
                </a:cubicBezTo>
                <a:cubicBezTo>
                  <a:pt x="1627" y="1547"/>
                  <a:pt x="1627" y="1546"/>
                  <a:pt x="1627" y="1546"/>
                </a:cubicBezTo>
                <a:cubicBezTo>
                  <a:pt x="1629" y="1541"/>
                  <a:pt x="1633" y="1540"/>
                  <a:pt x="1636" y="1540"/>
                </a:cubicBezTo>
                <a:cubicBezTo>
                  <a:pt x="1638" y="1542"/>
                  <a:pt x="1641" y="1544"/>
                  <a:pt x="1637" y="1549"/>
                </a:cubicBezTo>
                <a:cubicBezTo>
                  <a:pt x="1639" y="1552"/>
                  <a:pt x="1641" y="1542"/>
                  <a:pt x="1644" y="1547"/>
                </a:cubicBezTo>
                <a:cubicBezTo>
                  <a:pt x="1637" y="1557"/>
                  <a:pt x="1629" y="1561"/>
                  <a:pt x="1621" y="1572"/>
                </a:cubicBezTo>
                <a:cubicBezTo>
                  <a:pt x="1627" y="1570"/>
                  <a:pt x="1633" y="1564"/>
                  <a:pt x="1640" y="1554"/>
                </a:cubicBezTo>
                <a:cubicBezTo>
                  <a:pt x="1639" y="1557"/>
                  <a:pt x="1638" y="1560"/>
                  <a:pt x="1637" y="1563"/>
                </a:cubicBezTo>
                <a:cubicBezTo>
                  <a:pt x="1635" y="1567"/>
                  <a:pt x="1634" y="1569"/>
                  <a:pt x="1632" y="1572"/>
                </a:cubicBezTo>
                <a:cubicBezTo>
                  <a:pt x="1629" y="1578"/>
                  <a:pt x="1626" y="1583"/>
                  <a:pt x="1623" y="1588"/>
                </a:cubicBezTo>
                <a:cubicBezTo>
                  <a:pt x="1619" y="1593"/>
                  <a:pt x="1615" y="1598"/>
                  <a:pt x="1610" y="1603"/>
                </a:cubicBezTo>
                <a:cubicBezTo>
                  <a:pt x="1605" y="1607"/>
                  <a:pt x="1600" y="1612"/>
                  <a:pt x="1594" y="1617"/>
                </a:cubicBezTo>
                <a:cubicBezTo>
                  <a:pt x="1597" y="1619"/>
                  <a:pt x="1600" y="1618"/>
                  <a:pt x="1603" y="1616"/>
                </a:cubicBezTo>
                <a:cubicBezTo>
                  <a:pt x="1606" y="1615"/>
                  <a:pt x="1609" y="1612"/>
                  <a:pt x="1612" y="1613"/>
                </a:cubicBezTo>
                <a:cubicBezTo>
                  <a:pt x="1610" y="1615"/>
                  <a:pt x="1608" y="1617"/>
                  <a:pt x="1606" y="1619"/>
                </a:cubicBezTo>
                <a:cubicBezTo>
                  <a:pt x="1604" y="1620"/>
                  <a:pt x="1603" y="1622"/>
                  <a:pt x="1601" y="1624"/>
                </a:cubicBezTo>
                <a:cubicBezTo>
                  <a:pt x="1598" y="1627"/>
                  <a:pt x="1596" y="1631"/>
                  <a:pt x="1593" y="1634"/>
                </a:cubicBezTo>
                <a:cubicBezTo>
                  <a:pt x="1591" y="1637"/>
                  <a:pt x="1589" y="1640"/>
                  <a:pt x="1586" y="1643"/>
                </a:cubicBezTo>
                <a:cubicBezTo>
                  <a:pt x="1583" y="1646"/>
                  <a:pt x="1581" y="1648"/>
                  <a:pt x="1577" y="1650"/>
                </a:cubicBezTo>
                <a:cubicBezTo>
                  <a:pt x="1577" y="1650"/>
                  <a:pt x="1576" y="1649"/>
                  <a:pt x="1575" y="1648"/>
                </a:cubicBezTo>
                <a:cubicBezTo>
                  <a:pt x="1572" y="1647"/>
                  <a:pt x="1575" y="1645"/>
                  <a:pt x="1578" y="1643"/>
                </a:cubicBezTo>
                <a:cubicBezTo>
                  <a:pt x="1572" y="1642"/>
                  <a:pt x="1570" y="1650"/>
                  <a:pt x="1576" y="1652"/>
                </a:cubicBezTo>
                <a:cubicBezTo>
                  <a:pt x="1571" y="1656"/>
                  <a:pt x="1570" y="1660"/>
                  <a:pt x="1563" y="1664"/>
                </a:cubicBezTo>
                <a:cubicBezTo>
                  <a:pt x="1561" y="1662"/>
                  <a:pt x="1564" y="1659"/>
                  <a:pt x="1569" y="1656"/>
                </a:cubicBezTo>
                <a:cubicBezTo>
                  <a:pt x="1559" y="1656"/>
                  <a:pt x="1554" y="1670"/>
                  <a:pt x="1547" y="1678"/>
                </a:cubicBezTo>
                <a:cubicBezTo>
                  <a:pt x="1543" y="1683"/>
                  <a:pt x="1543" y="1675"/>
                  <a:pt x="1539" y="1678"/>
                </a:cubicBezTo>
                <a:cubicBezTo>
                  <a:pt x="1538" y="1680"/>
                  <a:pt x="1535" y="1683"/>
                  <a:pt x="1531" y="1686"/>
                </a:cubicBezTo>
                <a:cubicBezTo>
                  <a:pt x="1529" y="1688"/>
                  <a:pt x="1526" y="1689"/>
                  <a:pt x="1524" y="1691"/>
                </a:cubicBezTo>
                <a:cubicBezTo>
                  <a:pt x="1521" y="1693"/>
                  <a:pt x="1519" y="1695"/>
                  <a:pt x="1516" y="1696"/>
                </a:cubicBezTo>
                <a:cubicBezTo>
                  <a:pt x="1513" y="1698"/>
                  <a:pt x="1510" y="1700"/>
                  <a:pt x="1507" y="1701"/>
                </a:cubicBezTo>
                <a:cubicBezTo>
                  <a:pt x="1504" y="1703"/>
                  <a:pt x="1502" y="1704"/>
                  <a:pt x="1499" y="1705"/>
                </a:cubicBezTo>
                <a:cubicBezTo>
                  <a:pt x="1494" y="1707"/>
                  <a:pt x="1489" y="1709"/>
                  <a:pt x="1486" y="1709"/>
                </a:cubicBezTo>
                <a:cubicBezTo>
                  <a:pt x="1483" y="1713"/>
                  <a:pt x="1482" y="1714"/>
                  <a:pt x="1487" y="1716"/>
                </a:cubicBezTo>
                <a:cubicBezTo>
                  <a:pt x="1481" y="1721"/>
                  <a:pt x="1476" y="1721"/>
                  <a:pt x="1474" y="1719"/>
                </a:cubicBezTo>
                <a:cubicBezTo>
                  <a:pt x="1472" y="1723"/>
                  <a:pt x="1468" y="1726"/>
                  <a:pt x="1462" y="1727"/>
                </a:cubicBezTo>
                <a:cubicBezTo>
                  <a:pt x="1457" y="1729"/>
                  <a:pt x="1450" y="1729"/>
                  <a:pt x="1445" y="1730"/>
                </a:cubicBezTo>
                <a:cubicBezTo>
                  <a:pt x="1438" y="1733"/>
                  <a:pt x="1451" y="1732"/>
                  <a:pt x="1445" y="1734"/>
                </a:cubicBezTo>
                <a:cubicBezTo>
                  <a:pt x="1440" y="1736"/>
                  <a:pt x="1442" y="1734"/>
                  <a:pt x="1442" y="1733"/>
                </a:cubicBezTo>
                <a:cubicBezTo>
                  <a:pt x="1438" y="1734"/>
                  <a:pt x="1438" y="1736"/>
                  <a:pt x="1437" y="1738"/>
                </a:cubicBezTo>
                <a:cubicBezTo>
                  <a:pt x="1436" y="1739"/>
                  <a:pt x="1435" y="1740"/>
                  <a:pt x="1434" y="1740"/>
                </a:cubicBezTo>
                <a:cubicBezTo>
                  <a:pt x="1433" y="1741"/>
                  <a:pt x="1431" y="1742"/>
                  <a:pt x="1429" y="1742"/>
                </a:cubicBezTo>
                <a:cubicBezTo>
                  <a:pt x="1428" y="1739"/>
                  <a:pt x="1427" y="1735"/>
                  <a:pt x="1424" y="1731"/>
                </a:cubicBezTo>
                <a:cubicBezTo>
                  <a:pt x="1420" y="1732"/>
                  <a:pt x="1426" y="1736"/>
                  <a:pt x="1426" y="1739"/>
                </a:cubicBezTo>
                <a:cubicBezTo>
                  <a:pt x="1419" y="1743"/>
                  <a:pt x="1417" y="1738"/>
                  <a:pt x="1411" y="1740"/>
                </a:cubicBezTo>
                <a:cubicBezTo>
                  <a:pt x="1414" y="1742"/>
                  <a:pt x="1413" y="1746"/>
                  <a:pt x="1411" y="1749"/>
                </a:cubicBezTo>
                <a:cubicBezTo>
                  <a:pt x="1408" y="1752"/>
                  <a:pt x="1403" y="1754"/>
                  <a:pt x="1398" y="1750"/>
                </a:cubicBezTo>
                <a:cubicBezTo>
                  <a:pt x="1404" y="1747"/>
                  <a:pt x="1407" y="1749"/>
                  <a:pt x="1411" y="1749"/>
                </a:cubicBezTo>
                <a:cubicBezTo>
                  <a:pt x="1409" y="1746"/>
                  <a:pt x="1405" y="1746"/>
                  <a:pt x="1408" y="1742"/>
                </a:cubicBezTo>
                <a:cubicBezTo>
                  <a:pt x="1400" y="1749"/>
                  <a:pt x="1398" y="1746"/>
                  <a:pt x="1387" y="1748"/>
                </a:cubicBezTo>
                <a:cubicBezTo>
                  <a:pt x="1388" y="1751"/>
                  <a:pt x="1386" y="1756"/>
                  <a:pt x="1394" y="1759"/>
                </a:cubicBezTo>
                <a:cubicBezTo>
                  <a:pt x="1386" y="1759"/>
                  <a:pt x="1378" y="1761"/>
                  <a:pt x="1371" y="1761"/>
                </a:cubicBezTo>
                <a:cubicBezTo>
                  <a:pt x="1370" y="1757"/>
                  <a:pt x="1377" y="1756"/>
                  <a:pt x="1382" y="1754"/>
                </a:cubicBezTo>
                <a:cubicBezTo>
                  <a:pt x="1385" y="1753"/>
                  <a:pt x="1376" y="1750"/>
                  <a:pt x="1375" y="1749"/>
                </a:cubicBezTo>
                <a:cubicBezTo>
                  <a:pt x="1371" y="1751"/>
                  <a:pt x="1378" y="1750"/>
                  <a:pt x="1375" y="1754"/>
                </a:cubicBezTo>
                <a:cubicBezTo>
                  <a:pt x="1370" y="1755"/>
                  <a:pt x="1366" y="1754"/>
                  <a:pt x="1360" y="1757"/>
                </a:cubicBezTo>
                <a:cubicBezTo>
                  <a:pt x="1356" y="1755"/>
                  <a:pt x="1360" y="1755"/>
                  <a:pt x="1358" y="1752"/>
                </a:cubicBezTo>
                <a:cubicBezTo>
                  <a:pt x="1355" y="1754"/>
                  <a:pt x="1354" y="1755"/>
                  <a:pt x="1353" y="1757"/>
                </a:cubicBezTo>
                <a:cubicBezTo>
                  <a:pt x="1351" y="1763"/>
                  <a:pt x="1354" y="1767"/>
                  <a:pt x="1344" y="1770"/>
                </a:cubicBezTo>
                <a:cubicBezTo>
                  <a:pt x="1345" y="1771"/>
                  <a:pt x="1348" y="1772"/>
                  <a:pt x="1351" y="1771"/>
                </a:cubicBezTo>
                <a:cubicBezTo>
                  <a:pt x="1342" y="1780"/>
                  <a:pt x="1328" y="1783"/>
                  <a:pt x="1315" y="1786"/>
                </a:cubicBezTo>
                <a:cubicBezTo>
                  <a:pt x="1311" y="1787"/>
                  <a:pt x="1308" y="1787"/>
                  <a:pt x="1305" y="1788"/>
                </a:cubicBezTo>
                <a:cubicBezTo>
                  <a:pt x="1302" y="1789"/>
                  <a:pt x="1299" y="1790"/>
                  <a:pt x="1296" y="1790"/>
                </a:cubicBezTo>
                <a:cubicBezTo>
                  <a:pt x="1291" y="1792"/>
                  <a:pt x="1286" y="1794"/>
                  <a:pt x="1283" y="1798"/>
                </a:cubicBezTo>
                <a:cubicBezTo>
                  <a:pt x="1276" y="1797"/>
                  <a:pt x="1279" y="1795"/>
                  <a:pt x="1273" y="1800"/>
                </a:cubicBezTo>
                <a:cubicBezTo>
                  <a:pt x="1267" y="1794"/>
                  <a:pt x="1274" y="1789"/>
                  <a:pt x="1280" y="1784"/>
                </a:cubicBezTo>
                <a:cubicBezTo>
                  <a:pt x="1282" y="1786"/>
                  <a:pt x="1280" y="1788"/>
                  <a:pt x="1280" y="1790"/>
                </a:cubicBezTo>
                <a:cubicBezTo>
                  <a:pt x="1285" y="1789"/>
                  <a:pt x="1291" y="1789"/>
                  <a:pt x="1297" y="1787"/>
                </a:cubicBezTo>
                <a:cubicBezTo>
                  <a:pt x="1299" y="1787"/>
                  <a:pt x="1300" y="1787"/>
                  <a:pt x="1302" y="1786"/>
                </a:cubicBezTo>
                <a:cubicBezTo>
                  <a:pt x="1304" y="1786"/>
                  <a:pt x="1305" y="1785"/>
                  <a:pt x="1307" y="1784"/>
                </a:cubicBezTo>
                <a:cubicBezTo>
                  <a:pt x="1310" y="1783"/>
                  <a:pt x="1313" y="1781"/>
                  <a:pt x="1316" y="1778"/>
                </a:cubicBezTo>
                <a:cubicBezTo>
                  <a:pt x="1311" y="1779"/>
                  <a:pt x="1307" y="1780"/>
                  <a:pt x="1303" y="1781"/>
                </a:cubicBezTo>
                <a:cubicBezTo>
                  <a:pt x="1301" y="1782"/>
                  <a:pt x="1300" y="1782"/>
                  <a:pt x="1298" y="1782"/>
                </a:cubicBezTo>
                <a:cubicBezTo>
                  <a:pt x="1296" y="1782"/>
                  <a:pt x="1294" y="1783"/>
                  <a:pt x="1293" y="1783"/>
                </a:cubicBezTo>
                <a:cubicBezTo>
                  <a:pt x="1286" y="1784"/>
                  <a:pt x="1280" y="1784"/>
                  <a:pt x="1273" y="1786"/>
                </a:cubicBezTo>
                <a:cubicBezTo>
                  <a:pt x="1273" y="1781"/>
                  <a:pt x="1272" y="1782"/>
                  <a:pt x="1269" y="1780"/>
                </a:cubicBezTo>
                <a:cubicBezTo>
                  <a:pt x="1263" y="1784"/>
                  <a:pt x="1276" y="1786"/>
                  <a:pt x="1270" y="1790"/>
                </a:cubicBezTo>
                <a:cubicBezTo>
                  <a:pt x="1266" y="1787"/>
                  <a:pt x="1256" y="1798"/>
                  <a:pt x="1245" y="1796"/>
                </a:cubicBezTo>
                <a:cubicBezTo>
                  <a:pt x="1243" y="1797"/>
                  <a:pt x="1246" y="1798"/>
                  <a:pt x="1248" y="1798"/>
                </a:cubicBezTo>
                <a:cubicBezTo>
                  <a:pt x="1246" y="1802"/>
                  <a:pt x="1240" y="1796"/>
                  <a:pt x="1235" y="1800"/>
                </a:cubicBezTo>
                <a:cubicBezTo>
                  <a:pt x="1236" y="1800"/>
                  <a:pt x="1239" y="1800"/>
                  <a:pt x="1241" y="1800"/>
                </a:cubicBezTo>
                <a:cubicBezTo>
                  <a:pt x="1241" y="1805"/>
                  <a:pt x="1237" y="1800"/>
                  <a:pt x="1234" y="1803"/>
                </a:cubicBezTo>
                <a:cubicBezTo>
                  <a:pt x="1234" y="1804"/>
                  <a:pt x="1236" y="1803"/>
                  <a:pt x="1238" y="1803"/>
                </a:cubicBezTo>
                <a:cubicBezTo>
                  <a:pt x="1238" y="1807"/>
                  <a:pt x="1229" y="1807"/>
                  <a:pt x="1228" y="1811"/>
                </a:cubicBezTo>
                <a:cubicBezTo>
                  <a:pt x="1225" y="1809"/>
                  <a:pt x="1217" y="1807"/>
                  <a:pt x="1215" y="1814"/>
                </a:cubicBezTo>
                <a:cubicBezTo>
                  <a:pt x="1189" y="1816"/>
                  <a:pt x="1163" y="1825"/>
                  <a:pt x="1138" y="1833"/>
                </a:cubicBezTo>
                <a:cubicBezTo>
                  <a:pt x="1138" y="1832"/>
                  <a:pt x="1137" y="1831"/>
                  <a:pt x="1137" y="1829"/>
                </a:cubicBezTo>
                <a:cubicBezTo>
                  <a:pt x="1121" y="1841"/>
                  <a:pt x="1104" y="1843"/>
                  <a:pt x="1087" y="1850"/>
                </a:cubicBezTo>
                <a:cubicBezTo>
                  <a:pt x="1096" y="1836"/>
                  <a:pt x="1121" y="1835"/>
                  <a:pt x="1140" y="1827"/>
                </a:cubicBezTo>
                <a:cubicBezTo>
                  <a:pt x="1150" y="1822"/>
                  <a:pt x="1157" y="1814"/>
                  <a:pt x="1169" y="1812"/>
                </a:cubicBezTo>
                <a:close/>
                <a:moveTo>
                  <a:pt x="1033" y="1870"/>
                </a:moveTo>
                <a:cubicBezTo>
                  <a:pt x="1041" y="1856"/>
                  <a:pt x="1069" y="1856"/>
                  <a:pt x="1086" y="1846"/>
                </a:cubicBezTo>
                <a:cubicBezTo>
                  <a:pt x="1077" y="1859"/>
                  <a:pt x="1047" y="1865"/>
                  <a:pt x="1033" y="1870"/>
                </a:cubicBezTo>
                <a:close/>
                <a:moveTo>
                  <a:pt x="1212" y="2055"/>
                </a:moveTo>
                <a:cubicBezTo>
                  <a:pt x="1216" y="2047"/>
                  <a:pt x="1224" y="2048"/>
                  <a:pt x="1234" y="2043"/>
                </a:cubicBezTo>
                <a:cubicBezTo>
                  <a:pt x="1230" y="2048"/>
                  <a:pt x="1221" y="2056"/>
                  <a:pt x="1212" y="2055"/>
                </a:cubicBezTo>
                <a:close/>
                <a:moveTo>
                  <a:pt x="1326" y="1753"/>
                </a:moveTo>
                <a:cubicBezTo>
                  <a:pt x="1324" y="1750"/>
                  <a:pt x="1326" y="1748"/>
                  <a:pt x="1331" y="1747"/>
                </a:cubicBezTo>
                <a:cubicBezTo>
                  <a:pt x="1332" y="1748"/>
                  <a:pt x="1333" y="1749"/>
                  <a:pt x="1333" y="1751"/>
                </a:cubicBezTo>
                <a:cubicBezTo>
                  <a:pt x="1331" y="1752"/>
                  <a:pt x="1328" y="1752"/>
                  <a:pt x="1326" y="1753"/>
                </a:cubicBezTo>
                <a:close/>
                <a:moveTo>
                  <a:pt x="1464" y="2019"/>
                </a:moveTo>
                <a:cubicBezTo>
                  <a:pt x="1465" y="2017"/>
                  <a:pt x="1466" y="2016"/>
                  <a:pt x="1468" y="2016"/>
                </a:cubicBezTo>
                <a:cubicBezTo>
                  <a:pt x="1475" y="2012"/>
                  <a:pt x="1486" y="2011"/>
                  <a:pt x="1493" y="2009"/>
                </a:cubicBezTo>
                <a:cubicBezTo>
                  <a:pt x="1490" y="2013"/>
                  <a:pt x="1477" y="2016"/>
                  <a:pt x="1469" y="2018"/>
                </a:cubicBezTo>
                <a:cubicBezTo>
                  <a:pt x="1467" y="2018"/>
                  <a:pt x="1465" y="2018"/>
                  <a:pt x="1464" y="2019"/>
                </a:cubicBezTo>
                <a:close/>
                <a:moveTo>
                  <a:pt x="1354" y="1763"/>
                </a:moveTo>
                <a:cubicBezTo>
                  <a:pt x="1355" y="1763"/>
                  <a:pt x="1355" y="1763"/>
                  <a:pt x="1356" y="1763"/>
                </a:cubicBezTo>
                <a:cubicBezTo>
                  <a:pt x="1360" y="1763"/>
                  <a:pt x="1362" y="1769"/>
                  <a:pt x="1361" y="1772"/>
                </a:cubicBezTo>
                <a:cubicBezTo>
                  <a:pt x="1360" y="1772"/>
                  <a:pt x="1360" y="1772"/>
                  <a:pt x="1360" y="1772"/>
                </a:cubicBezTo>
                <a:cubicBezTo>
                  <a:pt x="1353" y="1773"/>
                  <a:pt x="1357" y="1767"/>
                  <a:pt x="1354" y="1763"/>
                </a:cubicBezTo>
                <a:close/>
                <a:moveTo>
                  <a:pt x="1361" y="1763"/>
                </a:moveTo>
                <a:cubicBezTo>
                  <a:pt x="1360" y="1761"/>
                  <a:pt x="1364" y="1760"/>
                  <a:pt x="1366" y="1759"/>
                </a:cubicBezTo>
                <a:cubicBezTo>
                  <a:pt x="1366" y="1764"/>
                  <a:pt x="1371" y="1762"/>
                  <a:pt x="1371" y="1765"/>
                </a:cubicBezTo>
                <a:cubicBezTo>
                  <a:pt x="1366" y="1767"/>
                  <a:pt x="1365" y="1763"/>
                  <a:pt x="1361" y="1763"/>
                </a:cubicBezTo>
                <a:close/>
                <a:moveTo>
                  <a:pt x="1475" y="1988"/>
                </a:moveTo>
                <a:cubicBezTo>
                  <a:pt x="1476" y="1986"/>
                  <a:pt x="1480" y="1983"/>
                  <a:pt x="1484" y="1982"/>
                </a:cubicBezTo>
                <a:cubicBezTo>
                  <a:pt x="1488" y="1980"/>
                  <a:pt x="1492" y="1980"/>
                  <a:pt x="1493" y="1983"/>
                </a:cubicBezTo>
                <a:cubicBezTo>
                  <a:pt x="1485" y="1987"/>
                  <a:pt x="1482" y="1985"/>
                  <a:pt x="1475" y="1988"/>
                </a:cubicBezTo>
                <a:close/>
                <a:moveTo>
                  <a:pt x="1569" y="1968"/>
                </a:moveTo>
                <a:cubicBezTo>
                  <a:pt x="1576" y="1966"/>
                  <a:pt x="1585" y="1964"/>
                  <a:pt x="1588" y="1959"/>
                </a:cubicBezTo>
                <a:cubicBezTo>
                  <a:pt x="1592" y="1958"/>
                  <a:pt x="1588" y="1962"/>
                  <a:pt x="1583" y="1966"/>
                </a:cubicBezTo>
                <a:cubicBezTo>
                  <a:pt x="1577" y="1969"/>
                  <a:pt x="1571" y="1972"/>
                  <a:pt x="1569" y="1968"/>
                </a:cubicBezTo>
                <a:close/>
                <a:moveTo>
                  <a:pt x="1401" y="1699"/>
                </a:moveTo>
                <a:cubicBezTo>
                  <a:pt x="1400" y="1697"/>
                  <a:pt x="1402" y="1696"/>
                  <a:pt x="1405" y="1695"/>
                </a:cubicBezTo>
                <a:cubicBezTo>
                  <a:pt x="1407" y="1694"/>
                  <a:pt x="1411" y="1694"/>
                  <a:pt x="1413" y="1693"/>
                </a:cubicBezTo>
                <a:cubicBezTo>
                  <a:pt x="1414" y="1699"/>
                  <a:pt x="1406" y="1697"/>
                  <a:pt x="1401" y="1699"/>
                </a:cubicBezTo>
                <a:close/>
                <a:moveTo>
                  <a:pt x="1587" y="1973"/>
                </a:moveTo>
                <a:cubicBezTo>
                  <a:pt x="1584" y="1969"/>
                  <a:pt x="1608" y="1963"/>
                  <a:pt x="1609" y="1958"/>
                </a:cubicBezTo>
                <a:cubicBezTo>
                  <a:pt x="1619" y="1953"/>
                  <a:pt x="1608" y="1966"/>
                  <a:pt x="1615" y="1961"/>
                </a:cubicBezTo>
                <a:cubicBezTo>
                  <a:pt x="1612" y="1963"/>
                  <a:pt x="1608" y="1966"/>
                  <a:pt x="1603" y="1968"/>
                </a:cubicBezTo>
                <a:cubicBezTo>
                  <a:pt x="1598" y="1970"/>
                  <a:pt x="1592" y="1972"/>
                  <a:pt x="1587" y="1973"/>
                </a:cubicBezTo>
                <a:close/>
                <a:moveTo>
                  <a:pt x="1272" y="1457"/>
                </a:moveTo>
                <a:cubicBezTo>
                  <a:pt x="1270" y="1454"/>
                  <a:pt x="1272" y="1454"/>
                  <a:pt x="1271" y="1451"/>
                </a:cubicBezTo>
                <a:cubicBezTo>
                  <a:pt x="1272" y="1451"/>
                  <a:pt x="1274" y="1454"/>
                  <a:pt x="1276" y="1452"/>
                </a:cubicBezTo>
                <a:cubicBezTo>
                  <a:pt x="1278" y="1455"/>
                  <a:pt x="1274" y="1456"/>
                  <a:pt x="1272" y="1457"/>
                </a:cubicBezTo>
                <a:close/>
                <a:moveTo>
                  <a:pt x="1282" y="1456"/>
                </a:moveTo>
                <a:cubicBezTo>
                  <a:pt x="1283" y="1454"/>
                  <a:pt x="1284" y="1453"/>
                  <a:pt x="1286" y="1452"/>
                </a:cubicBezTo>
                <a:cubicBezTo>
                  <a:pt x="1287" y="1450"/>
                  <a:pt x="1289" y="1449"/>
                  <a:pt x="1291" y="1449"/>
                </a:cubicBezTo>
                <a:cubicBezTo>
                  <a:pt x="1294" y="1454"/>
                  <a:pt x="1285" y="1455"/>
                  <a:pt x="1282" y="1456"/>
                </a:cubicBezTo>
                <a:close/>
                <a:moveTo>
                  <a:pt x="1261" y="1424"/>
                </a:moveTo>
                <a:cubicBezTo>
                  <a:pt x="1265" y="1426"/>
                  <a:pt x="1264" y="1421"/>
                  <a:pt x="1267" y="1423"/>
                </a:cubicBezTo>
                <a:cubicBezTo>
                  <a:pt x="1271" y="1427"/>
                  <a:pt x="1263" y="1429"/>
                  <a:pt x="1261" y="1424"/>
                </a:cubicBezTo>
                <a:close/>
                <a:moveTo>
                  <a:pt x="1282" y="1450"/>
                </a:moveTo>
                <a:cubicBezTo>
                  <a:pt x="1280" y="1447"/>
                  <a:pt x="1281" y="1444"/>
                  <a:pt x="1285" y="1445"/>
                </a:cubicBezTo>
                <a:cubicBezTo>
                  <a:pt x="1285" y="1448"/>
                  <a:pt x="1285" y="1452"/>
                  <a:pt x="1282" y="1450"/>
                </a:cubicBezTo>
                <a:close/>
                <a:moveTo>
                  <a:pt x="1296" y="1444"/>
                </a:moveTo>
                <a:cubicBezTo>
                  <a:pt x="1295" y="1441"/>
                  <a:pt x="1296" y="1438"/>
                  <a:pt x="1300" y="1438"/>
                </a:cubicBezTo>
                <a:cubicBezTo>
                  <a:pt x="1302" y="1441"/>
                  <a:pt x="1297" y="1441"/>
                  <a:pt x="1297" y="1442"/>
                </a:cubicBezTo>
                <a:cubicBezTo>
                  <a:pt x="1299" y="1444"/>
                  <a:pt x="1300" y="1441"/>
                  <a:pt x="1302" y="1441"/>
                </a:cubicBezTo>
                <a:cubicBezTo>
                  <a:pt x="1303" y="1445"/>
                  <a:pt x="1299" y="1444"/>
                  <a:pt x="1296" y="1444"/>
                </a:cubicBezTo>
                <a:close/>
                <a:moveTo>
                  <a:pt x="1313" y="1421"/>
                </a:moveTo>
                <a:cubicBezTo>
                  <a:pt x="1310" y="1418"/>
                  <a:pt x="1312" y="1417"/>
                  <a:pt x="1313" y="1416"/>
                </a:cubicBezTo>
                <a:cubicBezTo>
                  <a:pt x="1315" y="1416"/>
                  <a:pt x="1318" y="1415"/>
                  <a:pt x="1317" y="1413"/>
                </a:cubicBezTo>
                <a:cubicBezTo>
                  <a:pt x="1320" y="1419"/>
                  <a:pt x="1314" y="1417"/>
                  <a:pt x="1313" y="1421"/>
                </a:cubicBezTo>
                <a:close/>
                <a:moveTo>
                  <a:pt x="1320" y="1423"/>
                </a:moveTo>
                <a:cubicBezTo>
                  <a:pt x="1318" y="1420"/>
                  <a:pt x="1324" y="1417"/>
                  <a:pt x="1326" y="1418"/>
                </a:cubicBezTo>
                <a:cubicBezTo>
                  <a:pt x="1329" y="1420"/>
                  <a:pt x="1322" y="1420"/>
                  <a:pt x="1328" y="1423"/>
                </a:cubicBezTo>
                <a:cubicBezTo>
                  <a:pt x="1325" y="1422"/>
                  <a:pt x="1322" y="1423"/>
                  <a:pt x="1320" y="1423"/>
                </a:cubicBezTo>
                <a:close/>
                <a:moveTo>
                  <a:pt x="1551" y="1618"/>
                </a:moveTo>
                <a:cubicBezTo>
                  <a:pt x="1553" y="1614"/>
                  <a:pt x="1554" y="1611"/>
                  <a:pt x="1556" y="1608"/>
                </a:cubicBezTo>
                <a:cubicBezTo>
                  <a:pt x="1557" y="1606"/>
                  <a:pt x="1559" y="1603"/>
                  <a:pt x="1560" y="1601"/>
                </a:cubicBezTo>
                <a:cubicBezTo>
                  <a:pt x="1562" y="1598"/>
                  <a:pt x="1564" y="1596"/>
                  <a:pt x="1566" y="1593"/>
                </a:cubicBezTo>
                <a:cubicBezTo>
                  <a:pt x="1567" y="1592"/>
                  <a:pt x="1568" y="1591"/>
                  <a:pt x="1569" y="1589"/>
                </a:cubicBezTo>
                <a:cubicBezTo>
                  <a:pt x="1570" y="1588"/>
                  <a:pt x="1571" y="1586"/>
                  <a:pt x="1572" y="1584"/>
                </a:cubicBezTo>
                <a:cubicBezTo>
                  <a:pt x="1574" y="1587"/>
                  <a:pt x="1566" y="1591"/>
                  <a:pt x="1573" y="1592"/>
                </a:cubicBezTo>
                <a:cubicBezTo>
                  <a:pt x="1563" y="1601"/>
                  <a:pt x="1560" y="1609"/>
                  <a:pt x="1551" y="1618"/>
                </a:cubicBezTo>
                <a:close/>
                <a:moveTo>
                  <a:pt x="1320" y="1415"/>
                </a:moveTo>
                <a:cubicBezTo>
                  <a:pt x="1320" y="1412"/>
                  <a:pt x="1319" y="1403"/>
                  <a:pt x="1328" y="1407"/>
                </a:cubicBezTo>
                <a:cubicBezTo>
                  <a:pt x="1323" y="1407"/>
                  <a:pt x="1323" y="1412"/>
                  <a:pt x="1320" y="1415"/>
                </a:cubicBezTo>
                <a:close/>
                <a:moveTo>
                  <a:pt x="1333" y="1420"/>
                </a:moveTo>
                <a:cubicBezTo>
                  <a:pt x="1330" y="1417"/>
                  <a:pt x="1329" y="1413"/>
                  <a:pt x="1332" y="1414"/>
                </a:cubicBezTo>
                <a:cubicBezTo>
                  <a:pt x="1334" y="1416"/>
                  <a:pt x="1335" y="1418"/>
                  <a:pt x="1333" y="1420"/>
                </a:cubicBezTo>
                <a:close/>
                <a:moveTo>
                  <a:pt x="1331" y="1413"/>
                </a:moveTo>
                <a:cubicBezTo>
                  <a:pt x="1331" y="1411"/>
                  <a:pt x="1333" y="1409"/>
                  <a:pt x="1334" y="1408"/>
                </a:cubicBezTo>
                <a:cubicBezTo>
                  <a:pt x="1336" y="1406"/>
                  <a:pt x="1338" y="1404"/>
                  <a:pt x="1339" y="1402"/>
                </a:cubicBezTo>
                <a:cubicBezTo>
                  <a:pt x="1344" y="1408"/>
                  <a:pt x="1332" y="1408"/>
                  <a:pt x="1339" y="1414"/>
                </a:cubicBezTo>
                <a:cubicBezTo>
                  <a:pt x="1338" y="1415"/>
                  <a:pt x="1337" y="1415"/>
                  <a:pt x="1335" y="1415"/>
                </a:cubicBezTo>
                <a:cubicBezTo>
                  <a:pt x="1335" y="1413"/>
                  <a:pt x="1333" y="1409"/>
                  <a:pt x="1331" y="1413"/>
                </a:cubicBezTo>
                <a:close/>
                <a:moveTo>
                  <a:pt x="1863" y="1737"/>
                </a:moveTo>
                <a:cubicBezTo>
                  <a:pt x="1860" y="1737"/>
                  <a:pt x="1861" y="1735"/>
                  <a:pt x="1863" y="1732"/>
                </a:cubicBezTo>
                <a:cubicBezTo>
                  <a:pt x="1865" y="1729"/>
                  <a:pt x="1868" y="1726"/>
                  <a:pt x="1869" y="1724"/>
                </a:cubicBezTo>
                <a:cubicBezTo>
                  <a:pt x="1875" y="1725"/>
                  <a:pt x="1868" y="1735"/>
                  <a:pt x="1863" y="1737"/>
                </a:cubicBezTo>
                <a:close/>
                <a:moveTo>
                  <a:pt x="1347" y="1397"/>
                </a:moveTo>
                <a:cubicBezTo>
                  <a:pt x="1349" y="1391"/>
                  <a:pt x="1356" y="1384"/>
                  <a:pt x="1358" y="1374"/>
                </a:cubicBezTo>
                <a:cubicBezTo>
                  <a:pt x="1352" y="1371"/>
                  <a:pt x="1357" y="1378"/>
                  <a:pt x="1352" y="1377"/>
                </a:cubicBezTo>
                <a:cubicBezTo>
                  <a:pt x="1348" y="1374"/>
                  <a:pt x="1353" y="1372"/>
                  <a:pt x="1354" y="1369"/>
                </a:cubicBezTo>
                <a:cubicBezTo>
                  <a:pt x="1360" y="1370"/>
                  <a:pt x="1360" y="1374"/>
                  <a:pt x="1366" y="1376"/>
                </a:cubicBezTo>
                <a:cubicBezTo>
                  <a:pt x="1365" y="1377"/>
                  <a:pt x="1365" y="1378"/>
                  <a:pt x="1364" y="1379"/>
                </a:cubicBezTo>
                <a:cubicBezTo>
                  <a:pt x="1363" y="1380"/>
                  <a:pt x="1363" y="1381"/>
                  <a:pt x="1362" y="1382"/>
                </a:cubicBezTo>
                <a:cubicBezTo>
                  <a:pt x="1361" y="1384"/>
                  <a:pt x="1360" y="1386"/>
                  <a:pt x="1359" y="1388"/>
                </a:cubicBezTo>
                <a:cubicBezTo>
                  <a:pt x="1358" y="1390"/>
                  <a:pt x="1356" y="1392"/>
                  <a:pt x="1354" y="1394"/>
                </a:cubicBezTo>
                <a:cubicBezTo>
                  <a:pt x="1352" y="1395"/>
                  <a:pt x="1350" y="1396"/>
                  <a:pt x="1347" y="1397"/>
                </a:cubicBezTo>
                <a:close/>
                <a:moveTo>
                  <a:pt x="1644" y="1544"/>
                </a:moveTo>
                <a:cubicBezTo>
                  <a:pt x="1641" y="1542"/>
                  <a:pt x="1641" y="1539"/>
                  <a:pt x="1643" y="1536"/>
                </a:cubicBezTo>
                <a:cubicBezTo>
                  <a:pt x="1645" y="1532"/>
                  <a:pt x="1648" y="1528"/>
                  <a:pt x="1650" y="1524"/>
                </a:cubicBezTo>
                <a:cubicBezTo>
                  <a:pt x="1656" y="1528"/>
                  <a:pt x="1648" y="1538"/>
                  <a:pt x="1644" y="1544"/>
                </a:cubicBezTo>
                <a:close/>
                <a:moveTo>
                  <a:pt x="1647" y="1518"/>
                </a:moveTo>
                <a:cubicBezTo>
                  <a:pt x="1643" y="1516"/>
                  <a:pt x="1647" y="1509"/>
                  <a:pt x="1650" y="1506"/>
                </a:cubicBezTo>
                <a:cubicBezTo>
                  <a:pt x="1652" y="1504"/>
                  <a:pt x="1653" y="1502"/>
                  <a:pt x="1653" y="1503"/>
                </a:cubicBezTo>
                <a:cubicBezTo>
                  <a:pt x="1654" y="1503"/>
                  <a:pt x="1653" y="1506"/>
                  <a:pt x="1649" y="1510"/>
                </a:cubicBezTo>
                <a:cubicBezTo>
                  <a:pt x="1650" y="1512"/>
                  <a:pt x="1649" y="1515"/>
                  <a:pt x="1647" y="1518"/>
                </a:cubicBezTo>
                <a:close/>
                <a:moveTo>
                  <a:pt x="1362" y="1361"/>
                </a:moveTo>
                <a:cubicBezTo>
                  <a:pt x="1356" y="1359"/>
                  <a:pt x="1362" y="1357"/>
                  <a:pt x="1362" y="1354"/>
                </a:cubicBezTo>
                <a:cubicBezTo>
                  <a:pt x="1365" y="1357"/>
                  <a:pt x="1362" y="1357"/>
                  <a:pt x="1362" y="1361"/>
                </a:cubicBezTo>
                <a:close/>
                <a:moveTo>
                  <a:pt x="1369" y="1357"/>
                </a:moveTo>
                <a:cubicBezTo>
                  <a:pt x="1366" y="1355"/>
                  <a:pt x="1365" y="1353"/>
                  <a:pt x="1365" y="1350"/>
                </a:cubicBezTo>
                <a:cubicBezTo>
                  <a:pt x="1366" y="1352"/>
                  <a:pt x="1368" y="1353"/>
                  <a:pt x="1371" y="1354"/>
                </a:cubicBezTo>
                <a:lnTo>
                  <a:pt x="1369" y="1357"/>
                </a:lnTo>
                <a:close/>
                <a:moveTo>
                  <a:pt x="1361" y="1332"/>
                </a:moveTo>
                <a:cubicBezTo>
                  <a:pt x="1360" y="1331"/>
                  <a:pt x="1357" y="1327"/>
                  <a:pt x="1360" y="1328"/>
                </a:cubicBezTo>
                <a:cubicBezTo>
                  <a:pt x="1361" y="1327"/>
                  <a:pt x="1359" y="1327"/>
                  <a:pt x="1358" y="1326"/>
                </a:cubicBezTo>
                <a:cubicBezTo>
                  <a:pt x="1360" y="1325"/>
                  <a:pt x="1360" y="1326"/>
                  <a:pt x="1364" y="1328"/>
                </a:cubicBezTo>
                <a:cubicBezTo>
                  <a:pt x="1364" y="1330"/>
                  <a:pt x="1361" y="1329"/>
                  <a:pt x="1361" y="1332"/>
                </a:cubicBezTo>
                <a:close/>
                <a:moveTo>
                  <a:pt x="1365" y="1325"/>
                </a:moveTo>
                <a:cubicBezTo>
                  <a:pt x="1364" y="1324"/>
                  <a:pt x="1363" y="1323"/>
                  <a:pt x="1362" y="1324"/>
                </a:cubicBezTo>
                <a:cubicBezTo>
                  <a:pt x="1359" y="1323"/>
                  <a:pt x="1362" y="1321"/>
                  <a:pt x="1362" y="1319"/>
                </a:cubicBezTo>
                <a:cubicBezTo>
                  <a:pt x="1364" y="1321"/>
                  <a:pt x="1367" y="1322"/>
                  <a:pt x="1365" y="1325"/>
                </a:cubicBezTo>
                <a:close/>
                <a:moveTo>
                  <a:pt x="1356" y="1302"/>
                </a:moveTo>
                <a:cubicBezTo>
                  <a:pt x="1351" y="1300"/>
                  <a:pt x="1357" y="1299"/>
                  <a:pt x="1354" y="1296"/>
                </a:cubicBezTo>
                <a:cubicBezTo>
                  <a:pt x="1360" y="1297"/>
                  <a:pt x="1355" y="1300"/>
                  <a:pt x="1356" y="1302"/>
                </a:cubicBezTo>
                <a:close/>
                <a:moveTo>
                  <a:pt x="1303" y="1288"/>
                </a:moveTo>
                <a:cubicBezTo>
                  <a:pt x="1304" y="1287"/>
                  <a:pt x="1305" y="1286"/>
                  <a:pt x="1307" y="1286"/>
                </a:cubicBezTo>
                <a:cubicBezTo>
                  <a:pt x="1309" y="1285"/>
                  <a:pt x="1312" y="1285"/>
                  <a:pt x="1316" y="1287"/>
                </a:cubicBezTo>
                <a:cubicBezTo>
                  <a:pt x="1311" y="1287"/>
                  <a:pt x="1310" y="1289"/>
                  <a:pt x="1303" y="1288"/>
                </a:cubicBezTo>
                <a:close/>
                <a:moveTo>
                  <a:pt x="1349" y="1297"/>
                </a:moveTo>
                <a:cubicBezTo>
                  <a:pt x="1347" y="1295"/>
                  <a:pt x="1345" y="1291"/>
                  <a:pt x="1343" y="1295"/>
                </a:cubicBezTo>
                <a:cubicBezTo>
                  <a:pt x="1339" y="1294"/>
                  <a:pt x="1339" y="1292"/>
                  <a:pt x="1340" y="1291"/>
                </a:cubicBezTo>
                <a:cubicBezTo>
                  <a:pt x="1341" y="1290"/>
                  <a:pt x="1342" y="1289"/>
                  <a:pt x="1342" y="1287"/>
                </a:cubicBezTo>
                <a:cubicBezTo>
                  <a:pt x="1345" y="1289"/>
                  <a:pt x="1346" y="1290"/>
                  <a:pt x="1347" y="1292"/>
                </a:cubicBezTo>
                <a:cubicBezTo>
                  <a:pt x="1347" y="1293"/>
                  <a:pt x="1348" y="1294"/>
                  <a:pt x="1349" y="1297"/>
                </a:cubicBezTo>
                <a:close/>
                <a:moveTo>
                  <a:pt x="2012" y="1409"/>
                </a:moveTo>
                <a:cubicBezTo>
                  <a:pt x="2010" y="1404"/>
                  <a:pt x="2009" y="1411"/>
                  <a:pt x="2007" y="1406"/>
                </a:cubicBezTo>
                <a:cubicBezTo>
                  <a:pt x="2010" y="1397"/>
                  <a:pt x="2011" y="1391"/>
                  <a:pt x="2013" y="1385"/>
                </a:cubicBezTo>
                <a:cubicBezTo>
                  <a:pt x="2014" y="1380"/>
                  <a:pt x="2014" y="1374"/>
                  <a:pt x="2015" y="1366"/>
                </a:cubicBezTo>
                <a:cubicBezTo>
                  <a:pt x="2020" y="1372"/>
                  <a:pt x="2014" y="1395"/>
                  <a:pt x="2012" y="1409"/>
                </a:cubicBezTo>
                <a:close/>
                <a:moveTo>
                  <a:pt x="1315" y="1285"/>
                </a:moveTo>
                <a:cubicBezTo>
                  <a:pt x="1311" y="1285"/>
                  <a:pt x="1310" y="1283"/>
                  <a:pt x="1310" y="1282"/>
                </a:cubicBezTo>
                <a:cubicBezTo>
                  <a:pt x="1310" y="1281"/>
                  <a:pt x="1312" y="1280"/>
                  <a:pt x="1315" y="1281"/>
                </a:cubicBezTo>
                <a:cubicBezTo>
                  <a:pt x="1314" y="1283"/>
                  <a:pt x="1319" y="1284"/>
                  <a:pt x="1315" y="1285"/>
                </a:cubicBezTo>
                <a:close/>
                <a:moveTo>
                  <a:pt x="1353" y="1291"/>
                </a:moveTo>
                <a:cubicBezTo>
                  <a:pt x="1348" y="1290"/>
                  <a:pt x="1350" y="1285"/>
                  <a:pt x="1352" y="1285"/>
                </a:cubicBezTo>
                <a:cubicBezTo>
                  <a:pt x="1355" y="1287"/>
                  <a:pt x="1352" y="1287"/>
                  <a:pt x="1353" y="1291"/>
                </a:cubicBezTo>
                <a:close/>
                <a:moveTo>
                  <a:pt x="2017" y="1360"/>
                </a:moveTo>
                <a:cubicBezTo>
                  <a:pt x="2012" y="1362"/>
                  <a:pt x="2016" y="1344"/>
                  <a:pt x="2018" y="1342"/>
                </a:cubicBezTo>
                <a:cubicBezTo>
                  <a:pt x="2019" y="1344"/>
                  <a:pt x="2020" y="1347"/>
                  <a:pt x="2020" y="1351"/>
                </a:cubicBezTo>
                <a:cubicBezTo>
                  <a:pt x="2019" y="1354"/>
                  <a:pt x="2019" y="1358"/>
                  <a:pt x="2017" y="1360"/>
                </a:cubicBezTo>
                <a:close/>
                <a:moveTo>
                  <a:pt x="1339" y="1277"/>
                </a:moveTo>
                <a:cubicBezTo>
                  <a:pt x="1334" y="1276"/>
                  <a:pt x="1333" y="1274"/>
                  <a:pt x="1336" y="1273"/>
                </a:cubicBezTo>
                <a:cubicBezTo>
                  <a:pt x="1338" y="1274"/>
                  <a:pt x="1339" y="1275"/>
                  <a:pt x="1339" y="1277"/>
                </a:cubicBezTo>
                <a:close/>
                <a:moveTo>
                  <a:pt x="1326" y="1262"/>
                </a:moveTo>
                <a:cubicBezTo>
                  <a:pt x="1327" y="1260"/>
                  <a:pt x="1325" y="1258"/>
                  <a:pt x="1324" y="1256"/>
                </a:cubicBezTo>
                <a:cubicBezTo>
                  <a:pt x="1323" y="1254"/>
                  <a:pt x="1321" y="1252"/>
                  <a:pt x="1323" y="1251"/>
                </a:cubicBezTo>
                <a:cubicBezTo>
                  <a:pt x="1328" y="1250"/>
                  <a:pt x="1327" y="1252"/>
                  <a:pt x="1332" y="1252"/>
                </a:cubicBezTo>
                <a:cubicBezTo>
                  <a:pt x="1329" y="1253"/>
                  <a:pt x="1333" y="1256"/>
                  <a:pt x="1326" y="1256"/>
                </a:cubicBezTo>
                <a:cubicBezTo>
                  <a:pt x="1329" y="1256"/>
                  <a:pt x="1329" y="1257"/>
                  <a:pt x="1329" y="1258"/>
                </a:cubicBezTo>
                <a:cubicBezTo>
                  <a:pt x="1328" y="1259"/>
                  <a:pt x="1328" y="1260"/>
                  <a:pt x="1327" y="1260"/>
                </a:cubicBezTo>
                <a:cubicBezTo>
                  <a:pt x="1327" y="1261"/>
                  <a:pt x="1326" y="1261"/>
                  <a:pt x="1326" y="1262"/>
                </a:cubicBezTo>
                <a:close/>
                <a:moveTo>
                  <a:pt x="1328" y="1261"/>
                </a:moveTo>
                <a:cubicBezTo>
                  <a:pt x="1331" y="1260"/>
                  <a:pt x="1337" y="1261"/>
                  <a:pt x="1336" y="1263"/>
                </a:cubicBezTo>
                <a:cubicBezTo>
                  <a:pt x="1326" y="1261"/>
                  <a:pt x="1337" y="1266"/>
                  <a:pt x="1328" y="1266"/>
                </a:cubicBezTo>
                <a:cubicBezTo>
                  <a:pt x="1329" y="1264"/>
                  <a:pt x="1328" y="1264"/>
                  <a:pt x="1328" y="1261"/>
                </a:cubicBezTo>
                <a:close/>
                <a:moveTo>
                  <a:pt x="1297" y="1253"/>
                </a:moveTo>
                <a:cubicBezTo>
                  <a:pt x="1292" y="1251"/>
                  <a:pt x="1296" y="1251"/>
                  <a:pt x="1297" y="1249"/>
                </a:cubicBezTo>
                <a:cubicBezTo>
                  <a:pt x="1302" y="1250"/>
                  <a:pt x="1298" y="1251"/>
                  <a:pt x="1297" y="1253"/>
                </a:cubicBezTo>
                <a:close/>
                <a:moveTo>
                  <a:pt x="2012" y="1072"/>
                </a:moveTo>
                <a:cubicBezTo>
                  <a:pt x="2010" y="1073"/>
                  <a:pt x="2009" y="1069"/>
                  <a:pt x="2007" y="1070"/>
                </a:cubicBezTo>
                <a:cubicBezTo>
                  <a:pt x="2004" y="1061"/>
                  <a:pt x="2006" y="1057"/>
                  <a:pt x="2002" y="1047"/>
                </a:cubicBezTo>
                <a:cubicBezTo>
                  <a:pt x="2004" y="1047"/>
                  <a:pt x="2007" y="1051"/>
                  <a:pt x="2009" y="1057"/>
                </a:cubicBezTo>
                <a:cubicBezTo>
                  <a:pt x="2011" y="1062"/>
                  <a:pt x="2012" y="1068"/>
                  <a:pt x="2012" y="1072"/>
                </a:cubicBezTo>
                <a:close/>
                <a:moveTo>
                  <a:pt x="1320" y="1207"/>
                </a:moveTo>
                <a:cubicBezTo>
                  <a:pt x="1314" y="1207"/>
                  <a:pt x="1319" y="1203"/>
                  <a:pt x="1312" y="1204"/>
                </a:cubicBezTo>
                <a:cubicBezTo>
                  <a:pt x="1311" y="1200"/>
                  <a:pt x="1314" y="1198"/>
                  <a:pt x="1309" y="1197"/>
                </a:cubicBezTo>
                <a:cubicBezTo>
                  <a:pt x="1311" y="1197"/>
                  <a:pt x="1314" y="1196"/>
                  <a:pt x="1316" y="1195"/>
                </a:cubicBezTo>
                <a:cubicBezTo>
                  <a:pt x="1316" y="1199"/>
                  <a:pt x="1321" y="1202"/>
                  <a:pt x="1320" y="1207"/>
                </a:cubicBezTo>
                <a:close/>
                <a:moveTo>
                  <a:pt x="1996" y="1024"/>
                </a:moveTo>
                <a:cubicBezTo>
                  <a:pt x="1995" y="1018"/>
                  <a:pt x="1994" y="1015"/>
                  <a:pt x="1992" y="1011"/>
                </a:cubicBezTo>
                <a:cubicBezTo>
                  <a:pt x="1991" y="1008"/>
                  <a:pt x="1990" y="1005"/>
                  <a:pt x="1989" y="1001"/>
                </a:cubicBezTo>
                <a:cubicBezTo>
                  <a:pt x="1991" y="1000"/>
                  <a:pt x="1994" y="1006"/>
                  <a:pt x="1996" y="1012"/>
                </a:cubicBezTo>
                <a:cubicBezTo>
                  <a:pt x="1998" y="1018"/>
                  <a:pt x="1998" y="1024"/>
                  <a:pt x="1996" y="1024"/>
                </a:cubicBezTo>
                <a:close/>
                <a:moveTo>
                  <a:pt x="1311" y="1196"/>
                </a:moveTo>
                <a:cubicBezTo>
                  <a:pt x="1303" y="1196"/>
                  <a:pt x="1301" y="1192"/>
                  <a:pt x="1306" y="1188"/>
                </a:cubicBezTo>
                <a:cubicBezTo>
                  <a:pt x="1297" y="1188"/>
                  <a:pt x="1291" y="1188"/>
                  <a:pt x="1295" y="1182"/>
                </a:cubicBezTo>
                <a:cubicBezTo>
                  <a:pt x="1300" y="1182"/>
                  <a:pt x="1297" y="1187"/>
                  <a:pt x="1309" y="1184"/>
                </a:cubicBezTo>
                <a:cubicBezTo>
                  <a:pt x="1309" y="1189"/>
                  <a:pt x="1313" y="1193"/>
                  <a:pt x="1311" y="1196"/>
                </a:cubicBezTo>
                <a:close/>
                <a:moveTo>
                  <a:pt x="1330" y="1189"/>
                </a:moveTo>
                <a:cubicBezTo>
                  <a:pt x="1326" y="1190"/>
                  <a:pt x="1325" y="1186"/>
                  <a:pt x="1327" y="1185"/>
                </a:cubicBezTo>
                <a:cubicBezTo>
                  <a:pt x="1331" y="1184"/>
                  <a:pt x="1334" y="1185"/>
                  <a:pt x="1335" y="1187"/>
                </a:cubicBezTo>
                <a:cubicBezTo>
                  <a:pt x="1333" y="1188"/>
                  <a:pt x="1330" y="1188"/>
                  <a:pt x="1330" y="1189"/>
                </a:cubicBezTo>
                <a:close/>
                <a:moveTo>
                  <a:pt x="1331" y="1182"/>
                </a:moveTo>
                <a:cubicBezTo>
                  <a:pt x="1325" y="1184"/>
                  <a:pt x="1329" y="1180"/>
                  <a:pt x="1326" y="1178"/>
                </a:cubicBezTo>
                <a:cubicBezTo>
                  <a:pt x="1329" y="1177"/>
                  <a:pt x="1329" y="1176"/>
                  <a:pt x="1332" y="1175"/>
                </a:cubicBezTo>
                <a:cubicBezTo>
                  <a:pt x="1332" y="1177"/>
                  <a:pt x="1332" y="1180"/>
                  <a:pt x="1331" y="1182"/>
                </a:cubicBezTo>
                <a:close/>
                <a:moveTo>
                  <a:pt x="1987" y="920"/>
                </a:moveTo>
                <a:cubicBezTo>
                  <a:pt x="1982" y="915"/>
                  <a:pt x="1979" y="908"/>
                  <a:pt x="1976" y="901"/>
                </a:cubicBezTo>
                <a:cubicBezTo>
                  <a:pt x="1983" y="902"/>
                  <a:pt x="1981" y="910"/>
                  <a:pt x="1987" y="920"/>
                </a:cubicBezTo>
                <a:close/>
                <a:moveTo>
                  <a:pt x="1286" y="1191"/>
                </a:moveTo>
                <a:cubicBezTo>
                  <a:pt x="1283" y="1192"/>
                  <a:pt x="1284" y="1189"/>
                  <a:pt x="1283" y="1188"/>
                </a:cubicBezTo>
                <a:cubicBezTo>
                  <a:pt x="1287" y="1188"/>
                  <a:pt x="1286" y="1187"/>
                  <a:pt x="1285" y="1186"/>
                </a:cubicBezTo>
                <a:cubicBezTo>
                  <a:pt x="1291" y="1184"/>
                  <a:pt x="1286" y="1189"/>
                  <a:pt x="1286" y="1191"/>
                </a:cubicBezTo>
                <a:close/>
                <a:moveTo>
                  <a:pt x="1306" y="1180"/>
                </a:moveTo>
                <a:cubicBezTo>
                  <a:pt x="1305" y="1181"/>
                  <a:pt x="1303" y="1181"/>
                  <a:pt x="1302" y="1182"/>
                </a:cubicBezTo>
                <a:cubicBezTo>
                  <a:pt x="1301" y="1181"/>
                  <a:pt x="1301" y="1180"/>
                  <a:pt x="1300" y="1179"/>
                </a:cubicBezTo>
                <a:cubicBezTo>
                  <a:pt x="1304" y="1177"/>
                  <a:pt x="1304" y="1180"/>
                  <a:pt x="1306" y="1180"/>
                </a:cubicBezTo>
                <a:close/>
                <a:moveTo>
                  <a:pt x="1977" y="894"/>
                </a:moveTo>
                <a:cubicBezTo>
                  <a:pt x="1973" y="892"/>
                  <a:pt x="1969" y="887"/>
                  <a:pt x="1965" y="879"/>
                </a:cubicBezTo>
                <a:cubicBezTo>
                  <a:pt x="1969" y="879"/>
                  <a:pt x="1977" y="887"/>
                  <a:pt x="1977" y="894"/>
                </a:cubicBezTo>
                <a:close/>
                <a:moveTo>
                  <a:pt x="1953" y="895"/>
                </a:moveTo>
                <a:cubicBezTo>
                  <a:pt x="1950" y="896"/>
                  <a:pt x="1948" y="884"/>
                  <a:pt x="1947" y="881"/>
                </a:cubicBezTo>
                <a:cubicBezTo>
                  <a:pt x="1954" y="881"/>
                  <a:pt x="1954" y="891"/>
                  <a:pt x="1953" y="895"/>
                </a:cubicBezTo>
                <a:close/>
                <a:moveTo>
                  <a:pt x="1936" y="876"/>
                </a:moveTo>
                <a:cubicBezTo>
                  <a:pt x="1932" y="878"/>
                  <a:pt x="1928" y="869"/>
                  <a:pt x="1923" y="862"/>
                </a:cubicBezTo>
                <a:cubicBezTo>
                  <a:pt x="1925" y="861"/>
                  <a:pt x="1928" y="863"/>
                  <a:pt x="1931" y="866"/>
                </a:cubicBezTo>
                <a:cubicBezTo>
                  <a:pt x="1933" y="869"/>
                  <a:pt x="1935" y="874"/>
                  <a:pt x="1936" y="876"/>
                </a:cubicBezTo>
                <a:close/>
                <a:moveTo>
                  <a:pt x="1923" y="848"/>
                </a:moveTo>
                <a:cubicBezTo>
                  <a:pt x="1925" y="852"/>
                  <a:pt x="1923" y="851"/>
                  <a:pt x="1922" y="849"/>
                </a:cubicBezTo>
                <a:cubicBezTo>
                  <a:pt x="1918" y="850"/>
                  <a:pt x="1927" y="860"/>
                  <a:pt x="1922" y="860"/>
                </a:cubicBezTo>
                <a:cubicBezTo>
                  <a:pt x="1918" y="853"/>
                  <a:pt x="1916" y="855"/>
                  <a:pt x="1912" y="848"/>
                </a:cubicBezTo>
                <a:cubicBezTo>
                  <a:pt x="1913" y="846"/>
                  <a:pt x="1913" y="844"/>
                  <a:pt x="1911" y="841"/>
                </a:cubicBezTo>
                <a:cubicBezTo>
                  <a:pt x="1915" y="840"/>
                  <a:pt x="1920" y="850"/>
                  <a:pt x="1923" y="848"/>
                </a:cubicBezTo>
                <a:close/>
                <a:moveTo>
                  <a:pt x="1272" y="1176"/>
                </a:moveTo>
                <a:cubicBezTo>
                  <a:pt x="1273" y="1175"/>
                  <a:pt x="1272" y="1174"/>
                  <a:pt x="1272" y="1174"/>
                </a:cubicBezTo>
                <a:cubicBezTo>
                  <a:pt x="1274" y="1172"/>
                  <a:pt x="1278" y="1173"/>
                  <a:pt x="1277" y="1171"/>
                </a:cubicBezTo>
                <a:cubicBezTo>
                  <a:pt x="1280" y="1170"/>
                  <a:pt x="1275" y="1175"/>
                  <a:pt x="1273" y="1176"/>
                </a:cubicBezTo>
                <a:cubicBezTo>
                  <a:pt x="1271" y="1175"/>
                  <a:pt x="1268" y="1177"/>
                  <a:pt x="1269" y="1175"/>
                </a:cubicBezTo>
                <a:cubicBezTo>
                  <a:pt x="1271" y="1174"/>
                  <a:pt x="1271" y="1175"/>
                  <a:pt x="1272" y="1176"/>
                </a:cubicBezTo>
                <a:close/>
                <a:moveTo>
                  <a:pt x="1937" y="812"/>
                </a:moveTo>
                <a:cubicBezTo>
                  <a:pt x="1935" y="814"/>
                  <a:pt x="1931" y="811"/>
                  <a:pt x="1928" y="808"/>
                </a:cubicBezTo>
                <a:cubicBezTo>
                  <a:pt x="1926" y="804"/>
                  <a:pt x="1924" y="801"/>
                  <a:pt x="1928" y="800"/>
                </a:cubicBezTo>
                <a:cubicBezTo>
                  <a:pt x="1930" y="801"/>
                  <a:pt x="1932" y="803"/>
                  <a:pt x="1933" y="805"/>
                </a:cubicBezTo>
                <a:cubicBezTo>
                  <a:pt x="1935" y="808"/>
                  <a:pt x="1936" y="810"/>
                  <a:pt x="1937" y="812"/>
                </a:cubicBezTo>
                <a:close/>
                <a:moveTo>
                  <a:pt x="1909" y="825"/>
                </a:moveTo>
                <a:cubicBezTo>
                  <a:pt x="1906" y="829"/>
                  <a:pt x="1901" y="820"/>
                  <a:pt x="1897" y="821"/>
                </a:cubicBezTo>
                <a:cubicBezTo>
                  <a:pt x="1896" y="818"/>
                  <a:pt x="1897" y="815"/>
                  <a:pt x="1899" y="813"/>
                </a:cubicBezTo>
                <a:cubicBezTo>
                  <a:pt x="1902" y="816"/>
                  <a:pt x="1905" y="819"/>
                  <a:pt x="1909" y="825"/>
                </a:cubicBezTo>
                <a:close/>
                <a:moveTo>
                  <a:pt x="1276" y="1162"/>
                </a:moveTo>
                <a:cubicBezTo>
                  <a:pt x="1275" y="1163"/>
                  <a:pt x="1273" y="1163"/>
                  <a:pt x="1272" y="1164"/>
                </a:cubicBezTo>
                <a:cubicBezTo>
                  <a:pt x="1272" y="1163"/>
                  <a:pt x="1273" y="1162"/>
                  <a:pt x="1274" y="1162"/>
                </a:cubicBezTo>
                <a:cubicBezTo>
                  <a:pt x="1275" y="1161"/>
                  <a:pt x="1274" y="1160"/>
                  <a:pt x="1277" y="1159"/>
                </a:cubicBezTo>
                <a:cubicBezTo>
                  <a:pt x="1276" y="1160"/>
                  <a:pt x="1276" y="1161"/>
                  <a:pt x="1278" y="1160"/>
                </a:cubicBezTo>
                <a:cubicBezTo>
                  <a:pt x="1278" y="1161"/>
                  <a:pt x="1275" y="1162"/>
                  <a:pt x="1276" y="1162"/>
                </a:cubicBezTo>
                <a:close/>
                <a:moveTo>
                  <a:pt x="1268" y="1162"/>
                </a:moveTo>
                <a:cubicBezTo>
                  <a:pt x="1272" y="1159"/>
                  <a:pt x="1273" y="1159"/>
                  <a:pt x="1277" y="1157"/>
                </a:cubicBezTo>
                <a:cubicBezTo>
                  <a:pt x="1275" y="1160"/>
                  <a:pt x="1270" y="1164"/>
                  <a:pt x="1268" y="1162"/>
                </a:cubicBezTo>
                <a:close/>
                <a:moveTo>
                  <a:pt x="1872" y="753"/>
                </a:moveTo>
                <a:cubicBezTo>
                  <a:pt x="1871" y="754"/>
                  <a:pt x="1871" y="755"/>
                  <a:pt x="1872" y="757"/>
                </a:cubicBezTo>
                <a:cubicBezTo>
                  <a:pt x="1865" y="754"/>
                  <a:pt x="1871" y="751"/>
                  <a:pt x="1860" y="743"/>
                </a:cubicBezTo>
                <a:cubicBezTo>
                  <a:pt x="1862" y="743"/>
                  <a:pt x="1860" y="740"/>
                  <a:pt x="1858" y="737"/>
                </a:cubicBezTo>
                <a:cubicBezTo>
                  <a:pt x="1865" y="739"/>
                  <a:pt x="1862" y="748"/>
                  <a:pt x="1872" y="753"/>
                </a:cubicBezTo>
                <a:close/>
                <a:moveTo>
                  <a:pt x="1302" y="1127"/>
                </a:moveTo>
                <a:cubicBezTo>
                  <a:pt x="1297" y="1127"/>
                  <a:pt x="1292" y="1125"/>
                  <a:pt x="1288" y="1122"/>
                </a:cubicBezTo>
                <a:cubicBezTo>
                  <a:pt x="1284" y="1119"/>
                  <a:pt x="1280" y="1116"/>
                  <a:pt x="1277" y="1116"/>
                </a:cubicBezTo>
                <a:cubicBezTo>
                  <a:pt x="1286" y="1111"/>
                  <a:pt x="1295" y="1123"/>
                  <a:pt x="1302" y="1127"/>
                </a:cubicBezTo>
                <a:close/>
                <a:moveTo>
                  <a:pt x="1287" y="1128"/>
                </a:moveTo>
                <a:cubicBezTo>
                  <a:pt x="1284" y="1130"/>
                  <a:pt x="1284" y="1130"/>
                  <a:pt x="1284" y="1130"/>
                </a:cubicBezTo>
                <a:cubicBezTo>
                  <a:pt x="1282" y="1129"/>
                  <a:pt x="1281" y="1128"/>
                  <a:pt x="1282" y="1127"/>
                </a:cubicBezTo>
                <a:cubicBezTo>
                  <a:pt x="1285" y="1125"/>
                  <a:pt x="1286" y="1127"/>
                  <a:pt x="1287" y="1128"/>
                </a:cubicBezTo>
                <a:close/>
                <a:moveTo>
                  <a:pt x="1280" y="1127"/>
                </a:moveTo>
                <a:cubicBezTo>
                  <a:pt x="1279" y="1128"/>
                  <a:pt x="1278" y="1129"/>
                  <a:pt x="1276" y="1130"/>
                </a:cubicBezTo>
                <a:cubicBezTo>
                  <a:pt x="1276" y="1129"/>
                  <a:pt x="1275" y="1128"/>
                  <a:pt x="1278" y="1125"/>
                </a:cubicBezTo>
                <a:lnTo>
                  <a:pt x="1280" y="1127"/>
                </a:lnTo>
                <a:close/>
                <a:moveTo>
                  <a:pt x="1259" y="1140"/>
                </a:moveTo>
                <a:cubicBezTo>
                  <a:pt x="1258" y="1141"/>
                  <a:pt x="1258" y="1140"/>
                  <a:pt x="1259" y="1139"/>
                </a:cubicBezTo>
                <a:cubicBezTo>
                  <a:pt x="1252" y="1142"/>
                  <a:pt x="1261" y="1137"/>
                  <a:pt x="1259" y="1136"/>
                </a:cubicBezTo>
                <a:cubicBezTo>
                  <a:pt x="1261" y="1135"/>
                  <a:pt x="1261" y="1136"/>
                  <a:pt x="1262" y="1137"/>
                </a:cubicBezTo>
                <a:cubicBezTo>
                  <a:pt x="1260" y="1138"/>
                  <a:pt x="1259" y="1139"/>
                  <a:pt x="1259" y="1140"/>
                </a:cubicBezTo>
                <a:close/>
                <a:moveTo>
                  <a:pt x="1272" y="1111"/>
                </a:moveTo>
                <a:cubicBezTo>
                  <a:pt x="1268" y="1115"/>
                  <a:pt x="1267" y="1111"/>
                  <a:pt x="1264" y="1111"/>
                </a:cubicBezTo>
                <a:cubicBezTo>
                  <a:pt x="1270" y="1107"/>
                  <a:pt x="1268" y="1112"/>
                  <a:pt x="1272" y="1111"/>
                </a:cubicBezTo>
                <a:close/>
                <a:moveTo>
                  <a:pt x="1697" y="524"/>
                </a:moveTo>
                <a:cubicBezTo>
                  <a:pt x="1694" y="523"/>
                  <a:pt x="1686" y="520"/>
                  <a:pt x="1685" y="515"/>
                </a:cubicBezTo>
                <a:cubicBezTo>
                  <a:pt x="1687" y="513"/>
                  <a:pt x="1693" y="521"/>
                  <a:pt x="1697" y="524"/>
                </a:cubicBezTo>
                <a:close/>
                <a:moveTo>
                  <a:pt x="1126" y="968"/>
                </a:moveTo>
                <a:cubicBezTo>
                  <a:pt x="1120" y="952"/>
                  <a:pt x="1131" y="952"/>
                  <a:pt x="1146" y="965"/>
                </a:cubicBezTo>
                <a:cubicBezTo>
                  <a:pt x="1146" y="963"/>
                  <a:pt x="1143" y="961"/>
                  <a:pt x="1141" y="958"/>
                </a:cubicBezTo>
                <a:cubicBezTo>
                  <a:pt x="1143" y="954"/>
                  <a:pt x="1148" y="962"/>
                  <a:pt x="1150" y="960"/>
                </a:cubicBezTo>
                <a:cubicBezTo>
                  <a:pt x="1152" y="961"/>
                  <a:pt x="1150" y="963"/>
                  <a:pt x="1149" y="965"/>
                </a:cubicBezTo>
                <a:cubicBezTo>
                  <a:pt x="1163" y="974"/>
                  <a:pt x="1164" y="974"/>
                  <a:pt x="1180" y="984"/>
                </a:cubicBezTo>
                <a:cubicBezTo>
                  <a:pt x="1178" y="990"/>
                  <a:pt x="1187" y="990"/>
                  <a:pt x="1186" y="996"/>
                </a:cubicBezTo>
                <a:cubicBezTo>
                  <a:pt x="1190" y="998"/>
                  <a:pt x="1184" y="991"/>
                  <a:pt x="1189" y="992"/>
                </a:cubicBezTo>
                <a:cubicBezTo>
                  <a:pt x="1198" y="1000"/>
                  <a:pt x="1195" y="1002"/>
                  <a:pt x="1207" y="1009"/>
                </a:cubicBezTo>
                <a:cubicBezTo>
                  <a:pt x="1210" y="1006"/>
                  <a:pt x="1197" y="1003"/>
                  <a:pt x="1203" y="1000"/>
                </a:cubicBezTo>
                <a:cubicBezTo>
                  <a:pt x="1208" y="1007"/>
                  <a:pt x="1214" y="1010"/>
                  <a:pt x="1220" y="1012"/>
                </a:cubicBezTo>
                <a:cubicBezTo>
                  <a:pt x="1219" y="1015"/>
                  <a:pt x="1217" y="1016"/>
                  <a:pt x="1215" y="1016"/>
                </a:cubicBezTo>
                <a:cubicBezTo>
                  <a:pt x="1218" y="1019"/>
                  <a:pt x="1220" y="1018"/>
                  <a:pt x="1222" y="1015"/>
                </a:cubicBezTo>
                <a:cubicBezTo>
                  <a:pt x="1230" y="1019"/>
                  <a:pt x="1229" y="1024"/>
                  <a:pt x="1230" y="1028"/>
                </a:cubicBezTo>
                <a:cubicBezTo>
                  <a:pt x="1223" y="1029"/>
                  <a:pt x="1215" y="1023"/>
                  <a:pt x="1207" y="1016"/>
                </a:cubicBezTo>
                <a:cubicBezTo>
                  <a:pt x="1199" y="1010"/>
                  <a:pt x="1191" y="1002"/>
                  <a:pt x="1184" y="1002"/>
                </a:cubicBezTo>
                <a:cubicBezTo>
                  <a:pt x="1177" y="994"/>
                  <a:pt x="1169" y="988"/>
                  <a:pt x="1162" y="982"/>
                </a:cubicBezTo>
                <a:cubicBezTo>
                  <a:pt x="1154" y="976"/>
                  <a:pt x="1146" y="970"/>
                  <a:pt x="1138" y="963"/>
                </a:cubicBezTo>
                <a:cubicBezTo>
                  <a:pt x="1136" y="965"/>
                  <a:pt x="1142" y="967"/>
                  <a:pt x="1142" y="969"/>
                </a:cubicBezTo>
                <a:cubicBezTo>
                  <a:pt x="1139" y="973"/>
                  <a:pt x="1132" y="965"/>
                  <a:pt x="1134" y="962"/>
                </a:cubicBezTo>
                <a:cubicBezTo>
                  <a:pt x="1128" y="962"/>
                  <a:pt x="1127" y="962"/>
                  <a:pt x="1126" y="968"/>
                </a:cubicBezTo>
                <a:close/>
                <a:moveTo>
                  <a:pt x="1657" y="448"/>
                </a:moveTo>
                <a:cubicBezTo>
                  <a:pt x="1654" y="449"/>
                  <a:pt x="1646" y="445"/>
                  <a:pt x="1645" y="442"/>
                </a:cubicBezTo>
                <a:cubicBezTo>
                  <a:pt x="1648" y="441"/>
                  <a:pt x="1652" y="444"/>
                  <a:pt x="1657" y="448"/>
                </a:cubicBezTo>
                <a:close/>
                <a:moveTo>
                  <a:pt x="1658" y="436"/>
                </a:moveTo>
                <a:cubicBezTo>
                  <a:pt x="1656" y="441"/>
                  <a:pt x="1646" y="434"/>
                  <a:pt x="1651" y="430"/>
                </a:cubicBezTo>
                <a:cubicBezTo>
                  <a:pt x="1653" y="432"/>
                  <a:pt x="1655" y="434"/>
                  <a:pt x="1658" y="436"/>
                </a:cubicBezTo>
                <a:close/>
                <a:moveTo>
                  <a:pt x="1594" y="520"/>
                </a:moveTo>
                <a:cubicBezTo>
                  <a:pt x="1589" y="520"/>
                  <a:pt x="1573" y="509"/>
                  <a:pt x="1581" y="505"/>
                </a:cubicBezTo>
                <a:cubicBezTo>
                  <a:pt x="1584" y="512"/>
                  <a:pt x="1589" y="515"/>
                  <a:pt x="1594" y="520"/>
                </a:cubicBezTo>
                <a:close/>
                <a:moveTo>
                  <a:pt x="1643" y="441"/>
                </a:moveTo>
                <a:cubicBezTo>
                  <a:pt x="1636" y="439"/>
                  <a:pt x="1630" y="434"/>
                  <a:pt x="1624" y="429"/>
                </a:cubicBezTo>
                <a:cubicBezTo>
                  <a:pt x="1618" y="424"/>
                  <a:pt x="1612" y="418"/>
                  <a:pt x="1607" y="415"/>
                </a:cubicBezTo>
                <a:cubicBezTo>
                  <a:pt x="1611" y="416"/>
                  <a:pt x="1614" y="415"/>
                  <a:pt x="1617" y="412"/>
                </a:cubicBezTo>
                <a:cubicBezTo>
                  <a:pt x="1621" y="416"/>
                  <a:pt x="1625" y="420"/>
                  <a:pt x="1628" y="423"/>
                </a:cubicBezTo>
                <a:cubicBezTo>
                  <a:pt x="1631" y="427"/>
                  <a:pt x="1634" y="430"/>
                  <a:pt x="1638" y="432"/>
                </a:cubicBezTo>
                <a:cubicBezTo>
                  <a:pt x="1639" y="435"/>
                  <a:pt x="1636" y="437"/>
                  <a:pt x="1643" y="441"/>
                </a:cubicBezTo>
                <a:close/>
                <a:moveTo>
                  <a:pt x="1215" y="993"/>
                </a:moveTo>
                <a:cubicBezTo>
                  <a:pt x="1212" y="995"/>
                  <a:pt x="1206" y="987"/>
                  <a:pt x="1203" y="986"/>
                </a:cubicBezTo>
                <a:cubicBezTo>
                  <a:pt x="1209" y="982"/>
                  <a:pt x="1209" y="988"/>
                  <a:pt x="1215" y="993"/>
                </a:cubicBezTo>
                <a:close/>
                <a:moveTo>
                  <a:pt x="1596" y="475"/>
                </a:moveTo>
                <a:cubicBezTo>
                  <a:pt x="1594" y="475"/>
                  <a:pt x="1592" y="476"/>
                  <a:pt x="1591" y="478"/>
                </a:cubicBezTo>
                <a:cubicBezTo>
                  <a:pt x="1585" y="475"/>
                  <a:pt x="1589" y="472"/>
                  <a:pt x="1584" y="469"/>
                </a:cubicBezTo>
                <a:cubicBezTo>
                  <a:pt x="1586" y="466"/>
                  <a:pt x="1591" y="471"/>
                  <a:pt x="1596" y="475"/>
                </a:cubicBezTo>
                <a:close/>
                <a:moveTo>
                  <a:pt x="1583" y="481"/>
                </a:moveTo>
                <a:cubicBezTo>
                  <a:pt x="1582" y="482"/>
                  <a:pt x="1581" y="484"/>
                  <a:pt x="1580" y="485"/>
                </a:cubicBezTo>
                <a:cubicBezTo>
                  <a:pt x="1570" y="481"/>
                  <a:pt x="1568" y="474"/>
                  <a:pt x="1559" y="466"/>
                </a:cubicBezTo>
                <a:cubicBezTo>
                  <a:pt x="1569" y="468"/>
                  <a:pt x="1573" y="477"/>
                  <a:pt x="1583" y="481"/>
                </a:cubicBezTo>
                <a:close/>
                <a:moveTo>
                  <a:pt x="1559" y="467"/>
                </a:moveTo>
                <a:cubicBezTo>
                  <a:pt x="1550" y="463"/>
                  <a:pt x="1544" y="457"/>
                  <a:pt x="1538" y="451"/>
                </a:cubicBezTo>
                <a:cubicBezTo>
                  <a:pt x="1531" y="445"/>
                  <a:pt x="1524" y="439"/>
                  <a:pt x="1514" y="435"/>
                </a:cubicBezTo>
                <a:cubicBezTo>
                  <a:pt x="1518" y="433"/>
                  <a:pt x="1517" y="433"/>
                  <a:pt x="1521" y="429"/>
                </a:cubicBezTo>
                <a:cubicBezTo>
                  <a:pt x="1527" y="439"/>
                  <a:pt x="1542" y="453"/>
                  <a:pt x="1549" y="451"/>
                </a:cubicBezTo>
                <a:cubicBezTo>
                  <a:pt x="1552" y="453"/>
                  <a:pt x="1551" y="455"/>
                  <a:pt x="1549" y="458"/>
                </a:cubicBezTo>
                <a:cubicBezTo>
                  <a:pt x="1555" y="461"/>
                  <a:pt x="1552" y="457"/>
                  <a:pt x="1554" y="454"/>
                </a:cubicBezTo>
                <a:cubicBezTo>
                  <a:pt x="1559" y="459"/>
                  <a:pt x="1554" y="462"/>
                  <a:pt x="1559" y="467"/>
                </a:cubicBezTo>
                <a:close/>
                <a:moveTo>
                  <a:pt x="1193" y="960"/>
                </a:moveTo>
                <a:cubicBezTo>
                  <a:pt x="1189" y="966"/>
                  <a:pt x="1189" y="957"/>
                  <a:pt x="1184" y="955"/>
                </a:cubicBezTo>
                <a:cubicBezTo>
                  <a:pt x="1188" y="954"/>
                  <a:pt x="1190" y="957"/>
                  <a:pt x="1193" y="960"/>
                </a:cubicBezTo>
                <a:close/>
                <a:moveTo>
                  <a:pt x="1202" y="918"/>
                </a:moveTo>
                <a:cubicBezTo>
                  <a:pt x="1182" y="911"/>
                  <a:pt x="1160" y="889"/>
                  <a:pt x="1144" y="878"/>
                </a:cubicBezTo>
                <a:cubicBezTo>
                  <a:pt x="1139" y="876"/>
                  <a:pt x="1141" y="884"/>
                  <a:pt x="1145" y="886"/>
                </a:cubicBezTo>
                <a:cubicBezTo>
                  <a:pt x="1141" y="888"/>
                  <a:pt x="1139" y="881"/>
                  <a:pt x="1136" y="880"/>
                </a:cubicBezTo>
                <a:cubicBezTo>
                  <a:pt x="1137" y="877"/>
                  <a:pt x="1140" y="878"/>
                  <a:pt x="1141" y="876"/>
                </a:cubicBezTo>
                <a:cubicBezTo>
                  <a:pt x="1142" y="873"/>
                  <a:pt x="1134" y="870"/>
                  <a:pt x="1131" y="868"/>
                </a:cubicBezTo>
                <a:cubicBezTo>
                  <a:pt x="1159" y="870"/>
                  <a:pt x="1173" y="892"/>
                  <a:pt x="1203" y="913"/>
                </a:cubicBezTo>
                <a:cubicBezTo>
                  <a:pt x="1202" y="915"/>
                  <a:pt x="1201" y="916"/>
                  <a:pt x="1202" y="918"/>
                </a:cubicBezTo>
                <a:close/>
                <a:moveTo>
                  <a:pt x="1151" y="983"/>
                </a:moveTo>
                <a:cubicBezTo>
                  <a:pt x="1148" y="984"/>
                  <a:pt x="1144" y="980"/>
                  <a:pt x="1141" y="979"/>
                </a:cubicBezTo>
                <a:cubicBezTo>
                  <a:pt x="1142" y="977"/>
                  <a:pt x="1141" y="975"/>
                  <a:pt x="1143" y="973"/>
                </a:cubicBezTo>
                <a:cubicBezTo>
                  <a:pt x="1149" y="976"/>
                  <a:pt x="1144" y="980"/>
                  <a:pt x="1151" y="983"/>
                </a:cubicBezTo>
                <a:close/>
                <a:moveTo>
                  <a:pt x="1515" y="426"/>
                </a:moveTo>
                <a:cubicBezTo>
                  <a:pt x="1511" y="431"/>
                  <a:pt x="1504" y="425"/>
                  <a:pt x="1497" y="421"/>
                </a:cubicBezTo>
                <a:cubicBezTo>
                  <a:pt x="1498" y="418"/>
                  <a:pt x="1501" y="420"/>
                  <a:pt x="1502" y="417"/>
                </a:cubicBezTo>
                <a:cubicBezTo>
                  <a:pt x="1504" y="423"/>
                  <a:pt x="1510" y="422"/>
                  <a:pt x="1515" y="426"/>
                </a:cubicBezTo>
                <a:close/>
                <a:moveTo>
                  <a:pt x="1129" y="948"/>
                </a:moveTo>
                <a:cubicBezTo>
                  <a:pt x="1127" y="950"/>
                  <a:pt x="1124" y="951"/>
                  <a:pt x="1122" y="955"/>
                </a:cubicBezTo>
                <a:cubicBezTo>
                  <a:pt x="1115" y="949"/>
                  <a:pt x="1113" y="944"/>
                  <a:pt x="1107" y="936"/>
                </a:cubicBezTo>
                <a:cubicBezTo>
                  <a:pt x="1115" y="934"/>
                  <a:pt x="1119" y="944"/>
                  <a:pt x="1129" y="948"/>
                </a:cubicBezTo>
                <a:close/>
                <a:moveTo>
                  <a:pt x="1071" y="940"/>
                </a:moveTo>
                <a:cubicBezTo>
                  <a:pt x="1074" y="941"/>
                  <a:pt x="1076" y="943"/>
                  <a:pt x="1078" y="944"/>
                </a:cubicBezTo>
                <a:cubicBezTo>
                  <a:pt x="1053" y="933"/>
                  <a:pt x="1022" y="915"/>
                  <a:pt x="997" y="893"/>
                </a:cubicBezTo>
                <a:cubicBezTo>
                  <a:pt x="996" y="892"/>
                  <a:pt x="995" y="895"/>
                  <a:pt x="993" y="893"/>
                </a:cubicBezTo>
                <a:cubicBezTo>
                  <a:pt x="990" y="891"/>
                  <a:pt x="988" y="888"/>
                  <a:pt x="986" y="886"/>
                </a:cubicBezTo>
                <a:cubicBezTo>
                  <a:pt x="989" y="882"/>
                  <a:pt x="995" y="888"/>
                  <a:pt x="999" y="890"/>
                </a:cubicBezTo>
                <a:cubicBezTo>
                  <a:pt x="1000" y="888"/>
                  <a:pt x="1001" y="887"/>
                  <a:pt x="1000" y="886"/>
                </a:cubicBezTo>
                <a:cubicBezTo>
                  <a:pt x="1015" y="891"/>
                  <a:pt x="1037" y="910"/>
                  <a:pt x="1062" y="917"/>
                </a:cubicBezTo>
                <a:cubicBezTo>
                  <a:pt x="1066" y="921"/>
                  <a:pt x="1069" y="925"/>
                  <a:pt x="1070" y="930"/>
                </a:cubicBezTo>
                <a:cubicBezTo>
                  <a:pt x="1074" y="932"/>
                  <a:pt x="1071" y="925"/>
                  <a:pt x="1074" y="924"/>
                </a:cubicBezTo>
                <a:cubicBezTo>
                  <a:pt x="1078" y="925"/>
                  <a:pt x="1077" y="933"/>
                  <a:pt x="1081" y="931"/>
                </a:cubicBezTo>
                <a:cubicBezTo>
                  <a:pt x="1085" y="934"/>
                  <a:pt x="1082" y="934"/>
                  <a:pt x="1079" y="936"/>
                </a:cubicBezTo>
                <a:cubicBezTo>
                  <a:pt x="1088" y="939"/>
                  <a:pt x="1094" y="941"/>
                  <a:pt x="1098" y="945"/>
                </a:cubicBezTo>
                <a:cubicBezTo>
                  <a:pt x="1102" y="942"/>
                  <a:pt x="1095" y="941"/>
                  <a:pt x="1092" y="938"/>
                </a:cubicBezTo>
                <a:cubicBezTo>
                  <a:pt x="1100" y="937"/>
                  <a:pt x="1108" y="946"/>
                  <a:pt x="1111" y="951"/>
                </a:cubicBezTo>
                <a:cubicBezTo>
                  <a:pt x="1109" y="956"/>
                  <a:pt x="1099" y="954"/>
                  <a:pt x="1106" y="960"/>
                </a:cubicBezTo>
                <a:cubicBezTo>
                  <a:pt x="1102" y="960"/>
                  <a:pt x="1097" y="955"/>
                  <a:pt x="1093" y="951"/>
                </a:cubicBezTo>
                <a:cubicBezTo>
                  <a:pt x="1088" y="946"/>
                  <a:pt x="1084" y="942"/>
                  <a:pt x="1081" y="944"/>
                </a:cubicBezTo>
                <a:cubicBezTo>
                  <a:pt x="1083" y="947"/>
                  <a:pt x="1086" y="949"/>
                  <a:pt x="1089" y="951"/>
                </a:cubicBezTo>
                <a:cubicBezTo>
                  <a:pt x="1092" y="954"/>
                  <a:pt x="1096" y="956"/>
                  <a:pt x="1099" y="959"/>
                </a:cubicBezTo>
                <a:cubicBezTo>
                  <a:pt x="1105" y="963"/>
                  <a:pt x="1111" y="968"/>
                  <a:pt x="1111" y="974"/>
                </a:cubicBezTo>
                <a:cubicBezTo>
                  <a:pt x="1093" y="969"/>
                  <a:pt x="1085" y="953"/>
                  <a:pt x="1068" y="944"/>
                </a:cubicBezTo>
                <a:cubicBezTo>
                  <a:pt x="1069" y="943"/>
                  <a:pt x="1070" y="941"/>
                  <a:pt x="1071" y="940"/>
                </a:cubicBezTo>
                <a:close/>
                <a:moveTo>
                  <a:pt x="1141" y="921"/>
                </a:moveTo>
                <a:cubicBezTo>
                  <a:pt x="1139" y="925"/>
                  <a:pt x="1134" y="925"/>
                  <a:pt x="1133" y="921"/>
                </a:cubicBezTo>
                <a:cubicBezTo>
                  <a:pt x="1135" y="918"/>
                  <a:pt x="1138" y="920"/>
                  <a:pt x="1141" y="921"/>
                </a:cubicBezTo>
                <a:close/>
                <a:moveTo>
                  <a:pt x="1122" y="919"/>
                </a:moveTo>
                <a:cubicBezTo>
                  <a:pt x="1123" y="918"/>
                  <a:pt x="1124" y="919"/>
                  <a:pt x="1125" y="917"/>
                </a:cubicBezTo>
                <a:cubicBezTo>
                  <a:pt x="1116" y="911"/>
                  <a:pt x="1111" y="908"/>
                  <a:pt x="1106" y="905"/>
                </a:cubicBezTo>
                <a:cubicBezTo>
                  <a:pt x="1101" y="903"/>
                  <a:pt x="1096" y="901"/>
                  <a:pt x="1087" y="897"/>
                </a:cubicBezTo>
                <a:cubicBezTo>
                  <a:pt x="1090" y="881"/>
                  <a:pt x="1121" y="906"/>
                  <a:pt x="1130" y="910"/>
                </a:cubicBezTo>
                <a:cubicBezTo>
                  <a:pt x="1134" y="918"/>
                  <a:pt x="1132" y="923"/>
                  <a:pt x="1122" y="919"/>
                </a:cubicBezTo>
                <a:close/>
                <a:moveTo>
                  <a:pt x="1102" y="931"/>
                </a:moveTo>
                <a:cubicBezTo>
                  <a:pt x="1099" y="933"/>
                  <a:pt x="1095" y="931"/>
                  <a:pt x="1092" y="933"/>
                </a:cubicBezTo>
                <a:cubicBezTo>
                  <a:pt x="1093" y="928"/>
                  <a:pt x="1080" y="925"/>
                  <a:pt x="1083" y="919"/>
                </a:cubicBezTo>
                <a:cubicBezTo>
                  <a:pt x="1086" y="927"/>
                  <a:pt x="1096" y="923"/>
                  <a:pt x="1102" y="931"/>
                </a:cubicBezTo>
                <a:close/>
                <a:moveTo>
                  <a:pt x="1081" y="843"/>
                </a:moveTo>
                <a:cubicBezTo>
                  <a:pt x="1082" y="842"/>
                  <a:pt x="1080" y="841"/>
                  <a:pt x="1079" y="840"/>
                </a:cubicBezTo>
                <a:cubicBezTo>
                  <a:pt x="1080" y="839"/>
                  <a:pt x="1083" y="842"/>
                  <a:pt x="1085" y="841"/>
                </a:cubicBezTo>
                <a:cubicBezTo>
                  <a:pt x="1085" y="837"/>
                  <a:pt x="1076" y="834"/>
                  <a:pt x="1072" y="831"/>
                </a:cubicBezTo>
                <a:cubicBezTo>
                  <a:pt x="1082" y="829"/>
                  <a:pt x="1096" y="840"/>
                  <a:pt x="1103" y="840"/>
                </a:cubicBezTo>
                <a:cubicBezTo>
                  <a:pt x="1104" y="845"/>
                  <a:pt x="1100" y="848"/>
                  <a:pt x="1099" y="848"/>
                </a:cubicBezTo>
                <a:cubicBezTo>
                  <a:pt x="1097" y="853"/>
                  <a:pt x="1102" y="850"/>
                  <a:pt x="1103" y="854"/>
                </a:cubicBezTo>
                <a:cubicBezTo>
                  <a:pt x="1108" y="855"/>
                  <a:pt x="1100" y="848"/>
                  <a:pt x="1104" y="846"/>
                </a:cubicBezTo>
                <a:cubicBezTo>
                  <a:pt x="1115" y="853"/>
                  <a:pt x="1117" y="857"/>
                  <a:pt x="1124" y="856"/>
                </a:cubicBezTo>
                <a:cubicBezTo>
                  <a:pt x="1128" y="861"/>
                  <a:pt x="1123" y="858"/>
                  <a:pt x="1132" y="863"/>
                </a:cubicBezTo>
                <a:cubicBezTo>
                  <a:pt x="1128" y="872"/>
                  <a:pt x="1122" y="859"/>
                  <a:pt x="1116" y="859"/>
                </a:cubicBezTo>
                <a:cubicBezTo>
                  <a:pt x="1118" y="867"/>
                  <a:pt x="1138" y="867"/>
                  <a:pt x="1133" y="875"/>
                </a:cubicBezTo>
                <a:cubicBezTo>
                  <a:pt x="1115" y="862"/>
                  <a:pt x="1087" y="856"/>
                  <a:pt x="1072" y="834"/>
                </a:cubicBezTo>
                <a:cubicBezTo>
                  <a:pt x="1077" y="834"/>
                  <a:pt x="1075" y="840"/>
                  <a:pt x="1081" y="843"/>
                </a:cubicBezTo>
                <a:close/>
                <a:moveTo>
                  <a:pt x="1088" y="911"/>
                </a:moveTo>
                <a:cubicBezTo>
                  <a:pt x="1093" y="915"/>
                  <a:pt x="1082" y="913"/>
                  <a:pt x="1086" y="917"/>
                </a:cubicBezTo>
                <a:cubicBezTo>
                  <a:pt x="1083" y="920"/>
                  <a:pt x="1082" y="913"/>
                  <a:pt x="1082" y="912"/>
                </a:cubicBezTo>
                <a:cubicBezTo>
                  <a:pt x="1083" y="909"/>
                  <a:pt x="1086" y="913"/>
                  <a:pt x="1088" y="911"/>
                </a:cubicBezTo>
                <a:close/>
                <a:moveTo>
                  <a:pt x="1079" y="912"/>
                </a:moveTo>
                <a:cubicBezTo>
                  <a:pt x="1073" y="910"/>
                  <a:pt x="1064" y="905"/>
                  <a:pt x="1059" y="900"/>
                </a:cubicBezTo>
                <a:cubicBezTo>
                  <a:pt x="1053" y="895"/>
                  <a:pt x="1049" y="890"/>
                  <a:pt x="1054" y="889"/>
                </a:cubicBezTo>
                <a:cubicBezTo>
                  <a:pt x="1056" y="894"/>
                  <a:pt x="1060" y="896"/>
                  <a:pt x="1065" y="899"/>
                </a:cubicBezTo>
                <a:cubicBezTo>
                  <a:pt x="1070" y="902"/>
                  <a:pt x="1075" y="906"/>
                  <a:pt x="1079" y="912"/>
                </a:cubicBezTo>
                <a:close/>
                <a:moveTo>
                  <a:pt x="1117" y="800"/>
                </a:moveTo>
                <a:cubicBezTo>
                  <a:pt x="1119" y="802"/>
                  <a:pt x="1114" y="801"/>
                  <a:pt x="1117" y="803"/>
                </a:cubicBezTo>
                <a:cubicBezTo>
                  <a:pt x="1110" y="807"/>
                  <a:pt x="1104" y="795"/>
                  <a:pt x="1099" y="792"/>
                </a:cubicBezTo>
                <a:cubicBezTo>
                  <a:pt x="1104" y="786"/>
                  <a:pt x="1111" y="802"/>
                  <a:pt x="1117" y="800"/>
                </a:cubicBezTo>
                <a:close/>
                <a:moveTo>
                  <a:pt x="1102" y="790"/>
                </a:moveTo>
                <a:cubicBezTo>
                  <a:pt x="1099" y="789"/>
                  <a:pt x="1097" y="787"/>
                  <a:pt x="1094" y="785"/>
                </a:cubicBezTo>
                <a:cubicBezTo>
                  <a:pt x="1096" y="785"/>
                  <a:pt x="1097" y="784"/>
                  <a:pt x="1096" y="783"/>
                </a:cubicBezTo>
                <a:cubicBezTo>
                  <a:pt x="1097" y="782"/>
                  <a:pt x="1100" y="785"/>
                  <a:pt x="1102" y="783"/>
                </a:cubicBezTo>
                <a:cubicBezTo>
                  <a:pt x="1104" y="785"/>
                  <a:pt x="1104" y="788"/>
                  <a:pt x="1102" y="790"/>
                </a:cubicBezTo>
                <a:close/>
                <a:moveTo>
                  <a:pt x="1047" y="891"/>
                </a:moveTo>
                <a:cubicBezTo>
                  <a:pt x="1036" y="888"/>
                  <a:pt x="1017" y="872"/>
                  <a:pt x="999" y="865"/>
                </a:cubicBezTo>
                <a:cubicBezTo>
                  <a:pt x="1006" y="863"/>
                  <a:pt x="1013" y="866"/>
                  <a:pt x="1020" y="871"/>
                </a:cubicBezTo>
                <a:cubicBezTo>
                  <a:pt x="1027" y="876"/>
                  <a:pt x="1034" y="882"/>
                  <a:pt x="1043" y="885"/>
                </a:cubicBezTo>
                <a:cubicBezTo>
                  <a:pt x="1039" y="888"/>
                  <a:pt x="1044" y="889"/>
                  <a:pt x="1047" y="891"/>
                </a:cubicBezTo>
                <a:close/>
                <a:moveTo>
                  <a:pt x="1061" y="754"/>
                </a:moveTo>
                <a:cubicBezTo>
                  <a:pt x="1059" y="750"/>
                  <a:pt x="1047" y="748"/>
                  <a:pt x="1048" y="741"/>
                </a:cubicBezTo>
                <a:cubicBezTo>
                  <a:pt x="1044" y="740"/>
                  <a:pt x="1041" y="742"/>
                  <a:pt x="1036" y="738"/>
                </a:cubicBezTo>
                <a:cubicBezTo>
                  <a:pt x="1037" y="735"/>
                  <a:pt x="1034" y="731"/>
                  <a:pt x="1038" y="731"/>
                </a:cubicBezTo>
                <a:cubicBezTo>
                  <a:pt x="1042" y="732"/>
                  <a:pt x="1038" y="735"/>
                  <a:pt x="1041" y="737"/>
                </a:cubicBezTo>
                <a:cubicBezTo>
                  <a:pt x="1044" y="739"/>
                  <a:pt x="1046" y="736"/>
                  <a:pt x="1043" y="733"/>
                </a:cubicBezTo>
                <a:cubicBezTo>
                  <a:pt x="1060" y="740"/>
                  <a:pt x="1067" y="744"/>
                  <a:pt x="1079" y="755"/>
                </a:cubicBezTo>
                <a:cubicBezTo>
                  <a:pt x="1075" y="754"/>
                  <a:pt x="1069" y="756"/>
                  <a:pt x="1067" y="751"/>
                </a:cubicBezTo>
                <a:cubicBezTo>
                  <a:pt x="1063" y="758"/>
                  <a:pt x="1072" y="758"/>
                  <a:pt x="1077" y="758"/>
                </a:cubicBezTo>
                <a:cubicBezTo>
                  <a:pt x="1077" y="760"/>
                  <a:pt x="1080" y="767"/>
                  <a:pt x="1077" y="765"/>
                </a:cubicBezTo>
                <a:cubicBezTo>
                  <a:pt x="1075" y="769"/>
                  <a:pt x="1070" y="761"/>
                  <a:pt x="1064" y="760"/>
                </a:cubicBezTo>
                <a:cubicBezTo>
                  <a:pt x="1066" y="766"/>
                  <a:pt x="1082" y="770"/>
                  <a:pt x="1083" y="773"/>
                </a:cubicBezTo>
                <a:cubicBezTo>
                  <a:pt x="1084" y="770"/>
                  <a:pt x="1083" y="765"/>
                  <a:pt x="1089" y="769"/>
                </a:cubicBezTo>
                <a:cubicBezTo>
                  <a:pt x="1083" y="777"/>
                  <a:pt x="1090" y="783"/>
                  <a:pt x="1098" y="790"/>
                </a:cubicBezTo>
                <a:cubicBezTo>
                  <a:pt x="1096" y="790"/>
                  <a:pt x="1094" y="791"/>
                  <a:pt x="1093" y="793"/>
                </a:cubicBezTo>
                <a:cubicBezTo>
                  <a:pt x="1090" y="790"/>
                  <a:pt x="1085" y="786"/>
                  <a:pt x="1079" y="783"/>
                </a:cubicBezTo>
                <a:cubicBezTo>
                  <a:pt x="1073" y="780"/>
                  <a:pt x="1066" y="776"/>
                  <a:pt x="1059" y="773"/>
                </a:cubicBezTo>
                <a:cubicBezTo>
                  <a:pt x="1045" y="766"/>
                  <a:pt x="1031" y="759"/>
                  <a:pt x="1020" y="752"/>
                </a:cubicBezTo>
                <a:cubicBezTo>
                  <a:pt x="1021" y="750"/>
                  <a:pt x="1024" y="750"/>
                  <a:pt x="1025" y="748"/>
                </a:cubicBezTo>
                <a:cubicBezTo>
                  <a:pt x="1019" y="746"/>
                  <a:pt x="1017" y="749"/>
                  <a:pt x="1011" y="747"/>
                </a:cubicBezTo>
                <a:cubicBezTo>
                  <a:pt x="1012" y="745"/>
                  <a:pt x="1013" y="743"/>
                  <a:pt x="1014" y="742"/>
                </a:cubicBezTo>
                <a:cubicBezTo>
                  <a:pt x="1011" y="740"/>
                  <a:pt x="1010" y="742"/>
                  <a:pt x="1007" y="740"/>
                </a:cubicBezTo>
                <a:cubicBezTo>
                  <a:pt x="1003" y="739"/>
                  <a:pt x="1008" y="743"/>
                  <a:pt x="1004" y="743"/>
                </a:cubicBezTo>
                <a:cubicBezTo>
                  <a:pt x="996" y="739"/>
                  <a:pt x="996" y="739"/>
                  <a:pt x="996" y="739"/>
                </a:cubicBezTo>
                <a:cubicBezTo>
                  <a:pt x="997" y="737"/>
                  <a:pt x="997" y="736"/>
                  <a:pt x="996" y="735"/>
                </a:cubicBezTo>
                <a:cubicBezTo>
                  <a:pt x="1000" y="734"/>
                  <a:pt x="1004" y="731"/>
                  <a:pt x="1010" y="735"/>
                </a:cubicBezTo>
                <a:cubicBezTo>
                  <a:pt x="1009" y="733"/>
                  <a:pt x="1010" y="731"/>
                  <a:pt x="1011" y="729"/>
                </a:cubicBezTo>
                <a:cubicBezTo>
                  <a:pt x="1012" y="731"/>
                  <a:pt x="1015" y="732"/>
                  <a:pt x="1017" y="732"/>
                </a:cubicBezTo>
                <a:cubicBezTo>
                  <a:pt x="1019" y="733"/>
                  <a:pt x="1022" y="734"/>
                  <a:pt x="1023" y="737"/>
                </a:cubicBezTo>
                <a:cubicBezTo>
                  <a:pt x="1025" y="737"/>
                  <a:pt x="1027" y="736"/>
                  <a:pt x="1028" y="733"/>
                </a:cubicBezTo>
                <a:cubicBezTo>
                  <a:pt x="1040" y="742"/>
                  <a:pt x="1047" y="747"/>
                  <a:pt x="1061" y="754"/>
                </a:cubicBezTo>
                <a:close/>
                <a:moveTo>
                  <a:pt x="986" y="871"/>
                </a:moveTo>
                <a:cubicBezTo>
                  <a:pt x="987" y="866"/>
                  <a:pt x="990" y="868"/>
                  <a:pt x="992" y="866"/>
                </a:cubicBezTo>
                <a:cubicBezTo>
                  <a:pt x="999" y="872"/>
                  <a:pt x="1002" y="873"/>
                  <a:pt x="1010" y="878"/>
                </a:cubicBezTo>
                <a:cubicBezTo>
                  <a:pt x="1008" y="873"/>
                  <a:pt x="1013" y="875"/>
                  <a:pt x="1018" y="878"/>
                </a:cubicBezTo>
                <a:cubicBezTo>
                  <a:pt x="1024" y="882"/>
                  <a:pt x="1030" y="888"/>
                  <a:pt x="1030" y="890"/>
                </a:cubicBezTo>
                <a:cubicBezTo>
                  <a:pt x="1021" y="889"/>
                  <a:pt x="1014" y="884"/>
                  <a:pt x="1006" y="879"/>
                </a:cubicBezTo>
                <a:cubicBezTo>
                  <a:pt x="999" y="874"/>
                  <a:pt x="992" y="870"/>
                  <a:pt x="986" y="871"/>
                </a:cubicBezTo>
                <a:close/>
                <a:moveTo>
                  <a:pt x="989" y="879"/>
                </a:moveTo>
                <a:cubicBezTo>
                  <a:pt x="987" y="882"/>
                  <a:pt x="982" y="876"/>
                  <a:pt x="982" y="875"/>
                </a:cubicBezTo>
                <a:cubicBezTo>
                  <a:pt x="985" y="871"/>
                  <a:pt x="987" y="876"/>
                  <a:pt x="989" y="879"/>
                </a:cubicBezTo>
                <a:close/>
                <a:moveTo>
                  <a:pt x="987" y="863"/>
                </a:moveTo>
                <a:cubicBezTo>
                  <a:pt x="985" y="868"/>
                  <a:pt x="981" y="867"/>
                  <a:pt x="977" y="864"/>
                </a:cubicBezTo>
                <a:cubicBezTo>
                  <a:pt x="978" y="860"/>
                  <a:pt x="981" y="863"/>
                  <a:pt x="982" y="860"/>
                </a:cubicBezTo>
                <a:cubicBezTo>
                  <a:pt x="980" y="858"/>
                  <a:pt x="978" y="856"/>
                  <a:pt x="975" y="854"/>
                </a:cubicBezTo>
                <a:cubicBezTo>
                  <a:pt x="972" y="852"/>
                  <a:pt x="970" y="851"/>
                  <a:pt x="968" y="849"/>
                </a:cubicBezTo>
                <a:cubicBezTo>
                  <a:pt x="963" y="846"/>
                  <a:pt x="960" y="842"/>
                  <a:pt x="960" y="837"/>
                </a:cubicBezTo>
                <a:cubicBezTo>
                  <a:pt x="969" y="844"/>
                  <a:pt x="975" y="843"/>
                  <a:pt x="984" y="845"/>
                </a:cubicBezTo>
                <a:cubicBezTo>
                  <a:pt x="985" y="847"/>
                  <a:pt x="985" y="850"/>
                  <a:pt x="987" y="852"/>
                </a:cubicBezTo>
                <a:cubicBezTo>
                  <a:pt x="984" y="853"/>
                  <a:pt x="983" y="852"/>
                  <a:pt x="980" y="849"/>
                </a:cubicBezTo>
                <a:cubicBezTo>
                  <a:pt x="978" y="854"/>
                  <a:pt x="981" y="859"/>
                  <a:pt x="987" y="863"/>
                </a:cubicBezTo>
                <a:close/>
                <a:moveTo>
                  <a:pt x="941" y="839"/>
                </a:moveTo>
                <a:cubicBezTo>
                  <a:pt x="938" y="841"/>
                  <a:pt x="932" y="836"/>
                  <a:pt x="935" y="833"/>
                </a:cubicBezTo>
                <a:cubicBezTo>
                  <a:pt x="937" y="832"/>
                  <a:pt x="939" y="833"/>
                  <a:pt x="942" y="834"/>
                </a:cubicBezTo>
                <a:cubicBezTo>
                  <a:pt x="940" y="836"/>
                  <a:pt x="939" y="838"/>
                  <a:pt x="941" y="839"/>
                </a:cubicBezTo>
                <a:close/>
                <a:moveTo>
                  <a:pt x="1237" y="149"/>
                </a:moveTo>
                <a:cubicBezTo>
                  <a:pt x="1233" y="151"/>
                  <a:pt x="1231" y="149"/>
                  <a:pt x="1228" y="146"/>
                </a:cubicBezTo>
                <a:cubicBezTo>
                  <a:pt x="1225" y="144"/>
                  <a:pt x="1222" y="140"/>
                  <a:pt x="1218" y="138"/>
                </a:cubicBezTo>
                <a:cubicBezTo>
                  <a:pt x="1218" y="134"/>
                  <a:pt x="1230" y="145"/>
                  <a:pt x="1230" y="141"/>
                </a:cubicBezTo>
                <a:cubicBezTo>
                  <a:pt x="1236" y="144"/>
                  <a:pt x="1230" y="147"/>
                  <a:pt x="1237" y="149"/>
                </a:cubicBezTo>
                <a:close/>
                <a:moveTo>
                  <a:pt x="1157" y="130"/>
                </a:moveTo>
                <a:cubicBezTo>
                  <a:pt x="1150" y="128"/>
                  <a:pt x="1143" y="125"/>
                  <a:pt x="1137" y="122"/>
                </a:cubicBezTo>
                <a:cubicBezTo>
                  <a:pt x="1130" y="118"/>
                  <a:pt x="1124" y="116"/>
                  <a:pt x="1116" y="116"/>
                </a:cubicBezTo>
                <a:cubicBezTo>
                  <a:pt x="1107" y="113"/>
                  <a:pt x="1113" y="108"/>
                  <a:pt x="1103" y="105"/>
                </a:cubicBezTo>
                <a:cubicBezTo>
                  <a:pt x="1102" y="101"/>
                  <a:pt x="1112" y="103"/>
                  <a:pt x="1105" y="99"/>
                </a:cubicBezTo>
                <a:cubicBezTo>
                  <a:pt x="1112" y="100"/>
                  <a:pt x="1117" y="101"/>
                  <a:pt x="1123" y="103"/>
                </a:cubicBezTo>
                <a:cubicBezTo>
                  <a:pt x="1128" y="105"/>
                  <a:pt x="1134" y="107"/>
                  <a:pt x="1141" y="109"/>
                </a:cubicBezTo>
                <a:cubicBezTo>
                  <a:pt x="1143" y="112"/>
                  <a:pt x="1142" y="116"/>
                  <a:pt x="1138" y="116"/>
                </a:cubicBezTo>
                <a:cubicBezTo>
                  <a:pt x="1145" y="121"/>
                  <a:pt x="1154" y="125"/>
                  <a:pt x="1157" y="130"/>
                </a:cubicBezTo>
                <a:close/>
                <a:moveTo>
                  <a:pt x="854" y="759"/>
                </a:moveTo>
                <a:cubicBezTo>
                  <a:pt x="853" y="762"/>
                  <a:pt x="848" y="757"/>
                  <a:pt x="845" y="757"/>
                </a:cubicBezTo>
                <a:cubicBezTo>
                  <a:pt x="847" y="754"/>
                  <a:pt x="853" y="757"/>
                  <a:pt x="854" y="759"/>
                </a:cubicBezTo>
                <a:close/>
                <a:moveTo>
                  <a:pt x="838" y="782"/>
                </a:moveTo>
                <a:cubicBezTo>
                  <a:pt x="837" y="785"/>
                  <a:pt x="831" y="780"/>
                  <a:pt x="828" y="780"/>
                </a:cubicBezTo>
                <a:cubicBezTo>
                  <a:pt x="832" y="772"/>
                  <a:pt x="833" y="781"/>
                  <a:pt x="838" y="782"/>
                </a:cubicBezTo>
                <a:close/>
                <a:moveTo>
                  <a:pt x="793" y="747"/>
                </a:moveTo>
                <a:cubicBezTo>
                  <a:pt x="796" y="751"/>
                  <a:pt x="788" y="751"/>
                  <a:pt x="784" y="749"/>
                </a:cubicBezTo>
                <a:cubicBezTo>
                  <a:pt x="785" y="745"/>
                  <a:pt x="787" y="745"/>
                  <a:pt x="788" y="746"/>
                </a:cubicBezTo>
                <a:cubicBezTo>
                  <a:pt x="790" y="747"/>
                  <a:pt x="792" y="748"/>
                  <a:pt x="793" y="747"/>
                </a:cubicBezTo>
                <a:close/>
                <a:moveTo>
                  <a:pt x="908" y="124"/>
                </a:moveTo>
                <a:cubicBezTo>
                  <a:pt x="903" y="124"/>
                  <a:pt x="898" y="123"/>
                  <a:pt x="894" y="123"/>
                </a:cubicBezTo>
                <a:cubicBezTo>
                  <a:pt x="891" y="123"/>
                  <a:pt x="889" y="124"/>
                  <a:pt x="890" y="127"/>
                </a:cubicBezTo>
                <a:cubicBezTo>
                  <a:pt x="870" y="124"/>
                  <a:pt x="867" y="105"/>
                  <a:pt x="884" y="103"/>
                </a:cubicBezTo>
                <a:cubicBezTo>
                  <a:pt x="894" y="109"/>
                  <a:pt x="910" y="115"/>
                  <a:pt x="908" y="124"/>
                </a:cubicBezTo>
                <a:close/>
                <a:moveTo>
                  <a:pt x="731" y="576"/>
                </a:moveTo>
                <a:cubicBezTo>
                  <a:pt x="731" y="580"/>
                  <a:pt x="727" y="580"/>
                  <a:pt x="722" y="578"/>
                </a:cubicBezTo>
                <a:cubicBezTo>
                  <a:pt x="723" y="576"/>
                  <a:pt x="721" y="575"/>
                  <a:pt x="722" y="573"/>
                </a:cubicBezTo>
                <a:cubicBezTo>
                  <a:pt x="725" y="573"/>
                  <a:pt x="729" y="574"/>
                  <a:pt x="731" y="576"/>
                </a:cubicBezTo>
                <a:close/>
                <a:moveTo>
                  <a:pt x="612" y="100"/>
                </a:moveTo>
                <a:cubicBezTo>
                  <a:pt x="615" y="107"/>
                  <a:pt x="600" y="106"/>
                  <a:pt x="594" y="109"/>
                </a:cubicBezTo>
                <a:cubicBezTo>
                  <a:pt x="593" y="120"/>
                  <a:pt x="605" y="123"/>
                  <a:pt x="592" y="131"/>
                </a:cubicBezTo>
                <a:cubicBezTo>
                  <a:pt x="581" y="132"/>
                  <a:pt x="578" y="129"/>
                  <a:pt x="570" y="127"/>
                </a:cubicBezTo>
                <a:cubicBezTo>
                  <a:pt x="566" y="115"/>
                  <a:pt x="568" y="115"/>
                  <a:pt x="574" y="104"/>
                </a:cubicBezTo>
                <a:cubicBezTo>
                  <a:pt x="583" y="102"/>
                  <a:pt x="599" y="104"/>
                  <a:pt x="596" y="97"/>
                </a:cubicBezTo>
                <a:cubicBezTo>
                  <a:pt x="600" y="99"/>
                  <a:pt x="608" y="98"/>
                  <a:pt x="612" y="100"/>
                </a:cubicBezTo>
                <a:close/>
                <a:moveTo>
                  <a:pt x="609" y="383"/>
                </a:moveTo>
                <a:cubicBezTo>
                  <a:pt x="608" y="387"/>
                  <a:pt x="598" y="385"/>
                  <a:pt x="596" y="384"/>
                </a:cubicBezTo>
                <a:cubicBezTo>
                  <a:pt x="598" y="382"/>
                  <a:pt x="601" y="381"/>
                  <a:pt x="605" y="381"/>
                </a:cubicBezTo>
                <a:cubicBezTo>
                  <a:pt x="604" y="383"/>
                  <a:pt x="607" y="383"/>
                  <a:pt x="609" y="383"/>
                </a:cubicBezTo>
                <a:close/>
                <a:moveTo>
                  <a:pt x="554" y="120"/>
                </a:moveTo>
                <a:cubicBezTo>
                  <a:pt x="548" y="121"/>
                  <a:pt x="547" y="119"/>
                  <a:pt x="541" y="120"/>
                </a:cubicBezTo>
                <a:cubicBezTo>
                  <a:pt x="538" y="116"/>
                  <a:pt x="545" y="116"/>
                  <a:pt x="543" y="113"/>
                </a:cubicBezTo>
                <a:cubicBezTo>
                  <a:pt x="548" y="115"/>
                  <a:pt x="555" y="115"/>
                  <a:pt x="554" y="120"/>
                </a:cubicBezTo>
                <a:close/>
                <a:moveTo>
                  <a:pt x="597" y="587"/>
                </a:moveTo>
                <a:cubicBezTo>
                  <a:pt x="598" y="592"/>
                  <a:pt x="587" y="591"/>
                  <a:pt x="588" y="586"/>
                </a:cubicBezTo>
                <a:cubicBezTo>
                  <a:pt x="591" y="583"/>
                  <a:pt x="594" y="586"/>
                  <a:pt x="597" y="587"/>
                </a:cubicBezTo>
                <a:close/>
                <a:moveTo>
                  <a:pt x="535" y="574"/>
                </a:moveTo>
                <a:cubicBezTo>
                  <a:pt x="532" y="574"/>
                  <a:pt x="532" y="574"/>
                  <a:pt x="532" y="574"/>
                </a:cubicBezTo>
                <a:cubicBezTo>
                  <a:pt x="531" y="570"/>
                  <a:pt x="527" y="569"/>
                  <a:pt x="533" y="567"/>
                </a:cubicBezTo>
                <a:cubicBezTo>
                  <a:pt x="533" y="571"/>
                  <a:pt x="537" y="570"/>
                  <a:pt x="535" y="574"/>
                </a:cubicBezTo>
                <a:close/>
              </a:path>
            </a:pathLst>
          </a:custGeom>
          <a:solidFill>
            <a:schemeClr val="accent2"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Arial" panose="020B0604020202020204" pitchFamily="34" charset="0"/>
              <a:ea typeface="幼圆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4" name="Rectangle 2"/>
          <p:cNvSpPr/>
          <p:nvPr/>
        </p:nvSpPr>
        <p:spPr>
          <a:xfrm>
            <a:off x="5119688" y="1750695"/>
            <a:ext cx="66976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这里的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I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  <a:sym typeface="+mn-ea"/>
              </a:rPr>
              <a:t>是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t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  <a:sym typeface="+mn-ea"/>
              </a:rPr>
              <a:t>的函数吗？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5" name="Rectangle 2"/>
          <p:cNvSpPr/>
          <p:nvPr/>
        </p:nvSpPr>
        <p:spPr>
          <a:xfrm>
            <a:off x="5120005" y="3418205"/>
            <a:ext cx="703199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  <a:sym typeface="+mn-ea"/>
              </a:rPr>
              <a:t>请根据该图确定这一天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12:00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  <a:sym typeface="+mn-ea"/>
              </a:rPr>
              <a:t>的空气质量指数（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AQI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  <a:sym typeface="+mn-ea"/>
              </a:rPr>
              <a:t>）的值？怎么确定？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  <a:p>
            <a:endParaRPr lang="zh-CN" altLang="en-US" sz="2800" b="1" dirty="0"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3" name="Rectangle 3"/>
          <p:cNvSpPr/>
          <p:nvPr/>
        </p:nvSpPr>
        <p:spPr>
          <a:xfrm>
            <a:off x="229870" y="4465320"/>
            <a:ext cx="4356735" cy="2306955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函数概念：在变化过程中，有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两个变量</a:t>
            </a:r>
            <a:r>
              <a:rPr lang="zh-CN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zh-CN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，如果</a:t>
            </a:r>
            <a:r>
              <a:rPr lang="zh-CN" altLang="en-US" sz="24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在集合</a:t>
            </a:r>
            <a:r>
              <a:rPr lang="en-US" altLang="zh-CN" sz="24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A</a:t>
            </a:r>
            <a:r>
              <a:rPr lang="zh-CN" altLang="en-US" sz="24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中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任意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给定一个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值，</a:t>
            </a:r>
            <a:r>
              <a:rPr lang="en-US" altLang="zh-CN" sz="2400" b="1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都有</a:t>
            </a:r>
            <a:r>
              <a:rPr lang="zh-CN" altLang="en-US" sz="24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唯一确定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的一个值和它相对应，那么我们就称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的函数，其中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x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是自变量，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是因变量</a:t>
            </a:r>
            <a:r>
              <a:rPr lang="zh-CN" altLang="zh-CN" sz="2400" b="1" dirty="0">
                <a:solidFill>
                  <a:srgbClr val="6633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zh-CN" altLang="zh-CN" sz="2400" b="1" dirty="0">
              <a:solidFill>
                <a:srgbClr val="66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" name="WordArt 4"/>
          <p:cNvSpPr/>
          <p:nvPr/>
        </p:nvSpPr>
        <p:spPr>
          <a:xfrm>
            <a:off x="1165860" y="76518"/>
            <a:ext cx="13716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问题</a:t>
            </a:r>
            <a:r>
              <a:rPr lang="en-US" altLang="zh-CN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zh-CN" altLang="en-US" sz="40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Rectangle 2"/>
          <p:cNvSpPr/>
          <p:nvPr/>
        </p:nvSpPr>
        <p:spPr>
          <a:xfrm>
            <a:off x="2909570" y="171450"/>
            <a:ext cx="868045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图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是北京市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2016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23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日的空气质量指数（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Air Quality Index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，简称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AQI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）变化图。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lum contrast="12000"/>
          </a:blip>
          <a:stretch>
            <a:fillRect/>
          </a:stretch>
        </p:blipFill>
        <p:spPr>
          <a:xfrm>
            <a:off x="100330" y="1400175"/>
            <a:ext cx="5068570" cy="2982595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 flipV="1">
            <a:off x="2703830" y="2383790"/>
            <a:ext cx="18415" cy="948690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对象 1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182360" y="5069840"/>
          <a:ext cx="3235960" cy="683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" name="" r:id="rId3" imgW="965200" imgH="203200" progId="Equation.KSEE3">
                  <p:embed/>
                </p:oleObj>
              </mc:Choice>
              <mc:Fallback>
                <p:oleObj name="" r:id="rId3" imgW="965200" imgH="2032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82360" y="5069840"/>
                        <a:ext cx="3235960" cy="6832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Freeform 375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 rot="7568255">
            <a:off x="1319530" y="846455"/>
            <a:ext cx="3663950" cy="4311650"/>
          </a:xfrm>
          <a:custGeom>
            <a:avLst/>
            <a:gdLst>
              <a:gd name="T0" fmla="*/ 947 w 2046"/>
              <a:gd name="T1" fmla="*/ 2142 h 2433"/>
              <a:gd name="T2" fmla="*/ 1505 w 2046"/>
              <a:gd name="T3" fmla="*/ 1992 h 2433"/>
              <a:gd name="T4" fmla="*/ 1503 w 2046"/>
              <a:gd name="T5" fmla="*/ 2013 h 2433"/>
              <a:gd name="T6" fmla="*/ 1860 w 2046"/>
              <a:gd name="T7" fmla="*/ 1753 h 2433"/>
              <a:gd name="T8" fmla="*/ 2031 w 2046"/>
              <a:gd name="T9" fmla="*/ 1317 h 2433"/>
              <a:gd name="T10" fmla="*/ 2011 w 2046"/>
              <a:gd name="T11" fmla="*/ 1000 h 2433"/>
              <a:gd name="T12" fmla="*/ 1817 w 2046"/>
              <a:gd name="T13" fmla="*/ 702 h 2433"/>
              <a:gd name="T14" fmla="*/ 1624 w 2046"/>
              <a:gd name="T15" fmla="*/ 531 h 2433"/>
              <a:gd name="T16" fmla="*/ 1938 w 2046"/>
              <a:gd name="T17" fmla="*/ 774 h 2433"/>
              <a:gd name="T18" fmla="*/ 1714 w 2046"/>
              <a:gd name="T19" fmla="*/ 528 h 2433"/>
              <a:gd name="T20" fmla="*/ 1567 w 2046"/>
              <a:gd name="T21" fmla="*/ 382 h 2433"/>
              <a:gd name="T22" fmla="*/ 1219 w 2046"/>
              <a:gd name="T23" fmla="*/ 133 h 2433"/>
              <a:gd name="T24" fmla="*/ 811 w 2046"/>
              <a:gd name="T25" fmla="*/ 65 h 2433"/>
              <a:gd name="T26" fmla="*/ 606 w 2046"/>
              <a:gd name="T27" fmla="*/ 21 h 2433"/>
              <a:gd name="T28" fmla="*/ 514 w 2046"/>
              <a:gd name="T29" fmla="*/ 261 h 2433"/>
              <a:gd name="T30" fmla="*/ 86 w 2046"/>
              <a:gd name="T31" fmla="*/ 353 h 2433"/>
              <a:gd name="T32" fmla="*/ 221 w 2046"/>
              <a:gd name="T33" fmla="*/ 489 h 2433"/>
              <a:gd name="T34" fmla="*/ 632 w 2046"/>
              <a:gd name="T35" fmla="*/ 312 h 2433"/>
              <a:gd name="T36" fmla="*/ 542 w 2046"/>
              <a:gd name="T37" fmla="*/ 393 h 2433"/>
              <a:gd name="T38" fmla="*/ 511 w 2046"/>
              <a:gd name="T39" fmla="*/ 555 h 2433"/>
              <a:gd name="T40" fmla="*/ 725 w 2046"/>
              <a:gd name="T41" fmla="*/ 584 h 2433"/>
              <a:gd name="T42" fmla="*/ 869 w 2046"/>
              <a:gd name="T43" fmla="*/ 668 h 2433"/>
              <a:gd name="T44" fmla="*/ 776 w 2046"/>
              <a:gd name="T45" fmla="*/ 676 h 2433"/>
              <a:gd name="T46" fmla="*/ 844 w 2046"/>
              <a:gd name="T47" fmla="*/ 752 h 2433"/>
              <a:gd name="T48" fmla="*/ 907 w 2046"/>
              <a:gd name="T49" fmla="*/ 829 h 2433"/>
              <a:gd name="T50" fmla="*/ 736 w 2046"/>
              <a:gd name="T51" fmla="*/ 772 h 2433"/>
              <a:gd name="T52" fmla="*/ 771 w 2046"/>
              <a:gd name="T53" fmla="*/ 803 h 2433"/>
              <a:gd name="T54" fmla="*/ 1001 w 2046"/>
              <a:gd name="T55" fmla="*/ 937 h 2433"/>
              <a:gd name="T56" fmla="*/ 1258 w 2046"/>
              <a:gd name="T57" fmla="*/ 1153 h 2433"/>
              <a:gd name="T58" fmla="*/ 1310 w 2046"/>
              <a:gd name="T59" fmla="*/ 1231 h 2433"/>
              <a:gd name="T60" fmla="*/ 1304 w 2046"/>
              <a:gd name="T61" fmla="*/ 1308 h 2433"/>
              <a:gd name="T62" fmla="*/ 1188 w 2046"/>
              <a:gd name="T63" fmla="*/ 1435 h 2433"/>
              <a:gd name="T64" fmla="*/ 1204 w 2046"/>
              <a:gd name="T65" fmla="*/ 1453 h 2433"/>
              <a:gd name="T66" fmla="*/ 1350 w 2046"/>
              <a:gd name="T67" fmla="*/ 1306 h 2433"/>
              <a:gd name="T68" fmla="*/ 1294 w 2046"/>
              <a:gd name="T69" fmla="*/ 1424 h 2433"/>
              <a:gd name="T70" fmla="*/ 1207 w 2046"/>
              <a:gd name="T71" fmla="*/ 1499 h 2433"/>
              <a:gd name="T72" fmla="*/ 808 w 2046"/>
              <a:gd name="T73" fmla="*/ 1720 h 2433"/>
              <a:gd name="T74" fmla="*/ 759 w 2046"/>
              <a:gd name="T75" fmla="*/ 1864 h 2433"/>
              <a:gd name="T76" fmla="*/ 1199 w 2046"/>
              <a:gd name="T77" fmla="*/ 1730 h 2433"/>
              <a:gd name="T78" fmla="*/ 683 w 2046"/>
              <a:gd name="T79" fmla="*/ 1994 h 2433"/>
              <a:gd name="T80" fmla="*/ 1024 w 2046"/>
              <a:gd name="T81" fmla="*/ 1879 h 2433"/>
              <a:gd name="T82" fmla="*/ 247 w 2046"/>
              <a:gd name="T83" fmla="*/ 2351 h 2433"/>
              <a:gd name="T84" fmla="*/ 1303 w 2046"/>
              <a:gd name="T85" fmla="*/ 1244 h 2433"/>
              <a:gd name="T86" fmla="*/ 789 w 2046"/>
              <a:gd name="T87" fmla="*/ 1682 h 2433"/>
              <a:gd name="T88" fmla="*/ 1490 w 2046"/>
              <a:gd name="T89" fmla="*/ 1678 h 2433"/>
              <a:gd name="T90" fmla="*/ 1612 w 2046"/>
              <a:gd name="T91" fmla="*/ 1613 h 2433"/>
              <a:gd name="T92" fmla="*/ 1371 w 2046"/>
              <a:gd name="T93" fmla="*/ 1761 h 2433"/>
              <a:gd name="T94" fmla="*/ 1140 w 2046"/>
              <a:gd name="T95" fmla="*/ 1827 h 2433"/>
              <a:gd name="T96" fmla="*/ 1401 w 2046"/>
              <a:gd name="T97" fmla="*/ 1699 h 2433"/>
              <a:gd name="T98" fmla="*/ 1569 w 2046"/>
              <a:gd name="T99" fmla="*/ 1589 h 2433"/>
              <a:gd name="T100" fmla="*/ 1649 w 2046"/>
              <a:gd name="T101" fmla="*/ 1510 h 2433"/>
              <a:gd name="T102" fmla="*/ 1310 w 2046"/>
              <a:gd name="T103" fmla="*/ 1282 h 2433"/>
              <a:gd name="T104" fmla="*/ 1320 w 2046"/>
              <a:gd name="T105" fmla="*/ 1207 h 2433"/>
              <a:gd name="T106" fmla="*/ 1923 w 2046"/>
              <a:gd name="T107" fmla="*/ 862 h 2433"/>
              <a:gd name="T108" fmla="*/ 1872 w 2046"/>
              <a:gd name="T109" fmla="*/ 753 h 2433"/>
              <a:gd name="T110" fmla="*/ 1230 w 2046"/>
              <a:gd name="T111" fmla="*/ 1028 h 2433"/>
              <a:gd name="T112" fmla="*/ 1514 w 2046"/>
              <a:gd name="T113" fmla="*/ 435 h 2433"/>
              <a:gd name="T114" fmla="*/ 1070 w 2046"/>
              <a:gd name="T115" fmla="*/ 930 h 2433"/>
              <a:gd name="T116" fmla="*/ 1132 w 2046"/>
              <a:gd name="T117" fmla="*/ 863 h 2433"/>
              <a:gd name="T118" fmla="*/ 1077 w 2046"/>
              <a:gd name="T119" fmla="*/ 765 h 2433"/>
              <a:gd name="T120" fmla="*/ 960 w 2046"/>
              <a:gd name="T121" fmla="*/ 837 h 2433"/>
              <a:gd name="T122" fmla="*/ 908 w 2046"/>
              <a:gd name="T123" fmla="*/ 124 h 2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6" h="2433">
                <a:moveTo>
                  <a:pt x="211" y="2433"/>
                </a:moveTo>
                <a:cubicBezTo>
                  <a:pt x="225" y="2427"/>
                  <a:pt x="244" y="2418"/>
                  <a:pt x="252" y="2410"/>
                </a:cubicBezTo>
                <a:cubicBezTo>
                  <a:pt x="263" y="2416"/>
                  <a:pt x="281" y="2388"/>
                  <a:pt x="292" y="2400"/>
                </a:cubicBezTo>
                <a:cubicBezTo>
                  <a:pt x="298" y="2397"/>
                  <a:pt x="290" y="2392"/>
                  <a:pt x="297" y="2389"/>
                </a:cubicBezTo>
                <a:cubicBezTo>
                  <a:pt x="303" y="2388"/>
                  <a:pt x="309" y="2388"/>
                  <a:pt x="315" y="2387"/>
                </a:cubicBezTo>
                <a:cubicBezTo>
                  <a:pt x="317" y="2380"/>
                  <a:pt x="327" y="2377"/>
                  <a:pt x="332" y="2380"/>
                </a:cubicBezTo>
                <a:cubicBezTo>
                  <a:pt x="330" y="2381"/>
                  <a:pt x="331" y="2383"/>
                  <a:pt x="330" y="2384"/>
                </a:cubicBezTo>
                <a:cubicBezTo>
                  <a:pt x="326" y="2384"/>
                  <a:pt x="320" y="2387"/>
                  <a:pt x="315" y="2390"/>
                </a:cubicBezTo>
                <a:cubicBezTo>
                  <a:pt x="310" y="2393"/>
                  <a:pt x="305" y="2397"/>
                  <a:pt x="302" y="2401"/>
                </a:cubicBezTo>
                <a:cubicBezTo>
                  <a:pt x="314" y="2394"/>
                  <a:pt x="329" y="2389"/>
                  <a:pt x="338" y="2380"/>
                </a:cubicBezTo>
                <a:cubicBezTo>
                  <a:pt x="336" y="2381"/>
                  <a:pt x="333" y="2383"/>
                  <a:pt x="332" y="2381"/>
                </a:cubicBezTo>
                <a:cubicBezTo>
                  <a:pt x="337" y="2379"/>
                  <a:pt x="335" y="2376"/>
                  <a:pt x="340" y="2374"/>
                </a:cubicBezTo>
                <a:cubicBezTo>
                  <a:pt x="343" y="2376"/>
                  <a:pt x="338" y="2380"/>
                  <a:pt x="344" y="2376"/>
                </a:cubicBezTo>
                <a:cubicBezTo>
                  <a:pt x="345" y="2374"/>
                  <a:pt x="345" y="2371"/>
                  <a:pt x="348" y="2369"/>
                </a:cubicBezTo>
                <a:cubicBezTo>
                  <a:pt x="360" y="2367"/>
                  <a:pt x="377" y="2360"/>
                  <a:pt x="385" y="2351"/>
                </a:cubicBezTo>
                <a:cubicBezTo>
                  <a:pt x="395" y="2353"/>
                  <a:pt x="406" y="2346"/>
                  <a:pt x="416" y="2340"/>
                </a:cubicBezTo>
                <a:cubicBezTo>
                  <a:pt x="426" y="2335"/>
                  <a:pt x="435" y="2332"/>
                  <a:pt x="440" y="2339"/>
                </a:cubicBezTo>
                <a:cubicBezTo>
                  <a:pt x="452" y="2330"/>
                  <a:pt x="465" y="2322"/>
                  <a:pt x="480" y="2322"/>
                </a:cubicBezTo>
                <a:cubicBezTo>
                  <a:pt x="483" y="2320"/>
                  <a:pt x="479" y="2317"/>
                  <a:pt x="483" y="2315"/>
                </a:cubicBezTo>
                <a:cubicBezTo>
                  <a:pt x="500" y="2316"/>
                  <a:pt x="514" y="2295"/>
                  <a:pt x="532" y="2291"/>
                </a:cubicBezTo>
                <a:cubicBezTo>
                  <a:pt x="533" y="2296"/>
                  <a:pt x="515" y="2298"/>
                  <a:pt x="523" y="2302"/>
                </a:cubicBezTo>
                <a:cubicBezTo>
                  <a:pt x="544" y="2285"/>
                  <a:pt x="568" y="2286"/>
                  <a:pt x="586" y="2277"/>
                </a:cubicBezTo>
                <a:cubicBezTo>
                  <a:pt x="587" y="2280"/>
                  <a:pt x="580" y="2282"/>
                  <a:pt x="582" y="2285"/>
                </a:cubicBezTo>
                <a:cubicBezTo>
                  <a:pt x="587" y="2282"/>
                  <a:pt x="599" y="2279"/>
                  <a:pt x="605" y="2274"/>
                </a:cubicBezTo>
                <a:cubicBezTo>
                  <a:pt x="607" y="2276"/>
                  <a:pt x="609" y="2276"/>
                  <a:pt x="609" y="2279"/>
                </a:cubicBezTo>
                <a:cubicBezTo>
                  <a:pt x="620" y="2270"/>
                  <a:pt x="634" y="2270"/>
                  <a:pt x="648" y="2267"/>
                </a:cubicBezTo>
                <a:cubicBezTo>
                  <a:pt x="649" y="2263"/>
                  <a:pt x="642" y="2264"/>
                  <a:pt x="646" y="2261"/>
                </a:cubicBezTo>
                <a:cubicBezTo>
                  <a:pt x="649" y="2260"/>
                  <a:pt x="653" y="2258"/>
                  <a:pt x="656" y="2257"/>
                </a:cubicBezTo>
                <a:cubicBezTo>
                  <a:pt x="655" y="2260"/>
                  <a:pt x="656" y="2263"/>
                  <a:pt x="660" y="2261"/>
                </a:cubicBezTo>
                <a:cubicBezTo>
                  <a:pt x="673" y="2252"/>
                  <a:pt x="692" y="2248"/>
                  <a:pt x="703" y="2237"/>
                </a:cubicBezTo>
                <a:cubicBezTo>
                  <a:pt x="701" y="2244"/>
                  <a:pt x="708" y="2236"/>
                  <a:pt x="709" y="2236"/>
                </a:cubicBezTo>
                <a:cubicBezTo>
                  <a:pt x="709" y="2236"/>
                  <a:pt x="710" y="2238"/>
                  <a:pt x="710" y="2238"/>
                </a:cubicBezTo>
                <a:cubicBezTo>
                  <a:pt x="724" y="2236"/>
                  <a:pt x="743" y="2226"/>
                  <a:pt x="760" y="2216"/>
                </a:cubicBezTo>
                <a:cubicBezTo>
                  <a:pt x="777" y="2207"/>
                  <a:pt x="793" y="2199"/>
                  <a:pt x="800" y="2201"/>
                </a:cubicBezTo>
                <a:cubicBezTo>
                  <a:pt x="796" y="2199"/>
                  <a:pt x="804" y="2189"/>
                  <a:pt x="812" y="2191"/>
                </a:cubicBezTo>
                <a:cubicBezTo>
                  <a:pt x="815" y="2194"/>
                  <a:pt x="810" y="2195"/>
                  <a:pt x="811" y="2197"/>
                </a:cubicBezTo>
                <a:cubicBezTo>
                  <a:pt x="851" y="2178"/>
                  <a:pt x="898" y="2162"/>
                  <a:pt x="947" y="2142"/>
                </a:cubicBezTo>
                <a:cubicBezTo>
                  <a:pt x="945" y="2142"/>
                  <a:pt x="943" y="2143"/>
                  <a:pt x="943" y="2142"/>
                </a:cubicBezTo>
                <a:cubicBezTo>
                  <a:pt x="967" y="2134"/>
                  <a:pt x="978" y="2134"/>
                  <a:pt x="996" y="2124"/>
                </a:cubicBezTo>
                <a:cubicBezTo>
                  <a:pt x="1014" y="2119"/>
                  <a:pt x="1046" y="2105"/>
                  <a:pt x="1056" y="2102"/>
                </a:cubicBezTo>
                <a:cubicBezTo>
                  <a:pt x="1054" y="2102"/>
                  <a:pt x="1045" y="2103"/>
                  <a:pt x="1049" y="2100"/>
                </a:cubicBezTo>
                <a:cubicBezTo>
                  <a:pt x="1071" y="2102"/>
                  <a:pt x="1087" y="2095"/>
                  <a:pt x="1113" y="2085"/>
                </a:cubicBezTo>
                <a:cubicBezTo>
                  <a:pt x="1118" y="2091"/>
                  <a:pt x="1137" y="2084"/>
                  <a:pt x="1134" y="2077"/>
                </a:cubicBezTo>
                <a:cubicBezTo>
                  <a:pt x="1128" y="2079"/>
                  <a:pt x="1126" y="2081"/>
                  <a:pt x="1125" y="2084"/>
                </a:cubicBezTo>
                <a:cubicBezTo>
                  <a:pt x="1122" y="2083"/>
                  <a:pt x="1116" y="2087"/>
                  <a:pt x="1116" y="2081"/>
                </a:cubicBezTo>
                <a:cubicBezTo>
                  <a:pt x="1125" y="2078"/>
                  <a:pt x="1152" y="2066"/>
                  <a:pt x="1140" y="2077"/>
                </a:cubicBezTo>
                <a:cubicBezTo>
                  <a:pt x="1166" y="2062"/>
                  <a:pt x="1178" y="2069"/>
                  <a:pt x="1201" y="2056"/>
                </a:cubicBezTo>
                <a:cubicBezTo>
                  <a:pt x="1210" y="2068"/>
                  <a:pt x="1239" y="2045"/>
                  <a:pt x="1239" y="2053"/>
                </a:cubicBezTo>
                <a:cubicBezTo>
                  <a:pt x="1245" y="2047"/>
                  <a:pt x="1255" y="2044"/>
                  <a:pt x="1263" y="2047"/>
                </a:cubicBezTo>
                <a:cubicBezTo>
                  <a:pt x="1249" y="2056"/>
                  <a:pt x="1238" y="2058"/>
                  <a:pt x="1229" y="2064"/>
                </a:cubicBezTo>
                <a:cubicBezTo>
                  <a:pt x="1235" y="2062"/>
                  <a:pt x="1240" y="2060"/>
                  <a:pt x="1243" y="2062"/>
                </a:cubicBezTo>
                <a:cubicBezTo>
                  <a:pt x="1249" y="2055"/>
                  <a:pt x="1257" y="2053"/>
                  <a:pt x="1266" y="2054"/>
                </a:cubicBezTo>
                <a:cubicBezTo>
                  <a:pt x="1263" y="2048"/>
                  <a:pt x="1273" y="2051"/>
                  <a:pt x="1275" y="2051"/>
                </a:cubicBezTo>
                <a:cubicBezTo>
                  <a:pt x="1275" y="2046"/>
                  <a:pt x="1268" y="2052"/>
                  <a:pt x="1269" y="2047"/>
                </a:cubicBezTo>
                <a:cubicBezTo>
                  <a:pt x="1280" y="2041"/>
                  <a:pt x="1295" y="2038"/>
                  <a:pt x="1308" y="2038"/>
                </a:cubicBezTo>
                <a:cubicBezTo>
                  <a:pt x="1304" y="2039"/>
                  <a:pt x="1302" y="2041"/>
                  <a:pt x="1302" y="2043"/>
                </a:cubicBezTo>
                <a:cubicBezTo>
                  <a:pt x="1311" y="2038"/>
                  <a:pt x="1324" y="2041"/>
                  <a:pt x="1324" y="2032"/>
                </a:cubicBezTo>
                <a:cubicBezTo>
                  <a:pt x="1320" y="2033"/>
                  <a:pt x="1313" y="2038"/>
                  <a:pt x="1311" y="2035"/>
                </a:cubicBezTo>
                <a:cubicBezTo>
                  <a:pt x="1323" y="2029"/>
                  <a:pt x="1333" y="2027"/>
                  <a:pt x="1342" y="2028"/>
                </a:cubicBezTo>
                <a:cubicBezTo>
                  <a:pt x="1340" y="2028"/>
                  <a:pt x="1329" y="2032"/>
                  <a:pt x="1335" y="2031"/>
                </a:cubicBezTo>
                <a:cubicBezTo>
                  <a:pt x="1344" y="2030"/>
                  <a:pt x="1345" y="2026"/>
                  <a:pt x="1350" y="2023"/>
                </a:cubicBezTo>
                <a:cubicBezTo>
                  <a:pt x="1361" y="2025"/>
                  <a:pt x="1369" y="2024"/>
                  <a:pt x="1377" y="2022"/>
                </a:cubicBezTo>
                <a:cubicBezTo>
                  <a:pt x="1379" y="2022"/>
                  <a:pt x="1379" y="2022"/>
                  <a:pt x="1379" y="2022"/>
                </a:cubicBezTo>
                <a:cubicBezTo>
                  <a:pt x="1380" y="2022"/>
                  <a:pt x="1380" y="2022"/>
                  <a:pt x="1380" y="2022"/>
                </a:cubicBezTo>
                <a:cubicBezTo>
                  <a:pt x="1381" y="2021"/>
                  <a:pt x="1381" y="2021"/>
                  <a:pt x="1381" y="2021"/>
                </a:cubicBezTo>
                <a:cubicBezTo>
                  <a:pt x="1382" y="2021"/>
                  <a:pt x="1384" y="2020"/>
                  <a:pt x="1386" y="2020"/>
                </a:cubicBezTo>
                <a:cubicBezTo>
                  <a:pt x="1389" y="2019"/>
                  <a:pt x="1392" y="2018"/>
                  <a:pt x="1395" y="2017"/>
                </a:cubicBezTo>
                <a:cubicBezTo>
                  <a:pt x="1402" y="2015"/>
                  <a:pt x="1409" y="2013"/>
                  <a:pt x="1417" y="2011"/>
                </a:cubicBezTo>
                <a:cubicBezTo>
                  <a:pt x="1418" y="2008"/>
                  <a:pt x="1423" y="2006"/>
                  <a:pt x="1429" y="2003"/>
                </a:cubicBezTo>
                <a:cubicBezTo>
                  <a:pt x="1436" y="2001"/>
                  <a:pt x="1443" y="1998"/>
                  <a:pt x="1450" y="1996"/>
                </a:cubicBezTo>
                <a:cubicBezTo>
                  <a:pt x="1450" y="1998"/>
                  <a:pt x="1452" y="1998"/>
                  <a:pt x="1454" y="1999"/>
                </a:cubicBezTo>
                <a:cubicBezTo>
                  <a:pt x="1457" y="2002"/>
                  <a:pt x="1444" y="2004"/>
                  <a:pt x="1448" y="2007"/>
                </a:cubicBezTo>
                <a:cubicBezTo>
                  <a:pt x="1452" y="2006"/>
                  <a:pt x="1457" y="2004"/>
                  <a:pt x="1462" y="2002"/>
                </a:cubicBezTo>
                <a:cubicBezTo>
                  <a:pt x="1475" y="1998"/>
                  <a:pt x="1491" y="1993"/>
                  <a:pt x="1505" y="1992"/>
                </a:cubicBezTo>
                <a:cubicBezTo>
                  <a:pt x="1507" y="1990"/>
                  <a:pt x="1517" y="1985"/>
                  <a:pt x="1527" y="1981"/>
                </a:cubicBezTo>
                <a:cubicBezTo>
                  <a:pt x="1536" y="1977"/>
                  <a:pt x="1546" y="1974"/>
                  <a:pt x="1551" y="1977"/>
                </a:cubicBezTo>
                <a:cubicBezTo>
                  <a:pt x="1541" y="1982"/>
                  <a:pt x="1533" y="1986"/>
                  <a:pt x="1525" y="1989"/>
                </a:cubicBezTo>
                <a:cubicBezTo>
                  <a:pt x="1517" y="1993"/>
                  <a:pt x="1509" y="1995"/>
                  <a:pt x="1503" y="1996"/>
                </a:cubicBezTo>
                <a:cubicBezTo>
                  <a:pt x="1503" y="1998"/>
                  <a:pt x="1497" y="2000"/>
                  <a:pt x="1490" y="2002"/>
                </a:cubicBezTo>
                <a:cubicBezTo>
                  <a:pt x="1483" y="2005"/>
                  <a:pt x="1473" y="2008"/>
                  <a:pt x="1466" y="2010"/>
                </a:cubicBezTo>
                <a:cubicBezTo>
                  <a:pt x="1455" y="2014"/>
                  <a:pt x="1447" y="2017"/>
                  <a:pt x="1451" y="2020"/>
                </a:cubicBezTo>
                <a:cubicBezTo>
                  <a:pt x="1447" y="2019"/>
                  <a:pt x="1445" y="2017"/>
                  <a:pt x="1437" y="2020"/>
                </a:cubicBezTo>
                <a:cubicBezTo>
                  <a:pt x="1434" y="2023"/>
                  <a:pt x="1426" y="2028"/>
                  <a:pt x="1420" y="2034"/>
                </a:cubicBezTo>
                <a:cubicBezTo>
                  <a:pt x="1419" y="2029"/>
                  <a:pt x="1415" y="2032"/>
                  <a:pt x="1411" y="2035"/>
                </a:cubicBezTo>
                <a:cubicBezTo>
                  <a:pt x="1406" y="2038"/>
                  <a:pt x="1401" y="2041"/>
                  <a:pt x="1398" y="2037"/>
                </a:cubicBezTo>
                <a:cubicBezTo>
                  <a:pt x="1388" y="2039"/>
                  <a:pt x="1393" y="2043"/>
                  <a:pt x="1388" y="2045"/>
                </a:cubicBezTo>
                <a:cubicBezTo>
                  <a:pt x="1387" y="2045"/>
                  <a:pt x="1387" y="2045"/>
                  <a:pt x="1387" y="2045"/>
                </a:cubicBezTo>
                <a:cubicBezTo>
                  <a:pt x="1387" y="2045"/>
                  <a:pt x="1386" y="2045"/>
                  <a:pt x="1386" y="2045"/>
                </a:cubicBezTo>
                <a:cubicBezTo>
                  <a:pt x="1385" y="2045"/>
                  <a:pt x="1385" y="2045"/>
                  <a:pt x="1384" y="2045"/>
                </a:cubicBezTo>
                <a:cubicBezTo>
                  <a:pt x="1383" y="2045"/>
                  <a:pt x="1382" y="2045"/>
                  <a:pt x="1381" y="2044"/>
                </a:cubicBezTo>
                <a:cubicBezTo>
                  <a:pt x="1379" y="2044"/>
                  <a:pt x="1376" y="2043"/>
                  <a:pt x="1374" y="2044"/>
                </a:cubicBezTo>
                <a:cubicBezTo>
                  <a:pt x="1337" y="2068"/>
                  <a:pt x="1287" y="2072"/>
                  <a:pt x="1249" y="2089"/>
                </a:cubicBezTo>
                <a:cubicBezTo>
                  <a:pt x="1258" y="2087"/>
                  <a:pt x="1269" y="2083"/>
                  <a:pt x="1275" y="2086"/>
                </a:cubicBezTo>
                <a:cubicBezTo>
                  <a:pt x="1272" y="2087"/>
                  <a:pt x="1265" y="2085"/>
                  <a:pt x="1265" y="2089"/>
                </a:cubicBezTo>
                <a:cubicBezTo>
                  <a:pt x="1268" y="2090"/>
                  <a:pt x="1274" y="2087"/>
                  <a:pt x="1276" y="2088"/>
                </a:cubicBezTo>
                <a:cubicBezTo>
                  <a:pt x="1268" y="2094"/>
                  <a:pt x="1259" y="2089"/>
                  <a:pt x="1256" y="2093"/>
                </a:cubicBezTo>
                <a:cubicBezTo>
                  <a:pt x="1266" y="2090"/>
                  <a:pt x="1257" y="2098"/>
                  <a:pt x="1258" y="2098"/>
                </a:cubicBezTo>
                <a:cubicBezTo>
                  <a:pt x="1262" y="2099"/>
                  <a:pt x="1266" y="2094"/>
                  <a:pt x="1273" y="2097"/>
                </a:cubicBezTo>
                <a:cubicBezTo>
                  <a:pt x="1273" y="2094"/>
                  <a:pt x="1270" y="2095"/>
                  <a:pt x="1270" y="2092"/>
                </a:cubicBezTo>
                <a:cubicBezTo>
                  <a:pt x="1273" y="2091"/>
                  <a:pt x="1274" y="2095"/>
                  <a:pt x="1278" y="2094"/>
                </a:cubicBezTo>
                <a:cubicBezTo>
                  <a:pt x="1298" y="2071"/>
                  <a:pt x="1341" y="2071"/>
                  <a:pt x="1367" y="2054"/>
                </a:cubicBezTo>
                <a:cubicBezTo>
                  <a:pt x="1371" y="2060"/>
                  <a:pt x="1376" y="2054"/>
                  <a:pt x="1374" y="2051"/>
                </a:cubicBezTo>
                <a:cubicBezTo>
                  <a:pt x="1383" y="2051"/>
                  <a:pt x="1385" y="2053"/>
                  <a:pt x="1389" y="2055"/>
                </a:cubicBezTo>
                <a:cubicBezTo>
                  <a:pt x="1389" y="2055"/>
                  <a:pt x="1390" y="2055"/>
                  <a:pt x="1390" y="2054"/>
                </a:cubicBezTo>
                <a:cubicBezTo>
                  <a:pt x="1390" y="2054"/>
                  <a:pt x="1390" y="2054"/>
                  <a:pt x="1391" y="2053"/>
                </a:cubicBezTo>
                <a:cubicBezTo>
                  <a:pt x="1391" y="2052"/>
                  <a:pt x="1392" y="2052"/>
                  <a:pt x="1393" y="2051"/>
                </a:cubicBezTo>
                <a:cubicBezTo>
                  <a:pt x="1395" y="2050"/>
                  <a:pt x="1397" y="2049"/>
                  <a:pt x="1400" y="2047"/>
                </a:cubicBezTo>
                <a:cubicBezTo>
                  <a:pt x="1405" y="2045"/>
                  <a:pt x="1412" y="2043"/>
                  <a:pt x="1418" y="2042"/>
                </a:cubicBezTo>
                <a:cubicBezTo>
                  <a:pt x="1431" y="2038"/>
                  <a:pt x="1444" y="2034"/>
                  <a:pt x="1451" y="2029"/>
                </a:cubicBezTo>
                <a:cubicBezTo>
                  <a:pt x="1457" y="2029"/>
                  <a:pt x="1465" y="2028"/>
                  <a:pt x="1472" y="2026"/>
                </a:cubicBezTo>
                <a:cubicBezTo>
                  <a:pt x="1482" y="2022"/>
                  <a:pt x="1493" y="2018"/>
                  <a:pt x="1503" y="2013"/>
                </a:cubicBezTo>
                <a:cubicBezTo>
                  <a:pt x="1514" y="2008"/>
                  <a:pt x="1523" y="2003"/>
                  <a:pt x="1530" y="2001"/>
                </a:cubicBezTo>
                <a:cubicBezTo>
                  <a:pt x="1528" y="2002"/>
                  <a:pt x="1526" y="2001"/>
                  <a:pt x="1526" y="2000"/>
                </a:cubicBezTo>
                <a:cubicBezTo>
                  <a:pt x="1536" y="1995"/>
                  <a:pt x="1541" y="1991"/>
                  <a:pt x="1549" y="1992"/>
                </a:cubicBezTo>
                <a:cubicBezTo>
                  <a:pt x="1544" y="1998"/>
                  <a:pt x="1543" y="1992"/>
                  <a:pt x="1534" y="1996"/>
                </a:cubicBezTo>
                <a:cubicBezTo>
                  <a:pt x="1547" y="1997"/>
                  <a:pt x="1561" y="1992"/>
                  <a:pt x="1575" y="1985"/>
                </a:cubicBezTo>
                <a:cubicBezTo>
                  <a:pt x="1578" y="1984"/>
                  <a:pt x="1582" y="1982"/>
                  <a:pt x="1585" y="1980"/>
                </a:cubicBezTo>
                <a:cubicBezTo>
                  <a:pt x="1589" y="1978"/>
                  <a:pt x="1592" y="1977"/>
                  <a:pt x="1596" y="1975"/>
                </a:cubicBezTo>
                <a:cubicBezTo>
                  <a:pt x="1599" y="1973"/>
                  <a:pt x="1603" y="1971"/>
                  <a:pt x="1607" y="1970"/>
                </a:cubicBezTo>
                <a:cubicBezTo>
                  <a:pt x="1610" y="1968"/>
                  <a:pt x="1614" y="1966"/>
                  <a:pt x="1618" y="1965"/>
                </a:cubicBezTo>
                <a:cubicBezTo>
                  <a:pt x="1621" y="1961"/>
                  <a:pt x="1626" y="1957"/>
                  <a:pt x="1631" y="1953"/>
                </a:cubicBezTo>
                <a:cubicBezTo>
                  <a:pt x="1638" y="1953"/>
                  <a:pt x="1652" y="1944"/>
                  <a:pt x="1664" y="1937"/>
                </a:cubicBezTo>
                <a:cubicBezTo>
                  <a:pt x="1663" y="1932"/>
                  <a:pt x="1666" y="1928"/>
                  <a:pt x="1678" y="1921"/>
                </a:cubicBezTo>
                <a:cubicBezTo>
                  <a:pt x="1673" y="1921"/>
                  <a:pt x="1668" y="1923"/>
                  <a:pt x="1663" y="1924"/>
                </a:cubicBezTo>
                <a:cubicBezTo>
                  <a:pt x="1658" y="1926"/>
                  <a:pt x="1653" y="1929"/>
                  <a:pt x="1648" y="1931"/>
                </a:cubicBezTo>
                <a:cubicBezTo>
                  <a:pt x="1643" y="1934"/>
                  <a:pt x="1638" y="1937"/>
                  <a:pt x="1634" y="1940"/>
                </a:cubicBezTo>
                <a:cubicBezTo>
                  <a:pt x="1629" y="1943"/>
                  <a:pt x="1625" y="1946"/>
                  <a:pt x="1621" y="1949"/>
                </a:cubicBezTo>
                <a:cubicBezTo>
                  <a:pt x="1626" y="1939"/>
                  <a:pt x="1611" y="1946"/>
                  <a:pt x="1620" y="1938"/>
                </a:cubicBezTo>
                <a:cubicBezTo>
                  <a:pt x="1623" y="1938"/>
                  <a:pt x="1627" y="1937"/>
                  <a:pt x="1633" y="1935"/>
                </a:cubicBezTo>
                <a:cubicBezTo>
                  <a:pt x="1636" y="1933"/>
                  <a:pt x="1638" y="1932"/>
                  <a:pt x="1641" y="1930"/>
                </a:cubicBezTo>
                <a:cubicBezTo>
                  <a:pt x="1644" y="1929"/>
                  <a:pt x="1648" y="1927"/>
                  <a:pt x="1651" y="1925"/>
                </a:cubicBezTo>
                <a:cubicBezTo>
                  <a:pt x="1663" y="1918"/>
                  <a:pt x="1675" y="1909"/>
                  <a:pt x="1680" y="1906"/>
                </a:cubicBezTo>
                <a:cubicBezTo>
                  <a:pt x="1675" y="1909"/>
                  <a:pt x="1669" y="1912"/>
                  <a:pt x="1668" y="1909"/>
                </a:cubicBezTo>
                <a:cubicBezTo>
                  <a:pt x="1671" y="1907"/>
                  <a:pt x="1676" y="1903"/>
                  <a:pt x="1681" y="1899"/>
                </a:cubicBezTo>
                <a:cubicBezTo>
                  <a:pt x="1685" y="1895"/>
                  <a:pt x="1690" y="1892"/>
                  <a:pt x="1694" y="1891"/>
                </a:cubicBezTo>
                <a:cubicBezTo>
                  <a:pt x="1682" y="1899"/>
                  <a:pt x="1688" y="1901"/>
                  <a:pt x="1677" y="1903"/>
                </a:cubicBezTo>
                <a:cubicBezTo>
                  <a:pt x="1685" y="1903"/>
                  <a:pt x="1693" y="1902"/>
                  <a:pt x="1704" y="1897"/>
                </a:cubicBezTo>
                <a:cubicBezTo>
                  <a:pt x="1702" y="1892"/>
                  <a:pt x="1694" y="1901"/>
                  <a:pt x="1694" y="1895"/>
                </a:cubicBezTo>
                <a:cubicBezTo>
                  <a:pt x="1696" y="1893"/>
                  <a:pt x="1696" y="1892"/>
                  <a:pt x="1698" y="1890"/>
                </a:cubicBezTo>
                <a:cubicBezTo>
                  <a:pt x="1704" y="1891"/>
                  <a:pt x="1725" y="1872"/>
                  <a:pt x="1722" y="1882"/>
                </a:cubicBezTo>
                <a:cubicBezTo>
                  <a:pt x="1729" y="1874"/>
                  <a:pt x="1740" y="1866"/>
                  <a:pt x="1749" y="1859"/>
                </a:cubicBezTo>
                <a:cubicBezTo>
                  <a:pt x="1759" y="1852"/>
                  <a:pt x="1768" y="1847"/>
                  <a:pt x="1775" y="1847"/>
                </a:cubicBezTo>
                <a:cubicBezTo>
                  <a:pt x="1787" y="1833"/>
                  <a:pt x="1797" y="1821"/>
                  <a:pt x="1807" y="1809"/>
                </a:cubicBezTo>
                <a:cubicBezTo>
                  <a:pt x="1812" y="1803"/>
                  <a:pt x="1817" y="1796"/>
                  <a:pt x="1823" y="1790"/>
                </a:cubicBezTo>
                <a:cubicBezTo>
                  <a:pt x="1829" y="1784"/>
                  <a:pt x="1834" y="1778"/>
                  <a:pt x="1841" y="1772"/>
                </a:cubicBezTo>
                <a:cubicBezTo>
                  <a:pt x="1843" y="1772"/>
                  <a:pt x="1845" y="1775"/>
                  <a:pt x="1848" y="1772"/>
                </a:cubicBezTo>
                <a:cubicBezTo>
                  <a:pt x="1847" y="1769"/>
                  <a:pt x="1851" y="1762"/>
                  <a:pt x="1852" y="1758"/>
                </a:cubicBezTo>
                <a:cubicBezTo>
                  <a:pt x="1857" y="1760"/>
                  <a:pt x="1857" y="1752"/>
                  <a:pt x="1860" y="1753"/>
                </a:cubicBezTo>
                <a:cubicBezTo>
                  <a:pt x="1858" y="1756"/>
                  <a:pt x="1861" y="1757"/>
                  <a:pt x="1860" y="1760"/>
                </a:cubicBezTo>
                <a:cubicBezTo>
                  <a:pt x="1864" y="1754"/>
                  <a:pt x="1867" y="1751"/>
                  <a:pt x="1870" y="1749"/>
                </a:cubicBezTo>
                <a:cubicBezTo>
                  <a:pt x="1868" y="1744"/>
                  <a:pt x="1863" y="1756"/>
                  <a:pt x="1861" y="1749"/>
                </a:cubicBezTo>
                <a:cubicBezTo>
                  <a:pt x="1865" y="1744"/>
                  <a:pt x="1864" y="1741"/>
                  <a:pt x="1867" y="1736"/>
                </a:cubicBezTo>
                <a:cubicBezTo>
                  <a:pt x="1873" y="1733"/>
                  <a:pt x="1876" y="1727"/>
                  <a:pt x="1880" y="1719"/>
                </a:cubicBezTo>
                <a:cubicBezTo>
                  <a:pt x="1882" y="1715"/>
                  <a:pt x="1884" y="1711"/>
                  <a:pt x="1887" y="1708"/>
                </a:cubicBezTo>
                <a:cubicBezTo>
                  <a:pt x="1890" y="1704"/>
                  <a:pt x="1893" y="1700"/>
                  <a:pt x="1897" y="1696"/>
                </a:cubicBezTo>
                <a:cubicBezTo>
                  <a:pt x="1898" y="1698"/>
                  <a:pt x="1897" y="1701"/>
                  <a:pt x="1900" y="1701"/>
                </a:cubicBezTo>
                <a:cubicBezTo>
                  <a:pt x="1906" y="1692"/>
                  <a:pt x="1900" y="1689"/>
                  <a:pt x="1905" y="1680"/>
                </a:cubicBezTo>
                <a:cubicBezTo>
                  <a:pt x="1907" y="1682"/>
                  <a:pt x="1905" y="1686"/>
                  <a:pt x="1906" y="1687"/>
                </a:cubicBezTo>
                <a:cubicBezTo>
                  <a:pt x="1906" y="1685"/>
                  <a:pt x="1906" y="1683"/>
                  <a:pt x="1907" y="1681"/>
                </a:cubicBezTo>
                <a:cubicBezTo>
                  <a:pt x="1907" y="1678"/>
                  <a:pt x="1908" y="1676"/>
                  <a:pt x="1909" y="1673"/>
                </a:cubicBezTo>
                <a:cubicBezTo>
                  <a:pt x="1912" y="1669"/>
                  <a:pt x="1915" y="1664"/>
                  <a:pt x="1919" y="1659"/>
                </a:cubicBezTo>
                <a:cubicBezTo>
                  <a:pt x="1926" y="1650"/>
                  <a:pt x="1934" y="1641"/>
                  <a:pt x="1936" y="1637"/>
                </a:cubicBezTo>
                <a:cubicBezTo>
                  <a:pt x="1935" y="1640"/>
                  <a:pt x="1931" y="1642"/>
                  <a:pt x="1932" y="1638"/>
                </a:cubicBezTo>
                <a:cubicBezTo>
                  <a:pt x="1945" y="1618"/>
                  <a:pt x="1954" y="1598"/>
                  <a:pt x="1962" y="1578"/>
                </a:cubicBezTo>
                <a:cubicBezTo>
                  <a:pt x="1964" y="1573"/>
                  <a:pt x="1966" y="1568"/>
                  <a:pt x="1968" y="1563"/>
                </a:cubicBezTo>
                <a:cubicBezTo>
                  <a:pt x="1970" y="1558"/>
                  <a:pt x="1971" y="1553"/>
                  <a:pt x="1973" y="1548"/>
                </a:cubicBezTo>
                <a:cubicBezTo>
                  <a:pt x="1975" y="1543"/>
                  <a:pt x="1977" y="1538"/>
                  <a:pt x="1979" y="1533"/>
                </a:cubicBezTo>
                <a:cubicBezTo>
                  <a:pt x="1980" y="1527"/>
                  <a:pt x="1982" y="1522"/>
                  <a:pt x="1984" y="1517"/>
                </a:cubicBezTo>
                <a:cubicBezTo>
                  <a:pt x="1985" y="1517"/>
                  <a:pt x="1985" y="1522"/>
                  <a:pt x="1987" y="1518"/>
                </a:cubicBezTo>
                <a:cubicBezTo>
                  <a:pt x="1987" y="1515"/>
                  <a:pt x="1988" y="1512"/>
                  <a:pt x="1989" y="1507"/>
                </a:cubicBezTo>
                <a:cubicBezTo>
                  <a:pt x="1989" y="1505"/>
                  <a:pt x="1990" y="1502"/>
                  <a:pt x="1990" y="1500"/>
                </a:cubicBezTo>
                <a:cubicBezTo>
                  <a:pt x="1991" y="1497"/>
                  <a:pt x="1991" y="1494"/>
                  <a:pt x="1992" y="1491"/>
                </a:cubicBezTo>
                <a:cubicBezTo>
                  <a:pt x="1994" y="1479"/>
                  <a:pt x="1996" y="1465"/>
                  <a:pt x="1997" y="1453"/>
                </a:cubicBezTo>
                <a:cubicBezTo>
                  <a:pt x="1998" y="1447"/>
                  <a:pt x="1999" y="1441"/>
                  <a:pt x="2000" y="1435"/>
                </a:cubicBezTo>
                <a:cubicBezTo>
                  <a:pt x="2001" y="1430"/>
                  <a:pt x="2002" y="1426"/>
                  <a:pt x="2003" y="1422"/>
                </a:cubicBezTo>
                <a:cubicBezTo>
                  <a:pt x="2006" y="1415"/>
                  <a:pt x="2008" y="1413"/>
                  <a:pt x="2012" y="1418"/>
                </a:cubicBezTo>
                <a:cubicBezTo>
                  <a:pt x="2013" y="1416"/>
                  <a:pt x="2013" y="1413"/>
                  <a:pt x="2014" y="1413"/>
                </a:cubicBezTo>
                <a:cubicBezTo>
                  <a:pt x="2014" y="1416"/>
                  <a:pt x="2012" y="1421"/>
                  <a:pt x="2014" y="1422"/>
                </a:cubicBezTo>
                <a:cubicBezTo>
                  <a:pt x="2016" y="1417"/>
                  <a:pt x="2017" y="1411"/>
                  <a:pt x="2017" y="1404"/>
                </a:cubicBezTo>
                <a:cubicBezTo>
                  <a:pt x="2017" y="1400"/>
                  <a:pt x="2017" y="1397"/>
                  <a:pt x="2017" y="1393"/>
                </a:cubicBezTo>
                <a:cubicBezTo>
                  <a:pt x="2017" y="1390"/>
                  <a:pt x="2017" y="1387"/>
                  <a:pt x="2017" y="1384"/>
                </a:cubicBezTo>
                <a:cubicBezTo>
                  <a:pt x="2020" y="1381"/>
                  <a:pt x="2022" y="1379"/>
                  <a:pt x="2024" y="1375"/>
                </a:cubicBezTo>
                <a:cubicBezTo>
                  <a:pt x="2022" y="1370"/>
                  <a:pt x="2022" y="1365"/>
                  <a:pt x="2022" y="1360"/>
                </a:cubicBezTo>
                <a:cubicBezTo>
                  <a:pt x="2023" y="1355"/>
                  <a:pt x="2024" y="1351"/>
                  <a:pt x="2026" y="1346"/>
                </a:cubicBezTo>
                <a:cubicBezTo>
                  <a:pt x="2029" y="1337"/>
                  <a:pt x="2032" y="1328"/>
                  <a:pt x="2031" y="1317"/>
                </a:cubicBezTo>
                <a:cubicBezTo>
                  <a:pt x="2035" y="1316"/>
                  <a:pt x="2031" y="1328"/>
                  <a:pt x="2036" y="1326"/>
                </a:cubicBezTo>
                <a:cubicBezTo>
                  <a:pt x="2035" y="1322"/>
                  <a:pt x="2034" y="1318"/>
                  <a:pt x="2033" y="1313"/>
                </a:cubicBezTo>
                <a:cubicBezTo>
                  <a:pt x="2033" y="1309"/>
                  <a:pt x="2032" y="1304"/>
                  <a:pt x="2032" y="1299"/>
                </a:cubicBezTo>
                <a:cubicBezTo>
                  <a:pt x="2032" y="1294"/>
                  <a:pt x="2031" y="1289"/>
                  <a:pt x="2031" y="1284"/>
                </a:cubicBezTo>
                <a:cubicBezTo>
                  <a:pt x="2031" y="1279"/>
                  <a:pt x="2031" y="1274"/>
                  <a:pt x="2032" y="1268"/>
                </a:cubicBezTo>
                <a:cubicBezTo>
                  <a:pt x="2032" y="1246"/>
                  <a:pt x="2032" y="1223"/>
                  <a:pt x="2028" y="1202"/>
                </a:cubicBezTo>
                <a:cubicBezTo>
                  <a:pt x="2031" y="1200"/>
                  <a:pt x="2028" y="1218"/>
                  <a:pt x="2033" y="1213"/>
                </a:cubicBezTo>
                <a:cubicBezTo>
                  <a:pt x="2030" y="1198"/>
                  <a:pt x="2028" y="1176"/>
                  <a:pt x="2024" y="1153"/>
                </a:cubicBezTo>
                <a:cubicBezTo>
                  <a:pt x="2021" y="1130"/>
                  <a:pt x="2016" y="1106"/>
                  <a:pt x="2009" y="1088"/>
                </a:cubicBezTo>
                <a:cubicBezTo>
                  <a:pt x="2012" y="1092"/>
                  <a:pt x="2012" y="1089"/>
                  <a:pt x="2011" y="1085"/>
                </a:cubicBezTo>
                <a:cubicBezTo>
                  <a:pt x="2011" y="1081"/>
                  <a:pt x="2010" y="1076"/>
                  <a:pt x="2012" y="1075"/>
                </a:cubicBezTo>
                <a:cubicBezTo>
                  <a:pt x="2016" y="1081"/>
                  <a:pt x="2018" y="1087"/>
                  <a:pt x="2021" y="1093"/>
                </a:cubicBezTo>
                <a:cubicBezTo>
                  <a:pt x="2022" y="1097"/>
                  <a:pt x="2023" y="1100"/>
                  <a:pt x="2024" y="1104"/>
                </a:cubicBezTo>
                <a:cubicBezTo>
                  <a:pt x="2025" y="1107"/>
                  <a:pt x="2025" y="1111"/>
                  <a:pt x="2026" y="1114"/>
                </a:cubicBezTo>
                <a:cubicBezTo>
                  <a:pt x="2027" y="1118"/>
                  <a:pt x="2028" y="1122"/>
                  <a:pt x="2029" y="1125"/>
                </a:cubicBezTo>
                <a:cubicBezTo>
                  <a:pt x="2029" y="1129"/>
                  <a:pt x="2030" y="1133"/>
                  <a:pt x="2031" y="1137"/>
                </a:cubicBezTo>
                <a:cubicBezTo>
                  <a:pt x="2032" y="1141"/>
                  <a:pt x="2033" y="1145"/>
                  <a:pt x="2034" y="1149"/>
                </a:cubicBezTo>
                <a:cubicBezTo>
                  <a:pt x="2036" y="1153"/>
                  <a:pt x="2037" y="1157"/>
                  <a:pt x="2039" y="1161"/>
                </a:cubicBezTo>
                <a:cubicBezTo>
                  <a:pt x="2040" y="1159"/>
                  <a:pt x="2046" y="1164"/>
                  <a:pt x="2045" y="1157"/>
                </a:cubicBezTo>
                <a:cubicBezTo>
                  <a:pt x="2041" y="1155"/>
                  <a:pt x="2039" y="1152"/>
                  <a:pt x="2037" y="1147"/>
                </a:cubicBezTo>
                <a:cubicBezTo>
                  <a:pt x="2035" y="1142"/>
                  <a:pt x="2033" y="1135"/>
                  <a:pt x="2032" y="1129"/>
                </a:cubicBezTo>
                <a:cubicBezTo>
                  <a:pt x="2030" y="1122"/>
                  <a:pt x="2029" y="1115"/>
                  <a:pt x="2027" y="1108"/>
                </a:cubicBezTo>
                <a:cubicBezTo>
                  <a:pt x="2026" y="1101"/>
                  <a:pt x="2024" y="1094"/>
                  <a:pt x="2021" y="1088"/>
                </a:cubicBezTo>
                <a:cubicBezTo>
                  <a:pt x="2023" y="1086"/>
                  <a:pt x="2020" y="1079"/>
                  <a:pt x="2025" y="1081"/>
                </a:cubicBezTo>
                <a:cubicBezTo>
                  <a:pt x="2022" y="1076"/>
                  <a:pt x="2018" y="1069"/>
                  <a:pt x="2015" y="1061"/>
                </a:cubicBezTo>
                <a:cubicBezTo>
                  <a:pt x="2012" y="1054"/>
                  <a:pt x="2009" y="1045"/>
                  <a:pt x="2006" y="1036"/>
                </a:cubicBezTo>
                <a:cubicBezTo>
                  <a:pt x="2000" y="1018"/>
                  <a:pt x="1995" y="998"/>
                  <a:pt x="1990" y="981"/>
                </a:cubicBezTo>
                <a:cubicBezTo>
                  <a:pt x="1985" y="978"/>
                  <a:pt x="1983" y="971"/>
                  <a:pt x="1980" y="963"/>
                </a:cubicBezTo>
                <a:cubicBezTo>
                  <a:pt x="1977" y="956"/>
                  <a:pt x="1974" y="947"/>
                  <a:pt x="1969" y="941"/>
                </a:cubicBezTo>
                <a:cubicBezTo>
                  <a:pt x="1974" y="946"/>
                  <a:pt x="1979" y="942"/>
                  <a:pt x="1983" y="951"/>
                </a:cubicBezTo>
                <a:cubicBezTo>
                  <a:pt x="1981" y="956"/>
                  <a:pt x="1974" y="945"/>
                  <a:pt x="1979" y="956"/>
                </a:cubicBezTo>
                <a:cubicBezTo>
                  <a:pt x="1982" y="956"/>
                  <a:pt x="1985" y="958"/>
                  <a:pt x="1987" y="962"/>
                </a:cubicBezTo>
                <a:cubicBezTo>
                  <a:pt x="1989" y="964"/>
                  <a:pt x="1990" y="966"/>
                  <a:pt x="1991" y="969"/>
                </a:cubicBezTo>
                <a:cubicBezTo>
                  <a:pt x="1992" y="971"/>
                  <a:pt x="1994" y="974"/>
                  <a:pt x="1995" y="976"/>
                </a:cubicBezTo>
                <a:cubicBezTo>
                  <a:pt x="1997" y="981"/>
                  <a:pt x="1999" y="987"/>
                  <a:pt x="2001" y="992"/>
                </a:cubicBezTo>
                <a:cubicBezTo>
                  <a:pt x="2003" y="996"/>
                  <a:pt x="2004" y="1000"/>
                  <a:pt x="2006" y="1001"/>
                </a:cubicBezTo>
                <a:cubicBezTo>
                  <a:pt x="2003" y="994"/>
                  <a:pt x="2010" y="1005"/>
                  <a:pt x="2011" y="1000"/>
                </a:cubicBezTo>
                <a:cubicBezTo>
                  <a:pt x="2003" y="989"/>
                  <a:pt x="2002" y="976"/>
                  <a:pt x="1994" y="967"/>
                </a:cubicBezTo>
                <a:cubicBezTo>
                  <a:pt x="1995" y="959"/>
                  <a:pt x="1988" y="934"/>
                  <a:pt x="1986" y="950"/>
                </a:cubicBezTo>
                <a:cubicBezTo>
                  <a:pt x="1988" y="944"/>
                  <a:pt x="1984" y="936"/>
                  <a:pt x="1981" y="928"/>
                </a:cubicBezTo>
                <a:cubicBezTo>
                  <a:pt x="1979" y="924"/>
                  <a:pt x="1977" y="920"/>
                  <a:pt x="1976" y="916"/>
                </a:cubicBezTo>
                <a:cubicBezTo>
                  <a:pt x="1974" y="912"/>
                  <a:pt x="1973" y="909"/>
                  <a:pt x="1974" y="906"/>
                </a:cubicBezTo>
                <a:cubicBezTo>
                  <a:pt x="1981" y="921"/>
                  <a:pt x="1987" y="931"/>
                  <a:pt x="1993" y="939"/>
                </a:cubicBezTo>
                <a:cubicBezTo>
                  <a:pt x="1996" y="944"/>
                  <a:pt x="1999" y="948"/>
                  <a:pt x="2002" y="953"/>
                </a:cubicBezTo>
                <a:cubicBezTo>
                  <a:pt x="2004" y="957"/>
                  <a:pt x="2007" y="962"/>
                  <a:pt x="2009" y="968"/>
                </a:cubicBezTo>
                <a:cubicBezTo>
                  <a:pt x="2009" y="960"/>
                  <a:pt x="2007" y="955"/>
                  <a:pt x="2005" y="950"/>
                </a:cubicBezTo>
                <a:cubicBezTo>
                  <a:pt x="2002" y="944"/>
                  <a:pt x="2000" y="939"/>
                  <a:pt x="1997" y="933"/>
                </a:cubicBezTo>
                <a:cubicBezTo>
                  <a:pt x="1999" y="932"/>
                  <a:pt x="2000" y="933"/>
                  <a:pt x="2002" y="934"/>
                </a:cubicBezTo>
                <a:cubicBezTo>
                  <a:pt x="1998" y="924"/>
                  <a:pt x="1993" y="914"/>
                  <a:pt x="1989" y="906"/>
                </a:cubicBezTo>
                <a:cubicBezTo>
                  <a:pt x="1986" y="901"/>
                  <a:pt x="1984" y="897"/>
                  <a:pt x="1982" y="893"/>
                </a:cubicBezTo>
                <a:cubicBezTo>
                  <a:pt x="1980" y="889"/>
                  <a:pt x="1978" y="885"/>
                  <a:pt x="1976" y="881"/>
                </a:cubicBezTo>
                <a:cubicBezTo>
                  <a:pt x="1974" y="877"/>
                  <a:pt x="1972" y="873"/>
                  <a:pt x="1971" y="869"/>
                </a:cubicBezTo>
                <a:cubicBezTo>
                  <a:pt x="1969" y="866"/>
                  <a:pt x="1967" y="862"/>
                  <a:pt x="1965" y="858"/>
                </a:cubicBezTo>
                <a:cubicBezTo>
                  <a:pt x="1964" y="854"/>
                  <a:pt x="1962" y="850"/>
                  <a:pt x="1961" y="846"/>
                </a:cubicBezTo>
                <a:cubicBezTo>
                  <a:pt x="1959" y="842"/>
                  <a:pt x="1958" y="838"/>
                  <a:pt x="1956" y="834"/>
                </a:cubicBezTo>
                <a:cubicBezTo>
                  <a:pt x="1955" y="834"/>
                  <a:pt x="1953" y="836"/>
                  <a:pt x="1951" y="833"/>
                </a:cubicBezTo>
                <a:cubicBezTo>
                  <a:pt x="1950" y="831"/>
                  <a:pt x="1949" y="828"/>
                  <a:pt x="1948" y="825"/>
                </a:cubicBezTo>
                <a:cubicBezTo>
                  <a:pt x="1947" y="823"/>
                  <a:pt x="1945" y="820"/>
                  <a:pt x="1944" y="817"/>
                </a:cubicBezTo>
                <a:cubicBezTo>
                  <a:pt x="1940" y="811"/>
                  <a:pt x="1936" y="805"/>
                  <a:pt x="1932" y="799"/>
                </a:cubicBezTo>
                <a:cubicBezTo>
                  <a:pt x="1928" y="793"/>
                  <a:pt x="1923" y="787"/>
                  <a:pt x="1919" y="782"/>
                </a:cubicBezTo>
                <a:cubicBezTo>
                  <a:pt x="1914" y="777"/>
                  <a:pt x="1910" y="772"/>
                  <a:pt x="1907" y="768"/>
                </a:cubicBezTo>
                <a:cubicBezTo>
                  <a:pt x="1909" y="771"/>
                  <a:pt x="1911" y="774"/>
                  <a:pt x="1908" y="774"/>
                </a:cubicBezTo>
                <a:cubicBezTo>
                  <a:pt x="1900" y="763"/>
                  <a:pt x="1888" y="751"/>
                  <a:pt x="1892" y="747"/>
                </a:cubicBezTo>
                <a:cubicBezTo>
                  <a:pt x="1886" y="742"/>
                  <a:pt x="1885" y="748"/>
                  <a:pt x="1879" y="741"/>
                </a:cubicBezTo>
                <a:cubicBezTo>
                  <a:pt x="1875" y="732"/>
                  <a:pt x="1876" y="725"/>
                  <a:pt x="1871" y="715"/>
                </a:cubicBezTo>
                <a:cubicBezTo>
                  <a:pt x="1872" y="720"/>
                  <a:pt x="1863" y="714"/>
                  <a:pt x="1855" y="706"/>
                </a:cubicBezTo>
                <a:cubicBezTo>
                  <a:pt x="1848" y="699"/>
                  <a:pt x="1842" y="691"/>
                  <a:pt x="1851" y="693"/>
                </a:cubicBezTo>
                <a:cubicBezTo>
                  <a:pt x="1848" y="689"/>
                  <a:pt x="1845" y="686"/>
                  <a:pt x="1842" y="683"/>
                </a:cubicBezTo>
                <a:cubicBezTo>
                  <a:pt x="1839" y="681"/>
                  <a:pt x="1836" y="678"/>
                  <a:pt x="1833" y="676"/>
                </a:cubicBezTo>
                <a:cubicBezTo>
                  <a:pt x="1828" y="671"/>
                  <a:pt x="1824" y="666"/>
                  <a:pt x="1822" y="658"/>
                </a:cubicBezTo>
                <a:cubicBezTo>
                  <a:pt x="1815" y="656"/>
                  <a:pt x="1809" y="655"/>
                  <a:pt x="1802" y="650"/>
                </a:cubicBezTo>
                <a:cubicBezTo>
                  <a:pt x="1794" y="661"/>
                  <a:pt x="1787" y="657"/>
                  <a:pt x="1781" y="666"/>
                </a:cubicBezTo>
                <a:cubicBezTo>
                  <a:pt x="1795" y="675"/>
                  <a:pt x="1806" y="682"/>
                  <a:pt x="1803" y="692"/>
                </a:cubicBezTo>
                <a:cubicBezTo>
                  <a:pt x="1806" y="692"/>
                  <a:pt x="1812" y="696"/>
                  <a:pt x="1817" y="702"/>
                </a:cubicBezTo>
                <a:cubicBezTo>
                  <a:pt x="1823" y="707"/>
                  <a:pt x="1827" y="713"/>
                  <a:pt x="1828" y="716"/>
                </a:cubicBezTo>
                <a:cubicBezTo>
                  <a:pt x="1834" y="719"/>
                  <a:pt x="1838" y="722"/>
                  <a:pt x="1843" y="727"/>
                </a:cubicBezTo>
                <a:cubicBezTo>
                  <a:pt x="1845" y="729"/>
                  <a:pt x="1847" y="731"/>
                  <a:pt x="1849" y="734"/>
                </a:cubicBezTo>
                <a:cubicBezTo>
                  <a:pt x="1852" y="737"/>
                  <a:pt x="1854" y="739"/>
                  <a:pt x="1856" y="742"/>
                </a:cubicBezTo>
                <a:cubicBezTo>
                  <a:pt x="1864" y="754"/>
                  <a:pt x="1872" y="767"/>
                  <a:pt x="1883" y="780"/>
                </a:cubicBezTo>
                <a:cubicBezTo>
                  <a:pt x="1876" y="782"/>
                  <a:pt x="1888" y="789"/>
                  <a:pt x="1887" y="796"/>
                </a:cubicBezTo>
                <a:cubicBezTo>
                  <a:pt x="1879" y="787"/>
                  <a:pt x="1872" y="780"/>
                  <a:pt x="1865" y="773"/>
                </a:cubicBezTo>
                <a:cubicBezTo>
                  <a:pt x="1872" y="774"/>
                  <a:pt x="1869" y="770"/>
                  <a:pt x="1868" y="764"/>
                </a:cubicBezTo>
                <a:cubicBezTo>
                  <a:pt x="1865" y="763"/>
                  <a:pt x="1861" y="760"/>
                  <a:pt x="1858" y="756"/>
                </a:cubicBezTo>
                <a:cubicBezTo>
                  <a:pt x="1855" y="752"/>
                  <a:pt x="1852" y="748"/>
                  <a:pt x="1852" y="745"/>
                </a:cubicBezTo>
                <a:cubicBezTo>
                  <a:pt x="1844" y="746"/>
                  <a:pt x="1858" y="756"/>
                  <a:pt x="1857" y="760"/>
                </a:cubicBezTo>
                <a:cubicBezTo>
                  <a:pt x="1848" y="752"/>
                  <a:pt x="1837" y="742"/>
                  <a:pt x="1828" y="736"/>
                </a:cubicBezTo>
                <a:cubicBezTo>
                  <a:pt x="1829" y="732"/>
                  <a:pt x="1825" y="726"/>
                  <a:pt x="1820" y="719"/>
                </a:cubicBezTo>
                <a:cubicBezTo>
                  <a:pt x="1814" y="713"/>
                  <a:pt x="1807" y="707"/>
                  <a:pt x="1800" y="703"/>
                </a:cubicBezTo>
                <a:cubicBezTo>
                  <a:pt x="1798" y="697"/>
                  <a:pt x="1799" y="696"/>
                  <a:pt x="1806" y="698"/>
                </a:cubicBezTo>
                <a:cubicBezTo>
                  <a:pt x="1799" y="695"/>
                  <a:pt x="1793" y="690"/>
                  <a:pt x="1787" y="685"/>
                </a:cubicBezTo>
                <a:cubicBezTo>
                  <a:pt x="1784" y="683"/>
                  <a:pt x="1781" y="680"/>
                  <a:pt x="1778" y="678"/>
                </a:cubicBezTo>
                <a:cubicBezTo>
                  <a:pt x="1775" y="675"/>
                  <a:pt x="1772" y="672"/>
                  <a:pt x="1769" y="670"/>
                </a:cubicBezTo>
                <a:cubicBezTo>
                  <a:pt x="1758" y="660"/>
                  <a:pt x="1749" y="649"/>
                  <a:pt x="1743" y="640"/>
                </a:cubicBezTo>
                <a:cubicBezTo>
                  <a:pt x="1736" y="641"/>
                  <a:pt x="1731" y="635"/>
                  <a:pt x="1725" y="628"/>
                </a:cubicBezTo>
                <a:cubicBezTo>
                  <a:pt x="1720" y="622"/>
                  <a:pt x="1714" y="614"/>
                  <a:pt x="1709" y="612"/>
                </a:cubicBezTo>
                <a:cubicBezTo>
                  <a:pt x="1712" y="615"/>
                  <a:pt x="1714" y="618"/>
                  <a:pt x="1714" y="621"/>
                </a:cubicBezTo>
                <a:cubicBezTo>
                  <a:pt x="1707" y="614"/>
                  <a:pt x="1705" y="617"/>
                  <a:pt x="1698" y="610"/>
                </a:cubicBezTo>
                <a:cubicBezTo>
                  <a:pt x="1703" y="606"/>
                  <a:pt x="1693" y="598"/>
                  <a:pt x="1688" y="592"/>
                </a:cubicBezTo>
                <a:cubicBezTo>
                  <a:pt x="1684" y="592"/>
                  <a:pt x="1693" y="602"/>
                  <a:pt x="1685" y="596"/>
                </a:cubicBezTo>
                <a:cubicBezTo>
                  <a:pt x="1682" y="594"/>
                  <a:pt x="1680" y="592"/>
                  <a:pt x="1678" y="590"/>
                </a:cubicBezTo>
                <a:cubicBezTo>
                  <a:pt x="1676" y="589"/>
                  <a:pt x="1675" y="587"/>
                  <a:pt x="1674" y="586"/>
                </a:cubicBezTo>
                <a:cubicBezTo>
                  <a:pt x="1671" y="584"/>
                  <a:pt x="1669" y="582"/>
                  <a:pt x="1667" y="580"/>
                </a:cubicBezTo>
                <a:cubicBezTo>
                  <a:pt x="1663" y="577"/>
                  <a:pt x="1658" y="574"/>
                  <a:pt x="1652" y="571"/>
                </a:cubicBezTo>
                <a:cubicBezTo>
                  <a:pt x="1653" y="567"/>
                  <a:pt x="1657" y="564"/>
                  <a:pt x="1647" y="557"/>
                </a:cubicBezTo>
                <a:cubicBezTo>
                  <a:pt x="1646" y="559"/>
                  <a:pt x="1644" y="560"/>
                  <a:pt x="1642" y="560"/>
                </a:cubicBezTo>
                <a:cubicBezTo>
                  <a:pt x="1645" y="565"/>
                  <a:pt x="1651" y="562"/>
                  <a:pt x="1650" y="566"/>
                </a:cubicBezTo>
                <a:cubicBezTo>
                  <a:pt x="1639" y="561"/>
                  <a:pt x="1637" y="548"/>
                  <a:pt x="1623" y="549"/>
                </a:cubicBezTo>
                <a:cubicBezTo>
                  <a:pt x="1622" y="546"/>
                  <a:pt x="1618" y="543"/>
                  <a:pt x="1622" y="540"/>
                </a:cubicBezTo>
                <a:cubicBezTo>
                  <a:pt x="1625" y="543"/>
                  <a:pt x="1620" y="546"/>
                  <a:pt x="1626" y="549"/>
                </a:cubicBezTo>
                <a:cubicBezTo>
                  <a:pt x="1628" y="542"/>
                  <a:pt x="1637" y="549"/>
                  <a:pt x="1642" y="553"/>
                </a:cubicBezTo>
                <a:cubicBezTo>
                  <a:pt x="1632" y="544"/>
                  <a:pt x="1635" y="526"/>
                  <a:pt x="1624" y="531"/>
                </a:cubicBezTo>
                <a:cubicBezTo>
                  <a:pt x="1616" y="523"/>
                  <a:pt x="1611" y="516"/>
                  <a:pt x="1605" y="508"/>
                </a:cubicBezTo>
                <a:cubicBezTo>
                  <a:pt x="1599" y="501"/>
                  <a:pt x="1594" y="493"/>
                  <a:pt x="1586" y="484"/>
                </a:cubicBezTo>
                <a:cubicBezTo>
                  <a:pt x="1588" y="483"/>
                  <a:pt x="1591" y="484"/>
                  <a:pt x="1592" y="483"/>
                </a:cubicBezTo>
                <a:cubicBezTo>
                  <a:pt x="1585" y="474"/>
                  <a:pt x="1573" y="478"/>
                  <a:pt x="1577" y="470"/>
                </a:cubicBezTo>
                <a:cubicBezTo>
                  <a:pt x="1586" y="476"/>
                  <a:pt x="1595" y="485"/>
                  <a:pt x="1602" y="485"/>
                </a:cubicBezTo>
                <a:cubicBezTo>
                  <a:pt x="1599" y="482"/>
                  <a:pt x="1597" y="480"/>
                  <a:pt x="1596" y="477"/>
                </a:cubicBezTo>
                <a:cubicBezTo>
                  <a:pt x="1602" y="486"/>
                  <a:pt x="1601" y="474"/>
                  <a:pt x="1614" y="487"/>
                </a:cubicBezTo>
                <a:cubicBezTo>
                  <a:pt x="1616" y="481"/>
                  <a:pt x="1621" y="487"/>
                  <a:pt x="1624" y="484"/>
                </a:cubicBezTo>
                <a:cubicBezTo>
                  <a:pt x="1621" y="479"/>
                  <a:pt x="1614" y="474"/>
                  <a:pt x="1614" y="469"/>
                </a:cubicBezTo>
                <a:cubicBezTo>
                  <a:pt x="1630" y="476"/>
                  <a:pt x="1637" y="483"/>
                  <a:pt x="1641" y="494"/>
                </a:cubicBezTo>
                <a:cubicBezTo>
                  <a:pt x="1638" y="492"/>
                  <a:pt x="1633" y="485"/>
                  <a:pt x="1632" y="488"/>
                </a:cubicBezTo>
                <a:cubicBezTo>
                  <a:pt x="1642" y="495"/>
                  <a:pt x="1623" y="488"/>
                  <a:pt x="1633" y="494"/>
                </a:cubicBezTo>
                <a:cubicBezTo>
                  <a:pt x="1641" y="494"/>
                  <a:pt x="1648" y="498"/>
                  <a:pt x="1655" y="501"/>
                </a:cubicBezTo>
                <a:cubicBezTo>
                  <a:pt x="1648" y="503"/>
                  <a:pt x="1665" y="504"/>
                  <a:pt x="1662" y="512"/>
                </a:cubicBezTo>
                <a:cubicBezTo>
                  <a:pt x="1666" y="513"/>
                  <a:pt x="1669" y="511"/>
                  <a:pt x="1673" y="513"/>
                </a:cubicBezTo>
                <a:cubicBezTo>
                  <a:pt x="1677" y="522"/>
                  <a:pt x="1685" y="531"/>
                  <a:pt x="1694" y="540"/>
                </a:cubicBezTo>
                <a:cubicBezTo>
                  <a:pt x="1698" y="544"/>
                  <a:pt x="1703" y="548"/>
                  <a:pt x="1707" y="552"/>
                </a:cubicBezTo>
                <a:cubicBezTo>
                  <a:pt x="1708" y="553"/>
                  <a:pt x="1708" y="553"/>
                  <a:pt x="1709" y="554"/>
                </a:cubicBezTo>
                <a:cubicBezTo>
                  <a:pt x="1710" y="555"/>
                  <a:pt x="1711" y="555"/>
                  <a:pt x="1711" y="556"/>
                </a:cubicBezTo>
                <a:cubicBezTo>
                  <a:pt x="1713" y="558"/>
                  <a:pt x="1715" y="559"/>
                  <a:pt x="1716" y="560"/>
                </a:cubicBezTo>
                <a:cubicBezTo>
                  <a:pt x="1719" y="563"/>
                  <a:pt x="1722" y="566"/>
                  <a:pt x="1725" y="568"/>
                </a:cubicBezTo>
                <a:cubicBezTo>
                  <a:pt x="1722" y="564"/>
                  <a:pt x="1714" y="557"/>
                  <a:pt x="1718" y="555"/>
                </a:cubicBezTo>
                <a:cubicBezTo>
                  <a:pt x="1720" y="557"/>
                  <a:pt x="1721" y="557"/>
                  <a:pt x="1724" y="558"/>
                </a:cubicBezTo>
                <a:cubicBezTo>
                  <a:pt x="1724" y="560"/>
                  <a:pt x="1725" y="561"/>
                  <a:pt x="1726" y="562"/>
                </a:cubicBezTo>
                <a:cubicBezTo>
                  <a:pt x="1727" y="564"/>
                  <a:pt x="1728" y="565"/>
                  <a:pt x="1729" y="566"/>
                </a:cubicBezTo>
                <a:cubicBezTo>
                  <a:pt x="1732" y="569"/>
                  <a:pt x="1735" y="572"/>
                  <a:pt x="1738" y="574"/>
                </a:cubicBezTo>
                <a:cubicBezTo>
                  <a:pt x="1743" y="579"/>
                  <a:pt x="1748" y="583"/>
                  <a:pt x="1747" y="587"/>
                </a:cubicBezTo>
                <a:cubicBezTo>
                  <a:pt x="1760" y="599"/>
                  <a:pt x="1761" y="597"/>
                  <a:pt x="1767" y="606"/>
                </a:cubicBezTo>
                <a:cubicBezTo>
                  <a:pt x="1771" y="606"/>
                  <a:pt x="1770" y="600"/>
                  <a:pt x="1783" y="613"/>
                </a:cubicBezTo>
                <a:cubicBezTo>
                  <a:pt x="1780" y="614"/>
                  <a:pt x="1774" y="609"/>
                  <a:pt x="1772" y="610"/>
                </a:cubicBezTo>
                <a:cubicBezTo>
                  <a:pt x="1781" y="619"/>
                  <a:pt x="1796" y="630"/>
                  <a:pt x="1809" y="641"/>
                </a:cubicBezTo>
                <a:cubicBezTo>
                  <a:pt x="1822" y="653"/>
                  <a:pt x="1833" y="664"/>
                  <a:pt x="1836" y="672"/>
                </a:cubicBezTo>
                <a:cubicBezTo>
                  <a:pt x="1848" y="676"/>
                  <a:pt x="1858" y="683"/>
                  <a:pt x="1868" y="692"/>
                </a:cubicBezTo>
                <a:cubicBezTo>
                  <a:pt x="1873" y="696"/>
                  <a:pt x="1877" y="701"/>
                  <a:pt x="1881" y="706"/>
                </a:cubicBezTo>
                <a:cubicBezTo>
                  <a:pt x="1885" y="712"/>
                  <a:pt x="1889" y="717"/>
                  <a:pt x="1893" y="722"/>
                </a:cubicBezTo>
                <a:cubicBezTo>
                  <a:pt x="1901" y="733"/>
                  <a:pt x="1907" y="744"/>
                  <a:pt x="1915" y="753"/>
                </a:cubicBezTo>
                <a:cubicBezTo>
                  <a:pt x="1922" y="762"/>
                  <a:pt x="1929" y="770"/>
                  <a:pt x="1938" y="774"/>
                </a:cubicBezTo>
                <a:cubicBezTo>
                  <a:pt x="1936" y="776"/>
                  <a:pt x="1940" y="780"/>
                  <a:pt x="1939" y="781"/>
                </a:cubicBezTo>
                <a:cubicBezTo>
                  <a:pt x="1935" y="774"/>
                  <a:pt x="1932" y="772"/>
                  <a:pt x="1930" y="776"/>
                </a:cubicBezTo>
                <a:cubicBezTo>
                  <a:pt x="1935" y="782"/>
                  <a:pt x="1937" y="785"/>
                  <a:pt x="1939" y="789"/>
                </a:cubicBezTo>
                <a:cubicBezTo>
                  <a:pt x="1942" y="794"/>
                  <a:pt x="1945" y="798"/>
                  <a:pt x="1950" y="809"/>
                </a:cubicBezTo>
                <a:cubicBezTo>
                  <a:pt x="1952" y="805"/>
                  <a:pt x="1949" y="798"/>
                  <a:pt x="1946" y="790"/>
                </a:cubicBezTo>
                <a:cubicBezTo>
                  <a:pt x="1942" y="783"/>
                  <a:pt x="1938" y="776"/>
                  <a:pt x="1938" y="770"/>
                </a:cubicBezTo>
                <a:cubicBezTo>
                  <a:pt x="1941" y="772"/>
                  <a:pt x="1945" y="777"/>
                  <a:pt x="1949" y="782"/>
                </a:cubicBezTo>
                <a:cubicBezTo>
                  <a:pt x="1953" y="788"/>
                  <a:pt x="1957" y="794"/>
                  <a:pt x="1960" y="799"/>
                </a:cubicBezTo>
                <a:cubicBezTo>
                  <a:pt x="1961" y="797"/>
                  <a:pt x="1960" y="795"/>
                  <a:pt x="1958" y="792"/>
                </a:cubicBezTo>
                <a:cubicBezTo>
                  <a:pt x="1957" y="788"/>
                  <a:pt x="1955" y="785"/>
                  <a:pt x="1952" y="781"/>
                </a:cubicBezTo>
                <a:cubicBezTo>
                  <a:pt x="1950" y="777"/>
                  <a:pt x="1947" y="773"/>
                  <a:pt x="1945" y="770"/>
                </a:cubicBezTo>
                <a:cubicBezTo>
                  <a:pt x="1942" y="767"/>
                  <a:pt x="1940" y="764"/>
                  <a:pt x="1939" y="762"/>
                </a:cubicBezTo>
                <a:cubicBezTo>
                  <a:pt x="1939" y="762"/>
                  <a:pt x="1934" y="763"/>
                  <a:pt x="1931" y="759"/>
                </a:cubicBezTo>
                <a:cubicBezTo>
                  <a:pt x="1929" y="756"/>
                  <a:pt x="1929" y="750"/>
                  <a:pt x="1927" y="747"/>
                </a:cubicBezTo>
                <a:cubicBezTo>
                  <a:pt x="1924" y="742"/>
                  <a:pt x="1919" y="738"/>
                  <a:pt x="1915" y="733"/>
                </a:cubicBezTo>
                <a:cubicBezTo>
                  <a:pt x="1913" y="731"/>
                  <a:pt x="1911" y="728"/>
                  <a:pt x="1909" y="726"/>
                </a:cubicBezTo>
                <a:cubicBezTo>
                  <a:pt x="1906" y="724"/>
                  <a:pt x="1904" y="721"/>
                  <a:pt x="1902" y="719"/>
                </a:cubicBezTo>
                <a:cubicBezTo>
                  <a:pt x="1898" y="715"/>
                  <a:pt x="1894" y="711"/>
                  <a:pt x="1891" y="707"/>
                </a:cubicBezTo>
                <a:cubicBezTo>
                  <a:pt x="1888" y="702"/>
                  <a:pt x="1886" y="699"/>
                  <a:pt x="1886" y="695"/>
                </a:cubicBezTo>
                <a:cubicBezTo>
                  <a:pt x="1893" y="704"/>
                  <a:pt x="1898" y="707"/>
                  <a:pt x="1903" y="707"/>
                </a:cubicBezTo>
                <a:cubicBezTo>
                  <a:pt x="1900" y="705"/>
                  <a:pt x="1898" y="702"/>
                  <a:pt x="1895" y="700"/>
                </a:cubicBezTo>
                <a:cubicBezTo>
                  <a:pt x="1893" y="698"/>
                  <a:pt x="1891" y="695"/>
                  <a:pt x="1888" y="693"/>
                </a:cubicBezTo>
                <a:cubicBezTo>
                  <a:pt x="1884" y="689"/>
                  <a:pt x="1879" y="684"/>
                  <a:pt x="1875" y="680"/>
                </a:cubicBezTo>
                <a:cubicBezTo>
                  <a:pt x="1871" y="676"/>
                  <a:pt x="1867" y="671"/>
                  <a:pt x="1863" y="667"/>
                </a:cubicBezTo>
                <a:cubicBezTo>
                  <a:pt x="1859" y="663"/>
                  <a:pt x="1854" y="659"/>
                  <a:pt x="1850" y="655"/>
                </a:cubicBezTo>
                <a:cubicBezTo>
                  <a:pt x="1842" y="646"/>
                  <a:pt x="1833" y="638"/>
                  <a:pt x="1823" y="629"/>
                </a:cubicBezTo>
                <a:cubicBezTo>
                  <a:pt x="1814" y="620"/>
                  <a:pt x="1803" y="610"/>
                  <a:pt x="1791" y="600"/>
                </a:cubicBezTo>
                <a:cubicBezTo>
                  <a:pt x="1792" y="599"/>
                  <a:pt x="1794" y="601"/>
                  <a:pt x="1795" y="600"/>
                </a:cubicBezTo>
                <a:cubicBezTo>
                  <a:pt x="1786" y="594"/>
                  <a:pt x="1777" y="586"/>
                  <a:pt x="1768" y="578"/>
                </a:cubicBezTo>
                <a:cubicBezTo>
                  <a:pt x="1759" y="570"/>
                  <a:pt x="1750" y="562"/>
                  <a:pt x="1738" y="557"/>
                </a:cubicBezTo>
                <a:cubicBezTo>
                  <a:pt x="1740" y="556"/>
                  <a:pt x="1744" y="559"/>
                  <a:pt x="1746" y="558"/>
                </a:cubicBezTo>
                <a:cubicBezTo>
                  <a:pt x="1740" y="554"/>
                  <a:pt x="1735" y="550"/>
                  <a:pt x="1729" y="547"/>
                </a:cubicBezTo>
                <a:cubicBezTo>
                  <a:pt x="1726" y="546"/>
                  <a:pt x="1724" y="544"/>
                  <a:pt x="1721" y="543"/>
                </a:cubicBezTo>
                <a:cubicBezTo>
                  <a:pt x="1719" y="541"/>
                  <a:pt x="1719" y="541"/>
                  <a:pt x="1719" y="541"/>
                </a:cubicBezTo>
                <a:cubicBezTo>
                  <a:pt x="1718" y="541"/>
                  <a:pt x="1718" y="541"/>
                  <a:pt x="1718" y="541"/>
                </a:cubicBezTo>
                <a:cubicBezTo>
                  <a:pt x="1715" y="540"/>
                  <a:pt x="1715" y="540"/>
                  <a:pt x="1715" y="540"/>
                </a:cubicBezTo>
                <a:cubicBezTo>
                  <a:pt x="1721" y="540"/>
                  <a:pt x="1712" y="531"/>
                  <a:pt x="1714" y="528"/>
                </a:cubicBezTo>
                <a:cubicBezTo>
                  <a:pt x="1712" y="530"/>
                  <a:pt x="1709" y="530"/>
                  <a:pt x="1706" y="527"/>
                </a:cubicBezTo>
                <a:cubicBezTo>
                  <a:pt x="1703" y="522"/>
                  <a:pt x="1710" y="526"/>
                  <a:pt x="1707" y="522"/>
                </a:cubicBezTo>
                <a:cubicBezTo>
                  <a:pt x="1697" y="516"/>
                  <a:pt x="1687" y="509"/>
                  <a:pt x="1678" y="506"/>
                </a:cubicBezTo>
                <a:cubicBezTo>
                  <a:pt x="1680" y="504"/>
                  <a:pt x="1690" y="509"/>
                  <a:pt x="1686" y="503"/>
                </a:cubicBezTo>
                <a:cubicBezTo>
                  <a:pt x="1678" y="502"/>
                  <a:pt x="1669" y="494"/>
                  <a:pt x="1660" y="484"/>
                </a:cubicBezTo>
                <a:cubicBezTo>
                  <a:pt x="1651" y="475"/>
                  <a:pt x="1643" y="465"/>
                  <a:pt x="1639" y="461"/>
                </a:cubicBezTo>
                <a:cubicBezTo>
                  <a:pt x="1643" y="466"/>
                  <a:pt x="1631" y="460"/>
                  <a:pt x="1631" y="457"/>
                </a:cubicBezTo>
                <a:cubicBezTo>
                  <a:pt x="1626" y="458"/>
                  <a:pt x="1635" y="466"/>
                  <a:pt x="1629" y="463"/>
                </a:cubicBezTo>
                <a:cubicBezTo>
                  <a:pt x="1630" y="456"/>
                  <a:pt x="1616" y="451"/>
                  <a:pt x="1616" y="447"/>
                </a:cubicBezTo>
                <a:cubicBezTo>
                  <a:pt x="1616" y="441"/>
                  <a:pt x="1622" y="451"/>
                  <a:pt x="1624" y="448"/>
                </a:cubicBezTo>
                <a:cubicBezTo>
                  <a:pt x="1619" y="440"/>
                  <a:pt x="1612" y="432"/>
                  <a:pt x="1603" y="423"/>
                </a:cubicBezTo>
                <a:cubicBezTo>
                  <a:pt x="1624" y="431"/>
                  <a:pt x="1649" y="464"/>
                  <a:pt x="1678" y="474"/>
                </a:cubicBezTo>
                <a:cubicBezTo>
                  <a:pt x="1679" y="470"/>
                  <a:pt x="1670" y="469"/>
                  <a:pt x="1667" y="467"/>
                </a:cubicBezTo>
                <a:cubicBezTo>
                  <a:pt x="1672" y="458"/>
                  <a:pt x="1662" y="461"/>
                  <a:pt x="1659" y="455"/>
                </a:cubicBezTo>
                <a:cubicBezTo>
                  <a:pt x="1671" y="449"/>
                  <a:pt x="1678" y="470"/>
                  <a:pt x="1687" y="473"/>
                </a:cubicBezTo>
                <a:cubicBezTo>
                  <a:pt x="1685" y="471"/>
                  <a:pt x="1683" y="470"/>
                  <a:pt x="1685" y="468"/>
                </a:cubicBezTo>
                <a:cubicBezTo>
                  <a:pt x="1687" y="470"/>
                  <a:pt x="1688" y="469"/>
                  <a:pt x="1690" y="470"/>
                </a:cubicBezTo>
                <a:cubicBezTo>
                  <a:pt x="1695" y="474"/>
                  <a:pt x="1701" y="482"/>
                  <a:pt x="1707" y="487"/>
                </a:cubicBezTo>
                <a:cubicBezTo>
                  <a:pt x="1713" y="492"/>
                  <a:pt x="1718" y="496"/>
                  <a:pt x="1721" y="493"/>
                </a:cubicBezTo>
                <a:cubicBezTo>
                  <a:pt x="1729" y="500"/>
                  <a:pt x="1730" y="513"/>
                  <a:pt x="1739" y="517"/>
                </a:cubicBezTo>
                <a:cubicBezTo>
                  <a:pt x="1732" y="508"/>
                  <a:pt x="1726" y="498"/>
                  <a:pt x="1727" y="490"/>
                </a:cubicBezTo>
                <a:cubicBezTo>
                  <a:pt x="1728" y="489"/>
                  <a:pt x="1739" y="499"/>
                  <a:pt x="1735" y="493"/>
                </a:cubicBezTo>
                <a:cubicBezTo>
                  <a:pt x="1720" y="487"/>
                  <a:pt x="1716" y="483"/>
                  <a:pt x="1703" y="473"/>
                </a:cubicBezTo>
                <a:cubicBezTo>
                  <a:pt x="1703" y="476"/>
                  <a:pt x="1712" y="480"/>
                  <a:pt x="1708" y="482"/>
                </a:cubicBezTo>
                <a:cubicBezTo>
                  <a:pt x="1703" y="478"/>
                  <a:pt x="1693" y="473"/>
                  <a:pt x="1696" y="469"/>
                </a:cubicBezTo>
                <a:cubicBezTo>
                  <a:pt x="1702" y="471"/>
                  <a:pt x="1698" y="461"/>
                  <a:pt x="1695" y="463"/>
                </a:cubicBezTo>
                <a:cubicBezTo>
                  <a:pt x="1699" y="468"/>
                  <a:pt x="1690" y="466"/>
                  <a:pt x="1688" y="465"/>
                </a:cubicBezTo>
                <a:cubicBezTo>
                  <a:pt x="1689" y="463"/>
                  <a:pt x="1685" y="460"/>
                  <a:pt x="1682" y="458"/>
                </a:cubicBezTo>
                <a:cubicBezTo>
                  <a:pt x="1684" y="456"/>
                  <a:pt x="1684" y="454"/>
                  <a:pt x="1684" y="452"/>
                </a:cubicBezTo>
                <a:cubicBezTo>
                  <a:pt x="1678" y="448"/>
                  <a:pt x="1674" y="447"/>
                  <a:pt x="1670" y="445"/>
                </a:cubicBezTo>
                <a:cubicBezTo>
                  <a:pt x="1661" y="433"/>
                  <a:pt x="1646" y="424"/>
                  <a:pt x="1631" y="416"/>
                </a:cubicBezTo>
                <a:cubicBezTo>
                  <a:pt x="1616" y="408"/>
                  <a:pt x="1602" y="400"/>
                  <a:pt x="1592" y="390"/>
                </a:cubicBezTo>
                <a:cubicBezTo>
                  <a:pt x="1593" y="391"/>
                  <a:pt x="1594" y="391"/>
                  <a:pt x="1594" y="390"/>
                </a:cubicBezTo>
                <a:cubicBezTo>
                  <a:pt x="1587" y="392"/>
                  <a:pt x="1579" y="380"/>
                  <a:pt x="1577" y="384"/>
                </a:cubicBezTo>
                <a:cubicBezTo>
                  <a:pt x="1575" y="381"/>
                  <a:pt x="1567" y="372"/>
                  <a:pt x="1565" y="374"/>
                </a:cubicBezTo>
                <a:cubicBezTo>
                  <a:pt x="1564" y="377"/>
                  <a:pt x="1573" y="380"/>
                  <a:pt x="1572" y="383"/>
                </a:cubicBezTo>
                <a:cubicBezTo>
                  <a:pt x="1571" y="384"/>
                  <a:pt x="1569" y="383"/>
                  <a:pt x="1567" y="382"/>
                </a:cubicBezTo>
                <a:cubicBezTo>
                  <a:pt x="1564" y="376"/>
                  <a:pt x="1562" y="377"/>
                  <a:pt x="1556" y="375"/>
                </a:cubicBezTo>
                <a:cubicBezTo>
                  <a:pt x="1555" y="372"/>
                  <a:pt x="1554" y="370"/>
                  <a:pt x="1553" y="367"/>
                </a:cubicBezTo>
                <a:cubicBezTo>
                  <a:pt x="1540" y="361"/>
                  <a:pt x="1535" y="357"/>
                  <a:pt x="1524" y="350"/>
                </a:cubicBezTo>
                <a:cubicBezTo>
                  <a:pt x="1525" y="348"/>
                  <a:pt x="1526" y="348"/>
                  <a:pt x="1528" y="348"/>
                </a:cubicBezTo>
                <a:cubicBezTo>
                  <a:pt x="1522" y="346"/>
                  <a:pt x="1518" y="342"/>
                  <a:pt x="1516" y="338"/>
                </a:cubicBezTo>
                <a:cubicBezTo>
                  <a:pt x="1522" y="340"/>
                  <a:pt x="1527" y="341"/>
                  <a:pt x="1533" y="341"/>
                </a:cubicBezTo>
                <a:cubicBezTo>
                  <a:pt x="1523" y="337"/>
                  <a:pt x="1511" y="327"/>
                  <a:pt x="1504" y="330"/>
                </a:cubicBezTo>
                <a:cubicBezTo>
                  <a:pt x="1507" y="333"/>
                  <a:pt x="1514" y="332"/>
                  <a:pt x="1514" y="336"/>
                </a:cubicBezTo>
                <a:cubicBezTo>
                  <a:pt x="1507" y="333"/>
                  <a:pt x="1501" y="332"/>
                  <a:pt x="1495" y="331"/>
                </a:cubicBezTo>
                <a:cubicBezTo>
                  <a:pt x="1497" y="329"/>
                  <a:pt x="1495" y="327"/>
                  <a:pt x="1491" y="325"/>
                </a:cubicBezTo>
                <a:cubicBezTo>
                  <a:pt x="1498" y="324"/>
                  <a:pt x="1494" y="316"/>
                  <a:pt x="1491" y="312"/>
                </a:cubicBezTo>
                <a:cubicBezTo>
                  <a:pt x="1487" y="316"/>
                  <a:pt x="1492" y="320"/>
                  <a:pt x="1489" y="323"/>
                </a:cubicBezTo>
                <a:cubicBezTo>
                  <a:pt x="1481" y="316"/>
                  <a:pt x="1486" y="324"/>
                  <a:pt x="1482" y="322"/>
                </a:cubicBezTo>
                <a:cubicBezTo>
                  <a:pt x="1472" y="316"/>
                  <a:pt x="1474" y="310"/>
                  <a:pt x="1466" y="304"/>
                </a:cubicBezTo>
                <a:cubicBezTo>
                  <a:pt x="1471" y="302"/>
                  <a:pt x="1479" y="307"/>
                  <a:pt x="1484" y="306"/>
                </a:cubicBezTo>
                <a:cubicBezTo>
                  <a:pt x="1474" y="298"/>
                  <a:pt x="1469" y="303"/>
                  <a:pt x="1460" y="297"/>
                </a:cubicBezTo>
                <a:cubicBezTo>
                  <a:pt x="1462" y="294"/>
                  <a:pt x="1466" y="296"/>
                  <a:pt x="1461" y="291"/>
                </a:cubicBezTo>
                <a:cubicBezTo>
                  <a:pt x="1453" y="291"/>
                  <a:pt x="1442" y="286"/>
                  <a:pt x="1432" y="280"/>
                </a:cubicBezTo>
                <a:cubicBezTo>
                  <a:pt x="1422" y="274"/>
                  <a:pt x="1412" y="268"/>
                  <a:pt x="1404" y="263"/>
                </a:cubicBezTo>
                <a:cubicBezTo>
                  <a:pt x="1405" y="268"/>
                  <a:pt x="1412" y="265"/>
                  <a:pt x="1411" y="269"/>
                </a:cubicBezTo>
                <a:cubicBezTo>
                  <a:pt x="1410" y="271"/>
                  <a:pt x="1406" y="268"/>
                  <a:pt x="1404" y="268"/>
                </a:cubicBezTo>
                <a:cubicBezTo>
                  <a:pt x="1405" y="265"/>
                  <a:pt x="1398" y="261"/>
                  <a:pt x="1402" y="257"/>
                </a:cubicBezTo>
                <a:cubicBezTo>
                  <a:pt x="1388" y="255"/>
                  <a:pt x="1379" y="243"/>
                  <a:pt x="1362" y="237"/>
                </a:cubicBezTo>
                <a:cubicBezTo>
                  <a:pt x="1362" y="234"/>
                  <a:pt x="1363" y="224"/>
                  <a:pt x="1355" y="226"/>
                </a:cubicBezTo>
                <a:cubicBezTo>
                  <a:pt x="1357" y="227"/>
                  <a:pt x="1360" y="229"/>
                  <a:pt x="1358" y="230"/>
                </a:cubicBezTo>
                <a:cubicBezTo>
                  <a:pt x="1353" y="229"/>
                  <a:pt x="1349" y="227"/>
                  <a:pt x="1345" y="224"/>
                </a:cubicBezTo>
                <a:cubicBezTo>
                  <a:pt x="1340" y="222"/>
                  <a:pt x="1335" y="219"/>
                  <a:pt x="1328" y="215"/>
                </a:cubicBezTo>
                <a:cubicBezTo>
                  <a:pt x="1330" y="210"/>
                  <a:pt x="1326" y="206"/>
                  <a:pt x="1321" y="201"/>
                </a:cubicBezTo>
                <a:cubicBezTo>
                  <a:pt x="1316" y="196"/>
                  <a:pt x="1310" y="192"/>
                  <a:pt x="1307" y="187"/>
                </a:cubicBezTo>
                <a:cubicBezTo>
                  <a:pt x="1301" y="186"/>
                  <a:pt x="1308" y="192"/>
                  <a:pt x="1303" y="190"/>
                </a:cubicBezTo>
                <a:cubicBezTo>
                  <a:pt x="1298" y="185"/>
                  <a:pt x="1294" y="181"/>
                  <a:pt x="1290" y="178"/>
                </a:cubicBezTo>
                <a:cubicBezTo>
                  <a:pt x="1285" y="175"/>
                  <a:pt x="1281" y="171"/>
                  <a:pt x="1276" y="168"/>
                </a:cubicBezTo>
                <a:cubicBezTo>
                  <a:pt x="1271" y="165"/>
                  <a:pt x="1266" y="162"/>
                  <a:pt x="1261" y="159"/>
                </a:cubicBezTo>
                <a:cubicBezTo>
                  <a:pt x="1255" y="155"/>
                  <a:pt x="1249" y="151"/>
                  <a:pt x="1242" y="147"/>
                </a:cubicBezTo>
                <a:cubicBezTo>
                  <a:pt x="1257" y="152"/>
                  <a:pt x="1228" y="138"/>
                  <a:pt x="1239" y="139"/>
                </a:cubicBezTo>
                <a:cubicBezTo>
                  <a:pt x="1237" y="139"/>
                  <a:pt x="1233" y="138"/>
                  <a:pt x="1230" y="137"/>
                </a:cubicBezTo>
                <a:cubicBezTo>
                  <a:pt x="1226" y="136"/>
                  <a:pt x="1223" y="135"/>
                  <a:pt x="1219" y="133"/>
                </a:cubicBezTo>
                <a:cubicBezTo>
                  <a:pt x="1213" y="131"/>
                  <a:pt x="1206" y="128"/>
                  <a:pt x="1204" y="125"/>
                </a:cubicBezTo>
                <a:cubicBezTo>
                  <a:pt x="1208" y="126"/>
                  <a:pt x="1205" y="133"/>
                  <a:pt x="1202" y="130"/>
                </a:cubicBezTo>
                <a:cubicBezTo>
                  <a:pt x="1198" y="126"/>
                  <a:pt x="1203" y="125"/>
                  <a:pt x="1194" y="123"/>
                </a:cubicBezTo>
                <a:cubicBezTo>
                  <a:pt x="1197" y="119"/>
                  <a:pt x="1196" y="116"/>
                  <a:pt x="1190" y="112"/>
                </a:cubicBezTo>
                <a:cubicBezTo>
                  <a:pt x="1186" y="112"/>
                  <a:pt x="1187" y="117"/>
                  <a:pt x="1183" y="115"/>
                </a:cubicBezTo>
                <a:cubicBezTo>
                  <a:pt x="1177" y="110"/>
                  <a:pt x="1174" y="110"/>
                  <a:pt x="1170" y="106"/>
                </a:cubicBezTo>
                <a:cubicBezTo>
                  <a:pt x="1174" y="107"/>
                  <a:pt x="1177" y="107"/>
                  <a:pt x="1179" y="106"/>
                </a:cubicBezTo>
                <a:cubicBezTo>
                  <a:pt x="1170" y="103"/>
                  <a:pt x="1176" y="101"/>
                  <a:pt x="1178" y="101"/>
                </a:cubicBezTo>
                <a:cubicBezTo>
                  <a:pt x="1171" y="96"/>
                  <a:pt x="1164" y="92"/>
                  <a:pt x="1161" y="87"/>
                </a:cubicBezTo>
                <a:cubicBezTo>
                  <a:pt x="1158" y="93"/>
                  <a:pt x="1163" y="99"/>
                  <a:pt x="1155" y="102"/>
                </a:cubicBezTo>
                <a:cubicBezTo>
                  <a:pt x="1162" y="105"/>
                  <a:pt x="1159" y="110"/>
                  <a:pt x="1161" y="115"/>
                </a:cubicBezTo>
                <a:cubicBezTo>
                  <a:pt x="1152" y="111"/>
                  <a:pt x="1142" y="107"/>
                  <a:pt x="1133" y="102"/>
                </a:cubicBezTo>
                <a:cubicBezTo>
                  <a:pt x="1123" y="97"/>
                  <a:pt x="1113" y="92"/>
                  <a:pt x="1103" y="87"/>
                </a:cubicBezTo>
                <a:cubicBezTo>
                  <a:pt x="1098" y="84"/>
                  <a:pt x="1093" y="82"/>
                  <a:pt x="1089" y="79"/>
                </a:cubicBezTo>
                <a:cubicBezTo>
                  <a:pt x="1084" y="76"/>
                  <a:pt x="1079" y="73"/>
                  <a:pt x="1075" y="71"/>
                </a:cubicBezTo>
                <a:cubicBezTo>
                  <a:pt x="1070" y="68"/>
                  <a:pt x="1066" y="65"/>
                  <a:pt x="1062" y="62"/>
                </a:cubicBezTo>
                <a:cubicBezTo>
                  <a:pt x="1057" y="59"/>
                  <a:pt x="1053" y="57"/>
                  <a:pt x="1050" y="54"/>
                </a:cubicBezTo>
                <a:cubicBezTo>
                  <a:pt x="1056" y="51"/>
                  <a:pt x="1057" y="47"/>
                  <a:pt x="1051" y="41"/>
                </a:cubicBezTo>
                <a:cubicBezTo>
                  <a:pt x="1045" y="46"/>
                  <a:pt x="1038" y="47"/>
                  <a:pt x="1030" y="45"/>
                </a:cubicBezTo>
                <a:cubicBezTo>
                  <a:pt x="1022" y="44"/>
                  <a:pt x="1014" y="40"/>
                  <a:pt x="1004" y="35"/>
                </a:cubicBezTo>
                <a:cubicBezTo>
                  <a:pt x="995" y="31"/>
                  <a:pt x="985" y="26"/>
                  <a:pt x="975" y="22"/>
                </a:cubicBezTo>
                <a:cubicBezTo>
                  <a:pt x="970" y="20"/>
                  <a:pt x="965" y="18"/>
                  <a:pt x="961" y="17"/>
                </a:cubicBezTo>
                <a:cubicBezTo>
                  <a:pt x="955" y="16"/>
                  <a:pt x="950" y="15"/>
                  <a:pt x="946" y="15"/>
                </a:cubicBezTo>
                <a:cubicBezTo>
                  <a:pt x="940" y="22"/>
                  <a:pt x="946" y="25"/>
                  <a:pt x="944" y="33"/>
                </a:cubicBezTo>
                <a:cubicBezTo>
                  <a:pt x="923" y="26"/>
                  <a:pt x="916" y="32"/>
                  <a:pt x="905" y="35"/>
                </a:cubicBezTo>
                <a:cubicBezTo>
                  <a:pt x="888" y="33"/>
                  <a:pt x="881" y="30"/>
                  <a:pt x="861" y="28"/>
                </a:cubicBezTo>
                <a:cubicBezTo>
                  <a:pt x="861" y="26"/>
                  <a:pt x="861" y="24"/>
                  <a:pt x="856" y="24"/>
                </a:cubicBezTo>
                <a:cubicBezTo>
                  <a:pt x="848" y="23"/>
                  <a:pt x="863" y="28"/>
                  <a:pt x="858" y="31"/>
                </a:cubicBezTo>
                <a:cubicBezTo>
                  <a:pt x="848" y="30"/>
                  <a:pt x="841" y="32"/>
                  <a:pt x="834" y="34"/>
                </a:cubicBezTo>
                <a:cubicBezTo>
                  <a:pt x="828" y="36"/>
                  <a:pt x="821" y="38"/>
                  <a:pt x="812" y="34"/>
                </a:cubicBezTo>
                <a:cubicBezTo>
                  <a:pt x="817" y="43"/>
                  <a:pt x="810" y="47"/>
                  <a:pt x="807" y="50"/>
                </a:cubicBezTo>
                <a:cubicBezTo>
                  <a:pt x="807" y="48"/>
                  <a:pt x="799" y="46"/>
                  <a:pt x="798" y="48"/>
                </a:cubicBezTo>
                <a:cubicBezTo>
                  <a:pt x="803" y="49"/>
                  <a:pt x="798" y="50"/>
                  <a:pt x="792" y="49"/>
                </a:cubicBezTo>
                <a:cubicBezTo>
                  <a:pt x="799" y="47"/>
                  <a:pt x="778" y="36"/>
                  <a:pt x="774" y="42"/>
                </a:cubicBezTo>
                <a:cubicBezTo>
                  <a:pt x="780" y="44"/>
                  <a:pt x="787" y="46"/>
                  <a:pt x="792" y="49"/>
                </a:cubicBezTo>
                <a:cubicBezTo>
                  <a:pt x="796" y="52"/>
                  <a:pt x="798" y="54"/>
                  <a:pt x="794" y="58"/>
                </a:cubicBezTo>
                <a:cubicBezTo>
                  <a:pt x="804" y="58"/>
                  <a:pt x="809" y="61"/>
                  <a:pt x="811" y="65"/>
                </a:cubicBezTo>
                <a:cubicBezTo>
                  <a:pt x="807" y="66"/>
                  <a:pt x="803" y="68"/>
                  <a:pt x="798" y="68"/>
                </a:cubicBezTo>
                <a:cubicBezTo>
                  <a:pt x="800" y="72"/>
                  <a:pt x="806" y="74"/>
                  <a:pt x="809" y="77"/>
                </a:cubicBezTo>
                <a:cubicBezTo>
                  <a:pt x="802" y="79"/>
                  <a:pt x="791" y="79"/>
                  <a:pt x="779" y="77"/>
                </a:cubicBezTo>
                <a:cubicBezTo>
                  <a:pt x="767" y="76"/>
                  <a:pt x="755" y="73"/>
                  <a:pt x="748" y="67"/>
                </a:cubicBezTo>
                <a:cubicBezTo>
                  <a:pt x="742" y="68"/>
                  <a:pt x="735" y="71"/>
                  <a:pt x="729" y="72"/>
                </a:cubicBezTo>
                <a:cubicBezTo>
                  <a:pt x="723" y="74"/>
                  <a:pt x="717" y="74"/>
                  <a:pt x="712" y="68"/>
                </a:cubicBezTo>
                <a:cubicBezTo>
                  <a:pt x="716" y="68"/>
                  <a:pt x="726" y="67"/>
                  <a:pt x="730" y="63"/>
                </a:cubicBezTo>
                <a:cubicBezTo>
                  <a:pt x="724" y="62"/>
                  <a:pt x="717" y="64"/>
                  <a:pt x="711" y="64"/>
                </a:cubicBezTo>
                <a:cubicBezTo>
                  <a:pt x="704" y="65"/>
                  <a:pt x="698" y="65"/>
                  <a:pt x="694" y="61"/>
                </a:cubicBezTo>
                <a:cubicBezTo>
                  <a:pt x="700" y="59"/>
                  <a:pt x="707" y="58"/>
                  <a:pt x="715" y="57"/>
                </a:cubicBezTo>
                <a:cubicBezTo>
                  <a:pt x="723" y="55"/>
                  <a:pt x="732" y="55"/>
                  <a:pt x="741" y="55"/>
                </a:cubicBezTo>
                <a:cubicBezTo>
                  <a:pt x="758" y="54"/>
                  <a:pt x="776" y="56"/>
                  <a:pt x="793" y="60"/>
                </a:cubicBezTo>
                <a:cubicBezTo>
                  <a:pt x="788" y="58"/>
                  <a:pt x="782" y="56"/>
                  <a:pt x="775" y="54"/>
                </a:cubicBezTo>
                <a:cubicBezTo>
                  <a:pt x="771" y="54"/>
                  <a:pt x="767" y="53"/>
                  <a:pt x="763" y="52"/>
                </a:cubicBezTo>
                <a:cubicBezTo>
                  <a:pt x="761" y="52"/>
                  <a:pt x="759" y="52"/>
                  <a:pt x="757" y="52"/>
                </a:cubicBezTo>
                <a:cubicBezTo>
                  <a:pt x="755" y="52"/>
                  <a:pt x="753" y="52"/>
                  <a:pt x="751" y="52"/>
                </a:cubicBezTo>
                <a:cubicBezTo>
                  <a:pt x="742" y="51"/>
                  <a:pt x="733" y="52"/>
                  <a:pt x="725" y="52"/>
                </a:cubicBezTo>
                <a:cubicBezTo>
                  <a:pt x="723" y="52"/>
                  <a:pt x="721" y="52"/>
                  <a:pt x="718" y="53"/>
                </a:cubicBezTo>
                <a:cubicBezTo>
                  <a:pt x="716" y="53"/>
                  <a:pt x="714" y="53"/>
                  <a:pt x="712" y="53"/>
                </a:cubicBezTo>
                <a:cubicBezTo>
                  <a:pt x="708" y="54"/>
                  <a:pt x="704" y="54"/>
                  <a:pt x="700" y="55"/>
                </a:cubicBezTo>
                <a:cubicBezTo>
                  <a:pt x="697" y="53"/>
                  <a:pt x="693" y="53"/>
                  <a:pt x="688" y="52"/>
                </a:cubicBezTo>
                <a:cubicBezTo>
                  <a:pt x="685" y="52"/>
                  <a:pt x="683" y="52"/>
                  <a:pt x="680" y="52"/>
                </a:cubicBezTo>
                <a:cubicBezTo>
                  <a:pt x="677" y="51"/>
                  <a:pt x="675" y="51"/>
                  <a:pt x="672" y="51"/>
                </a:cubicBezTo>
                <a:cubicBezTo>
                  <a:pt x="660" y="52"/>
                  <a:pt x="648" y="53"/>
                  <a:pt x="640" y="55"/>
                </a:cubicBezTo>
                <a:cubicBezTo>
                  <a:pt x="632" y="54"/>
                  <a:pt x="631" y="50"/>
                  <a:pt x="623" y="49"/>
                </a:cubicBezTo>
                <a:cubicBezTo>
                  <a:pt x="616" y="50"/>
                  <a:pt x="608" y="51"/>
                  <a:pt x="599" y="52"/>
                </a:cubicBezTo>
                <a:cubicBezTo>
                  <a:pt x="590" y="53"/>
                  <a:pt x="581" y="55"/>
                  <a:pt x="573" y="56"/>
                </a:cubicBezTo>
                <a:cubicBezTo>
                  <a:pt x="568" y="57"/>
                  <a:pt x="564" y="57"/>
                  <a:pt x="561" y="58"/>
                </a:cubicBezTo>
                <a:cubicBezTo>
                  <a:pt x="557" y="58"/>
                  <a:pt x="554" y="58"/>
                  <a:pt x="551" y="58"/>
                </a:cubicBezTo>
                <a:cubicBezTo>
                  <a:pt x="545" y="57"/>
                  <a:pt x="542" y="55"/>
                  <a:pt x="542" y="51"/>
                </a:cubicBezTo>
                <a:cubicBezTo>
                  <a:pt x="530" y="50"/>
                  <a:pt x="540" y="56"/>
                  <a:pt x="532" y="56"/>
                </a:cubicBezTo>
                <a:cubicBezTo>
                  <a:pt x="526" y="55"/>
                  <a:pt x="520" y="55"/>
                  <a:pt x="521" y="50"/>
                </a:cubicBezTo>
                <a:cubicBezTo>
                  <a:pt x="529" y="46"/>
                  <a:pt x="538" y="42"/>
                  <a:pt x="547" y="39"/>
                </a:cubicBezTo>
                <a:cubicBezTo>
                  <a:pt x="552" y="37"/>
                  <a:pt x="556" y="35"/>
                  <a:pt x="561" y="34"/>
                </a:cubicBezTo>
                <a:cubicBezTo>
                  <a:pt x="566" y="32"/>
                  <a:pt x="571" y="31"/>
                  <a:pt x="576" y="29"/>
                </a:cubicBezTo>
                <a:cubicBezTo>
                  <a:pt x="581" y="28"/>
                  <a:pt x="586" y="26"/>
                  <a:pt x="591" y="25"/>
                </a:cubicBezTo>
                <a:cubicBezTo>
                  <a:pt x="596" y="23"/>
                  <a:pt x="601" y="22"/>
                  <a:pt x="606" y="21"/>
                </a:cubicBezTo>
                <a:cubicBezTo>
                  <a:pt x="616" y="18"/>
                  <a:pt x="626" y="15"/>
                  <a:pt x="635" y="12"/>
                </a:cubicBezTo>
                <a:cubicBezTo>
                  <a:pt x="625" y="8"/>
                  <a:pt x="611" y="7"/>
                  <a:pt x="610" y="0"/>
                </a:cubicBezTo>
                <a:cubicBezTo>
                  <a:pt x="600" y="0"/>
                  <a:pt x="591" y="1"/>
                  <a:pt x="583" y="2"/>
                </a:cubicBezTo>
                <a:cubicBezTo>
                  <a:pt x="574" y="3"/>
                  <a:pt x="566" y="5"/>
                  <a:pt x="559" y="7"/>
                </a:cubicBezTo>
                <a:cubicBezTo>
                  <a:pt x="545" y="11"/>
                  <a:pt x="532" y="17"/>
                  <a:pt x="519" y="22"/>
                </a:cubicBezTo>
                <a:cubicBezTo>
                  <a:pt x="507" y="28"/>
                  <a:pt x="494" y="34"/>
                  <a:pt x="480" y="39"/>
                </a:cubicBezTo>
                <a:cubicBezTo>
                  <a:pt x="473" y="42"/>
                  <a:pt x="466" y="45"/>
                  <a:pt x="458" y="47"/>
                </a:cubicBezTo>
                <a:cubicBezTo>
                  <a:pt x="454" y="48"/>
                  <a:pt x="450" y="49"/>
                  <a:pt x="445" y="50"/>
                </a:cubicBezTo>
                <a:cubicBezTo>
                  <a:pt x="441" y="51"/>
                  <a:pt x="436" y="52"/>
                  <a:pt x="432" y="53"/>
                </a:cubicBezTo>
                <a:cubicBezTo>
                  <a:pt x="439" y="59"/>
                  <a:pt x="435" y="65"/>
                  <a:pt x="432" y="70"/>
                </a:cubicBezTo>
                <a:cubicBezTo>
                  <a:pt x="429" y="75"/>
                  <a:pt x="427" y="81"/>
                  <a:pt x="436" y="85"/>
                </a:cubicBezTo>
                <a:cubicBezTo>
                  <a:pt x="431" y="86"/>
                  <a:pt x="426" y="87"/>
                  <a:pt x="424" y="89"/>
                </a:cubicBezTo>
                <a:cubicBezTo>
                  <a:pt x="430" y="99"/>
                  <a:pt x="438" y="106"/>
                  <a:pt x="425" y="117"/>
                </a:cubicBezTo>
                <a:cubicBezTo>
                  <a:pt x="425" y="119"/>
                  <a:pt x="434" y="116"/>
                  <a:pt x="435" y="117"/>
                </a:cubicBezTo>
                <a:cubicBezTo>
                  <a:pt x="424" y="120"/>
                  <a:pt x="428" y="125"/>
                  <a:pt x="425" y="129"/>
                </a:cubicBezTo>
                <a:cubicBezTo>
                  <a:pt x="427" y="130"/>
                  <a:pt x="437" y="126"/>
                  <a:pt x="438" y="128"/>
                </a:cubicBezTo>
                <a:cubicBezTo>
                  <a:pt x="448" y="142"/>
                  <a:pt x="459" y="152"/>
                  <a:pt x="471" y="162"/>
                </a:cubicBezTo>
                <a:cubicBezTo>
                  <a:pt x="477" y="167"/>
                  <a:pt x="483" y="172"/>
                  <a:pt x="490" y="178"/>
                </a:cubicBezTo>
                <a:cubicBezTo>
                  <a:pt x="493" y="181"/>
                  <a:pt x="497" y="184"/>
                  <a:pt x="500" y="187"/>
                </a:cubicBezTo>
                <a:cubicBezTo>
                  <a:pt x="504" y="190"/>
                  <a:pt x="508" y="194"/>
                  <a:pt x="512" y="197"/>
                </a:cubicBezTo>
                <a:cubicBezTo>
                  <a:pt x="523" y="199"/>
                  <a:pt x="532" y="203"/>
                  <a:pt x="541" y="207"/>
                </a:cubicBezTo>
                <a:cubicBezTo>
                  <a:pt x="549" y="211"/>
                  <a:pt x="557" y="216"/>
                  <a:pt x="568" y="218"/>
                </a:cubicBezTo>
                <a:cubicBezTo>
                  <a:pt x="565" y="221"/>
                  <a:pt x="569" y="224"/>
                  <a:pt x="572" y="227"/>
                </a:cubicBezTo>
                <a:cubicBezTo>
                  <a:pt x="576" y="230"/>
                  <a:pt x="579" y="233"/>
                  <a:pt x="576" y="236"/>
                </a:cubicBezTo>
                <a:cubicBezTo>
                  <a:pt x="582" y="235"/>
                  <a:pt x="586" y="236"/>
                  <a:pt x="587" y="238"/>
                </a:cubicBezTo>
                <a:cubicBezTo>
                  <a:pt x="581" y="238"/>
                  <a:pt x="577" y="239"/>
                  <a:pt x="576" y="242"/>
                </a:cubicBezTo>
                <a:cubicBezTo>
                  <a:pt x="589" y="240"/>
                  <a:pt x="582" y="248"/>
                  <a:pt x="582" y="249"/>
                </a:cubicBezTo>
                <a:cubicBezTo>
                  <a:pt x="586" y="254"/>
                  <a:pt x="594" y="259"/>
                  <a:pt x="601" y="263"/>
                </a:cubicBezTo>
                <a:cubicBezTo>
                  <a:pt x="608" y="268"/>
                  <a:pt x="615" y="274"/>
                  <a:pt x="618" y="280"/>
                </a:cubicBezTo>
                <a:cubicBezTo>
                  <a:pt x="615" y="281"/>
                  <a:pt x="611" y="281"/>
                  <a:pt x="608" y="281"/>
                </a:cubicBezTo>
                <a:cubicBezTo>
                  <a:pt x="605" y="281"/>
                  <a:pt x="601" y="281"/>
                  <a:pt x="598" y="281"/>
                </a:cubicBezTo>
                <a:cubicBezTo>
                  <a:pt x="591" y="281"/>
                  <a:pt x="585" y="279"/>
                  <a:pt x="578" y="278"/>
                </a:cubicBezTo>
                <a:cubicBezTo>
                  <a:pt x="572" y="277"/>
                  <a:pt x="565" y="276"/>
                  <a:pt x="559" y="276"/>
                </a:cubicBezTo>
                <a:cubicBezTo>
                  <a:pt x="553" y="276"/>
                  <a:pt x="547" y="277"/>
                  <a:pt x="542" y="280"/>
                </a:cubicBezTo>
                <a:cubicBezTo>
                  <a:pt x="532" y="277"/>
                  <a:pt x="518" y="278"/>
                  <a:pt x="514" y="271"/>
                </a:cubicBezTo>
                <a:cubicBezTo>
                  <a:pt x="522" y="269"/>
                  <a:pt x="529" y="268"/>
                  <a:pt x="529" y="263"/>
                </a:cubicBezTo>
                <a:cubicBezTo>
                  <a:pt x="524" y="262"/>
                  <a:pt x="519" y="262"/>
                  <a:pt x="514" y="261"/>
                </a:cubicBezTo>
                <a:cubicBezTo>
                  <a:pt x="510" y="261"/>
                  <a:pt x="505" y="260"/>
                  <a:pt x="499" y="260"/>
                </a:cubicBezTo>
                <a:cubicBezTo>
                  <a:pt x="494" y="260"/>
                  <a:pt x="489" y="260"/>
                  <a:pt x="483" y="261"/>
                </a:cubicBezTo>
                <a:cubicBezTo>
                  <a:pt x="477" y="261"/>
                  <a:pt x="471" y="262"/>
                  <a:pt x="465" y="263"/>
                </a:cubicBezTo>
                <a:cubicBezTo>
                  <a:pt x="463" y="261"/>
                  <a:pt x="459" y="259"/>
                  <a:pt x="455" y="259"/>
                </a:cubicBezTo>
                <a:cubicBezTo>
                  <a:pt x="453" y="258"/>
                  <a:pt x="450" y="258"/>
                  <a:pt x="448" y="259"/>
                </a:cubicBezTo>
                <a:cubicBezTo>
                  <a:pt x="445" y="259"/>
                  <a:pt x="442" y="259"/>
                  <a:pt x="439" y="260"/>
                </a:cubicBezTo>
                <a:cubicBezTo>
                  <a:pt x="428" y="262"/>
                  <a:pt x="415" y="265"/>
                  <a:pt x="404" y="267"/>
                </a:cubicBezTo>
                <a:cubicBezTo>
                  <a:pt x="403" y="264"/>
                  <a:pt x="411" y="263"/>
                  <a:pt x="408" y="260"/>
                </a:cubicBezTo>
                <a:cubicBezTo>
                  <a:pt x="381" y="270"/>
                  <a:pt x="346" y="281"/>
                  <a:pt x="317" y="290"/>
                </a:cubicBezTo>
                <a:cubicBezTo>
                  <a:pt x="313" y="287"/>
                  <a:pt x="306" y="287"/>
                  <a:pt x="299" y="288"/>
                </a:cubicBezTo>
                <a:cubicBezTo>
                  <a:pt x="295" y="289"/>
                  <a:pt x="291" y="290"/>
                  <a:pt x="286" y="291"/>
                </a:cubicBezTo>
                <a:cubicBezTo>
                  <a:pt x="282" y="292"/>
                  <a:pt x="278" y="294"/>
                  <a:pt x="274" y="295"/>
                </a:cubicBezTo>
                <a:cubicBezTo>
                  <a:pt x="266" y="298"/>
                  <a:pt x="257" y="300"/>
                  <a:pt x="251" y="302"/>
                </a:cubicBezTo>
                <a:cubicBezTo>
                  <a:pt x="244" y="303"/>
                  <a:pt x="239" y="303"/>
                  <a:pt x="236" y="299"/>
                </a:cubicBezTo>
                <a:cubicBezTo>
                  <a:pt x="224" y="305"/>
                  <a:pt x="211" y="312"/>
                  <a:pt x="203" y="311"/>
                </a:cubicBezTo>
                <a:cubicBezTo>
                  <a:pt x="202" y="307"/>
                  <a:pt x="204" y="302"/>
                  <a:pt x="204" y="298"/>
                </a:cubicBezTo>
                <a:cubicBezTo>
                  <a:pt x="205" y="294"/>
                  <a:pt x="204" y="290"/>
                  <a:pt x="200" y="286"/>
                </a:cubicBezTo>
                <a:cubicBezTo>
                  <a:pt x="195" y="285"/>
                  <a:pt x="187" y="288"/>
                  <a:pt x="179" y="292"/>
                </a:cubicBezTo>
                <a:cubicBezTo>
                  <a:pt x="171" y="296"/>
                  <a:pt x="163" y="300"/>
                  <a:pt x="156" y="301"/>
                </a:cubicBezTo>
                <a:cubicBezTo>
                  <a:pt x="159" y="306"/>
                  <a:pt x="147" y="321"/>
                  <a:pt x="136" y="324"/>
                </a:cubicBezTo>
                <a:cubicBezTo>
                  <a:pt x="136" y="321"/>
                  <a:pt x="141" y="316"/>
                  <a:pt x="142" y="312"/>
                </a:cubicBezTo>
                <a:cubicBezTo>
                  <a:pt x="127" y="313"/>
                  <a:pt x="125" y="305"/>
                  <a:pt x="112" y="305"/>
                </a:cubicBezTo>
                <a:cubicBezTo>
                  <a:pt x="105" y="311"/>
                  <a:pt x="94" y="323"/>
                  <a:pt x="88" y="319"/>
                </a:cubicBezTo>
                <a:cubicBezTo>
                  <a:pt x="92" y="315"/>
                  <a:pt x="101" y="314"/>
                  <a:pt x="100" y="309"/>
                </a:cubicBezTo>
                <a:cubicBezTo>
                  <a:pt x="92" y="315"/>
                  <a:pt x="89" y="311"/>
                  <a:pt x="82" y="317"/>
                </a:cubicBezTo>
                <a:cubicBezTo>
                  <a:pt x="85" y="321"/>
                  <a:pt x="83" y="323"/>
                  <a:pt x="79" y="324"/>
                </a:cubicBezTo>
                <a:cubicBezTo>
                  <a:pt x="75" y="326"/>
                  <a:pt x="70" y="327"/>
                  <a:pt x="68" y="329"/>
                </a:cubicBezTo>
                <a:cubicBezTo>
                  <a:pt x="64" y="338"/>
                  <a:pt x="74" y="333"/>
                  <a:pt x="71" y="342"/>
                </a:cubicBezTo>
                <a:cubicBezTo>
                  <a:pt x="64" y="348"/>
                  <a:pt x="57" y="353"/>
                  <a:pt x="49" y="358"/>
                </a:cubicBezTo>
                <a:cubicBezTo>
                  <a:pt x="42" y="362"/>
                  <a:pt x="35" y="365"/>
                  <a:pt x="28" y="368"/>
                </a:cubicBezTo>
                <a:cubicBezTo>
                  <a:pt x="21" y="371"/>
                  <a:pt x="15" y="375"/>
                  <a:pt x="10" y="379"/>
                </a:cubicBezTo>
                <a:cubicBezTo>
                  <a:pt x="5" y="383"/>
                  <a:pt x="1" y="389"/>
                  <a:pt x="0" y="395"/>
                </a:cubicBezTo>
                <a:cubicBezTo>
                  <a:pt x="4" y="394"/>
                  <a:pt x="9" y="387"/>
                  <a:pt x="14" y="382"/>
                </a:cubicBezTo>
                <a:cubicBezTo>
                  <a:pt x="26" y="379"/>
                  <a:pt x="37" y="375"/>
                  <a:pt x="49" y="370"/>
                </a:cubicBezTo>
                <a:cubicBezTo>
                  <a:pt x="52" y="368"/>
                  <a:pt x="55" y="367"/>
                  <a:pt x="58" y="366"/>
                </a:cubicBezTo>
                <a:cubicBezTo>
                  <a:pt x="61" y="365"/>
                  <a:pt x="64" y="363"/>
                  <a:pt x="67" y="362"/>
                </a:cubicBezTo>
                <a:cubicBezTo>
                  <a:pt x="74" y="359"/>
                  <a:pt x="80" y="356"/>
                  <a:pt x="86" y="353"/>
                </a:cubicBezTo>
                <a:cubicBezTo>
                  <a:pt x="87" y="355"/>
                  <a:pt x="85" y="358"/>
                  <a:pt x="88" y="359"/>
                </a:cubicBezTo>
                <a:cubicBezTo>
                  <a:pt x="92" y="356"/>
                  <a:pt x="94" y="352"/>
                  <a:pt x="96" y="349"/>
                </a:cubicBezTo>
                <a:cubicBezTo>
                  <a:pt x="99" y="345"/>
                  <a:pt x="101" y="342"/>
                  <a:pt x="105" y="338"/>
                </a:cubicBezTo>
                <a:cubicBezTo>
                  <a:pt x="110" y="338"/>
                  <a:pt x="115" y="337"/>
                  <a:pt x="124" y="328"/>
                </a:cubicBezTo>
                <a:cubicBezTo>
                  <a:pt x="119" y="341"/>
                  <a:pt x="135" y="327"/>
                  <a:pt x="138" y="331"/>
                </a:cubicBezTo>
                <a:cubicBezTo>
                  <a:pt x="132" y="339"/>
                  <a:pt x="134" y="339"/>
                  <a:pt x="139" y="342"/>
                </a:cubicBezTo>
                <a:cubicBezTo>
                  <a:pt x="135" y="345"/>
                  <a:pt x="139" y="347"/>
                  <a:pt x="132" y="351"/>
                </a:cubicBezTo>
                <a:cubicBezTo>
                  <a:pt x="127" y="355"/>
                  <a:pt x="121" y="358"/>
                  <a:pt x="115" y="362"/>
                </a:cubicBezTo>
                <a:cubicBezTo>
                  <a:pt x="112" y="364"/>
                  <a:pt x="109" y="366"/>
                  <a:pt x="106" y="368"/>
                </a:cubicBezTo>
                <a:cubicBezTo>
                  <a:pt x="103" y="370"/>
                  <a:pt x="100" y="373"/>
                  <a:pt x="97" y="375"/>
                </a:cubicBezTo>
                <a:cubicBezTo>
                  <a:pt x="91" y="379"/>
                  <a:pt x="85" y="384"/>
                  <a:pt x="79" y="389"/>
                </a:cubicBezTo>
                <a:cubicBezTo>
                  <a:pt x="73" y="394"/>
                  <a:pt x="67" y="400"/>
                  <a:pt x="61" y="405"/>
                </a:cubicBezTo>
                <a:cubicBezTo>
                  <a:pt x="65" y="405"/>
                  <a:pt x="69" y="403"/>
                  <a:pt x="74" y="401"/>
                </a:cubicBezTo>
                <a:cubicBezTo>
                  <a:pt x="76" y="400"/>
                  <a:pt x="78" y="399"/>
                  <a:pt x="80" y="398"/>
                </a:cubicBezTo>
                <a:cubicBezTo>
                  <a:pt x="82" y="396"/>
                  <a:pt x="84" y="395"/>
                  <a:pt x="87" y="394"/>
                </a:cubicBezTo>
                <a:cubicBezTo>
                  <a:pt x="97" y="388"/>
                  <a:pt x="107" y="381"/>
                  <a:pt x="116" y="376"/>
                </a:cubicBezTo>
                <a:cubicBezTo>
                  <a:pt x="119" y="382"/>
                  <a:pt x="123" y="384"/>
                  <a:pt x="129" y="384"/>
                </a:cubicBezTo>
                <a:cubicBezTo>
                  <a:pt x="134" y="384"/>
                  <a:pt x="141" y="383"/>
                  <a:pt x="150" y="381"/>
                </a:cubicBezTo>
                <a:cubicBezTo>
                  <a:pt x="159" y="376"/>
                  <a:pt x="149" y="376"/>
                  <a:pt x="157" y="371"/>
                </a:cubicBezTo>
                <a:cubicBezTo>
                  <a:pt x="161" y="373"/>
                  <a:pt x="166" y="373"/>
                  <a:pt x="170" y="374"/>
                </a:cubicBezTo>
                <a:cubicBezTo>
                  <a:pt x="175" y="374"/>
                  <a:pt x="180" y="375"/>
                  <a:pt x="185" y="375"/>
                </a:cubicBezTo>
                <a:cubicBezTo>
                  <a:pt x="195" y="376"/>
                  <a:pt x="203" y="379"/>
                  <a:pt x="205" y="388"/>
                </a:cubicBezTo>
                <a:cubicBezTo>
                  <a:pt x="199" y="393"/>
                  <a:pt x="195" y="397"/>
                  <a:pt x="191" y="401"/>
                </a:cubicBezTo>
                <a:cubicBezTo>
                  <a:pt x="188" y="406"/>
                  <a:pt x="187" y="410"/>
                  <a:pt x="185" y="414"/>
                </a:cubicBezTo>
                <a:cubicBezTo>
                  <a:pt x="183" y="418"/>
                  <a:pt x="181" y="422"/>
                  <a:pt x="178" y="426"/>
                </a:cubicBezTo>
                <a:cubicBezTo>
                  <a:pt x="177" y="429"/>
                  <a:pt x="175" y="431"/>
                  <a:pt x="173" y="433"/>
                </a:cubicBezTo>
                <a:cubicBezTo>
                  <a:pt x="171" y="435"/>
                  <a:pt x="168" y="438"/>
                  <a:pt x="165" y="440"/>
                </a:cubicBezTo>
                <a:cubicBezTo>
                  <a:pt x="169" y="446"/>
                  <a:pt x="163" y="453"/>
                  <a:pt x="164" y="458"/>
                </a:cubicBezTo>
                <a:cubicBezTo>
                  <a:pt x="167" y="460"/>
                  <a:pt x="171" y="458"/>
                  <a:pt x="174" y="457"/>
                </a:cubicBezTo>
                <a:cubicBezTo>
                  <a:pt x="175" y="461"/>
                  <a:pt x="172" y="466"/>
                  <a:pt x="170" y="471"/>
                </a:cubicBezTo>
                <a:cubicBezTo>
                  <a:pt x="177" y="490"/>
                  <a:pt x="198" y="465"/>
                  <a:pt x="207" y="475"/>
                </a:cubicBezTo>
                <a:cubicBezTo>
                  <a:pt x="201" y="484"/>
                  <a:pt x="192" y="493"/>
                  <a:pt x="184" y="502"/>
                </a:cubicBezTo>
                <a:cubicBezTo>
                  <a:pt x="176" y="510"/>
                  <a:pt x="169" y="519"/>
                  <a:pt x="167" y="527"/>
                </a:cubicBezTo>
                <a:cubicBezTo>
                  <a:pt x="174" y="521"/>
                  <a:pt x="183" y="525"/>
                  <a:pt x="181" y="533"/>
                </a:cubicBezTo>
                <a:cubicBezTo>
                  <a:pt x="192" y="528"/>
                  <a:pt x="202" y="534"/>
                  <a:pt x="213" y="528"/>
                </a:cubicBezTo>
                <a:cubicBezTo>
                  <a:pt x="219" y="518"/>
                  <a:pt x="219" y="510"/>
                  <a:pt x="219" y="502"/>
                </a:cubicBezTo>
                <a:cubicBezTo>
                  <a:pt x="219" y="498"/>
                  <a:pt x="219" y="494"/>
                  <a:pt x="221" y="489"/>
                </a:cubicBezTo>
                <a:cubicBezTo>
                  <a:pt x="222" y="485"/>
                  <a:pt x="224" y="480"/>
                  <a:pt x="228" y="474"/>
                </a:cubicBezTo>
                <a:cubicBezTo>
                  <a:pt x="232" y="475"/>
                  <a:pt x="235" y="475"/>
                  <a:pt x="239" y="475"/>
                </a:cubicBezTo>
                <a:cubicBezTo>
                  <a:pt x="241" y="475"/>
                  <a:pt x="243" y="474"/>
                  <a:pt x="245" y="474"/>
                </a:cubicBezTo>
                <a:cubicBezTo>
                  <a:pt x="247" y="473"/>
                  <a:pt x="249" y="473"/>
                  <a:pt x="252" y="472"/>
                </a:cubicBezTo>
                <a:cubicBezTo>
                  <a:pt x="256" y="470"/>
                  <a:pt x="260" y="468"/>
                  <a:pt x="265" y="466"/>
                </a:cubicBezTo>
                <a:cubicBezTo>
                  <a:pt x="270" y="464"/>
                  <a:pt x="274" y="461"/>
                  <a:pt x="279" y="459"/>
                </a:cubicBezTo>
                <a:cubicBezTo>
                  <a:pt x="284" y="456"/>
                  <a:pt x="288" y="454"/>
                  <a:pt x="293" y="451"/>
                </a:cubicBezTo>
                <a:cubicBezTo>
                  <a:pt x="295" y="450"/>
                  <a:pt x="297" y="449"/>
                  <a:pt x="299" y="447"/>
                </a:cubicBezTo>
                <a:cubicBezTo>
                  <a:pt x="301" y="446"/>
                  <a:pt x="304" y="445"/>
                  <a:pt x="306" y="444"/>
                </a:cubicBezTo>
                <a:cubicBezTo>
                  <a:pt x="314" y="440"/>
                  <a:pt x="321" y="436"/>
                  <a:pt x="326" y="434"/>
                </a:cubicBezTo>
                <a:cubicBezTo>
                  <a:pt x="323" y="435"/>
                  <a:pt x="321" y="435"/>
                  <a:pt x="320" y="433"/>
                </a:cubicBezTo>
                <a:cubicBezTo>
                  <a:pt x="321" y="432"/>
                  <a:pt x="322" y="431"/>
                  <a:pt x="323" y="431"/>
                </a:cubicBezTo>
                <a:cubicBezTo>
                  <a:pt x="324" y="430"/>
                  <a:pt x="325" y="429"/>
                  <a:pt x="326" y="429"/>
                </a:cubicBezTo>
                <a:cubicBezTo>
                  <a:pt x="328" y="428"/>
                  <a:pt x="329" y="427"/>
                  <a:pt x="331" y="427"/>
                </a:cubicBezTo>
                <a:cubicBezTo>
                  <a:pt x="334" y="425"/>
                  <a:pt x="338" y="425"/>
                  <a:pt x="341" y="424"/>
                </a:cubicBezTo>
                <a:cubicBezTo>
                  <a:pt x="337" y="420"/>
                  <a:pt x="349" y="416"/>
                  <a:pt x="350" y="412"/>
                </a:cubicBezTo>
                <a:cubicBezTo>
                  <a:pt x="346" y="413"/>
                  <a:pt x="342" y="414"/>
                  <a:pt x="341" y="411"/>
                </a:cubicBezTo>
                <a:cubicBezTo>
                  <a:pt x="357" y="403"/>
                  <a:pt x="368" y="395"/>
                  <a:pt x="380" y="387"/>
                </a:cubicBezTo>
                <a:cubicBezTo>
                  <a:pt x="386" y="383"/>
                  <a:pt x="392" y="379"/>
                  <a:pt x="399" y="375"/>
                </a:cubicBezTo>
                <a:cubicBezTo>
                  <a:pt x="402" y="373"/>
                  <a:pt x="406" y="371"/>
                  <a:pt x="409" y="370"/>
                </a:cubicBezTo>
                <a:cubicBezTo>
                  <a:pt x="413" y="368"/>
                  <a:pt x="417" y="366"/>
                  <a:pt x="421" y="364"/>
                </a:cubicBezTo>
                <a:cubicBezTo>
                  <a:pt x="421" y="362"/>
                  <a:pt x="419" y="360"/>
                  <a:pt x="422" y="359"/>
                </a:cubicBezTo>
                <a:cubicBezTo>
                  <a:pt x="428" y="357"/>
                  <a:pt x="433" y="356"/>
                  <a:pt x="439" y="354"/>
                </a:cubicBezTo>
                <a:cubicBezTo>
                  <a:pt x="442" y="353"/>
                  <a:pt x="444" y="352"/>
                  <a:pt x="447" y="351"/>
                </a:cubicBezTo>
                <a:cubicBezTo>
                  <a:pt x="450" y="350"/>
                  <a:pt x="452" y="349"/>
                  <a:pt x="455" y="348"/>
                </a:cubicBezTo>
                <a:cubicBezTo>
                  <a:pt x="460" y="347"/>
                  <a:pt x="465" y="345"/>
                  <a:pt x="470" y="343"/>
                </a:cubicBezTo>
                <a:cubicBezTo>
                  <a:pt x="475" y="342"/>
                  <a:pt x="480" y="340"/>
                  <a:pt x="484" y="338"/>
                </a:cubicBezTo>
                <a:cubicBezTo>
                  <a:pt x="489" y="337"/>
                  <a:pt x="494" y="335"/>
                  <a:pt x="499" y="333"/>
                </a:cubicBezTo>
                <a:cubicBezTo>
                  <a:pt x="504" y="332"/>
                  <a:pt x="509" y="331"/>
                  <a:pt x="514" y="329"/>
                </a:cubicBezTo>
                <a:cubicBezTo>
                  <a:pt x="524" y="326"/>
                  <a:pt x="534" y="324"/>
                  <a:pt x="546" y="321"/>
                </a:cubicBezTo>
                <a:cubicBezTo>
                  <a:pt x="546" y="320"/>
                  <a:pt x="545" y="317"/>
                  <a:pt x="548" y="317"/>
                </a:cubicBezTo>
                <a:cubicBezTo>
                  <a:pt x="558" y="318"/>
                  <a:pt x="570" y="317"/>
                  <a:pt x="576" y="317"/>
                </a:cubicBezTo>
                <a:cubicBezTo>
                  <a:pt x="575" y="316"/>
                  <a:pt x="574" y="316"/>
                  <a:pt x="574" y="314"/>
                </a:cubicBezTo>
                <a:cubicBezTo>
                  <a:pt x="578" y="314"/>
                  <a:pt x="583" y="314"/>
                  <a:pt x="588" y="313"/>
                </a:cubicBezTo>
                <a:cubicBezTo>
                  <a:pt x="593" y="313"/>
                  <a:pt x="598" y="313"/>
                  <a:pt x="603" y="313"/>
                </a:cubicBezTo>
                <a:cubicBezTo>
                  <a:pt x="608" y="312"/>
                  <a:pt x="613" y="312"/>
                  <a:pt x="618" y="312"/>
                </a:cubicBezTo>
                <a:cubicBezTo>
                  <a:pt x="622" y="312"/>
                  <a:pt x="627" y="312"/>
                  <a:pt x="632" y="312"/>
                </a:cubicBezTo>
                <a:cubicBezTo>
                  <a:pt x="634" y="312"/>
                  <a:pt x="636" y="313"/>
                  <a:pt x="638" y="313"/>
                </a:cubicBezTo>
                <a:cubicBezTo>
                  <a:pt x="640" y="313"/>
                  <a:pt x="642" y="313"/>
                  <a:pt x="644" y="314"/>
                </a:cubicBezTo>
                <a:cubicBezTo>
                  <a:pt x="648" y="314"/>
                  <a:pt x="651" y="315"/>
                  <a:pt x="654" y="316"/>
                </a:cubicBezTo>
                <a:cubicBezTo>
                  <a:pt x="660" y="319"/>
                  <a:pt x="665" y="323"/>
                  <a:pt x="666" y="328"/>
                </a:cubicBezTo>
                <a:cubicBezTo>
                  <a:pt x="663" y="326"/>
                  <a:pt x="661" y="326"/>
                  <a:pt x="659" y="329"/>
                </a:cubicBezTo>
                <a:cubicBezTo>
                  <a:pt x="666" y="331"/>
                  <a:pt x="677" y="337"/>
                  <a:pt x="670" y="343"/>
                </a:cubicBezTo>
                <a:cubicBezTo>
                  <a:pt x="682" y="341"/>
                  <a:pt x="689" y="350"/>
                  <a:pt x="683" y="355"/>
                </a:cubicBezTo>
                <a:cubicBezTo>
                  <a:pt x="683" y="357"/>
                  <a:pt x="686" y="358"/>
                  <a:pt x="685" y="361"/>
                </a:cubicBezTo>
                <a:cubicBezTo>
                  <a:pt x="692" y="362"/>
                  <a:pt x="689" y="362"/>
                  <a:pt x="693" y="360"/>
                </a:cubicBezTo>
                <a:cubicBezTo>
                  <a:pt x="693" y="362"/>
                  <a:pt x="694" y="363"/>
                  <a:pt x="695" y="364"/>
                </a:cubicBezTo>
                <a:cubicBezTo>
                  <a:pt x="694" y="364"/>
                  <a:pt x="692" y="364"/>
                  <a:pt x="690" y="364"/>
                </a:cubicBezTo>
                <a:cubicBezTo>
                  <a:pt x="689" y="364"/>
                  <a:pt x="688" y="365"/>
                  <a:pt x="689" y="367"/>
                </a:cubicBezTo>
                <a:cubicBezTo>
                  <a:pt x="703" y="367"/>
                  <a:pt x="691" y="373"/>
                  <a:pt x="696" y="377"/>
                </a:cubicBezTo>
                <a:cubicBezTo>
                  <a:pt x="705" y="377"/>
                  <a:pt x="702" y="369"/>
                  <a:pt x="714" y="372"/>
                </a:cubicBezTo>
                <a:cubicBezTo>
                  <a:pt x="709" y="375"/>
                  <a:pt x="714" y="378"/>
                  <a:pt x="713" y="382"/>
                </a:cubicBezTo>
                <a:cubicBezTo>
                  <a:pt x="712" y="381"/>
                  <a:pt x="705" y="378"/>
                  <a:pt x="705" y="381"/>
                </a:cubicBezTo>
                <a:cubicBezTo>
                  <a:pt x="710" y="382"/>
                  <a:pt x="707" y="387"/>
                  <a:pt x="710" y="389"/>
                </a:cubicBezTo>
                <a:cubicBezTo>
                  <a:pt x="714" y="389"/>
                  <a:pt x="717" y="389"/>
                  <a:pt x="719" y="388"/>
                </a:cubicBezTo>
                <a:cubicBezTo>
                  <a:pt x="711" y="393"/>
                  <a:pt x="729" y="390"/>
                  <a:pt x="724" y="396"/>
                </a:cubicBezTo>
                <a:cubicBezTo>
                  <a:pt x="721" y="395"/>
                  <a:pt x="717" y="394"/>
                  <a:pt x="714" y="393"/>
                </a:cubicBezTo>
                <a:cubicBezTo>
                  <a:pt x="711" y="393"/>
                  <a:pt x="708" y="392"/>
                  <a:pt x="705" y="392"/>
                </a:cubicBezTo>
                <a:cubicBezTo>
                  <a:pt x="698" y="392"/>
                  <a:pt x="692" y="393"/>
                  <a:pt x="685" y="394"/>
                </a:cubicBezTo>
                <a:cubicBezTo>
                  <a:pt x="682" y="389"/>
                  <a:pt x="675" y="387"/>
                  <a:pt x="668" y="385"/>
                </a:cubicBezTo>
                <a:cubicBezTo>
                  <a:pt x="664" y="384"/>
                  <a:pt x="660" y="383"/>
                  <a:pt x="657" y="382"/>
                </a:cubicBezTo>
                <a:cubicBezTo>
                  <a:pt x="654" y="380"/>
                  <a:pt x="651" y="379"/>
                  <a:pt x="650" y="376"/>
                </a:cubicBezTo>
                <a:cubicBezTo>
                  <a:pt x="652" y="376"/>
                  <a:pt x="655" y="375"/>
                  <a:pt x="656" y="373"/>
                </a:cubicBezTo>
                <a:cubicBezTo>
                  <a:pt x="651" y="372"/>
                  <a:pt x="651" y="368"/>
                  <a:pt x="648" y="366"/>
                </a:cubicBezTo>
                <a:cubicBezTo>
                  <a:pt x="636" y="367"/>
                  <a:pt x="629" y="362"/>
                  <a:pt x="622" y="356"/>
                </a:cubicBezTo>
                <a:cubicBezTo>
                  <a:pt x="618" y="353"/>
                  <a:pt x="614" y="350"/>
                  <a:pt x="610" y="348"/>
                </a:cubicBezTo>
                <a:cubicBezTo>
                  <a:pt x="605" y="346"/>
                  <a:pt x="600" y="344"/>
                  <a:pt x="593" y="344"/>
                </a:cubicBezTo>
                <a:cubicBezTo>
                  <a:pt x="593" y="352"/>
                  <a:pt x="582" y="353"/>
                  <a:pt x="571" y="352"/>
                </a:cubicBezTo>
                <a:cubicBezTo>
                  <a:pt x="572" y="359"/>
                  <a:pt x="565" y="358"/>
                  <a:pt x="556" y="357"/>
                </a:cubicBezTo>
                <a:cubicBezTo>
                  <a:pt x="559" y="364"/>
                  <a:pt x="555" y="368"/>
                  <a:pt x="551" y="372"/>
                </a:cubicBezTo>
                <a:cubicBezTo>
                  <a:pt x="547" y="376"/>
                  <a:pt x="544" y="380"/>
                  <a:pt x="549" y="384"/>
                </a:cubicBezTo>
                <a:cubicBezTo>
                  <a:pt x="546" y="383"/>
                  <a:pt x="541" y="384"/>
                  <a:pt x="541" y="387"/>
                </a:cubicBezTo>
                <a:cubicBezTo>
                  <a:pt x="543" y="389"/>
                  <a:pt x="551" y="385"/>
                  <a:pt x="550" y="390"/>
                </a:cubicBezTo>
                <a:cubicBezTo>
                  <a:pt x="550" y="392"/>
                  <a:pt x="545" y="392"/>
                  <a:pt x="542" y="393"/>
                </a:cubicBezTo>
                <a:cubicBezTo>
                  <a:pt x="544" y="400"/>
                  <a:pt x="550" y="403"/>
                  <a:pt x="558" y="405"/>
                </a:cubicBezTo>
                <a:cubicBezTo>
                  <a:pt x="562" y="405"/>
                  <a:pt x="566" y="406"/>
                  <a:pt x="569" y="408"/>
                </a:cubicBezTo>
                <a:cubicBezTo>
                  <a:pt x="573" y="409"/>
                  <a:pt x="576" y="410"/>
                  <a:pt x="578" y="413"/>
                </a:cubicBezTo>
                <a:cubicBezTo>
                  <a:pt x="563" y="418"/>
                  <a:pt x="551" y="417"/>
                  <a:pt x="539" y="415"/>
                </a:cubicBezTo>
                <a:cubicBezTo>
                  <a:pt x="533" y="414"/>
                  <a:pt x="528" y="413"/>
                  <a:pt x="522" y="413"/>
                </a:cubicBezTo>
                <a:cubicBezTo>
                  <a:pt x="519" y="413"/>
                  <a:pt x="516" y="413"/>
                  <a:pt x="513" y="413"/>
                </a:cubicBezTo>
                <a:cubicBezTo>
                  <a:pt x="510" y="414"/>
                  <a:pt x="507" y="415"/>
                  <a:pt x="504" y="416"/>
                </a:cubicBezTo>
                <a:cubicBezTo>
                  <a:pt x="503" y="414"/>
                  <a:pt x="503" y="412"/>
                  <a:pt x="503" y="410"/>
                </a:cubicBezTo>
                <a:cubicBezTo>
                  <a:pt x="496" y="411"/>
                  <a:pt x="492" y="412"/>
                  <a:pt x="488" y="414"/>
                </a:cubicBezTo>
                <a:cubicBezTo>
                  <a:pt x="485" y="417"/>
                  <a:pt x="483" y="420"/>
                  <a:pt x="481" y="423"/>
                </a:cubicBezTo>
                <a:cubicBezTo>
                  <a:pt x="479" y="426"/>
                  <a:pt x="477" y="429"/>
                  <a:pt x="474" y="432"/>
                </a:cubicBezTo>
                <a:cubicBezTo>
                  <a:pt x="472" y="435"/>
                  <a:pt x="469" y="436"/>
                  <a:pt x="463" y="437"/>
                </a:cubicBezTo>
                <a:cubicBezTo>
                  <a:pt x="460" y="443"/>
                  <a:pt x="455" y="449"/>
                  <a:pt x="450" y="454"/>
                </a:cubicBezTo>
                <a:cubicBezTo>
                  <a:pt x="445" y="459"/>
                  <a:pt x="438" y="464"/>
                  <a:pt x="431" y="469"/>
                </a:cubicBezTo>
                <a:cubicBezTo>
                  <a:pt x="433" y="470"/>
                  <a:pt x="421" y="478"/>
                  <a:pt x="422" y="482"/>
                </a:cubicBezTo>
                <a:cubicBezTo>
                  <a:pt x="407" y="489"/>
                  <a:pt x="410" y="495"/>
                  <a:pt x="417" y="501"/>
                </a:cubicBezTo>
                <a:cubicBezTo>
                  <a:pt x="423" y="507"/>
                  <a:pt x="432" y="512"/>
                  <a:pt x="432" y="517"/>
                </a:cubicBezTo>
                <a:cubicBezTo>
                  <a:pt x="439" y="520"/>
                  <a:pt x="448" y="520"/>
                  <a:pt x="453" y="527"/>
                </a:cubicBezTo>
                <a:cubicBezTo>
                  <a:pt x="448" y="529"/>
                  <a:pt x="450" y="531"/>
                  <a:pt x="453" y="531"/>
                </a:cubicBezTo>
                <a:cubicBezTo>
                  <a:pt x="447" y="534"/>
                  <a:pt x="447" y="534"/>
                  <a:pt x="447" y="534"/>
                </a:cubicBezTo>
                <a:cubicBezTo>
                  <a:pt x="451" y="542"/>
                  <a:pt x="446" y="545"/>
                  <a:pt x="455" y="547"/>
                </a:cubicBezTo>
                <a:cubicBezTo>
                  <a:pt x="456" y="545"/>
                  <a:pt x="458" y="544"/>
                  <a:pt x="460" y="543"/>
                </a:cubicBezTo>
                <a:cubicBezTo>
                  <a:pt x="461" y="542"/>
                  <a:pt x="463" y="541"/>
                  <a:pt x="465" y="541"/>
                </a:cubicBezTo>
                <a:cubicBezTo>
                  <a:pt x="469" y="540"/>
                  <a:pt x="472" y="539"/>
                  <a:pt x="476" y="539"/>
                </a:cubicBezTo>
                <a:cubicBezTo>
                  <a:pt x="479" y="539"/>
                  <a:pt x="483" y="540"/>
                  <a:pt x="486" y="541"/>
                </a:cubicBezTo>
                <a:cubicBezTo>
                  <a:pt x="489" y="542"/>
                  <a:pt x="492" y="544"/>
                  <a:pt x="495" y="547"/>
                </a:cubicBezTo>
                <a:cubicBezTo>
                  <a:pt x="492" y="547"/>
                  <a:pt x="495" y="550"/>
                  <a:pt x="491" y="551"/>
                </a:cubicBezTo>
                <a:cubicBezTo>
                  <a:pt x="492" y="557"/>
                  <a:pt x="500" y="551"/>
                  <a:pt x="501" y="556"/>
                </a:cubicBezTo>
                <a:cubicBezTo>
                  <a:pt x="496" y="557"/>
                  <a:pt x="492" y="555"/>
                  <a:pt x="488" y="553"/>
                </a:cubicBezTo>
                <a:cubicBezTo>
                  <a:pt x="486" y="552"/>
                  <a:pt x="484" y="551"/>
                  <a:pt x="482" y="550"/>
                </a:cubicBezTo>
                <a:cubicBezTo>
                  <a:pt x="480" y="549"/>
                  <a:pt x="478" y="549"/>
                  <a:pt x="475" y="549"/>
                </a:cubicBezTo>
                <a:cubicBezTo>
                  <a:pt x="478" y="552"/>
                  <a:pt x="474" y="553"/>
                  <a:pt x="476" y="556"/>
                </a:cubicBezTo>
                <a:cubicBezTo>
                  <a:pt x="479" y="555"/>
                  <a:pt x="479" y="553"/>
                  <a:pt x="482" y="553"/>
                </a:cubicBezTo>
                <a:cubicBezTo>
                  <a:pt x="480" y="556"/>
                  <a:pt x="486" y="556"/>
                  <a:pt x="488" y="560"/>
                </a:cubicBezTo>
                <a:cubicBezTo>
                  <a:pt x="494" y="557"/>
                  <a:pt x="494" y="560"/>
                  <a:pt x="501" y="560"/>
                </a:cubicBezTo>
                <a:cubicBezTo>
                  <a:pt x="501" y="558"/>
                  <a:pt x="503" y="556"/>
                  <a:pt x="505" y="555"/>
                </a:cubicBezTo>
                <a:cubicBezTo>
                  <a:pt x="507" y="554"/>
                  <a:pt x="509" y="554"/>
                  <a:pt x="511" y="555"/>
                </a:cubicBezTo>
                <a:cubicBezTo>
                  <a:pt x="501" y="557"/>
                  <a:pt x="514" y="558"/>
                  <a:pt x="508" y="562"/>
                </a:cubicBezTo>
                <a:cubicBezTo>
                  <a:pt x="515" y="561"/>
                  <a:pt x="519" y="561"/>
                  <a:pt x="523" y="562"/>
                </a:cubicBezTo>
                <a:cubicBezTo>
                  <a:pt x="525" y="562"/>
                  <a:pt x="526" y="562"/>
                  <a:pt x="528" y="562"/>
                </a:cubicBezTo>
                <a:cubicBezTo>
                  <a:pt x="530" y="562"/>
                  <a:pt x="531" y="561"/>
                  <a:pt x="533" y="561"/>
                </a:cubicBezTo>
                <a:cubicBezTo>
                  <a:pt x="529" y="564"/>
                  <a:pt x="526" y="568"/>
                  <a:pt x="527" y="574"/>
                </a:cubicBezTo>
                <a:cubicBezTo>
                  <a:pt x="531" y="572"/>
                  <a:pt x="531" y="576"/>
                  <a:pt x="533" y="577"/>
                </a:cubicBezTo>
                <a:cubicBezTo>
                  <a:pt x="538" y="577"/>
                  <a:pt x="542" y="577"/>
                  <a:pt x="546" y="578"/>
                </a:cubicBezTo>
                <a:cubicBezTo>
                  <a:pt x="550" y="579"/>
                  <a:pt x="553" y="581"/>
                  <a:pt x="557" y="582"/>
                </a:cubicBezTo>
                <a:cubicBezTo>
                  <a:pt x="559" y="583"/>
                  <a:pt x="561" y="584"/>
                  <a:pt x="563" y="584"/>
                </a:cubicBezTo>
                <a:cubicBezTo>
                  <a:pt x="565" y="585"/>
                  <a:pt x="567" y="586"/>
                  <a:pt x="569" y="586"/>
                </a:cubicBezTo>
                <a:cubicBezTo>
                  <a:pt x="573" y="587"/>
                  <a:pt x="578" y="588"/>
                  <a:pt x="583" y="588"/>
                </a:cubicBezTo>
                <a:cubicBezTo>
                  <a:pt x="581" y="592"/>
                  <a:pt x="576" y="594"/>
                  <a:pt x="571" y="595"/>
                </a:cubicBezTo>
                <a:cubicBezTo>
                  <a:pt x="568" y="595"/>
                  <a:pt x="565" y="596"/>
                  <a:pt x="562" y="596"/>
                </a:cubicBezTo>
                <a:cubicBezTo>
                  <a:pt x="559" y="597"/>
                  <a:pt x="556" y="598"/>
                  <a:pt x="553" y="599"/>
                </a:cubicBezTo>
                <a:cubicBezTo>
                  <a:pt x="552" y="604"/>
                  <a:pt x="549" y="607"/>
                  <a:pt x="551" y="614"/>
                </a:cubicBezTo>
                <a:cubicBezTo>
                  <a:pt x="552" y="614"/>
                  <a:pt x="554" y="613"/>
                  <a:pt x="556" y="613"/>
                </a:cubicBezTo>
                <a:cubicBezTo>
                  <a:pt x="558" y="613"/>
                  <a:pt x="560" y="613"/>
                  <a:pt x="562" y="613"/>
                </a:cubicBezTo>
                <a:cubicBezTo>
                  <a:pt x="564" y="613"/>
                  <a:pt x="566" y="613"/>
                  <a:pt x="568" y="613"/>
                </a:cubicBezTo>
                <a:cubicBezTo>
                  <a:pt x="569" y="613"/>
                  <a:pt x="570" y="613"/>
                  <a:pt x="571" y="613"/>
                </a:cubicBezTo>
                <a:cubicBezTo>
                  <a:pt x="574" y="613"/>
                  <a:pt x="574" y="613"/>
                  <a:pt x="574" y="613"/>
                </a:cubicBezTo>
                <a:cubicBezTo>
                  <a:pt x="578" y="614"/>
                  <a:pt x="582" y="613"/>
                  <a:pt x="586" y="613"/>
                </a:cubicBezTo>
                <a:cubicBezTo>
                  <a:pt x="590" y="612"/>
                  <a:pt x="594" y="611"/>
                  <a:pt x="598" y="608"/>
                </a:cubicBezTo>
                <a:cubicBezTo>
                  <a:pt x="599" y="609"/>
                  <a:pt x="600" y="610"/>
                  <a:pt x="602" y="610"/>
                </a:cubicBezTo>
                <a:cubicBezTo>
                  <a:pt x="603" y="610"/>
                  <a:pt x="605" y="611"/>
                  <a:pt x="606" y="611"/>
                </a:cubicBezTo>
                <a:cubicBezTo>
                  <a:pt x="610" y="610"/>
                  <a:pt x="613" y="609"/>
                  <a:pt x="617" y="608"/>
                </a:cubicBezTo>
                <a:cubicBezTo>
                  <a:pt x="622" y="607"/>
                  <a:pt x="626" y="606"/>
                  <a:pt x="630" y="605"/>
                </a:cubicBezTo>
                <a:cubicBezTo>
                  <a:pt x="634" y="604"/>
                  <a:pt x="639" y="604"/>
                  <a:pt x="643" y="605"/>
                </a:cubicBezTo>
                <a:cubicBezTo>
                  <a:pt x="649" y="606"/>
                  <a:pt x="664" y="607"/>
                  <a:pt x="669" y="598"/>
                </a:cubicBezTo>
                <a:cubicBezTo>
                  <a:pt x="689" y="600"/>
                  <a:pt x="712" y="599"/>
                  <a:pt x="740" y="604"/>
                </a:cubicBezTo>
                <a:cubicBezTo>
                  <a:pt x="741" y="608"/>
                  <a:pt x="734" y="609"/>
                  <a:pt x="741" y="610"/>
                </a:cubicBezTo>
                <a:cubicBezTo>
                  <a:pt x="745" y="607"/>
                  <a:pt x="752" y="608"/>
                  <a:pt x="758" y="609"/>
                </a:cubicBezTo>
                <a:cubicBezTo>
                  <a:pt x="765" y="610"/>
                  <a:pt x="772" y="612"/>
                  <a:pt x="776" y="611"/>
                </a:cubicBezTo>
                <a:cubicBezTo>
                  <a:pt x="750" y="603"/>
                  <a:pt x="727" y="595"/>
                  <a:pt x="701" y="591"/>
                </a:cubicBezTo>
                <a:cubicBezTo>
                  <a:pt x="701" y="589"/>
                  <a:pt x="699" y="589"/>
                  <a:pt x="699" y="587"/>
                </a:cubicBezTo>
                <a:cubicBezTo>
                  <a:pt x="701" y="587"/>
                  <a:pt x="703" y="587"/>
                  <a:pt x="705" y="587"/>
                </a:cubicBezTo>
                <a:cubicBezTo>
                  <a:pt x="707" y="587"/>
                  <a:pt x="710" y="587"/>
                  <a:pt x="712" y="587"/>
                </a:cubicBezTo>
                <a:cubicBezTo>
                  <a:pt x="717" y="586"/>
                  <a:pt x="721" y="585"/>
                  <a:pt x="725" y="584"/>
                </a:cubicBezTo>
                <a:cubicBezTo>
                  <a:pt x="727" y="583"/>
                  <a:pt x="729" y="583"/>
                  <a:pt x="730" y="582"/>
                </a:cubicBezTo>
                <a:cubicBezTo>
                  <a:pt x="732" y="582"/>
                  <a:pt x="733" y="582"/>
                  <a:pt x="734" y="582"/>
                </a:cubicBezTo>
                <a:cubicBezTo>
                  <a:pt x="736" y="582"/>
                  <a:pt x="737" y="583"/>
                  <a:pt x="736" y="585"/>
                </a:cubicBezTo>
                <a:cubicBezTo>
                  <a:pt x="738" y="584"/>
                  <a:pt x="743" y="591"/>
                  <a:pt x="749" y="591"/>
                </a:cubicBezTo>
                <a:cubicBezTo>
                  <a:pt x="752" y="585"/>
                  <a:pt x="757" y="586"/>
                  <a:pt x="761" y="589"/>
                </a:cubicBezTo>
                <a:cubicBezTo>
                  <a:pt x="766" y="591"/>
                  <a:pt x="771" y="595"/>
                  <a:pt x="776" y="596"/>
                </a:cubicBezTo>
                <a:cubicBezTo>
                  <a:pt x="777" y="592"/>
                  <a:pt x="783" y="596"/>
                  <a:pt x="783" y="591"/>
                </a:cubicBezTo>
                <a:cubicBezTo>
                  <a:pt x="783" y="587"/>
                  <a:pt x="777" y="586"/>
                  <a:pt x="778" y="581"/>
                </a:cubicBezTo>
                <a:cubicBezTo>
                  <a:pt x="784" y="578"/>
                  <a:pt x="790" y="579"/>
                  <a:pt x="796" y="580"/>
                </a:cubicBezTo>
                <a:cubicBezTo>
                  <a:pt x="801" y="582"/>
                  <a:pt x="807" y="586"/>
                  <a:pt x="815" y="587"/>
                </a:cubicBezTo>
                <a:cubicBezTo>
                  <a:pt x="815" y="589"/>
                  <a:pt x="816" y="590"/>
                  <a:pt x="814" y="591"/>
                </a:cubicBezTo>
                <a:cubicBezTo>
                  <a:pt x="818" y="591"/>
                  <a:pt x="831" y="592"/>
                  <a:pt x="828" y="599"/>
                </a:cubicBezTo>
                <a:cubicBezTo>
                  <a:pt x="819" y="599"/>
                  <a:pt x="825" y="597"/>
                  <a:pt x="820" y="595"/>
                </a:cubicBezTo>
                <a:cubicBezTo>
                  <a:pt x="815" y="599"/>
                  <a:pt x="818" y="602"/>
                  <a:pt x="822" y="606"/>
                </a:cubicBezTo>
                <a:cubicBezTo>
                  <a:pt x="816" y="607"/>
                  <a:pt x="814" y="614"/>
                  <a:pt x="807" y="613"/>
                </a:cubicBezTo>
                <a:cubicBezTo>
                  <a:pt x="810" y="614"/>
                  <a:pt x="812" y="616"/>
                  <a:pt x="813" y="618"/>
                </a:cubicBezTo>
                <a:cubicBezTo>
                  <a:pt x="811" y="621"/>
                  <a:pt x="806" y="619"/>
                  <a:pt x="805" y="623"/>
                </a:cubicBezTo>
                <a:cubicBezTo>
                  <a:pt x="811" y="623"/>
                  <a:pt x="818" y="626"/>
                  <a:pt x="824" y="632"/>
                </a:cubicBezTo>
                <a:cubicBezTo>
                  <a:pt x="826" y="625"/>
                  <a:pt x="835" y="631"/>
                  <a:pt x="838" y="632"/>
                </a:cubicBezTo>
                <a:cubicBezTo>
                  <a:pt x="835" y="635"/>
                  <a:pt x="830" y="634"/>
                  <a:pt x="826" y="631"/>
                </a:cubicBezTo>
                <a:cubicBezTo>
                  <a:pt x="827" y="638"/>
                  <a:pt x="819" y="631"/>
                  <a:pt x="819" y="636"/>
                </a:cubicBezTo>
                <a:cubicBezTo>
                  <a:pt x="820" y="637"/>
                  <a:pt x="823" y="637"/>
                  <a:pt x="826" y="637"/>
                </a:cubicBezTo>
                <a:cubicBezTo>
                  <a:pt x="829" y="637"/>
                  <a:pt x="832" y="636"/>
                  <a:pt x="836" y="636"/>
                </a:cubicBezTo>
                <a:cubicBezTo>
                  <a:pt x="843" y="636"/>
                  <a:pt x="849" y="637"/>
                  <a:pt x="851" y="644"/>
                </a:cubicBezTo>
                <a:cubicBezTo>
                  <a:pt x="848" y="643"/>
                  <a:pt x="845" y="642"/>
                  <a:pt x="842" y="641"/>
                </a:cubicBezTo>
                <a:cubicBezTo>
                  <a:pt x="840" y="641"/>
                  <a:pt x="838" y="641"/>
                  <a:pt x="836" y="642"/>
                </a:cubicBezTo>
                <a:cubicBezTo>
                  <a:pt x="832" y="642"/>
                  <a:pt x="828" y="644"/>
                  <a:pt x="824" y="644"/>
                </a:cubicBezTo>
                <a:cubicBezTo>
                  <a:pt x="818" y="652"/>
                  <a:pt x="820" y="656"/>
                  <a:pt x="825" y="660"/>
                </a:cubicBezTo>
                <a:cubicBezTo>
                  <a:pt x="830" y="663"/>
                  <a:pt x="836" y="666"/>
                  <a:pt x="840" y="671"/>
                </a:cubicBezTo>
                <a:cubicBezTo>
                  <a:pt x="843" y="672"/>
                  <a:pt x="847" y="673"/>
                  <a:pt x="851" y="675"/>
                </a:cubicBezTo>
                <a:cubicBezTo>
                  <a:pt x="854" y="677"/>
                  <a:pt x="858" y="679"/>
                  <a:pt x="862" y="681"/>
                </a:cubicBezTo>
                <a:cubicBezTo>
                  <a:pt x="869" y="685"/>
                  <a:pt x="876" y="689"/>
                  <a:pt x="882" y="689"/>
                </a:cubicBezTo>
                <a:cubicBezTo>
                  <a:pt x="881" y="688"/>
                  <a:pt x="879" y="687"/>
                  <a:pt x="878" y="686"/>
                </a:cubicBezTo>
                <a:cubicBezTo>
                  <a:pt x="876" y="685"/>
                  <a:pt x="874" y="685"/>
                  <a:pt x="873" y="684"/>
                </a:cubicBezTo>
                <a:cubicBezTo>
                  <a:pt x="870" y="682"/>
                  <a:pt x="867" y="679"/>
                  <a:pt x="868" y="675"/>
                </a:cubicBezTo>
                <a:cubicBezTo>
                  <a:pt x="874" y="670"/>
                  <a:pt x="875" y="682"/>
                  <a:pt x="879" y="677"/>
                </a:cubicBezTo>
                <a:cubicBezTo>
                  <a:pt x="873" y="672"/>
                  <a:pt x="869" y="674"/>
                  <a:pt x="869" y="668"/>
                </a:cubicBezTo>
                <a:cubicBezTo>
                  <a:pt x="871" y="669"/>
                  <a:pt x="871" y="666"/>
                  <a:pt x="873" y="667"/>
                </a:cubicBezTo>
                <a:cubicBezTo>
                  <a:pt x="878" y="671"/>
                  <a:pt x="884" y="677"/>
                  <a:pt x="881" y="681"/>
                </a:cubicBezTo>
                <a:cubicBezTo>
                  <a:pt x="883" y="676"/>
                  <a:pt x="884" y="686"/>
                  <a:pt x="887" y="681"/>
                </a:cubicBezTo>
                <a:cubicBezTo>
                  <a:pt x="885" y="679"/>
                  <a:pt x="886" y="676"/>
                  <a:pt x="886" y="673"/>
                </a:cubicBezTo>
                <a:cubicBezTo>
                  <a:pt x="879" y="671"/>
                  <a:pt x="874" y="667"/>
                  <a:pt x="875" y="661"/>
                </a:cubicBezTo>
                <a:cubicBezTo>
                  <a:pt x="889" y="659"/>
                  <a:pt x="895" y="670"/>
                  <a:pt x="908" y="665"/>
                </a:cubicBezTo>
                <a:cubicBezTo>
                  <a:pt x="908" y="669"/>
                  <a:pt x="917" y="676"/>
                  <a:pt x="921" y="674"/>
                </a:cubicBezTo>
                <a:cubicBezTo>
                  <a:pt x="918" y="673"/>
                  <a:pt x="918" y="671"/>
                  <a:pt x="919" y="669"/>
                </a:cubicBezTo>
                <a:cubicBezTo>
                  <a:pt x="924" y="673"/>
                  <a:pt x="929" y="676"/>
                  <a:pt x="933" y="679"/>
                </a:cubicBezTo>
                <a:cubicBezTo>
                  <a:pt x="938" y="682"/>
                  <a:pt x="942" y="685"/>
                  <a:pt x="946" y="687"/>
                </a:cubicBezTo>
                <a:cubicBezTo>
                  <a:pt x="954" y="692"/>
                  <a:pt x="962" y="696"/>
                  <a:pt x="972" y="702"/>
                </a:cubicBezTo>
                <a:cubicBezTo>
                  <a:pt x="965" y="703"/>
                  <a:pt x="962" y="699"/>
                  <a:pt x="955" y="698"/>
                </a:cubicBezTo>
                <a:cubicBezTo>
                  <a:pt x="957" y="702"/>
                  <a:pt x="961" y="705"/>
                  <a:pt x="961" y="709"/>
                </a:cubicBezTo>
                <a:cubicBezTo>
                  <a:pt x="954" y="709"/>
                  <a:pt x="949" y="709"/>
                  <a:pt x="947" y="714"/>
                </a:cubicBezTo>
                <a:cubicBezTo>
                  <a:pt x="938" y="710"/>
                  <a:pt x="931" y="713"/>
                  <a:pt x="923" y="705"/>
                </a:cubicBezTo>
                <a:cubicBezTo>
                  <a:pt x="924" y="713"/>
                  <a:pt x="932" y="713"/>
                  <a:pt x="938" y="714"/>
                </a:cubicBezTo>
                <a:cubicBezTo>
                  <a:pt x="937" y="715"/>
                  <a:pt x="938" y="716"/>
                  <a:pt x="938" y="717"/>
                </a:cubicBezTo>
                <a:cubicBezTo>
                  <a:pt x="928" y="721"/>
                  <a:pt x="928" y="728"/>
                  <a:pt x="926" y="740"/>
                </a:cubicBezTo>
                <a:cubicBezTo>
                  <a:pt x="909" y="736"/>
                  <a:pt x="896" y="727"/>
                  <a:pt x="883" y="719"/>
                </a:cubicBezTo>
                <a:cubicBezTo>
                  <a:pt x="870" y="711"/>
                  <a:pt x="857" y="703"/>
                  <a:pt x="840" y="702"/>
                </a:cubicBezTo>
                <a:cubicBezTo>
                  <a:pt x="835" y="699"/>
                  <a:pt x="831" y="695"/>
                  <a:pt x="825" y="691"/>
                </a:cubicBezTo>
                <a:cubicBezTo>
                  <a:pt x="822" y="689"/>
                  <a:pt x="819" y="687"/>
                  <a:pt x="816" y="685"/>
                </a:cubicBezTo>
                <a:cubicBezTo>
                  <a:pt x="813" y="684"/>
                  <a:pt x="809" y="682"/>
                  <a:pt x="805" y="681"/>
                </a:cubicBezTo>
                <a:cubicBezTo>
                  <a:pt x="806" y="678"/>
                  <a:pt x="803" y="678"/>
                  <a:pt x="805" y="674"/>
                </a:cubicBezTo>
                <a:cubicBezTo>
                  <a:pt x="791" y="673"/>
                  <a:pt x="781" y="666"/>
                  <a:pt x="773" y="659"/>
                </a:cubicBezTo>
                <a:cubicBezTo>
                  <a:pt x="769" y="668"/>
                  <a:pt x="762" y="652"/>
                  <a:pt x="755" y="655"/>
                </a:cubicBezTo>
                <a:cubicBezTo>
                  <a:pt x="755" y="653"/>
                  <a:pt x="754" y="653"/>
                  <a:pt x="756" y="651"/>
                </a:cubicBezTo>
                <a:cubicBezTo>
                  <a:pt x="750" y="654"/>
                  <a:pt x="746" y="651"/>
                  <a:pt x="741" y="647"/>
                </a:cubicBezTo>
                <a:cubicBezTo>
                  <a:pt x="737" y="643"/>
                  <a:pt x="732" y="639"/>
                  <a:pt x="725" y="640"/>
                </a:cubicBezTo>
                <a:cubicBezTo>
                  <a:pt x="731" y="642"/>
                  <a:pt x="719" y="647"/>
                  <a:pt x="730" y="648"/>
                </a:cubicBezTo>
                <a:cubicBezTo>
                  <a:pt x="732" y="645"/>
                  <a:pt x="727" y="642"/>
                  <a:pt x="731" y="643"/>
                </a:cubicBezTo>
                <a:cubicBezTo>
                  <a:pt x="730" y="647"/>
                  <a:pt x="732" y="649"/>
                  <a:pt x="735" y="651"/>
                </a:cubicBezTo>
                <a:cubicBezTo>
                  <a:pt x="739" y="654"/>
                  <a:pt x="742" y="656"/>
                  <a:pt x="744" y="660"/>
                </a:cubicBezTo>
                <a:cubicBezTo>
                  <a:pt x="746" y="659"/>
                  <a:pt x="748" y="658"/>
                  <a:pt x="750" y="658"/>
                </a:cubicBezTo>
                <a:cubicBezTo>
                  <a:pt x="753" y="658"/>
                  <a:pt x="755" y="659"/>
                  <a:pt x="757" y="660"/>
                </a:cubicBezTo>
                <a:cubicBezTo>
                  <a:pt x="761" y="662"/>
                  <a:pt x="765" y="665"/>
                  <a:pt x="771" y="667"/>
                </a:cubicBezTo>
                <a:cubicBezTo>
                  <a:pt x="771" y="670"/>
                  <a:pt x="772" y="679"/>
                  <a:pt x="776" y="676"/>
                </a:cubicBezTo>
                <a:cubicBezTo>
                  <a:pt x="770" y="675"/>
                  <a:pt x="779" y="671"/>
                  <a:pt x="780" y="669"/>
                </a:cubicBezTo>
                <a:cubicBezTo>
                  <a:pt x="784" y="671"/>
                  <a:pt x="788" y="673"/>
                  <a:pt x="791" y="675"/>
                </a:cubicBezTo>
                <a:cubicBezTo>
                  <a:pt x="795" y="678"/>
                  <a:pt x="798" y="680"/>
                  <a:pt x="801" y="682"/>
                </a:cubicBezTo>
                <a:cubicBezTo>
                  <a:pt x="797" y="687"/>
                  <a:pt x="798" y="685"/>
                  <a:pt x="792" y="682"/>
                </a:cubicBezTo>
                <a:cubicBezTo>
                  <a:pt x="790" y="687"/>
                  <a:pt x="792" y="686"/>
                  <a:pt x="789" y="690"/>
                </a:cubicBezTo>
                <a:cubicBezTo>
                  <a:pt x="795" y="694"/>
                  <a:pt x="797" y="690"/>
                  <a:pt x="801" y="689"/>
                </a:cubicBezTo>
                <a:cubicBezTo>
                  <a:pt x="798" y="693"/>
                  <a:pt x="802" y="695"/>
                  <a:pt x="807" y="698"/>
                </a:cubicBezTo>
                <a:cubicBezTo>
                  <a:pt x="812" y="700"/>
                  <a:pt x="818" y="701"/>
                  <a:pt x="820" y="705"/>
                </a:cubicBezTo>
                <a:cubicBezTo>
                  <a:pt x="820" y="702"/>
                  <a:pt x="822" y="701"/>
                  <a:pt x="825" y="702"/>
                </a:cubicBezTo>
                <a:cubicBezTo>
                  <a:pt x="824" y="704"/>
                  <a:pt x="823" y="704"/>
                  <a:pt x="824" y="706"/>
                </a:cubicBezTo>
                <a:cubicBezTo>
                  <a:pt x="852" y="716"/>
                  <a:pt x="879" y="722"/>
                  <a:pt x="903" y="737"/>
                </a:cubicBezTo>
                <a:cubicBezTo>
                  <a:pt x="909" y="737"/>
                  <a:pt x="918" y="739"/>
                  <a:pt x="925" y="743"/>
                </a:cubicBezTo>
                <a:cubicBezTo>
                  <a:pt x="932" y="746"/>
                  <a:pt x="937" y="752"/>
                  <a:pt x="933" y="758"/>
                </a:cubicBezTo>
                <a:cubicBezTo>
                  <a:pt x="937" y="761"/>
                  <a:pt x="940" y="763"/>
                  <a:pt x="944" y="766"/>
                </a:cubicBezTo>
                <a:cubicBezTo>
                  <a:pt x="948" y="768"/>
                  <a:pt x="951" y="770"/>
                  <a:pt x="955" y="773"/>
                </a:cubicBezTo>
                <a:cubicBezTo>
                  <a:pt x="962" y="777"/>
                  <a:pt x="970" y="782"/>
                  <a:pt x="978" y="786"/>
                </a:cubicBezTo>
                <a:cubicBezTo>
                  <a:pt x="994" y="794"/>
                  <a:pt x="1011" y="803"/>
                  <a:pt x="1026" y="815"/>
                </a:cubicBezTo>
                <a:cubicBezTo>
                  <a:pt x="1041" y="815"/>
                  <a:pt x="1054" y="825"/>
                  <a:pt x="1063" y="833"/>
                </a:cubicBezTo>
                <a:cubicBezTo>
                  <a:pt x="1061" y="832"/>
                  <a:pt x="1067" y="833"/>
                  <a:pt x="1069" y="836"/>
                </a:cubicBezTo>
                <a:cubicBezTo>
                  <a:pt x="1076" y="848"/>
                  <a:pt x="1056" y="840"/>
                  <a:pt x="1048" y="834"/>
                </a:cubicBezTo>
                <a:cubicBezTo>
                  <a:pt x="1056" y="839"/>
                  <a:pt x="1043" y="843"/>
                  <a:pt x="1040" y="845"/>
                </a:cubicBezTo>
                <a:cubicBezTo>
                  <a:pt x="1031" y="841"/>
                  <a:pt x="1023" y="838"/>
                  <a:pt x="1016" y="834"/>
                </a:cubicBezTo>
                <a:cubicBezTo>
                  <a:pt x="1008" y="831"/>
                  <a:pt x="1001" y="828"/>
                  <a:pt x="993" y="825"/>
                </a:cubicBezTo>
                <a:cubicBezTo>
                  <a:pt x="989" y="823"/>
                  <a:pt x="991" y="819"/>
                  <a:pt x="986" y="817"/>
                </a:cubicBezTo>
                <a:cubicBezTo>
                  <a:pt x="978" y="818"/>
                  <a:pt x="975" y="807"/>
                  <a:pt x="967" y="804"/>
                </a:cubicBezTo>
                <a:cubicBezTo>
                  <a:pt x="962" y="803"/>
                  <a:pt x="956" y="806"/>
                  <a:pt x="952" y="804"/>
                </a:cubicBezTo>
                <a:cubicBezTo>
                  <a:pt x="947" y="802"/>
                  <a:pt x="946" y="795"/>
                  <a:pt x="942" y="792"/>
                </a:cubicBezTo>
                <a:cubicBezTo>
                  <a:pt x="939" y="791"/>
                  <a:pt x="934" y="791"/>
                  <a:pt x="932" y="791"/>
                </a:cubicBezTo>
                <a:cubicBezTo>
                  <a:pt x="932" y="791"/>
                  <a:pt x="934" y="789"/>
                  <a:pt x="934" y="789"/>
                </a:cubicBezTo>
                <a:cubicBezTo>
                  <a:pt x="930" y="786"/>
                  <a:pt x="926" y="789"/>
                  <a:pt x="922" y="788"/>
                </a:cubicBezTo>
                <a:cubicBezTo>
                  <a:pt x="922" y="787"/>
                  <a:pt x="923" y="783"/>
                  <a:pt x="923" y="783"/>
                </a:cubicBezTo>
                <a:cubicBezTo>
                  <a:pt x="919" y="778"/>
                  <a:pt x="909" y="782"/>
                  <a:pt x="903" y="780"/>
                </a:cubicBezTo>
                <a:cubicBezTo>
                  <a:pt x="901" y="774"/>
                  <a:pt x="911" y="776"/>
                  <a:pt x="905" y="773"/>
                </a:cubicBezTo>
                <a:cubicBezTo>
                  <a:pt x="902" y="777"/>
                  <a:pt x="897" y="773"/>
                  <a:pt x="893" y="775"/>
                </a:cubicBezTo>
                <a:cubicBezTo>
                  <a:pt x="892" y="766"/>
                  <a:pt x="877" y="768"/>
                  <a:pt x="882" y="762"/>
                </a:cubicBezTo>
                <a:cubicBezTo>
                  <a:pt x="876" y="761"/>
                  <a:pt x="869" y="759"/>
                  <a:pt x="862" y="758"/>
                </a:cubicBezTo>
                <a:cubicBezTo>
                  <a:pt x="855" y="756"/>
                  <a:pt x="848" y="754"/>
                  <a:pt x="844" y="752"/>
                </a:cubicBezTo>
                <a:cubicBezTo>
                  <a:pt x="846" y="753"/>
                  <a:pt x="845" y="755"/>
                  <a:pt x="844" y="757"/>
                </a:cubicBezTo>
                <a:cubicBezTo>
                  <a:pt x="839" y="755"/>
                  <a:pt x="835" y="753"/>
                  <a:pt x="832" y="752"/>
                </a:cubicBezTo>
                <a:cubicBezTo>
                  <a:pt x="829" y="752"/>
                  <a:pt x="827" y="751"/>
                  <a:pt x="823" y="752"/>
                </a:cubicBezTo>
                <a:cubicBezTo>
                  <a:pt x="824" y="750"/>
                  <a:pt x="825" y="751"/>
                  <a:pt x="826" y="750"/>
                </a:cubicBezTo>
                <a:cubicBezTo>
                  <a:pt x="810" y="744"/>
                  <a:pt x="796" y="741"/>
                  <a:pt x="787" y="736"/>
                </a:cubicBezTo>
                <a:cubicBezTo>
                  <a:pt x="785" y="737"/>
                  <a:pt x="783" y="739"/>
                  <a:pt x="781" y="740"/>
                </a:cubicBezTo>
                <a:cubicBezTo>
                  <a:pt x="779" y="736"/>
                  <a:pt x="778" y="737"/>
                  <a:pt x="774" y="739"/>
                </a:cubicBezTo>
                <a:cubicBezTo>
                  <a:pt x="772" y="736"/>
                  <a:pt x="775" y="731"/>
                  <a:pt x="770" y="732"/>
                </a:cubicBezTo>
                <a:cubicBezTo>
                  <a:pt x="774" y="737"/>
                  <a:pt x="764" y="735"/>
                  <a:pt x="761" y="735"/>
                </a:cubicBezTo>
                <a:cubicBezTo>
                  <a:pt x="762" y="733"/>
                  <a:pt x="758" y="733"/>
                  <a:pt x="760" y="729"/>
                </a:cubicBezTo>
                <a:cubicBezTo>
                  <a:pt x="760" y="726"/>
                  <a:pt x="764" y="729"/>
                  <a:pt x="765" y="726"/>
                </a:cubicBezTo>
                <a:cubicBezTo>
                  <a:pt x="756" y="724"/>
                  <a:pt x="755" y="728"/>
                  <a:pt x="752" y="735"/>
                </a:cubicBezTo>
                <a:cubicBezTo>
                  <a:pt x="755" y="738"/>
                  <a:pt x="760" y="739"/>
                  <a:pt x="763" y="742"/>
                </a:cubicBezTo>
                <a:cubicBezTo>
                  <a:pt x="768" y="735"/>
                  <a:pt x="781" y="744"/>
                  <a:pt x="783" y="748"/>
                </a:cubicBezTo>
                <a:cubicBezTo>
                  <a:pt x="781" y="748"/>
                  <a:pt x="781" y="750"/>
                  <a:pt x="780" y="750"/>
                </a:cubicBezTo>
                <a:cubicBezTo>
                  <a:pt x="780" y="748"/>
                  <a:pt x="781" y="746"/>
                  <a:pt x="779" y="746"/>
                </a:cubicBezTo>
                <a:cubicBezTo>
                  <a:pt x="774" y="749"/>
                  <a:pt x="770" y="748"/>
                  <a:pt x="766" y="747"/>
                </a:cubicBezTo>
                <a:cubicBezTo>
                  <a:pt x="762" y="745"/>
                  <a:pt x="757" y="742"/>
                  <a:pt x="752" y="740"/>
                </a:cubicBezTo>
                <a:cubicBezTo>
                  <a:pt x="754" y="747"/>
                  <a:pt x="749" y="744"/>
                  <a:pt x="747" y="749"/>
                </a:cubicBezTo>
                <a:cubicBezTo>
                  <a:pt x="752" y="751"/>
                  <a:pt x="757" y="752"/>
                  <a:pt x="762" y="754"/>
                </a:cubicBezTo>
                <a:cubicBezTo>
                  <a:pt x="767" y="755"/>
                  <a:pt x="772" y="757"/>
                  <a:pt x="777" y="758"/>
                </a:cubicBezTo>
                <a:cubicBezTo>
                  <a:pt x="774" y="754"/>
                  <a:pt x="782" y="755"/>
                  <a:pt x="784" y="754"/>
                </a:cubicBezTo>
                <a:cubicBezTo>
                  <a:pt x="786" y="757"/>
                  <a:pt x="792" y="764"/>
                  <a:pt x="795" y="763"/>
                </a:cubicBezTo>
                <a:cubicBezTo>
                  <a:pt x="793" y="762"/>
                  <a:pt x="794" y="760"/>
                  <a:pt x="795" y="758"/>
                </a:cubicBezTo>
                <a:cubicBezTo>
                  <a:pt x="796" y="762"/>
                  <a:pt x="800" y="764"/>
                  <a:pt x="803" y="766"/>
                </a:cubicBezTo>
                <a:cubicBezTo>
                  <a:pt x="807" y="768"/>
                  <a:pt x="811" y="769"/>
                  <a:pt x="814" y="771"/>
                </a:cubicBezTo>
                <a:cubicBezTo>
                  <a:pt x="806" y="767"/>
                  <a:pt x="809" y="772"/>
                  <a:pt x="802" y="771"/>
                </a:cubicBezTo>
                <a:cubicBezTo>
                  <a:pt x="807" y="775"/>
                  <a:pt x="810" y="778"/>
                  <a:pt x="816" y="775"/>
                </a:cubicBezTo>
                <a:cubicBezTo>
                  <a:pt x="816" y="776"/>
                  <a:pt x="815" y="778"/>
                  <a:pt x="814" y="779"/>
                </a:cubicBezTo>
                <a:cubicBezTo>
                  <a:pt x="818" y="779"/>
                  <a:pt x="822" y="780"/>
                  <a:pt x="826" y="782"/>
                </a:cubicBezTo>
                <a:cubicBezTo>
                  <a:pt x="830" y="784"/>
                  <a:pt x="833" y="786"/>
                  <a:pt x="838" y="788"/>
                </a:cubicBezTo>
                <a:cubicBezTo>
                  <a:pt x="846" y="793"/>
                  <a:pt x="854" y="798"/>
                  <a:pt x="864" y="799"/>
                </a:cubicBezTo>
                <a:cubicBezTo>
                  <a:pt x="863" y="801"/>
                  <a:pt x="862" y="803"/>
                  <a:pt x="863" y="804"/>
                </a:cubicBezTo>
                <a:cubicBezTo>
                  <a:pt x="871" y="805"/>
                  <a:pt x="880" y="810"/>
                  <a:pt x="888" y="815"/>
                </a:cubicBezTo>
                <a:cubicBezTo>
                  <a:pt x="895" y="819"/>
                  <a:pt x="902" y="824"/>
                  <a:pt x="907" y="823"/>
                </a:cubicBezTo>
                <a:cubicBezTo>
                  <a:pt x="905" y="828"/>
                  <a:pt x="897" y="826"/>
                  <a:pt x="895" y="822"/>
                </a:cubicBezTo>
                <a:cubicBezTo>
                  <a:pt x="892" y="831"/>
                  <a:pt x="903" y="828"/>
                  <a:pt x="907" y="829"/>
                </a:cubicBezTo>
                <a:cubicBezTo>
                  <a:pt x="907" y="829"/>
                  <a:pt x="906" y="832"/>
                  <a:pt x="906" y="832"/>
                </a:cubicBezTo>
                <a:cubicBezTo>
                  <a:pt x="912" y="833"/>
                  <a:pt x="917" y="829"/>
                  <a:pt x="923" y="831"/>
                </a:cubicBezTo>
                <a:cubicBezTo>
                  <a:pt x="927" y="833"/>
                  <a:pt x="929" y="836"/>
                  <a:pt x="931" y="838"/>
                </a:cubicBezTo>
                <a:cubicBezTo>
                  <a:pt x="933" y="841"/>
                  <a:pt x="936" y="844"/>
                  <a:pt x="941" y="846"/>
                </a:cubicBezTo>
                <a:cubicBezTo>
                  <a:pt x="941" y="838"/>
                  <a:pt x="952" y="851"/>
                  <a:pt x="957" y="849"/>
                </a:cubicBezTo>
                <a:cubicBezTo>
                  <a:pt x="942" y="840"/>
                  <a:pt x="977" y="853"/>
                  <a:pt x="973" y="861"/>
                </a:cubicBezTo>
                <a:cubicBezTo>
                  <a:pt x="968" y="858"/>
                  <a:pt x="966" y="861"/>
                  <a:pt x="962" y="860"/>
                </a:cubicBezTo>
                <a:cubicBezTo>
                  <a:pt x="970" y="864"/>
                  <a:pt x="965" y="864"/>
                  <a:pt x="964" y="870"/>
                </a:cubicBezTo>
                <a:cubicBezTo>
                  <a:pt x="971" y="872"/>
                  <a:pt x="970" y="876"/>
                  <a:pt x="974" y="879"/>
                </a:cubicBezTo>
                <a:cubicBezTo>
                  <a:pt x="975" y="874"/>
                  <a:pt x="970" y="872"/>
                  <a:pt x="969" y="868"/>
                </a:cubicBezTo>
                <a:cubicBezTo>
                  <a:pt x="971" y="869"/>
                  <a:pt x="972" y="869"/>
                  <a:pt x="974" y="869"/>
                </a:cubicBezTo>
                <a:cubicBezTo>
                  <a:pt x="976" y="872"/>
                  <a:pt x="975" y="880"/>
                  <a:pt x="981" y="876"/>
                </a:cubicBezTo>
                <a:cubicBezTo>
                  <a:pt x="980" y="878"/>
                  <a:pt x="979" y="880"/>
                  <a:pt x="979" y="882"/>
                </a:cubicBezTo>
                <a:cubicBezTo>
                  <a:pt x="973" y="879"/>
                  <a:pt x="968" y="877"/>
                  <a:pt x="964" y="875"/>
                </a:cubicBezTo>
                <a:cubicBezTo>
                  <a:pt x="959" y="873"/>
                  <a:pt x="955" y="872"/>
                  <a:pt x="951" y="870"/>
                </a:cubicBezTo>
                <a:cubicBezTo>
                  <a:pt x="948" y="868"/>
                  <a:pt x="944" y="866"/>
                  <a:pt x="940" y="863"/>
                </a:cubicBezTo>
                <a:cubicBezTo>
                  <a:pt x="937" y="860"/>
                  <a:pt x="933" y="857"/>
                  <a:pt x="928" y="853"/>
                </a:cubicBezTo>
                <a:cubicBezTo>
                  <a:pt x="914" y="851"/>
                  <a:pt x="905" y="836"/>
                  <a:pt x="888" y="836"/>
                </a:cubicBezTo>
                <a:cubicBezTo>
                  <a:pt x="889" y="834"/>
                  <a:pt x="884" y="833"/>
                  <a:pt x="886" y="830"/>
                </a:cubicBezTo>
                <a:cubicBezTo>
                  <a:pt x="881" y="829"/>
                  <a:pt x="877" y="827"/>
                  <a:pt x="873" y="824"/>
                </a:cubicBezTo>
                <a:cubicBezTo>
                  <a:pt x="869" y="822"/>
                  <a:pt x="865" y="819"/>
                  <a:pt x="861" y="816"/>
                </a:cubicBezTo>
                <a:cubicBezTo>
                  <a:pt x="858" y="813"/>
                  <a:pt x="854" y="811"/>
                  <a:pt x="850" y="809"/>
                </a:cubicBezTo>
                <a:cubicBezTo>
                  <a:pt x="846" y="808"/>
                  <a:pt x="842" y="807"/>
                  <a:pt x="837" y="808"/>
                </a:cubicBezTo>
                <a:cubicBezTo>
                  <a:pt x="841" y="810"/>
                  <a:pt x="847" y="811"/>
                  <a:pt x="845" y="815"/>
                </a:cubicBezTo>
                <a:cubicBezTo>
                  <a:pt x="841" y="813"/>
                  <a:pt x="821" y="809"/>
                  <a:pt x="829" y="802"/>
                </a:cubicBezTo>
                <a:cubicBezTo>
                  <a:pt x="825" y="801"/>
                  <a:pt x="822" y="801"/>
                  <a:pt x="818" y="799"/>
                </a:cubicBezTo>
                <a:cubicBezTo>
                  <a:pt x="813" y="804"/>
                  <a:pt x="824" y="802"/>
                  <a:pt x="823" y="805"/>
                </a:cubicBezTo>
                <a:cubicBezTo>
                  <a:pt x="820" y="804"/>
                  <a:pt x="814" y="803"/>
                  <a:pt x="810" y="801"/>
                </a:cubicBezTo>
                <a:cubicBezTo>
                  <a:pt x="805" y="799"/>
                  <a:pt x="801" y="797"/>
                  <a:pt x="800" y="792"/>
                </a:cubicBezTo>
                <a:cubicBezTo>
                  <a:pt x="797" y="791"/>
                  <a:pt x="795" y="790"/>
                  <a:pt x="792" y="789"/>
                </a:cubicBezTo>
                <a:cubicBezTo>
                  <a:pt x="789" y="788"/>
                  <a:pt x="786" y="787"/>
                  <a:pt x="784" y="787"/>
                </a:cubicBezTo>
                <a:cubicBezTo>
                  <a:pt x="778" y="785"/>
                  <a:pt x="773" y="783"/>
                  <a:pt x="769" y="782"/>
                </a:cubicBezTo>
                <a:cubicBezTo>
                  <a:pt x="764" y="780"/>
                  <a:pt x="760" y="778"/>
                  <a:pt x="756" y="776"/>
                </a:cubicBezTo>
                <a:cubicBezTo>
                  <a:pt x="753" y="774"/>
                  <a:pt x="749" y="771"/>
                  <a:pt x="746" y="768"/>
                </a:cubicBezTo>
                <a:cubicBezTo>
                  <a:pt x="743" y="775"/>
                  <a:pt x="744" y="764"/>
                  <a:pt x="742" y="764"/>
                </a:cubicBezTo>
                <a:cubicBezTo>
                  <a:pt x="738" y="765"/>
                  <a:pt x="741" y="771"/>
                  <a:pt x="739" y="771"/>
                </a:cubicBezTo>
                <a:cubicBezTo>
                  <a:pt x="737" y="771"/>
                  <a:pt x="737" y="772"/>
                  <a:pt x="736" y="772"/>
                </a:cubicBezTo>
                <a:cubicBezTo>
                  <a:pt x="731" y="772"/>
                  <a:pt x="732" y="767"/>
                  <a:pt x="729" y="766"/>
                </a:cubicBezTo>
                <a:cubicBezTo>
                  <a:pt x="728" y="767"/>
                  <a:pt x="726" y="767"/>
                  <a:pt x="724" y="767"/>
                </a:cubicBezTo>
                <a:cubicBezTo>
                  <a:pt x="722" y="767"/>
                  <a:pt x="719" y="766"/>
                  <a:pt x="717" y="766"/>
                </a:cubicBezTo>
                <a:cubicBezTo>
                  <a:pt x="718" y="760"/>
                  <a:pt x="715" y="759"/>
                  <a:pt x="712" y="758"/>
                </a:cubicBezTo>
                <a:cubicBezTo>
                  <a:pt x="709" y="758"/>
                  <a:pt x="706" y="759"/>
                  <a:pt x="704" y="758"/>
                </a:cubicBezTo>
                <a:cubicBezTo>
                  <a:pt x="701" y="758"/>
                  <a:pt x="699" y="757"/>
                  <a:pt x="696" y="756"/>
                </a:cubicBezTo>
                <a:cubicBezTo>
                  <a:pt x="694" y="756"/>
                  <a:pt x="691" y="755"/>
                  <a:pt x="689" y="754"/>
                </a:cubicBezTo>
                <a:cubicBezTo>
                  <a:pt x="686" y="753"/>
                  <a:pt x="684" y="753"/>
                  <a:pt x="681" y="752"/>
                </a:cubicBezTo>
                <a:cubicBezTo>
                  <a:pt x="679" y="751"/>
                  <a:pt x="676" y="751"/>
                  <a:pt x="674" y="750"/>
                </a:cubicBezTo>
                <a:cubicBezTo>
                  <a:pt x="673" y="750"/>
                  <a:pt x="672" y="749"/>
                  <a:pt x="670" y="749"/>
                </a:cubicBezTo>
                <a:cubicBezTo>
                  <a:pt x="669" y="749"/>
                  <a:pt x="668" y="748"/>
                  <a:pt x="667" y="748"/>
                </a:cubicBezTo>
                <a:cubicBezTo>
                  <a:pt x="665" y="748"/>
                  <a:pt x="662" y="747"/>
                  <a:pt x="660" y="747"/>
                </a:cubicBezTo>
                <a:cubicBezTo>
                  <a:pt x="656" y="746"/>
                  <a:pt x="652" y="746"/>
                  <a:pt x="649" y="746"/>
                </a:cubicBezTo>
                <a:cubicBezTo>
                  <a:pt x="651" y="747"/>
                  <a:pt x="653" y="748"/>
                  <a:pt x="655" y="748"/>
                </a:cubicBezTo>
                <a:cubicBezTo>
                  <a:pt x="657" y="749"/>
                  <a:pt x="659" y="749"/>
                  <a:pt x="661" y="749"/>
                </a:cubicBezTo>
                <a:cubicBezTo>
                  <a:pt x="662" y="750"/>
                  <a:pt x="664" y="750"/>
                  <a:pt x="665" y="751"/>
                </a:cubicBezTo>
                <a:cubicBezTo>
                  <a:pt x="666" y="751"/>
                  <a:pt x="667" y="752"/>
                  <a:pt x="668" y="752"/>
                </a:cubicBezTo>
                <a:cubicBezTo>
                  <a:pt x="669" y="753"/>
                  <a:pt x="670" y="754"/>
                  <a:pt x="671" y="755"/>
                </a:cubicBezTo>
                <a:cubicBezTo>
                  <a:pt x="674" y="754"/>
                  <a:pt x="678" y="754"/>
                  <a:pt x="681" y="754"/>
                </a:cubicBezTo>
                <a:cubicBezTo>
                  <a:pt x="685" y="755"/>
                  <a:pt x="689" y="756"/>
                  <a:pt x="693" y="757"/>
                </a:cubicBezTo>
                <a:cubicBezTo>
                  <a:pt x="696" y="758"/>
                  <a:pt x="696" y="758"/>
                  <a:pt x="696" y="758"/>
                </a:cubicBezTo>
                <a:cubicBezTo>
                  <a:pt x="698" y="759"/>
                  <a:pt x="698" y="759"/>
                  <a:pt x="698" y="759"/>
                </a:cubicBezTo>
                <a:cubicBezTo>
                  <a:pt x="700" y="760"/>
                  <a:pt x="702" y="760"/>
                  <a:pt x="704" y="761"/>
                </a:cubicBezTo>
                <a:cubicBezTo>
                  <a:pt x="706" y="762"/>
                  <a:pt x="708" y="762"/>
                  <a:pt x="710" y="763"/>
                </a:cubicBezTo>
                <a:cubicBezTo>
                  <a:pt x="712" y="763"/>
                  <a:pt x="714" y="764"/>
                  <a:pt x="716" y="764"/>
                </a:cubicBezTo>
                <a:cubicBezTo>
                  <a:pt x="715" y="767"/>
                  <a:pt x="717" y="769"/>
                  <a:pt x="717" y="771"/>
                </a:cubicBezTo>
                <a:cubicBezTo>
                  <a:pt x="715" y="773"/>
                  <a:pt x="712" y="773"/>
                  <a:pt x="710" y="774"/>
                </a:cubicBezTo>
                <a:cubicBezTo>
                  <a:pt x="712" y="776"/>
                  <a:pt x="716" y="776"/>
                  <a:pt x="721" y="776"/>
                </a:cubicBezTo>
                <a:cubicBezTo>
                  <a:pt x="726" y="777"/>
                  <a:pt x="731" y="778"/>
                  <a:pt x="734" y="783"/>
                </a:cubicBezTo>
                <a:cubicBezTo>
                  <a:pt x="736" y="779"/>
                  <a:pt x="739" y="782"/>
                  <a:pt x="742" y="784"/>
                </a:cubicBezTo>
                <a:cubicBezTo>
                  <a:pt x="745" y="779"/>
                  <a:pt x="751" y="779"/>
                  <a:pt x="758" y="780"/>
                </a:cubicBezTo>
                <a:cubicBezTo>
                  <a:pt x="764" y="781"/>
                  <a:pt x="770" y="784"/>
                  <a:pt x="774" y="786"/>
                </a:cubicBezTo>
                <a:cubicBezTo>
                  <a:pt x="773" y="788"/>
                  <a:pt x="762" y="782"/>
                  <a:pt x="765" y="786"/>
                </a:cubicBezTo>
                <a:cubicBezTo>
                  <a:pt x="769" y="787"/>
                  <a:pt x="773" y="788"/>
                  <a:pt x="771" y="793"/>
                </a:cubicBezTo>
                <a:cubicBezTo>
                  <a:pt x="769" y="793"/>
                  <a:pt x="765" y="789"/>
                  <a:pt x="763" y="792"/>
                </a:cubicBezTo>
                <a:cubicBezTo>
                  <a:pt x="765" y="793"/>
                  <a:pt x="768" y="794"/>
                  <a:pt x="770" y="795"/>
                </a:cubicBezTo>
                <a:cubicBezTo>
                  <a:pt x="772" y="797"/>
                  <a:pt x="773" y="799"/>
                  <a:pt x="771" y="803"/>
                </a:cubicBezTo>
                <a:cubicBezTo>
                  <a:pt x="776" y="806"/>
                  <a:pt x="771" y="797"/>
                  <a:pt x="776" y="799"/>
                </a:cubicBezTo>
                <a:cubicBezTo>
                  <a:pt x="776" y="800"/>
                  <a:pt x="777" y="801"/>
                  <a:pt x="778" y="801"/>
                </a:cubicBezTo>
                <a:cubicBezTo>
                  <a:pt x="778" y="808"/>
                  <a:pt x="774" y="807"/>
                  <a:pt x="771" y="809"/>
                </a:cubicBezTo>
                <a:cubicBezTo>
                  <a:pt x="776" y="815"/>
                  <a:pt x="778" y="809"/>
                  <a:pt x="779" y="807"/>
                </a:cubicBezTo>
                <a:cubicBezTo>
                  <a:pt x="782" y="812"/>
                  <a:pt x="774" y="811"/>
                  <a:pt x="776" y="815"/>
                </a:cubicBezTo>
                <a:cubicBezTo>
                  <a:pt x="781" y="819"/>
                  <a:pt x="786" y="822"/>
                  <a:pt x="789" y="823"/>
                </a:cubicBezTo>
                <a:cubicBezTo>
                  <a:pt x="788" y="822"/>
                  <a:pt x="788" y="821"/>
                  <a:pt x="788" y="819"/>
                </a:cubicBezTo>
                <a:cubicBezTo>
                  <a:pt x="789" y="821"/>
                  <a:pt x="794" y="817"/>
                  <a:pt x="794" y="822"/>
                </a:cubicBezTo>
                <a:cubicBezTo>
                  <a:pt x="792" y="821"/>
                  <a:pt x="790" y="820"/>
                  <a:pt x="790" y="822"/>
                </a:cubicBezTo>
                <a:cubicBezTo>
                  <a:pt x="795" y="828"/>
                  <a:pt x="808" y="829"/>
                  <a:pt x="810" y="837"/>
                </a:cubicBezTo>
                <a:cubicBezTo>
                  <a:pt x="814" y="837"/>
                  <a:pt x="809" y="832"/>
                  <a:pt x="813" y="832"/>
                </a:cubicBezTo>
                <a:cubicBezTo>
                  <a:pt x="821" y="834"/>
                  <a:pt x="818" y="840"/>
                  <a:pt x="823" y="843"/>
                </a:cubicBezTo>
                <a:cubicBezTo>
                  <a:pt x="824" y="841"/>
                  <a:pt x="824" y="835"/>
                  <a:pt x="827" y="836"/>
                </a:cubicBezTo>
                <a:cubicBezTo>
                  <a:pt x="829" y="838"/>
                  <a:pt x="832" y="838"/>
                  <a:pt x="835" y="840"/>
                </a:cubicBezTo>
                <a:cubicBezTo>
                  <a:pt x="837" y="841"/>
                  <a:pt x="839" y="843"/>
                  <a:pt x="837" y="845"/>
                </a:cubicBezTo>
                <a:cubicBezTo>
                  <a:pt x="836" y="846"/>
                  <a:pt x="833" y="845"/>
                  <a:pt x="831" y="844"/>
                </a:cubicBezTo>
                <a:cubicBezTo>
                  <a:pt x="829" y="844"/>
                  <a:pt x="828" y="844"/>
                  <a:pt x="829" y="845"/>
                </a:cubicBezTo>
                <a:cubicBezTo>
                  <a:pt x="838" y="846"/>
                  <a:pt x="841" y="851"/>
                  <a:pt x="847" y="847"/>
                </a:cubicBezTo>
                <a:cubicBezTo>
                  <a:pt x="852" y="851"/>
                  <a:pt x="843" y="854"/>
                  <a:pt x="848" y="856"/>
                </a:cubicBezTo>
                <a:cubicBezTo>
                  <a:pt x="850" y="857"/>
                  <a:pt x="850" y="852"/>
                  <a:pt x="853" y="853"/>
                </a:cubicBezTo>
                <a:cubicBezTo>
                  <a:pt x="853" y="856"/>
                  <a:pt x="865" y="868"/>
                  <a:pt x="861" y="859"/>
                </a:cubicBezTo>
                <a:cubicBezTo>
                  <a:pt x="866" y="863"/>
                  <a:pt x="867" y="863"/>
                  <a:pt x="875" y="868"/>
                </a:cubicBezTo>
                <a:cubicBezTo>
                  <a:pt x="876" y="866"/>
                  <a:pt x="876" y="863"/>
                  <a:pt x="878" y="863"/>
                </a:cubicBezTo>
                <a:cubicBezTo>
                  <a:pt x="888" y="871"/>
                  <a:pt x="899" y="876"/>
                  <a:pt x="909" y="881"/>
                </a:cubicBezTo>
                <a:cubicBezTo>
                  <a:pt x="915" y="884"/>
                  <a:pt x="920" y="886"/>
                  <a:pt x="925" y="889"/>
                </a:cubicBezTo>
                <a:cubicBezTo>
                  <a:pt x="930" y="892"/>
                  <a:pt x="935" y="895"/>
                  <a:pt x="939" y="898"/>
                </a:cubicBezTo>
                <a:cubicBezTo>
                  <a:pt x="941" y="897"/>
                  <a:pt x="939" y="894"/>
                  <a:pt x="941" y="895"/>
                </a:cubicBezTo>
                <a:cubicBezTo>
                  <a:pt x="948" y="901"/>
                  <a:pt x="953" y="906"/>
                  <a:pt x="961" y="904"/>
                </a:cubicBezTo>
                <a:cubicBezTo>
                  <a:pt x="960" y="906"/>
                  <a:pt x="959" y="907"/>
                  <a:pt x="957" y="907"/>
                </a:cubicBezTo>
                <a:cubicBezTo>
                  <a:pt x="961" y="908"/>
                  <a:pt x="964" y="910"/>
                  <a:pt x="967" y="912"/>
                </a:cubicBezTo>
                <a:cubicBezTo>
                  <a:pt x="969" y="915"/>
                  <a:pt x="972" y="918"/>
                  <a:pt x="974" y="920"/>
                </a:cubicBezTo>
                <a:cubicBezTo>
                  <a:pt x="970" y="921"/>
                  <a:pt x="968" y="920"/>
                  <a:pt x="965" y="919"/>
                </a:cubicBezTo>
                <a:cubicBezTo>
                  <a:pt x="962" y="918"/>
                  <a:pt x="959" y="918"/>
                  <a:pt x="956" y="922"/>
                </a:cubicBezTo>
                <a:cubicBezTo>
                  <a:pt x="966" y="926"/>
                  <a:pt x="976" y="919"/>
                  <a:pt x="986" y="927"/>
                </a:cubicBezTo>
                <a:cubicBezTo>
                  <a:pt x="990" y="926"/>
                  <a:pt x="985" y="921"/>
                  <a:pt x="989" y="923"/>
                </a:cubicBezTo>
                <a:cubicBezTo>
                  <a:pt x="992" y="927"/>
                  <a:pt x="994" y="927"/>
                  <a:pt x="998" y="926"/>
                </a:cubicBezTo>
                <a:cubicBezTo>
                  <a:pt x="995" y="931"/>
                  <a:pt x="999" y="933"/>
                  <a:pt x="1001" y="937"/>
                </a:cubicBezTo>
                <a:cubicBezTo>
                  <a:pt x="1008" y="938"/>
                  <a:pt x="1013" y="942"/>
                  <a:pt x="1017" y="946"/>
                </a:cubicBezTo>
                <a:cubicBezTo>
                  <a:pt x="1022" y="950"/>
                  <a:pt x="1027" y="953"/>
                  <a:pt x="1035" y="953"/>
                </a:cubicBezTo>
                <a:cubicBezTo>
                  <a:pt x="1040" y="958"/>
                  <a:pt x="1045" y="962"/>
                  <a:pt x="1052" y="967"/>
                </a:cubicBezTo>
                <a:cubicBezTo>
                  <a:pt x="1058" y="971"/>
                  <a:pt x="1064" y="976"/>
                  <a:pt x="1071" y="980"/>
                </a:cubicBezTo>
                <a:cubicBezTo>
                  <a:pt x="1077" y="984"/>
                  <a:pt x="1084" y="988"/>
                  <a:pt x="1090" y="991"/>
                </a:cubicBezTo>
                <a:cubicBezTo>
                  <a:pt x="1097" y="995"/>
                  <a:pt x="1103" y="997"/>
                  <a:pt x="1108" y="999"/>
                </a:cubicBezTo>
                <a:cubicBezTo>
                  <a:pt x="1107" y="1003"/>
                  <a:pt x="1114" y="1006"/>
                  <a:pt x="1110" y="1010"/>
                </a:cubicBezTo>
                <a:cubicBezTo>
                  <a:pt x="1121" y="1012"/>
                  <a:pt x="1120" y="1022"/>
                  <a:pt x="1130" y="1021"/>
                </a:cubicBezTo>
                <a:cubicBezTo>
                  <a:pt x="1128" y="1019"/>
                  <a:pt x="1127" y="1018"/>
                  <a:pt x="1129" y="1016"/>
                </a:cubicBezTo>
                <a:cubicBezTo>
                  <a:pt x="1133" y="1018"/>
                  <a:pt x="1133" y="1018"/>
                  <a:pt x="1139" y="1022"/>
                </a:cubicBezTo>
                <a:cubicBezTo>
                  <a:pt x="1138" y="1024"/>
                  <a:pt x="1136" y="1026"/>
                  <a:pt x="1139" y="1028"/>
                </a:cubicBezTo>
                <a:cubicBezTo>
                  <a:pt x="1149" y="1024"/>
                  <a:pt x="1155" y="1039"/>
                  <a:pt x="1160" y="1045"/>
                </a:cubicBezTo>
                <a:cubicBezTo>
                  <a:pt x="1162" y="1043"/>
                  <a:pt x="1160" y="1042"/>
                  <a:pt x="1160" y="1040"/>
                </a:cubicBezTo>
                <a:cubicBezTo>
                  <a:pt x="1166" y="1043"/>
                  <a:pt x="1176" y="1050"/>
                  <a:pt x="1173" y="1057"/>
                </a:cubicBezTo>
                <a:cubicBezTo>
                  <a:pt x="1169" y="1055"/>
                  <a:pt x="1172" y="1048"/>
                  <a:pt x="1167" y="1050"/>
                </a:cubicBezTo>
                <a:cubicBezTo>
                  <a:pt x="1169" y="1052"/>
                  <a:pt x="1167" y="1054"/>
                  <a:pt x="1167" y="1056"/>
                </a:cubicBezTo>
                <a:cubicBezTo>
                  <a:pt x="1177" y="1058"/>
                  <a:pt x="1187" y="1064"/>
                  <a:pt x="1195" y="1070"/>
                </a:cubicBezTo>
                <a:cubicBezTo>
                  <a:pt x="1203" y="1076"/>
                  <a:pt x="1210" y="1083"/>
                  <a:pt x="1215" y="1087"/>
                </a:cubicBezTo>
                <a:cubicBezTo>
                  <a:pt x="1218" y="1090"/>
                  <a:pt x="1222" y="1088"/>
                  <a:pt x="1224" y="1089"/>
                </a:cubicBezTo>
                <a:cubicBezTo>
                  <a:pt x="1228" y="1093"/>
                  <a:pt x="1227" y="1101"/>
                  <a:pt x="1236" y="1105"/>
                </a:cubicBezTo>
                <a:cubicBezTo>
                  <a:pt x="1234" y="1104"/>
                  <a:pt x="1238" y="1106"/>
                  <a:pt x="1241" y="1109"/>
                </a:cubicBezTo>
                <a:cubicBezTo>
                  <a:pt x="1242" y="1109"/>
                  <a:pt x="1242" y="1109"/>
                  <a:pt x="1243" y="1110"/>
                </a:cubicBezTo>
                <a:cubicBezTo>
                  <a:pt x="1243" y="1110"/>
                  <a:pt x="1243" y="1110"/>
                  <a:pt x="1243" y="1110"/>
                </a:cubicBezTo>
                <a:cubicBezTo>
                  <a:pt x="1244" y="1110"/>
                  <a:pt x="1245" y="1111"/>
                  <a:pt x="1246" y="1111"/>
                </a:cubicBezTo>
                <a:cubicBezTo>
                  <a:pt x="1247" y="1113"/>
                  <a:pt x="1249" y="1114"/>
                  <a:pt x="1247" y="1117"/>
                </a:cubicBezTo>
                <a:cubicBezTo>
                  <a:pt x="1245" y="1120"/>
                  <a:pt x="1242" y="1116"/>
                  <a:pt x="1242" y="1118"/>
                </a:cubicBezTo>
                <a:cubicBezTo>
                  <a:pt x="1244" y="1119"/>
                  <a:pt x="1246" y="1119"/>
                  <a:pt x="1246" y="1122"/>
                </a:cubicBezTo>
                <a:cubicBezTo>
                  <a:pt x="1250" y="1116"/>
                  <a:pt x="1253" y="1119"/>
                  <a:pt x="1251" y="1122"/>
                </a:cubicBezTo>
                <a:cubicBezTo>
                  <a:pt x="1248" y="1122"/>
                  <a:pt x="1246" y="1121"/>
                  <a:pt x="1242" y="1124"/>
                </a:cubicBezTo>
                <a:cubicBezTo>
                  <a:pt x="1246" y="1125"/>
                  <a:pt x="1257" y="1125"/>
                  <a:pt x="1247" y="1133"/>
                </a:cubicBezTo>
                <a:cubicBezTo>
                  <a:pt x="1248" y="1132"/>
                  <a:pt x="1249" y="1133"/>
                  <a:pt x="1248" y="1134"/>
                </a:cubicBezTo>
                <a:cubicBezTo>
                  <a:pt x="1243" y="1135"/>
                  <a:pt x="1242" y="1138"/>
                  <a:pt x="1238" y="1139"/>
                </a:cubicBezTo>
                <a:cubicBezTo>
                  <a:pt x="1245" y="1137"/>
                  <a:pt x="1247" y="1141"/>
                  <a:pt x="1248" y="1144"/>
                </a:cubicBezTo>
                <a:cubicBezTo>
                  <a:pt x="1250" y="1147"/>
                  <a:pt x="1252" y="1149"/>
                  <a:pt x="1262" y="1145"/>
                </a:cubicBezTo>
                <a:cubicBezTo>
                  <a:pt x="1260" y="1147"/>
                  <a:pt x="1259" y="1147"/>
                  <a:pt x="1257" y="1149"/>
                </a:cubicBezTo>
                <a:cubicBezTo>
                  <a:pt x="1258" y="1150"/>
                  <a:pt x="1262" y="1147"/>
                  <a:pt x="1262" y="1150"/>
                </a:cubicBezTo>
                <a:cubicBezTo>
                  <a:pt x="1260" y="1151"/>
                  <a:pt x="1260" y="1152"/>
                  <a:pt x="1258" y="1153"/>
                </a:cubicBezTo>
                <a:cubicBezTo>
                  <a:pt x="1259" y="1154"/>
                  <a:pt x="1261" y="1155"/>
                  <a:pt x="1263" y="1154"/>
                </a:cubicBezTo>
                <a:cubicBezTo>
                  <a:pt x="1261" y="1153"/>
                  <a:pt x="1263" y="1151"/>
                  <a:pt x="1266" y="1147"/>
                </a:cubicBezTo>
                <a:cubicBezTo>
                  <a:pt x="1267" y="1149"/>
                  <a:pt x="1269" y="1150"/>
                  <a:pt x="1270" y="1150"/>
                </a:cubicBezTo>
                <a:cubicBezTo>
                  <a:pt x="1272" y="1151"/>
                  <a:pt x="1273" y="1152"/>
                  <a:pt x="1271" y="1156"/>
                </a:cubicBezTo>
                <a:cubicBezTo>
                  <a:pt x="1271" y="1153"/>
                  <a:pt x="1266" y="1157"/>
                  <a:pt x="1266" y="1154"/>
                </a:cubicBezTo>
                <a:cubicBezTo>
                  <a:pt x="1263" y="1157"/>
                  <a:pt x="1258" y="1160"/>
                  <a:pt x="1260" y="1161"/>
                </a:cubicBezTo>
                <a:cubicBezTo>
                  <a:pt x="1262" y="1160"/>
                  <a:pt x="1264" y="1158"/>
                  <a:pt x="1265" y="1158"/>
                </a:cubicBezTo>
                <a:cubicBezTo>
                  <a:pt x="1259" y="1161"/>
                  <a:pt x="1263" y="1168"/>
                  <a:pt x="1265" y="1170"/>
                </a:cubicBezTo>
                <a:cubicBezTo>
                  <a:pt x="1270" y="1168"/>
                  <a:pt x="1268" y="1167"/>
                  <a:pt x="1272" y="1165"/>
                </a:cubicBezTo>
                <a:cubicBezTo>
                  <a:pt x="1271" y="1166"/>
                  <a:pt x="1272" y="1167"/>
                  <a:pt x="1273" y="1168"/>
                </a:cubicBezTo>
                <a:cubicBezTo>
                  <a:pt x="1269" y="1169"/>
                  <a:pt x="1270" y="1169"/>
                  <a:pt x="1265" y="1172"/>
                </a:cubicBezTo>
                <a:cubicBezTo>
                  <a:pt x="1265" y="1174"/>
                  <a:pt x="1270" y="1170"/>
                  <a:pt x="1270" y="1171"/>
                </a:cubicBezTo>
                <a:cubicBezTo>
                  <a:pt x="1265" y="1174"/>
                  <a:pt x="1269" y="1175"/>
                  <a:pt x="1266" y="1177"/>
                </a:cubicBezTo>
                <a:cubicBezTo>
                  <a:pt x="1272" y="1177"/>
                  <a:pt x="1268" y="1179"/>
                  <a:pt x="1265" y="1181"/>
                </a:cubicBezTo>
                <a:cubicBezTo>
                  <a:pt x="1270" y="1181"/>
                  <a:pt x="1269" y="1182"/>
                  <a:pt x="1274" y="1181"/>
                </a:cubicBezTo>
                <a:cubicBezTo>
                  <a:pt x="1272" y="1183"/>
                  <a:pt x="1272" y="1182"/>
                  <a:pt x="1269" y="1184"/>
                </a:cubicBezTo>
                <a:cubicBezTo>
                  <a:pt x="1271" y="1185"/>
                  <a:pt x="1271" y="1185"/>
                  <a:pt x="1269" y="1187"/>
                </a:cubicBezTo>
                <a:cubicBezTo>
                  <a:pt x="1272" y="1187"/>
                  <a:pt x="1274" y="1187"/>
                  <a:pt x="1276" y="1187"/>
                </a:cubicBezTo>
                <a:cubicBezTo>
                  <a:pt x="1274" y="1189"/>
                  <a:pt x="1277" y="1189"/>
                  <a:pt x="1272" y="1189"/>
                </a:cubicBezTo>
                <a:cubicBezTo>
                  <a:pt x="1273" y="1192"/>
                  <a:pt x="1277" y="1192"/>
                  <a:pt x="1281" y="1193"/>
                </a:cubicBezTo>
                <a:cubicBezTo>
                  <a:pt x="1285" y="1193"/>
                  <a:pt x="1289" y="1193"/>
                  <a:pt x="1288" y="1195"/>
                </a:cubicBezTo>
                <a:cubicBezTo>
                  <a:pt x="1300" y="1191"/>
                  <a:pt x="1297" y="1195"/>
                  <a:pt x="1294" y="1198"/>
                </a:cubicBezTo>
                <a:cubicBezTo>
                  <a:pt x="1298" y="1198"/>
                  <a:pt x="1299" y="1195"/>
                  <a:pt x="1300" y="1197"/>
                </a:cubicBezTo>
                <a:cubicBezTo>
                  <a:pt x="1297" y="1199"/>
                  <a:pt x="1298" y="1200"/>
                  <a:pt x="1301" y="1202"/>
                </a:cubicBezTo>
                <a:cubicBezTo>
                  <a:pt x="1296" y="1204"/>
                  <a:pt x="1296" y="1202"/>
                  <a:pt x="1293" y="1203"/>
                </a:cubicBezTo>
                <a:cubicBezTo>
                  <a:pt x="1296" y="1204"/>
                  <a:pt x="1294" y="1206"/>
                  <a:pt x="1296" y="1206"/>
                </a:cubicBezTo>
                <a:cubicBezTo>
                  <a:pt x="1296" y="1205"/>
                  <a:pt x="1297" y="1204"/>
                  <a:pt x="1299" y="1203"/>
                </a:cubicBezTo>
                <a:cubicBezTo>
                  <a:pt x="1300" y="1204"/>
                  <a:pt x="1303" y="1204"/>
                  <a:pt x="1302" y="1206"/>
                </a:cubicBezTo>
                <a:cubicBezTo>
                  <a:pt x="1301" y="1206"/>
                  <a:pt x="1299" y="1207"/>
                  <a:pt x="1298" y="1207"/>
                </a:cubicBezTo>
                <a:cubicBezTo>
                  <a:pt x="1300" y="1208"/>
                  <a:pt x="1302" y="1209"/>
                  <a:pt x="1303" y="1210"/>
                </a:cubicBezTo>
                <a:cubicBezTo>
                  <a:pt x="1304" y="1211"/>
                  <a:pt x="1305" y="1213"/>
                  <a:pt x="1305" y="1214"/>
                </a:cubicBezTo>
                <a:cubicBezTo>
                  <a:pt x="1306" y="1216"/>
                  <a:pt x="1307" y="1219"/>
                  <a:pt x="1310" y="1219"/>
                </a:cubicBezTo>
                <a:cubicBezTo>
                  <a:pt x="1312" y="1221"/>
                  <a:pt x="1307" y="1221"/>
                  <a:pt x="1306" y="1222"/>
                </a:cubicBezTo>
                <a:cubicBezTo>
                  <a:pt x="1309" y="1222"/>
                  <a:pt x="1310" y="1221"/>
                  <a:pt x="1311" y="1221"/>
                </a:cubicBezTo>
                <a:cubicBezTo>
                  <a:pt x="1313" y="1221"/>
                  <a:pt x="1311" y="1224"/>
                  <a:pt x="1310" y="1226"/>
                </a:cubicBezTo>
                <a:cubicBezTo>
                  <a:pt x="1309" y="1227"/>
                  <a:pt x="1308" y="1228"/>
                  <a:pt x="1312" y="1226"/>
                </a:cubicBezTo>
                <a:cubicBezTo>
                  <a:pt x="1312" y="1229"/>
                  <a:pt x="1306" y="1230"/>
                  <a:pt x="1310" y="1231"/>
                </a:cubicBezTo>
                <a:cubicBezTo>
                  <a:pt x="1310" y="1230"/>
                  <a:pt x="1314" y="1230"/>
                  <a:pt x="1315" y="1231"/>
                </a:cubicBezTo>
                <a:cubicBezTo>
                  <a:pt x="1313" y="1230"/>
                  <a:pt x="1310" y="1231"/>
                  <a:pt x="1311" y="1233"/>
                </a:cubicBezTo>
                <a:cubicBezTo>
                  <a:pt x="1313" y="1233"/>
                  <a:pt x="1314" y="1234"/>
                  <a:pt x="1316" y="1235"/>
                </a:cubicBezTo>
                <a:cubicBezTo>
                  <a:pt x="1314" y="1235"/>
                  <a:pt x="1313" y="1235"/>
                  <a:pt x="1313" y="1236"/>
                </a:cubicBezTo>
                <a:cubicBezTo>
                  <a:pt x="1313" y="1237"/>
                  <a:pt x="1314" y="1239"/>
                  <a:pt x="1315" y="1239"/>
                </a:cubicBezTo>
                <a:cubicBezTo>
                  <a:pt x="1315" y="1239"/>
                  <a:pt x="1315" y="1238"/>
                  <a:pt x="1316" y="1238"/>
                </a:cubicBezTo>
                <a:cubicBezTo>
                  <a:pt x="1317" y="1238"/>
                  <a:pt x="1318" y="1239"/>
                  <a:pt x="1319" y="1241"/>
                </a:cubicBezTo>
                <a:cubicBezTo>
                  <a:pt x="1319" y="1242"/>
                  <a:pt x="1319" y="1243"/>
                  <a:pt x="1317" y="1243"/>
                </a:cubicBezTo>
                <a:cubicBezTo>
                  <a:pt x="1315" y="1243"/>
                  <a:pt x="1317" y="1241"/>
                  <a:pt x="1314" y="1241"/>
                </a:cubicBezTo>
                <a:cubicBezTo>
                  <a:pt x="1311" y="1243"/>
                  <a:pt x="1316" y="1244"/>
                  <a:pt x="1317" y="1246"/>
                </a:cubicBezTo>
                <a:cubicBezTo>
                  <a:pt x="1313" y="1246"/>
                  <a:pt x="1315" y="1248"/>
                  <a:pt x="1316" y="1249"/>
                </a:cubicBezTo>
                <a:cubicBezTo>
                  <a:pt x="1318" y="1251"/>
                  <a:pt x="1319" y="1252"/>
                  <a:pt x="1313" y="1253"/>
                </a:cubicBezTo>
                <a:cubicBezTo>
                  <a:pt x="1316" y="1250"/>
                  <a:pt x="1312" y="1248"/>
                  <a:pt x="1309" y="1246"/>
                </a:cubicBezTo>
                <a:cubicBezTo>
                  <a:pt x="1306" y="1245"/>
                  <a:pt x="1304" y="1243"/>
                  <a:pt x="1310" y="1242"/>
                </a:cubicBezTo>
                <a:cubicBezTo>
                  <a:pt x="1301" y="1242"/>
                  <a:pt x="1306" y="1240"/>
                  <a:pt x="1303" y="1237"/>
                </a:cubicBezTo>
                <a:cubicBezTo>
                  <a:pt x="1298" y="1238"/>
                  <a:pt x="1299" y="1237"/>
                  <a:pt x="1297" y="1237"/>
                </a:cubicBezTo>
                <a:cubicBezTo>
                  <a:pt x="1296" y="1239"/>
                  <a:pt x="1299" y="1238"/>
                  <a:pt x="1300" y="1239"/>
                </a:cubicBezTo>
                <a:cubicBezTo>
                  <a:pt x="1299" y="1239"/>
                  <a:pt x="1300" y="1241"/>
                  <a:pt x="1296" y="1241"/>
                </a:cubicBezTo>
                <a:cubicBezTo>
                  <a:pt x="1295" y="1240"/>
                  <a:pt x="1296" y="1239"/>
                  <a:pt x="1294" y="1239"/>
                </a:cubicBezTo>
                <a:cubicBezTo>
                  <a:pt x="1295" y="1240"/>
                  <a:pt x="1295" y="1241"/>
                  <a:pt x="1294" y="1242"/>
                </a:cubicBezTo>
                <a:cubicBezTo>
                  <a:pt x="1293" y="1242"/>
                  <a:pt x="1292" y="1243"/>
                  <a:pt x="1290" y="1243"/>
                </a:cubicBezTo>
                <a:cubicBezTo>
                  <a:pt x="1292" y="1244"/>
                  <a:pt x="1292" y="1246"/>
                  <a:pt x="1291" y="1247"/>
                </a:cubicBezTo>
                <a:cubicBezTo>
                  <a:pt x="1291" y="1248"/>
                  <a:pt x="1291" y="1249"/>
                  <a:pt x="1291" y="1250"/>
                </a:cubicBezTo>
                <a:cubicBezTo>
                  <a:pt x="1291" y="1251"/>
                  <a:pt x="1292" y="1252"/>
                  <a:pt x="1292" y="1254"/>
                </a:cubicBezTo>
                <a:cubicBezTo>
                  <a:pt x="1295" y="1255"/>
                  <a:pt x="1297" y="1253"/>
                  <a:pt x="1299" y="1255"/>
                </a:cubicBezTo>
                <a:cubicBezTo>
                  <a:pt x="1297" y="1257"/>
                  <a:pt x="1297" y="1259"/>
                  <a:pt x="1297" y="1260"/>
                </a:cubicBezTo>
                <a:cubicBezTo>
                  <a:pt x="1297" y="1261"/>
                  <a:pt x="1297" y="1262"/>
                  <a:pt x="1298" y="1263"/>
                </a:cubicBezTo>
                <a:cubicBezTo>
                  <a:pt x="1298" y="1264"/>
                  <a:pt x="1298" y="1265"/>
                  <a:pt x="1299" y="1266"/>
                </a:cubicBezTo>
                <a:cubicBezTo>
                  <a:pt x="1301" y="1269"/>
                  <a:pt x="1303" y="1273"/>
                  <a:pt x="1301" y="1275"/>
                </a:cubicBezTo>
                <a:cubicBezTo>
                  <a:pt x="1306" y="1277"/>
                  <a:pt x="1311" y="1276"/>
                  <a:pt x="1311" y="1279"/>
                </a:cubicBezTo>
                <a:cubicBezTo>
                  <a:pt x="1308" y="1280"/>
                  <a:pt x="1305" y="1279"/>
                  <a:pt x="1301" y="1278"/>
                </a:cubicBezTo>
                <a:cubicBezTo>
                  <a:pt x="1304" y="1281"/>
                  <a:pt x="1303" y="1283"/>
                  <a:pt x="1301" y="1285"/>
                </a:cubicBezTo>
                <a:cubicBezTo>
                  <a:pt x="1299" y="1287"/>
                  <a:pt x="1297" y="1288"/>
                  <a:pt x="1297" y="1291"/>
                </a:cubicBezTo>
                <a:cubicBezTo>
                  <a:pt x="1300" y="1293"/>
                  <a:pt x="1302" y="1294"/>
                  <a:pt x="1302" y="1296"/>
                </a:cubicBezTo>
                <a:cubicBezTo>
                  <a:pt x="1303" y="1297"/>
                  <a:pt x="1302" y="1298"/>
                  <a:pt x="1302" y="1300"/>
                </a:cubicBezTo>
                <a:cubicBezTo>
                  <a:pt x="1301" y="1301"/>
                  <a:pt x="1301" y="1302"/>
                  <a:pt x="1301" y="1304"/>
                </a:cubicBezTo>
                <a:cubicBezTo>
                  <a:pt x="1301" y="1305"/>
                  <a:pt x="1302" y="1307"/>
                  <a:pt x="1304" y="1308"/>
                </a:cubicBezTo>
                <a:cubicBezTo>
                  <a:pt x="1303" y="1307"/>
                  <a:pt x="1303" y="1305"/>
                  <a:pt x="1304" y="1304"/>
                </a:cubicBezTo>
                <a:cubicBezTo>
                  <a:pt x="1305" y="1302"/>
                  <a:pt x="1307" y="1302"/>
                  <a:pt x="1309" y="1302"/>
                </a:cubicBezTo>
                <a:cubicBezTo>
                  <a:pt x="1314" y="1306"/>
                  <a:pt x="1314" y="1313"/>
                  <a:pt x="1304" y="1309"/>
                </a:cubicBezTo>
                <a:cubicBezTo>
                  <a:pt x="1306" y="1311"/>
                  <a:pt x="1304" y="1312"/>
                  <a:pt x="1302" y="1313"/>
                </a:cubicBezTo>
                <a:cubicBezTo>
                  <a:pt x="1301" y="1314"/>
                  <a:pt x="1300" y="1315"/>
                  <a:pt x="1304" y="1317"/>
                </a:cubicBezTo>
                <a:cubicBezTo>
                  <a:pt x="1295" y="1314"/>
                  <a:pt x="1292" y="1320"/>
                  <a:pt x="1294" y="1325"/>
                </a:cubicBezTo>
                <a:cubicBezTo>
                  <a:pt x="1293" y="1324"/>
                  <a:pt x="1291" y="1325"/>
                  <a:pt x="1291" y="1327"/>
                </a:cubicBezTo>
                <a:cubicBezTo>
                  <a:pt x="1290" y="1330"/>
                  <a:pt x="1287" y="1334"/>
                  <a:pt x="1285" y="1338"/>
                </a:cubicBezTo>
                <a:cubicBezTo>
                  <a:pt x="1283" y="1342"/>
                  <a:pt x="1282" y="1346"/>
                  <a:pt x="1283" y="1351"/>
                </a:cubicBezTo>
                <a:cubicBezTo>
                  <a:pt x="1281" y="1350"/>
                  <a:pt x="1278" y="1348"/>
                  <a:pt x="1278" y="1350"/>
                </a:cubicBezTo>
                <a:cubicBezTo>
                  <a:pt x="1281" y="1352"/>
                  <a:pt x="1285" y="1354"/>
                  <a:pt x="1284" y="1355"/>
                </a:cubicBezTo>
                <a:cubicBezTo>
                  <a:pt x="1280" y="1354"/>
                  <a:pt x="1280" y="1351"/>
                  <a:pt x="1279" y="1353"/>
                </a:cubicBezTo>
                <a:cubicBezTo>
                  <a:pt x="1281" y="1355"/>
                  <a:pt x="1282" y="1357"/>
                  <a:pt x="1279" y="1357"/>
                </a:cubicBezTo>
                <a:cubicBezTo>
                  <a:pt x="1280" y="1359"/>
                  <a:pt x="1282" y="1358"/>
                  <a:pt x="1282" y="1360"/>
                </a:cubicBezTo>
                <a:cubicBezTo>
                  <a:pt x="1281" y="1361"/>
                  <a:pt x="1280" y="1361"/>
                  <a:pt x="1278" y="1360"/>
                </a:cubicBezTo>
                <a:cubicBezTo>
                  <a:pt x="1276" y="1358"/>
                  <a:pt x="1278" y="1358"/>
                  <a:pt x="1275" y="1356"/>
                </a:cubicBezTo>
                <a:cubicBezTo>
                  <a:pt x="1276" y="1360"/>
                  <a:pt x="1275" y="1359"/>
                  <a:pt x="1275" y="1363"/>
                </a:cubicBezTo>
                <a:cubicBezTo>
                  <a:pt x="1279" y="1366"/>
                  <a:pt x="1276" y="1361"/>
                  <a:pt x="1282" y="1365"/>
                </a:cubicBezTo>
                <a:cubicBezTo>
                  <a:pt x="1285" y="1376"/>
                  <a:pt x="1281" y="1384"/>
                  <a:pt x="1276" y="1391"/>
                </a:cubicBezTo>
                <a:cubicBezTo>
                  <a:pt x="1270" y="1397"/>
                  <a:pt x="1263" y="1401"/>
                  <a:pt x="1257" y="1406"/>
                </a:cubicBezTo>
                <a:cubicBezTo>
                  <a:pt x="1254" y="1404"/>
                  <a:pt x="1259" y="1402"/>
                  <a:pt x="1256" y="1402"/>
                </a:cubicBezTo>
                <a:cubicBezTo>
                  <a:pt x="1254" y="1405"/>
                  <a:pt x="1254" y="1408"/>
                  <a:pt x="1253" y="1409"/>
                </a:cubicBezTo>
                <a:cubicBezTo>
                  <a:pt x="1251" y="1411"/>
                  <a:pt x="1250" y="1411"/>
                  <a:pt x="1245" y="1409"/>
                </a:cubicBezTo>
                <a:cubicBezTo>
                  <a:pt x="1243" y="1410"/>
                  <a:pt x="1246" y="1415"/>
                  <a:pt x="1246" y="1417"/>
                </a:cubicBezTo>
                <a:cubicBezTo>
                  <a:pt x="1243" y="1416"/>
                  <a:pt x="1242" y="1419"/>
                  <a:pt x="1240" y="1420"/>
                </a:cubicBezTo>
                <a:cubicBezTo>
                  <a:pt x="1238" y="1422"/>
                  <a:pt x="1236" y="1423"/>
                  <a:pt x="1232" y="1420"/>
                </a:cubicBezTo>
                <a:cubicBezTo>
                  <a:pt x="1234" y="1425"/>
                  <a:pt x="1228" y="1421"/>
                  <a:pt x="1229" y="1425"/>
                </a:cubicBezTo>
                <a:cubicBezTo>
                  <a:pt x="1227" y="1421"/>
                  <a:pt x="1226" y="1422"/>
                  <a:pt x="1227" y="1425"/>
                </a:cubicBezTo>
                <a:cubicBezTo>
                  <a:pt x="1222" y="1418"/>
                  <a:pt x="1222" y="1424"/>
                  <a:pt x="1218" y="1420"/>
                </a:cubicBezTo>
                <a:cubicBezTo>
                  <a:pt x="1220" y="1425"/>
                  <a:pt x="1217" y="1425"/>
                  <a:pt x="1214" y="1423"/>
                </a:cubicBezTo>
                <a:cubicBezTo>
                  <a:pt x="1213" y="1426"/>
                  <a:pt x="1216" y="1426"/>
                  <a:pt x="1215" y="1427"/>
                </a:cubicBezTo>
                <a:cubicBezTo>
                  <a:pt x="1212" y="1426"/>
                  <a:pt x="1210" y="1429"/>
                  <a:pt x="1208" y="1429"/>
                </a:cubicBezTo>
                <a:cubicBezTo>
                  <a:pt x="1206" y="1430"/>
                  <a:pt x="1204" y="1429"/>
                  <a:pt x="1202" y="1426"/>
                </a:cubicBezTo>
                <a:cubicBezTo>
                  <a:pt x="1203" y="1429"/>
                  <a:pt x="1200" y="1431"/>
                  <a:pt x="1197" y="1432"/>
                </a:cubicBezTo>
                <a:cubicBezTo>
                  <a:pt x="1195" y="1432"/>
                  <a:pt x="1191" y="1431"/>
                  <a:pt x="1189" y="1429"/>
                </a:cubicBezTo>
                <a:cubicBezTo>
                  <a:pt x="1190" y="1431"/>
                  <a:pt x="1190" y="1432"/>
                  <a:pt x="1189" y="1434"/>
                </a:cubicBezTo>
                <a:cubicBezTo>
                  <a:pt x="1189" y="1434"/>
                  <a:pt x="1188" y="1435"/>
                  <a:pt x="1188" y="1435"/>
                </a:cubicBezTo>
                <a:cubicBezTo>
                  <a:pt x="1188" y="1435"/>
                  <a:pt x="1188" y="1435"/>
                  <a:pt x="1188" y="1435"/>
                </a:cubicBezTo>
                <a:cubicBezTo>
                  <a:pt x="1187" y="1436"/>
                  <a:pt x="1187" y="1436"/>
                  <a:pt x="1187" y="1436"/>
                </a:cubicBezTo>
                <a:cubicBezTo>
                  <a:pt x="1186" y="1436"/>
                  <a:pt x="1186" y="1436"/>
                  <a:pt x="1186" y="1436"/>
                </a:cubicBezTo>
                <a:cubicBezTo>
                  <a:pt x="1186" y="1436"/>
                  <a:pt x="1185" y="1437"/>
                  <a:pt x="1184" y="1437"/>
                </a:cubicBezTo>
                <a:cubicBezTo>
                  <a:pt x="1179" y="1439"/>
                  <a:pt x="1173" y="1439"/>
                  <a:pt x="1173" y="1438"/>
                </a:cubicBezTo>
                <a:cubicBezTo>
                  <a:pt x="1167" y="1444"/>
                  <a:pt x="1161" y="1449"/>
                  <a:pt x="1153" y="1455"/>
                </a:cubicBezTo>
                <a:cubicBezTo>
                  <a:pt x="1154" y="1453"/>
                  <a:pt x="1155" y="1451"/>
                  <a:pt x="1155" y="1448"/>
                </a:cubicBezTo>
                <a:cubicBezTo>
                  <a:pt x="1120" y="1459"/>
                  <a:pt x="1095" y="1476"/>
                  <a:pt x="1050" y="1485"/>
                </a:cubicBezTo>
                <a:cubicBezTo>
                  <a:pt x="1051" y="1487"/>
                  <a:pt x="1050" y="1489"/>
                  <a:pt x="1047" y="1490"/>
                </a:cubicBezTo>
                <a:cubicBezTo>
                  <a:pt x="1031" y="1485"/>
                  <a:pt x="1008" y="1514"/>
                  <a:pt x="1001" y="1498"/>
                </a:cubicBezTo>
                <a:cubicBezTo>
                  <a:pt x="992" y="1501"/>
                  <a:pt x="1002" y="1503"/>
                  <a:pt x="996" y="1507"/>
                </a:cubicBezTo>
                <a:cubicBezTo>
                  <a:pt x="974" y="1514"/>
                  <a:pt x="960" y="1524"/>
                  <a:pt x="946" y="1522"/>
                </a:cubicBezTo>
                <a:cubicBezTo>
                  <a:pt x="936" y="1530"/>
                  <a:pt x="930" y="1531"/>
                  <a:pt x="917" y="1539"/>
                </a:cubicBezTo>
                <a:cubicBezTo>
                  <a:pt x="915" y="1537"/>
                  <a:pt x="921" y="1536"/>
                  <a:pt x="921" y="1533"/>
                </a:cubicBezTo>
                <a:cubicBezTo>
                  <a:pt x="903" y="1541"/>
                  <a:pt x="895" y="1548"/>
                  <a:pt x="878" y="1546"/>
                </a:cubicBezTo>
                <a:cubicBezTo>
                  <a:pt x="881" y="1552"/>
                  <a:pt x="870" y="1554"/>
                  <a:pt x="871" y="1560"/>
                </a:cubicBezTo>
                <a:cubicBezTo>
                  <a:pt x="881" y="1556"/>
                  <a:pt x="894" y="1552"/>
                  <a:pt x="902" y="1557"/>
                </a:cubicBezTo>
                <a:cubicBezTo>
                  <a:pt x="895" y="1563"/>
                  <a:pt x="888" y="1557"/>
                  <a:pt x="886" y="1561"/>
                </a:cubicBezTo>
                <a:cubicBezTo>
                  <a:pt x="908" y="1564"/>
                  <a:pt x="915" y="1549"/>
                  <a:pt x="937" y="1543"/>
                </a:cubicBezTo>
                <a:cubicBezTo>
                  <a:pt x="938" y="1544"/>
                  <a:pt x="937" y="1546"/>
                  <a:pt x="937" y="1547"/>
                </a:cubicBezTo>
                <a:cubicBezTo>
                  <a:pt x="945" y="1547"/>
                  <a:pt x="952" y="1541"/>
                  <a:pt x="958" y="1536"/>
                </a:cubicBezTo>
                <a:cubicBezTo>
                  <a:pt x="997" y="1532"/>
                  <a:pt x="1034" y="1501"/>
                  <a:pt x="1072" y="1500"/>
                </a:cubicBezTo>
                <a:cubicBezTo>
                  <a:pt x="1081" y="1490"/>
                  <a:pt x="1101" y="1483"/>
                  <a:pt x="1119" y="1476"/>
                </a:cubicBezTo>
                <a:cubicBezTo>
                  <a:pt x="1118" y="1483"/>
                  <a:pt x="1098" y="1485"/>
                  <a:pt x="1097" y="1493"/>
                </a:cubicBezTo>
                <a:cubicBezTo>
                  <a:pt x="1106" y="1489"/>
                  <a:pt x="1142" y="1472"/>
                  <a:pt x="1140" y="1484"/>
                </a:cubicBezTo>
                <a:cubicBezTo>
                  <a:pt x="1139" y="1480"/>
                  <a:pt x="1136" y="1476"/>
                  <a:pt x="1141" y="1474"/>
                </a:cubicBezTo>
                <a:cubicBezTo>
                  <a:pt x="1146" y="1471"/>
                  <a:pt x="1146" y="1476"/>
                  <a:pt x="1150" y="1474"/>
                </a:cubicBezTo>
                <a:cubicBezTo>
                  <a:pt x="1150" y="1466"/>
                  <a:pt x="1183" y="1459"/>
                  <a:pt x="1194" y="1456"/>
                </a:cubicBezTo>
                <a:cubicBezTo>
                  <a:pt x="1192" y="1456"/>
                  <a:pt x="1191" y="1456"/>
                  <a:pt x="1191" y="1454"/>
                </a:cubicBezTo>
                <a:cubicBezTo>
                  <a:pt x="1192" y="1454"/>
                  <a:pt x="1192" y="1454"/>
                  <a:pt x="1193" y="1454"/>
                </a:cubicBezTo>
                <a:cubicBezTo>
                  <a:pt x="1193" y="1454"/>
                  <a:pt x="1194" y="1454"/>
                  <a:pt x="1194" y="1454"/>
                </a:cubicBezTo>
                <a:cubicBezTo>
                  <a:pt x="1194" y="1454"/>
                  <a:pt x="1194" y="1453"/>
                  <a:pt x="1194" y="1453"/>
                </a:cubicBezTo>
                <a:cubicBezTo>
                  <a:pt x="1195" y="1453"/>
                  <a:pt x="1196" y="1452"/>
                  <a:pt x="1196" y="1451"/>
                </a:cubicBezTo>
                <a:cubicBezTo>
                  <a:pt x="1198" y="1450"/>
                  <a:pt x="1200" y="1448"/>
                  <a:pt x="1202" y="1450"/>
                </a:cubicBezTo>
                <a:cubicBezTo>
                  <a:pt x="1200" y="1451"/>
                  <a:pt x="1199" y="1452"/>
                  <a:pt x="1200" y="1454"/>
                </a:cubicBezTo>
                <a:cubicBezTo>
                  <a:pt x="1205" y="1458"/>
                  <a:pt x="1200" y="1448"/>
                  <a:pt x="1204" y="1448"/>
                </a:cubicBezTo>
                <a:cubicBezTo>
                  <a:pt x="1206" y="1451"/>
                  <a:pt x="1203" y="1450"/>
                  <a:pt x="1204" y="1453"/>
                </a:cubicBezTo>
                <a:cubicBezTo>
                  <a:pt x="1206" y="1451"/>
                  <a:pt x="1211" y="1449"/>
                  <a:pt x="1216" y="1448"/>
                </a:cubicBezTo>
                <a:cubicBezTo>
                  <a:pt x="1220" y="1447"/>
                  <a:pt x="1224" y="1445"/>
                  <a:pt x="1226" y="1443"/>
                </a:cubicBezTo>
                <a:cubicBezTo>
                  <a:pt x="1225" y="1439"/>
                  <a:pt x="1223" y="1443"/>
                  <a:pt x="1222" y="1438"/>
                </a:cubicBezTo>
                <a:cubicBezTo>
                  <a:pt x="1224" y="1439"/>
                  <a:pt x="1225" y="1436"/>
                  <a:pt x="1227" y="1439"/>
                </a:cubicBezTo>
                <a:cubicBezTo>
                  <a:pt x="1227" y="1440"/>
                  <a:pt x="1227" y="1441"/>
                  <a:pt x="1227" y="1443"/>
                </a:cubicBezTo>
                <a:cubicBezTo>
                  <a:pt x="1233" y="1441"/>
                  <a:pt x="1239" y="1439"/>
                  <a:pt x="1244" y="1436"/>
                </a:cubicBezTo>
                <a:cubicBezTo>
                  <a:pt x="1250" y="1434"/>
                  <a:pt x="1256" y="1431"/>
                  <a:pt x="1263" y="1428"/>
                </a:cubicBezTo>
                <a:cubicBezTo>
                  <a:pt x="1266" y="1431"/>
                  <a:pt x="1269" y="1429"/>
                  <a:pt x="1271" y="1427"/>
                </a:cubicBezTo>
                <a:cubicBezTo>
                  <a:pt x="1273" y="1424"/>
                  <a:pt x="1275" y="1421"/>
                  <a:pt x="1277" y="1421"/>
                </a:cubicBezTo>
                <a:cubicBezTo>
                  <a:pt x="1283" y="1419"/>
                  <a:pt x="1288" y="1411"/>
                  <a:pt x="1293" y="1405"/>
                </a:cubicBezTo>
                <a:cubicBezTo>
                  <a:pt x="1297" y="1401"/>
                  <a:pt x="1303" y="1397"/>
                  <a:pt x="1307" y="1393"/>
                </a:cubicBezTo>
                <a:cubicBezTo>
                  <a:pt x="1311" y="1388"/>
                  <a:pt x="1315" y="1384"/>
                  <a:pt x="1315" y="1377"/>
                </a:cubicBezTo>
                <a:cubicBezTo>
                  <a:pt x="1317" y="1379"/>
                  <a:pt x="1319" y="1381"/>
                  <a:pt x="1319" y="1379"/>
                </a:cubicBezTo>
                <a:cubicBezTo>
                  <a:pt x="1318" y="1377"/>
                  <a:pt x="1314" y="1376"/>
                  <a:pt x="1315" y="1375"/>
                </a:cubicBezTo>
                <a:cubicBezTo>
                  <a:pt x="1318" y="1373"/>
                  <a:pt x="1322" y="1372"/>
                  <a:pt x="1327" y="1374"/>
                </a:cubicBezTo>
                <a:cubicBezTo>
                  <a:pt x="1325" y="1372"/>
                  <a:pt x="1324" y="1369"/>
                  <a:pt x="1322" y="1367"/>
                </a:cubicBezTo>
                <a:cubicBezTo>
                  <a:pt x="1321" y="1368"/>
                  <a:pt x="1324" y="1373"/>
                  <a:pt x="1320" y="1371"/>
                </a:cubicBezTo>
                <a:cubicBezTo>
                  <a:pt x="1320" y="1369"/>
                  <a:pt x="1317" y="1367"/>
                  <a:pt x="1319" y="1366"/>
                </a:cubicBezTo>
                <a:cubicBezTo>
                  <a:pt x="1330" y="1369"/>
                  <a:pt x="1323" y="1367"/>
                  <a:pt x="1328" y="1364"/>
                </a:cubicBezTo>
                <a:cubicBezTo>
                  <a:pt x="1327" y="1365"/>
                  <a:pt x="1328" y="1367"/>
                  <a:pt x="1330" y="1368"/>
                </a:cubicBezTo>
                <a:cubicBezTo>
                  <a:pt x="1328" y="1365"/>
                  <a:pt x="1330" y="1364"/>
                  <a:pt x="1332" y="1362"/>
                </a:cubicBezTo>
                <a:cubicBezTo>
                  <a:pt x="1334" y="1361"/>
                  <a:pt x="1336" y="1359"/>
                  <a:pt x="1335" y="1357"/>
                </a:cubicBezTo>
                <a:cubicBezTo>
                  <a:pt x="1330" y="1359"/>
                  <a:pt x="1331" y="1361"/>
                  <a:pt x="1326" y="1362"/>
                </a:cubicBezTo>
                <a:cubicBezTo>
                  <a:pt x="1327" y="1358"/>
                  <a:pt x="1329" y="1357"/>
                  <a:pt x="1328" y="1353"/>
                </a:cubicBezTo>
                <a:cubicBezTo>
                  <a:pt x="1331" y="1354"/>
                  <a:pt x="1331" y="1357"/>
                  <a:pt x="1333" y="1356"/>
                </a:cubicBezTo>
                <a:cubicBezTo>
                  <a:pt x="1331" y="1353"/>
                  <a:pt x="1335" y="1352"/>
                  <a:pt x="1338" y="1351"/>
                </a:cubicBezTo>
                <a:cubicBezTo>
                  <a:pt x="1342" y="1350"/>
                  <a:pt x="1346" y="1348"/>
                  <a:pt x="1343" y="1344"/>
                </a:cubicBezTo>
                <a:cubicBezTo>
                  <a:pt x="1344" y="1346"/>
                  <a:pt x="1339" y="1347"/>
                  <a:pt x="1339" y="1345"/>
                </a:cubicBezTo>
                <a:cubicBezTo>
                  <a:pt x="1340" y="1343"/>
                  <a:pt x="1343" y="1344"/>
                  <a:pt x="1344" y="1343"/>
                </a:cubicBezTo>
                <a:cubicBezTo>
                  <a:pt x="1340" y="1339"/>
                  <a:pt x="1340" y="1337"/>
                  <a:pt x="1341" y="1336"/>
                </a:cubicBezTo>
                <a:cubicBezTo>
                  <a:pt x="1343" y="1334"/>
                  <a:pt x="1345" y="1332"/>
                  <a:pt x="1343" y="1329"/>
                </a:cubicBezTo>
                <a:cubicBezTo>
                  <a:pt x="1346" y="1328"/>
                  <a:pt x="1348" y="1329"/>
                  <a:pt x="1350" y="1329"/>
                </a:cubicBezTo>
                <a:cubicBezTo>
                  <a:pt x="1347" y="1328"/>
                  <a:pt x="1346" y="1325"/>
                  <a:pt x="1346" y="1323"/>
                </a:cubicBezTo>
                <a:cubicBezTo>
                  <a:pt x="1346" y="1321"/>
                  <a:pt x="1346" y="1319"/>
                  <a:pt x="1347" y="1318"/>
                </a:cubicBezTo>
                <a:cubicBezTo>
                  <a:pt x="1352" y="1319"/>
                  <a:pt x="1347" y="1322"/>
                  <a:pt x="1350" y="1323"/>
                </a:cubicBezTo>
                <a:cubicBezTo>
                  <a:pt x="1352" y="1315"/>
                  <a:pt x="1347" y="1311"/>
                  <a:pt x="1345" y="1307"/>
                </a:cubicBezTo>
                <a:cubicBezTo>
                  <a:pt x="1345" y="1306"/>
                  <a:pt x="1350" y="1308"/>
                  <a:pt x="1350" y="1306"/>
                </a:cubicBezTo>
                <a:cubicBezTo>
                  <a:pt x="1347" y="1306"/>
                  <a:pt x="1345" y="1304"/>
                  <a:pt x="1344" y="1302"/>
                </a:cubicBezTo>
                <a:cubicBezTo>
                  <a:pt x="1343" y="1301"/>
                  <a:pt x="1343" y="1300"/>
                  <a:pt x="1343" y="1299"/>
                </a:cubicBezTo>
                <a:cubicBezTo>
                  <a:pt x="1343" y="1298"/>
                  <a:pt x="1342" y="1297"/>
                  <a:pt x="1342" y="1296"/>
                </a:cubicBezTo>
                <a:cubicBezTo>
                  <a:pt x="1348" y="1298"/>
                  <a:pt x="1350" y="1298"/>
                  <a:pt x="1352" y="1299"/>
                </a:cubicBezTo>
                <a:cubicBezTo>
                  <a:pt x="1351" y="1299"/>
                  <a:pt x="1350" y="1300"/>
                  <a:pt x="1351" y="1301"/>
                </a:cubicBezTo>
                <a:cubicBezTo>
                  <a:pt x="1351" y="1302"/>
                  <a:pt x="1351" y="1303"/>
                  <a:pt x="1352" y="1304"/>
                </a:cubicBezTo>
                <a:cubicBezTo>
                  <a:pt x="1356" y="1302"/>
                  <a:pt x="1357" y="1307"/>
                  <a:pt x="1361" y="1308"/>
                </a:cubicBezTo>
                <a:cubicBezTo>
                  <a:pt x="1360" y="1310"/>
                  <a:pt x="1358" y="1309"/>
                  <a:pt x="1356" y="1308"/>
                </a:cubicBezTo>
                <a:cubicBezTo>
                  <a:pt x="1357" y="1311"/>
                  <a:pt x="1357" y="1314"/>
                  <a:pt x="1355" y="1317"/>
                </a:cubicBezTo>
                <a:cubicBezTo>
                  <a:pt x="1354" y="1320"/>
                  <a:pt x="1353" y="1323"/>
                  <a:pt x="1354" y="1327"/>
                </a:cubicBezTo>
                <a:cubicBezTo>
                  <a:pt x="1352" y="1326"/>
                  <a:pt x="1351" y="1324"/>
                  <a:pt x="1349" y="1325"/>
                </a:cubicBezTo>
                <a:cubicBezTo>
                  <a:pt x="1355" y="1326"/>
                  <a:pt x="1349" y="1328"/>
                  <a:pt x="1353" y="1329"/>
                </a:cubicBezTo>
                <a:cubicBezTo>
                  <a:pt x="1357" y="1328"/>
                  <a:pt x="1359" y="1333"/>
                  <a:pt x="1360" y="1335"/>
                </a:cubicBezTo>
                <a:cubicBezTo>
                  <a:pt x="1358" y="1333"/>
                  <a:pt x="1356" y="1333"/>
                  <a:pt x="1355" y="1334"/>
                </a:cubicBezTo>
                <a:cubicBezTo>
                  <a:pt x="1359" y="1336"/>
                  <a:pt x="1358" y="1338"/>
                  <a:pt x="1357" y="1339"/>
                </a:cubicBezTo>
                <a:cubicBezTo>
                  <a:pt x="1356" y="1340"/>
                  <a:pt x="1354" y="1341"/>
                  <a:pt x="1356" y="1343"/>
                </a:cubicBezTo>
                <a:cubicBezTo>
                  <a:pt x="1353" y="1344"/>
                  <a:pt x="1352" y="1340"/>
                  <a:pt x="1351" y="1343"/>
                </a:cubicBezTo>
                <a:cubicBezTo>
                  <a:pt x="1353" y="1343"/>
                  <a:pt x="1355" y="1344"/>
                  <a:pt x="1357" y="1345"/>
                </a:cubicBezTo>
                <a:cubicBezTo>
                  <a:pt x="1357" y="1347"/>
                  <a:pt x="1356" y="1349"/>
                  <a:pt x="1355" y="1352"/>
                </a:cubicBezTo>
                <a:cubicBezTo>
                  <a:pt x="1354" y="1355"/>
                  <a:pt x="1353" y="1357"/>
                  <a:pt x="1352" y="1358"/>
                </a:cubicBezTo>
                <a:cubicBezTo>
                  <a:pt x="1351" y="1360"/>
                  <a:pt x="1361" y="1360"/>
                  <a:pt x="1357" y="1363"/>
                </a:cubicBezTo>
                <a:cubicBezTo>
                  <a:pt x="1354" y="1361"/>
                  <a:pt x="1354" y="1363"/>
                  <a:pt x="1353" y="1365"/>
                </a:cubicBezTo>
                <a:cubicBezTo>
                  <a:pt x="1352" y="1368"/>
                  <a:pt x="1350" y="1370"/>
                  <a:pt x="1345" y="1367"/>
                </a:cubicBezTo>
                <a:cubicBezTo>
                  <a:pt x="1345" y="1372"/>
                  <a:pt x="1343" y="1374"/>
                  <a:pt x="1342" y="1376"/>
                </a:cubicBezTo>
                <a:cubicBezTo>
                  <a:pt x="1340" y="1378"/>
                  <a:pt x="1338" y="1380"/>
                  <a:pt x="1339" y="1384"/>
                </a:cubicBezTo>
                <a:cubicBezTo>
                  <a:pt x="1338" y="1384"/>
                  <a:pt x="1336" y="1384"/>
                  <a:pt x="1335" y="1385"/>
                </a:cubicBezTo>
                <a:cubicBezTo>
                  <a:pt x="1334" y="1385"/>
                  <a:pt x="1333" y="1387"/>
                  <a:pt x="1335" y="1388"/>
                </a:cubicBezTo>
                <a:cubicBezTo>
                  <a:pt x="1334" y="1386"/>
                  <a:pt x="1339" y="1387"/>
                  <a:pt x="1338" y="1388"/>
                </a:cubicBezTo>
                <a:cubicBezTo>
                  <a:pt x="1331" y="1391"/>
                  <a:pt x="1326" y="1396"/>
                  <a:pt x="1321" y="1401"/>
                </a:cubicBezTo>
                <a:cubicBezTo>
                  <a:pt x="1316" y="1406"/>
                  <a:pt x="1310" y="1411"/>
                  <a:pt x="1304" y="1414"/>
                </a:cubicBezTo>
                <a:cubicBezTo>
                  <a:pt x="1305" y="1414"/>
                  <a:pt x="1306" y="1415"/>
                  <a:pt x="1308" y="1415"/>
                </a:cubicBezTo>
                <a:cubicBezTo>
                  <a:pt x="1305" y="1417"/>
                  <a:pt x="1305" y="1417"/>
                  <a:pt x="1305" y="1417"/>
                </a:cubicBezTo>
                <a:cubicBezTo>
                  <a:pt x="1303" y="1416"/>
                  <a:pt x="1303" y="1415"/>
                  <a:pt x="1302" y="1414"/>
                </a:cubicBezTo>
                <a:cubicBezTo>
                  <a:pt x="1303" y="1416"/>
                  <a:pt x="1300" y="1416"/>
                  <a:pt x="1298" y="1416"/>
                </a:cubicBezTo>
                <a:cubicBezTo>
                  <a:pt x="1295" y="1416"/>
                  <a:pt x="1293" y="1416"/>
                  <a:pt x="1293" y="1417"/>
                </a:cubicBezTo>
                <a:cubicBezTo>
                  <a:pt x="1296" y="1417"/>
                  <a:pt x="1293" y="1419"/>
                  <a:pt x="1292" y="1418"/>
                </a:cubicBezTo>
                <a:cubicBezTo>
                  <a:pt x="1294" y="1421"/>
                  <a:pt x="1294" y="1421"/>
                  <a:pt x="1294" y="1424"/>
                </a:cubicBezTo>
                <a:cubicBezTo>
                  <a:pt x="1295" y="1423"/>
                  <a:pt x="1296" y="1422"/>
                  <a:pt x="1298" y="1423"/>
                </a:cubicBezTo>
                <a:cubicBezTo>
                  <a:pt x="1297" y="1427"/>
                  <a:pt x="1293" y="1430"/>
                  <a:pt x="1289" y="1431"/>
                </a:cubicBezTo>
                <a:cubicBezTo>
                  <a:pt x="1284" y="1433"/>
                  <a:pt x="1279" y="1434"/>
                  <a:pt x="1276" y="1435"/>
                </a:cubicBezTo>
                <a:cubicBezTo>
                  <a:pt x="1275" y="1439"/>
                  <a:pt x="1281" y="1438"/>
                  <a:pt x="1280" y="1441"/>
                </a:cubicBezTo>
                <a:cubicBezTo>
                  <a:pt x="1277" y="1440"/>
                  <a:pt x="1277" y="1442"/>
                  <a:pt x="1277" y="1444"/>
                </a:cubicBezTo>
                <a:cubicBezTo>
                  <a:pt x="1277" y="1446"/>
                  <a:pt x="1276" y="1447"/>
                  <a:pt x="1274" y="1445"/>
                </a:cubicBezTo>
                <a:cubicBezTo>
                  <a:pt x="1272" y="1441"/>
                  <a:pt x="1280" y="1439"/>
                  <a:pt x="1273" y="1435"/>
                </a:cubicBezTo>
                <a:cubicBezTo>
                  <a:pt x="1272" y="1440"/>
                  <a:pt x="1275" y="1449"/>
                  <a:pt x="1266" y="1446"/>
                </a:cubicBezTo>
                <a:cubicBezTo>
                  <a:pt x="1271" y="1452"/>
                  <a:pt x="1270" y="1455"/>
                  <a:pt x="1267" y="1457"/>
                </a:cubicBezTo>
                <a:cubicBezTo>
                  <a:pt x="1265" y="1459"/>
                  <a:pt x="1261" y="1461"/>
                  <a:pt x="1261" y="1465"/>
                </a:cubicBezTo>
                <a:cubicBezTo>
                  <a:pt x="1257" y="1463"/>
                  <a:pt x="1250" y="1461"/>
                  <a:pt x="1248" y="1466"/>
                </a:cubicBezTo>
                <a:cubicBezTo>
                  <a:pt x="1255" y="1465"/>
                  <a:pt x="1262" y="1466"/>
                  <a:pt x="1269" y="1472"/>
                </a:cubicBezTo>
                <a:cubicBezTo>
                  <a:pt x="1268" y="1473"/>
                  <a:pt x="1266" y="1473"/>
                  <a:pt x="1267" y="1475"/>
                </a:cubicBezTo>
                <a:cubicBezTo>
                  <a:pt x="1274" y="1475"/>
                  <a:pt x="1267" y="1468"/>
                  <a:pt x="1273" y="1468"/>
                </a:cubicBezTo>
                <a:cubicBezTo>
                  <a:pt x="1270" y="1463"/>
                  <a:pt x="1266" y="1468"/>
                  <a:pt x="1263" y="1464"/>
                </a:cubicBezTo>
                <a:cubicBezTo>
                  <a:pt x="1267" y="1462"/>
                  <a:pt x="1270" y="1460"/>
                  <a:pt x="1273" y="1459"/>
                </a:cubicBezTo>
                <a:cubicBezTo>
                  <a:pt x="1276" y="1458"/>
                  <a:pt x="1279" y="1457"/>
                  <a:pt x="1282" y="1457"/>
                </a:cubicBezTo>
                <a:cubicBezTo>
                  <a:pt x="1278" y="1457"/>
                  <a:pt x="1284" y="1462"/>
                  <a:pt x="1281" y="1462"/>
                </a:cubicBezTo>
                <a:cubicBezTo>
                  <a:pt x="1280" y="1462"/>
                  <a:pt x="1274" y="1461"/>
                  <a:pt x="1275" y="1463"/>
                </a:cubicBezTo>
                <a:cubicBezTo>
                  <a:pt x="1277" y="1467"/>
                  <a:pt x="1276" y="1471"/>
                  <a:pt x="1274" y="1473"/>
                </a:cubicBezTo>
                <a:cubicBezTo>
                  <a:pt x="1272" y="1475"/>
                  <a:pt x="1271" y="1476"/>
                  <a:pt x="1269" y="1476"/>
                </a:cubicBezTo>
                <a:cubicBezTo>
                  <a:pt x="1267" y="1476"/>
                  <a:pt x="1264" y="1476"/>
                  <a:pt x="1262" y="1475"/>
                </a:cubicBezTo>
                <a:cubicBezTo>
                  <a:pt x="1264" y="1483"/>
                  <a:pt x="1254" y="1478"/>
                  <a:pt x="1253" y="1478"/>
                </a:cubicBezTo>
                <a:cubicBezTo>
                  <a:pt x="1256" y="1478"/>
                  <a:pt x="1255" y="1483"/>
                  <a:pt x="1254" y="1484"/>
                </a:cubicBezTo>
                <a:cubicBezTo>
                  <a:pt x="1251" y="1478"/>
                  <a:pt x="1243" y="1483"/>
                  <a:pt x="1250" y="1487"/>
                </a:cubicBezTo>
                <a:cubicBezTo>
                  <a:pt x="1246" y="1488"/>
                  <a:pt x="1244" y="1485"/>
                  <a:pt x="1243" y="1483"/>
                </a:cubicBezTo>
                <a:cubicBezTo>
                  <a:pt x="1241" y="1487"/>
                  <a:pt x="1240" y="1490"/>
                  <a:pt x="1239" y="1495"/>
                </a:cubicBezTo>
                <a:cubicBezTo>
                  <a:pt x="1238" y="1492"/>
                  <a:pt x="1239" y="1490"/>
                  <a:pt x="1236" y="1490"/>
                </a:cubicBezTo>
                <a:cubicBezTo>
                  <a:pt x="1235" y="1491"/>
                  <a:pt x="1235" y="1491"/>
                  <a:pt x="1235" y="1492"/>
                </a:cubicBezTo>
                <a:cubicBezTo>
                  <a:pt x="1235" y="1493"/>
                  <a:pt x="1236" y="1493"/>
                  <a:pt x="1236" y="1495"/>
                </a:cubicBezTo>
                <a:cubicBezTo>
                  <a:pt x="1235" y="1495"/>
                  <a:pt x="1234" y="1494"/>
                  <a:pt x="1234" y="1492"/>
                </a:cubicBezTo>
                <a:cubicBezTo>
                  <a:pt x="1234" y="1498"/>
                  <a:pt x="1231" y="1498"/>
                  <a:pt x="1227" y="1497"/>
                </a:cubicBezTo>
                <a:cubicBezTo>
                  <a:pt x="1224" y="1496"/>
                  <a:pt x="1221" y="1494"/>
                  <a:pt x="1221" y="1497"/>
                </a:cubicBezTo>
                <a:cubicBezTo>
                  <a:pt x="1222" y="1497"/>
                  <a:pt x="1223" y="1496"/>
                  <a:pt x="1223" y="1499"/>
                </a:cubicBezTo>
                <a:cubicBezTo>
                  <a:pt x="1219" y="1500"/>
                  <a:pt x="1214" y="1501"/>
                  <a:pt x="1211" y="1497"/>
                </a:cubicBezTo>
                <a:cubicBezTo>
                  <a:pt x="1212" y="1500"/>
                  <a:pt x="1211" y="1500"/>
                  <a:pt x="1209" y="1499"/>
                </a:cubicBezTo>
                <a:cubicBezTo>
                  <a:pt x="1209" y="1499"/>
                  <a:pt x="1208" y="1499"/>
                  <a:pt x="1207" y="1499"/>
                </a:cubicBezTo>
                <a:cubicBezTo>
                  <a:pt x="1207" y="1499"/>
                  <a:pt x="1206" y="1498"/>
                  <a:pt x="1205" y="1498"/>
                </a:cubicBezTo>
                <a:cubicBezTo>
                  <a:pt x="1204" y="1498"/>
                  <a:pt x="1202" y="1498"/>
                  <a:pt x="1201" y="1499"/>
                </a:cubicBezTo>
                <a:cubicBezTo>
                  <a:pt x="1201" y="1509"/>
                  <a:pt x="1170" y="1521"/>
                  <a:pt x="1170" y="1513"/>
                </a:cubicBezTo>
                <a:cubicBezTo>
                  <a:pt x="1165" y="1518"/>
                  <a:pt x="1162" y="1524"/>
                  <a:pt x="1152" y="1522"/>
                </a:cubicBezTo>
                <a:cubicBezTo>
                  <a:pt x="1152" y="1530"/>
                  <a:pt x="1165" y="1519"/>
                  <a:pt x="1169" y="1522"/>
                </a:cubicBezTo>
                <a:cubicBezTo>
                  <a:pt x="1165" y="1527"/>
                  <a:pt x="1148" y="1529"/>
                  <a:pt x="1144" y="1534"/>
                </a:cubicBezTo>
                <a:cubicBezTo>
                  <a:pt x="1138" y="1532"/>
                  <a:pt x="1133" y="1530"/>
                  <a:pt x="1132" y="1526"/>
                </a:cubicBezTo>
                <a:cubicBezTo>
                  <a:pt x="1128" y="1528"/>
                  <a:pt x="1128" y="1533"/>
                  <a:pt x="1125" y="1536"/>
                </a:cubicBezTo>
                <a:cubicBezTo>
                  <a:pt x="1128" y="1535"/>
                  <a:pt x="1131" y="1534"/>
                  <a:pt x="1131" y="1535"/>
                </a:cubicBezTo>
                <a:cubicBezTo>
                  <a:pt x="1126" y="1542"/>
                  <a:pt x="1111" y="1545"/>
                  <a:pt x="1109" y="1537"/>
                </a:cubicBezTo>
                <a:cubicBezTo>
                  <a:pt x="1114" y="1537"/>
                  <a:pt x="1113" y="1529"/>
                  <a:pt x="1111" y="1530"/>
                </a:cubicBezTo>
                <a:cubicBezTo>
                  <a:pt x="1110" y="1537"/>
                  <a:pt x="1097" y="1540"/>
                  <a:pt x="1095" y="1546"/>
                </a:cubicBezTo>
                <a:cubicBezTo>
                  <a:pt x="1104" y="1545"/>
                  <a:pt x="1100" y="1540"/>
                  <a:pt x="1108" y="1539"/>
                </a:cubicBezTo>
                <a:cubicBezTo>
                  <a:pt x="1111" y="1542"/>
                  <a:pt x="1108" y="1545"/>
                  <a:pt x="1114" y="1546"/>
                </a:cubicBezTo>
                <a:cubicBezTo>
                  <a:pt x="1103" y="1549"/>
                  <a:pt x="1097" y="1551"/>
                  <a:pt x="1090" y="1556"/>
                </a:cubicBezTo>
                <a:cubicBezTo>
                  <a:pt x="1089" y="1553"/>
                  <a:pt x="1095" y="1552"/>
                  <a:pt x="1092" y="1549"/>
                </a:cubicBezTo>
                <a:cubicBezTo>
                  <a:pt x="1085" y="1550"/>
                  <a:pt x="1090" y="1555"/>
                  <a:pt x="1087" y="1557"/>
                </a:cubicBezTo>
                <a:cubicBezTo>
                  <a:pt x="1083" y="1557"/>
                  <a:pt x="1077" y="1558"/>
                  <a:pt x="1075" y="1555"/>
                </a:cubicBezTo>
                <a:cubicBezTo>
                  <a:pt x="1062" y="1568"/>
                  <a:pt x="1050" y="1568"/>
                  <a:pt x="1028" y="1576"/>
                </a:cubicBezTo>
                <a:cubicBezTo>
                  <a:pt x="1028" y="1583"/>
                  <a:pt x="1040" y="1572"/>
                  <a:pt x="1041" y="1576"/>
                </a:cubicBezTo>
                <a:cubicBezTo>
                  <a:pt x="1023" y="1591"/>
                  <a:pt x="1001" y="1597"/>
                  <a:pt x="982" y="1611"/>
                </a:cubicBezTo>
                <a:cubicBezTo>
                  <a:pt x="982" y="1609"/>
                  <a:pt x="985" y="1608"/>
                  <a:pt x="985" y="1606"/>
                </a:cubicBezTo>
                <a:cubicBezTo>
                  <a:pt x="976" y="1616"/>
                  <a:pt x="965" y="1612"/>
                  <a:pt x="964" y="1620"/>
                </a:cubicBezTo>
                <a:cubicBezTo>
                  <a:pt x="935" y="1623"/>
                  <a:pt x="877" y="1651"/>
                  <a:pt x="849" y="1652"/>
                </a:cubicBezTo>
                <a:cubicBezTo>
                  <a:pt x="835" y="1658"/>
                  <a:pt x="820" y="1673"/>
                  <a:pt x="806" y="1667"/>
                </a:cubicBezTo>
                <a:cubicBezTo>
                  <a:pt x="801" y="1676"/>
                  <a:pt x="781" y="1677"/>
                  <a:pt x="776" y="1684"/>
                </a:cubicBezTo>
                <a:cubicBezTo>
                  <a:pt x="779" y="1683"/>
                  <a:pt x="777" y="1686"/>
                  <a:pt x="776" y="1687"/>
                </a:cubicBezTo>
                <a:cubicBezTo>
                  <a:pt x="744" y="1693"/>
                  <a:pt x="735" y="1712"/>
                  <a:pt x="699" y="1721"/>
                </a:cubicBezTo>
                <a:cubicBezTo>
                  <a:pt x="703" y="1728"/>
                  <a:pt x="722" y="1710"/>
                  <a:pt x="723" y="1721"/>
                </a:cubicBezTo>
                <a:cubicBezTo>
                  <a:pt x="741" y="1714"/>
                  <a:pt x="749" y="1717"/>
                  <a:pt x="765" y="1710"/>
                </a:cubicBezTo>
                <a:cubicBezTo>
                  <a:pt x="763" y="1711"/>
                  <a:pt x="760" y="1712"/>
                  <a:pt x="760" y="1713"/>
                </a:cubicBezTo>
                <a:cubicBezTo>
                  <a:pt x="762" y="1713"/>
                  <a:pt x="764" y="1712"/>
                  <a:pt x="765" y="1713"/>
                </a:cubicBezTo>
                <a:cubicBezTo>
                  <a:pt x="756" y="1716"/>
                  <a:pt x="751" y="1719"/>
                  <a:pt x="750" y="1724"/>
                </a:cubicBezTo>
                <a:cubicBezTo>
                  <a:pt x="763" y="1717"/>
                  <a:pt x="779" y="1709"/>
                  <a:pt x="793" y="1710"/>
                </a:cubicBezTo>
                <a:cubicBezTo>
                  <a:pt x="792" y="1717"/>
                  <a:pt x="766" y="1720"/>
                  <a:pt x="765" y="1724"/>
                </a:cubicBezTo>
                <a:cubicBezTo>
                  <a:pt x="777" y="1722"/>
                  <a:pt x="789" y="1721"/>
                  <a:pt x="803" y="1717"/>
                </a:cubicBezTo>
                <a:cubicBezTo>
                  <a:pt x="798" y="1723"/>
                  <a:pt x="808" y="1715"/>
                  <a:pt x="808" y="1720"/>
                </a:cubicBezTo>
                <a:cubicBezTo>
                  <a:pt x="802" y="1727"/>
                  <a:pt x="796" y="1726"/>
                  <a:pt x="791" y="1729"/>
                </a:cubicBezTo>
                <a:cubicBezTo>
                  <a:pt x="793" y="1728"/>
                  <a:pt x="798" y="1730"/>
                  <a:pt x="794" y="1732"/>
                </a:cubicBezTo>
                <a:cubicBezTo>
                  <a:pt x="787" y="1733"/>
                  <a:pt x="788" y="1734"/>
                  <a:pt x="781" y="1737"/>
                </a:cubicBezTo>
                <a:cubicBezTo>
                  <a:pt x="780" y="1736"/>
                  <a:pt x="787" y="1730"/>
                  <a:pt x="781" y="1731"/>
                </a:cubicBezTo>
                <a:cubicBezTo>
                  <a:pt x="775" y="1738"/>
                  <a:pt x="764" y="1749"/>
                  <a:pt x="756" y="1744"/>
                </a:cubicBezTo>
                <a:cubicBezTo>
                  <a:pt x="757" y="1747"/>
                  <a:pt x="759" y="1746"/>
                  <a:pt x="760" y="1749"/>
                </a:cubicBezTo>
                <a:cubicBezTo>
                  <a:pt x="756" y="1751"/>
                  <a:pt x="751" y="1752"/>
                  <a:pt x="750" y="1755"/>
                </a:cubicBezTo>
                <a:cubicBezTo>
                  <a:pt x="748" y="1751"/>
                  <a:pt x="748" y="1751"/>
                  <a:pt x="748" y="1751"/>
                </a:cubicBezTo>
                <a:cubicBezTo>
                  <a:pt x="738" y="1758"/>
                  <a:pt x="734" y="1762"/>
                  <a:pt x="730" y="1769"/>
                </a:cubicBezTo>
                <a:cubicBezTo>
                  <a:pt x="723" y="1770"/>
                  <a:pt x="700" y="1777"/>
                  <a:pt x="699" y="1783"/>
                </a:cubicBezTo>
                <a:cubicBezTo>
                  <a:pt x="710" y="1781"/>
                  <a:pt x="720" y="1769"/>
                  <a:pt x="730" y="1775"/>
                </a:cubicBezTo>
                <a:cubicBezTo>
                  <a:pt x="755" y="1764"/>
                  <a:pt x="785" y="1755"/>
                  <a:pt x="800" y="1747"/>
                </a:cubicBezTo>
                <a:cubicBezTo>
                  <a:pt x="809" y="1742"/>
                  <a:pt x="825" y="1740"/>
                  <a:pt x="834" y="1735"/>
                </a:cubicBezTo>
                <a:cubicBezTo>
                  <a:pt x="842" y="1731"/>
                  <a:pt x="854" y="1722"/>
                  <a:pt x="862" y="1727"/>
                </a:cubicBezTo>
                <a:cubicBezTo>
                  <a:pt x="855" y="1727"/>
                  <a:pt x="851" y="1734"/>
                  <a:pt x="843" y="1733"/>
                </a:cubicBezTo>
                <a:cubicBezTo>
                  <a:pt x="840" y="1736"/>
                  <a:pt x="847" y="1735"/>
                  <a:pt x="843" y="1738"/>
                </a:cubicBezTo>
                <a:cubicBezTo>
                  <a:pt x="796" y="1751"/>
                  <a:pt x="751" y="1775"/>
                  <a:pt x="704" y="1800"/>
                </a:cubicBezTo>
                <a:cubicBezTo>
                  <a:pt x="658" y="1825"/>
                  <a:pt x="611" y="1851"/>
                  <a:pt x="561" y="1871"/>
                </a:cubicBezTo>
                <a:cubicBezTo>
                  <a:pt x="567" y="1882"/>
                  <a:pt x="537" y="1890"/>
                  <a:pt x="527" y="1891"/>
                </a:cubicBezTo>
                <a:cubicBezTo>
                  <a:pt x="525" y="1900"/>
                  <a:pt x="510" y="1897"/>
                  <a:pt x="511" y="1904"/>
                </a:cubicBezTo>
                <a:cubicBezTo>
                  <a:pt x="517" y="1905"/>
                  <a:pt x="528" y="1896"/>
                  <a:pt x="531" y="1901"/>
                </a:cubicBezTo>
                <a:cubicBezTo>
                  <a:pt x="531" y="1904"/>
                  <a:pt x="537" y="1908"/>
                  <a:pt x="533" y="1910"/>
                </a:cubicBezTo>
                <a:cubicBezTo>
                  <a:pt x="513" y="1922"/>
                  <a:pt x="495" y="1917"/>
                  <a:pt x="487" y="1928"/>
                </a:cubicBezTo>
                <a:cubicBezTo>
                  <a:pt x="498" y="1922"/>
                  <a:pt x="512" y="1928"/>
                  <a:pt x="529" y="1919"/>
                </a:cubicBezTo>
                <a:cubicBezTo>
                  <a:pt x="527" y="1921"/>
                  <a:pt x="532" y="1931"/>
                  <a:pt x="532" y="1926"/>
                </a:cubicBezTo>
                <a:cubicBezTo>
                  <a:pt x="526" y="1918"/>
                  <a:pt x="540" y="1921"/>
                  <a:pt x="542" y="1914"/>
                </a:cubicBezTo>
                <a:cubicBezTo>
                  <a:pt x="548" y="1911"/>
                  <a:pt x="551" y="1914"/>
                  <a:pt x="554" y="1918"/>
                </a:cubicBezTo>
                <a:cubicBezTo>
                  <a:pt x="551" y="1926"/>
                  <a:pt x="536" y="1931"/>
                  <a:pt x="532" y="1939"/>
                </a:cubicBezTo>
                <a:cubicBezTo>
                  <a:pt x="535" y="1944"/>
                  <a:pt x="541" y="1943"/>
                  <a:pt x="547" y="1938"/>
                </a:cubicBezTo>
                <a:cubicBezTo>
                  <a:pt x="578" y="1936"/>
                  <a:pt x="619" y="1903"/>
                  <a:pt x="651" y="1894"/>
                </a:cubicBezTo>
                <a:cubicBezTo>
                  <a:pt x="655" y="1892"/>
                  <a:pt x="655" y="1896"/>
                  <a:pt x="659" y="1893"/>
                </a:cubicBezTo>
                <a:cubicBezTo>
                  <a:pt x="675" y="1885"/>
                  <a:pt x="698" y="1867"/>
                  <a:pt x="718" y="1870"/>
                </a:cubicBezTo>
                <a:cubicBezTo>
                  <a:pt x="728" y="1863"/>
                  <a:pt x="738" y="1861"/>
                  <a:pt x="750" y="1857"/>
                </a:cubicBezTo>
                <a:cubicBezTo>
                  <a:pt x="749" y="1853"/>
                  <a:pt x="752" y="1850"/>
                  <a:pt x="759" y="1848"/>
                </a:cubicBezTo>
                <a:cubicBezTo>
                  <a:pt x="757" y="1852"/>
                  <a:pt x="760" y="1850"/>
                  <a:pt x="761" y="1854"/>
                </a:cubicBezTo>
                <a:cubicBezTo>
                  <a:pt x="757" y="1856"/>
                  <a:pt x="752" y="1858"/>
                  <a:pt x="750" y="1861"/>
                </a:cubicBezTo>
                <a:cubicBezTo>
                  <a:pt x="753" y="1862"/>
                  <a:pt x="759" y="1858"/>
                  <a:pt x="759" y="1864"/>
                </a:cubicBezTo>
                <a:cubicBezTo>
                  <a:pt x="747" y="1869"/>
                  <a:pt x="746" y="1876"/>
                  <a:pt x="735" y="1881"/>
                </a:cubicBezTo>
                <a:cubicBezTo>
                  <a:pt x="739" y="1881"/>
                  <a:pt x="740" y="1884"/>
                  <a:pt x="745" y="1880"/>
                </a:cubicBezTo>
                <a:cubicBezTo>
                  <a:pt x="750" y="1870"/>
                  <a:pt x="769" y="1863"/>
                  <a:pt x="769" y="1851"/>
                </a:cubicBezTo>
                <a:cubicBezTo>
                  <a:pt x="773" y="1850"/>
                  <a:pt x="778" y="1855"/>
                  <a:pt x="776" y="1858"/>
                </a:cubicBezTo>
                <a:cubicBezTo>
                  <a:pt x="793" y="1860"/>
                  <a:pt x="811" y="1845"/>
                  <a:pt x="827" y="1844"/>
                </a:cubicBezTo>
                <a:cubicBezTo>
                  <a:pt x="829" y="1849"/>
                  <a:pt x="822" y="1852"/>
                  <a:pt x="821" y="1856"/>
                </a:cubicBezTo>
                <a:cubicBezTo>
                  <a:pt x="835" y="1851"/>
                  <a:pt x="821" y="1860"/>
                  <a:pt x="822" y="1863"/>
                </a:cubicBezTo>
                <a:cubicBezTo>
                  <a:pt x="830" y="1855"/>
                  <a:pt x="847" y="1849"/>
                  <a:pt x="860" y="1842"/>
                </a:cubicBezTo>
                <a:cubicBezTo>
                  <a:pt x="908" y="1832"/>
                  <a:pt x="957" y="1813"/>
                  <a:pt x="1005" y="1794"/>
                </a:cubicBezTo>
                <a:cubicBezTo>
                  <a:pt x="1054" y="1775"/>
                  <a:pt x="1101" y="1755"/>
                  <a:pt x="1147" y="1744"/>
                </a:cubicBezTo>
                <a:cubicBezTo>
                  <a:pt x="1171" y="1731"/>
                  <a:pt x="1199" y="1721"/>
                  <a:pt x="1216" y="1713"/>
                </a:cubicBezTo>
                <a:cubicBezTo>
                  <a:pt x="1225" y="1704"/>
                  <a:pt x="1245" y="1693"/>
                  <a:pt x="1256" y="1694"/>
                </a:cubicBezTo>
                <a:cubicBezTo>
                  <a:pt x="1258" y="1692"/>
                  <a:pt x="1260" y="1691"/>
                  <a:pt x="1264" y="1689"/>
                </a:cubicBezTo>
                <a:cubicBezTo>
                  <a:pt x="1265" y="1688"/>
                  <a:pt x="1267" y="1687"/>
                  <a:pt x="1269" y="1686"/>
                </a:cubicBezTo>
                <a:cubicBezTo>
                  <a:pt x="1271" y="1685"/>
                  <a:pt x="1273" y="1685"/>
                  <a:pt x="1275" y="1684"/>
                </a:cubicBezTo>
                <a:cubicBezTo>
                  <a:pt x="1282" y="1681"/>
                  <a:pt x="1290" y="1678"/>
                  <a:pt x="1294" y="1676"/>
                </a:cubicBezTo>
                <a:cubicBezTo>
                  <a:pt x="1284" y="1680"/>
                  <a:pt x="1295" y="1678"/>
                  <a:pt x="1297" y="1680"/>
                </a:cubicBezTo>
                <a:cubicBezTo>
                  <a:pt x="1283" y="1685"/>
                  <a:pt x="1273" y="1686"/>
                  <a:pt x="1273" y="1694"/>
                </a:cubicBezTo>
                <a:cubicBezTo>
                  <a:pt x="1271" y="1694"/>
                  <a:pt x="1268" y="1694"/>
                  <a:pt x="1267" y="1693"/>
                </a:cubicBezTo>
                <a:cubicBezTo>
                  <a:pt x="1268" y="1692"/>
                  <a:pt x="1270" y="1692"/>
                  <a:pt x="1270" y="1691"/>
                </a:cubicBezTo>
                <a:cubicBezTo>
                  <a:pt x="1257" y="1693"/>
                  <a:pt x="1275" y="1698"/>
                  <a:pt x="1266" y="1702"/>
                </a:cubicBezTo>
                <a:cubicBezTo>
                  <a:pt x="1262" y="1696"/>
                  <a:pt x="1253" y="1708"/>
                  <a:pt x="1252" y="1698"/>
                </a:cubicBezTo>
                <a:cubicBezTo>
                  <a:pt x="1257" y="1695"/>
                  <a:pt x="1260" y="1699"/>
                  <a:pt x="1261" y="1694"/>
                </a:cubicBezTo>
                <a:cubicBezTo>
                  <a:pt x="1244" y="1699"/>
                  <a:pt x="1229" y="1706"/>
                  <a:pt x="1221" y="1710"/>
                </a:cubicBezTo>
                <a:cubicBezTo>
                  <a:pt x="1229" y="1713"/>
                  <a:pt x="1240" y="1702"/>
                  <a:pt x="1249" y="1701"/>
                </a:cubicBezTo>
                <a:cubicBezTo>
                  <a:pt x="1251" y="1702"/>
                  <a:pt x="1252" y="1705"/>
                  <a:pt x="1255" y="1706"/>
                </a:cubicBezTo>
                <a:cubicBezTo>
                  <a:pt x="1260" y="1706"/>
                  <a:pt x="1265" y="1704"/>
                  <a:pt x="1269" y="1703"/>
                </a:cubicBezTo>
                <a:cubicBezTo>
                  <a:pt x="1271" y="1702"/>
                  <a:pt x="1273" y="1702"/>
                  <a:pt x="1275" y="1702"/>
                </a:cubicBezTo>
                <a:cubicBezTo>
                  <a:pt x="1277" y="1702"/>
                  <a:pt x="1278" y="1702"/>
                  <a:pt x="1280" y="1704"/>
                </a:cubicBezTo>
                <a:cubicBezTo>
                  <a:pt x="1279" y="1704"/>
                  <a:pt x="1278" y="1705"/>
                  <a:pt x="1276" y="1706"/>
                </a:cubicBezTo>
                <a:cubicBezTo>
                  <a:pt x="1275" y="1706"/>
                  <a:pt x="1274" y="1707"/>
                  <a:pt x="1273" y="1707"/>
                </a:cubicBezTo>
                <a:cubicBezTo>
                  <a:pt x="1270" y="1708"/>
                  <a:pt x="1269" y="1709"/>
                  <a:pt x="1267" y="1709"/>
                </a:cubicBezTo>
                <a:cubicBezTo>
                  <a:pt x="1264" y="1710"/>
                  <a:pt x="1261" y="1710"/>
                  <a:pt x="1259" y="1710"/>
                </a:cubicBezTo>
                <a:cubicBezTo>
                  <a:pt x="1254" y="1710"/>
                  <a:pt x="1251" y="1709"/>
                  <a:pt x="1242" y="1712"/>
                </a:cubicBezTo>
                <a:cubicBezTo>
                  <a:pt x="1243" y="1712"/>
                  <a:pt x="1245" y="1712"/>
                  <a:pt x="1243" y="1713"/>
                </a:cubicBezTo>
                <a:cubicBezTo>
                  <a:pt x="1232" y="1718"/>
                  <a:pt x="1225" y="1718"/>
                  <a:pt x="1216" y="1724"/>
                </a:cubicBezTo>
                <a:cubicBezTo>
                  <a:pt x="1211" y="1724"/>
                  <a:pt x="1195" y="1719"/>
                  <a:pt x="1199" y="1730"/>
                </a:cubicBezTo>
                <a:cubicBezTo>
                  <a:pt x="1206" y="1726"/>
                  <a:pt x="1215" y="1723"/>
                  <a:pt x="1219" y="1728"/>
                </a:cubicBezTo>
                <a:cubicBezTo>
                  <a:pt x="1236" y="1725"/>
                  <a:pt x="1241" y="1711"/>
                  <a:pt x="1253" y="1713"/>
                </a:cubicBezTo>
                <a:cubicBezTo>
                  <a:pt x="1245" y="1716"/>
                  <a:pt x="1240" y="1720"/>
                  <a:pt x="1239" y="1725"/>
                </a:cubicBezTo>
                <a:cubicBezTo>
                  <a:pt x="1247" y="1723"/>
                  <a:pt x="1243" y="1718"/>
                  <a:pt x="1252" y="1716"/>
                </a:cubicBezTo>
                <a:cubicBezTo>
                  <a:pt x="1252" y="1718"/>
                  <a:pt x="1250" y="1720"/>
                  <a:pt x="1250" y="1722"/>
                </a:cubicBezTo>
                <a:cubicBezTo>
                  <a:pt x="1258" y="1716"/>
                  <a:pt x="1273" y="1708"/>
                  <a:pt x="1278" y="1714"/>
                </a:cubicBezTo>
                <a:cubicBezTo>
                  <a:pt x="1263" y="1721"/>
                  <a:pt x="1250" y="1726"/>
                  <a:pt x="1239" y="1733"/>
                </a:cubicBezTo>
                <a:cubicBezTo>
                  <a:pt x="1239" y="1731"/>
                  <a:pt x="1237" y="1728"/>
                  <a:pt x="1237" y="1731"/>
                </a:cubicBezTo>
                <a:cubicBezTo>
                  <a:pt x="1237" y="1732"/>
                  <a:pt x="1237" y="1732"/>
                  <a:pt x="1238" y="1733"/>
                </a:cubicBezTo>
                <a:cubicBezTo>
                  <a:pt x="1256" y="1734"/>
                  <a:pt x="1259" y="1720"/>
                  <a:pt x="1274" y="1725"/>
                </a:cubicBezTo>
                <a:cubicBezTo>
                  <a:pt x="1265" y="1727"/>
                  <a:pt x="1259" y="1734"/>
                  <a:pt x="1252" y="1733"/>
                </a:cubicBezTo>
                <a:cubicBezTo>
                  <a:pt x="1251" y="1741"/>
                  <a:pt x="1234" y="1749"/>
                  <a:pt x="1223" y="1750"/>
                </a:cubicBezTo>
                <a:cubicBezTo>
                  <a:pt x="1237" y="1751"/>
                  <a:pt x="1248" y="1745"/>
                  <a:pt x="1258" y="1739"/>
                </a:cubicBezTo>
                <a:cubicBezTo>
                  <a:pt x="1263" y="1735"/>
                  <a:pt x="1268" y="1731"/>
                  <a:pt x="1273" y="1728"/>
                </a:cubicBezTo>
                <a:cubicBezTo>
                  <a:pt x="1277" y="1725"/>
                  <a:pt x="1283" y="1721"/>
                  <a:pt x="1288" y="1719"/>
                </a:cubicBezTo>
                <a:cubicBezTo>
                  <a:pt x="1289" y="1721"/>
                  <a:pt x="1287" y="1724"/>
                  <a:pt x="1285" y="1726"/>
                </a:cubicBezTo>
                <a:cubicBezTo>
                  <a:pt x="1283" y="1728"/>
                  <a:pt x="1281" y="1729"/>
                  <a:pt x="1286" y="1730"/>
                </a:cubicBezTo>
                <a:cubicBezTo>
                  <a:pt x="1299" y="1721"/>
                  <a:pt x="1317" y="1718"/>
                  <a:pt x="1334" y="1715"/>
                </a:cubicBezTo>
                <a:cubicBezTo>
                  <a:pt x="1347" y="1713"/>
                  <a:pt x="1359" y="1711"/>
                  <a:pt x="1368" y="1708"/>
                </a:cubicBezTo>
                <a:cubicBezTo>
                  <a:pt x="1358" y="1714"/>
                  <a:pt x="1348" y="1719"/>
                  <a:pt x="1338" y="1723"/>
                </a:cubicBezTo>
                <a:cubicBezTo>
                  <a:pt x="1329" y="1727"/>
                  <a:pt x="1321" y="1729"/>
                  <a:pt x="1312" y="1731"/>
                </a:cubicBezTo>
                <a:cubicBezTo>
                  <a:pt x="1306" y="1732"/>
                  <a:pt x="1318" y="1733"/>
                  <a:pt x="1312" y="1735"/>
                </a:cubicBezTo>
                <a:cubicBezTo>
                  <a:pt x="1304" y="1735"/>
                  <a:pt x="1293" y="1739"/>
                  <a:pt x="1281" y="1744"/>
                </a:cubicBezTo>
                <a:cubicBezTo>
                  <a:pt x="1269" y="1749"/>
                  <a:pt x="1256" y="1755"/>
                  <a:pt x="1245" y="1761"/>
                </a:cubicBezTo>
                <a:cubicBezTo>
                  <a:pt x="1245" y="1759"/>
                  <a:pt x="1247" y="1758"/>
                  <a:pt x="1244" y="1757"/>
                </a:cubicBezTo>
                <a:cubicBezTo>
                  <a:pt x="1236" y="1771"/>
                  <a:pt x="1213" y="1770"/>
                  <a:pt x="1202" y="1777"/>
                </a:cubicBezTo>
                <a:cubicBezTo>
                  <a:pt x="1204" y="1777"/>
                  <a:pt x="1206" y="1776"/>
                  <a:pt x="1206" y="1778"/>
                </a:cubicBezTo>
                <a:cubicBezTo>
                  <a:pt x="1178" y="1784"/>
                  <a:pt x="1142" y="1797"/>
                  <a:pt x="1119" y="1813"/>
                </a:cubicBezTo>
                <a:cubicBezTo>
                  <a:pt x="1118" y="1811"/>
                  <a:pt x="1117" y="1810"/>
                  <a:pt x="1117" y="1808"/>
                </a:cubicBezTo>
                <a:cubicBezTo>
                  <a:pt x="1090" y="1823"/>
                  <a:pt x="1051" y="1844"/>
                  <a:pt x="1017" y="1849"/>
                </a:cubicBezTo>
                <a:cubicBezTo>
                  <a:pt x="1018" y="1852"/>
                  <a:pt x="1017" y="1854"/>
                  <a:pt x="1013" y="1855"/>
                </a:cubicBezTo>
                <a:cubicBezTo>
                  <a:pt x="973" y="1868"/>
                  <a:pt x="932" y="1887"/>
                  <a:pt x="891" y="1905"/>
                </a:cubicBezTo>
                <a:cubicBezTo>
                  <a:pt x="851" y="1924"/>
                  <a:pt x="812" y="1942"/>
                  <a:pt x="775" y="1955"/>
                </a:cubicBezTo>
                <a:cubicBezTo>
                  <a:pt x="778" y="1954"/>
                  <a:pt x="781" y="1952"/>
                  <a:pt x="781" y="1955"/>
                </a:cubicBezTo>
                <a:cubicBezTo>
                  <a:pt x="745" y="1962"/>
                  <a:pt x="717" y="1977"/>
                  <a:pt x="687" y="1990"/>
                </a:cubicBezTo>
                <a:cubicBezTo>
                  <a:pt x="683" y="1990"/>
                  <a:pt x="679" y="1987"/>
                  <a:pt x="675" y="1986"/>
                </a:cubicBezTo>
                <a:cubicBezTo>
                  <a:pt x="678" y="1992"/>
                  <a:pt x="679" y="1988"/>
                  <a:pt x="683" y="1994"/>
                </a:cubicBezTo>
                <a:cubicBezTo>
                  <a:pt x="666" y="1994"/>
                  <a:pt x="647" y="2003"/>
                  <a:pt x="634" y="2012"/>
                </a:cubicBezTo>
                <a:cubicBezTo>
                  <a:pt x="633" y="2011"/>
                  <a:pt x="633" y="2010"/>
                  <a:pt x="632" y="2008"/>
                </a:cubicBezTo>
                <a:cubicBezTo>
                  <a:pt x="623" y="2018"/>
                  <a:pt x="610" y="2026"/>
                  <a:pt x="598" y="2027"/>
                </a:cubicBezTo>
                <a:cubicBezTo>
                  <a:pt x="600" y="2026"/>
                  <a:pt x="601" y="2028"/>
                  <a:pt x="602" y="2030"/>
                </a:cubicBezTo>
                <a:cubicBezTo>
                  <a:pt x="593" y="2035"/>
                  <a:pt x="586" y="2039"/>
                  <a:pt x="583" y="2035"/>
                </a:cubicBezTo>
                <a:cubicBezTo>
                  <a:pt x="579" y="2038"/>
                  <a:pt x="572" y="2040"/>
                  <a:pt x="567" y="2037"/>
                </a:cubicBezTo>
                <a:cubicBezTo>
                  <a:pt x="561" y="2042"/>
                  <a:pt x="570" y="2044"/>
                  <a:pt x="567" y="2047"/>
                </a:cubicBezTo>
                <a:cubicBezTo>
                  <a:pt x="533" y="2059"/>
                  <a:pt x="493" y="2076"/>
                  <a:pt x="454" y="2096"/>
                </a:cubicBezTo>
                <a:cubicBezTo>
                  <a:pt x="414" y="2116"/>
                  <a:pt x="374" y="2137"/>
                  <a:pt x="340" y="2158"/>
                </a:cubicBezTo>
                <a:cubicBezTo>
                  <a:pt x="398" y="2128"/>
                  <a:pt x="459" y="2102"/>
                  <a:pt x="518" y="2068"/>
                </a:cubicBezTo>
                <a:cubicBezTo>
                  <a:pt x="520" y="2072"/>
                  <a:pt x="529" y="2061"/>
                  <a:pt x="529" y="2068"/>
                </a:cubicBezTo>
                <a:cubicBezTo>
                  <a:pt x="560" y="2048"/>
                  <a:pt x="609" y="2038"/>
                  <a:pt x="639" y="2018"/>
                </a:cubicBezTo>
                <a:cubicBezTo>
                  <a:pt x="640" y="2019"/>
                  <a:pt x="640" y="2022"/>
                  <a:pt x="642" y="2021"/>
                </a:cubicBezTo>
                <a:cubicBezTo>
                  <a:pt x="638" y="2017"/>
                  <a:pt x="644" y="2014"/>
                  <a:pt x="646" y="2011"/>
                </a:cubicBezTo>
                <a:cubicBezTo>
                  <a:pt x="652" y="2016"/>
                  <a:pt x="663" y="2004"/>
                  <a:pt x="674" y="2007"/>
                </a:cubicBezTo>
                <a:cubicBezTo>
                  <a:pt x="674" y="2000"/>
                  <a:pt x="698" y="1997"/>
                  <a:pt x="703" y="1996"/>
                </a:cubicBezTo>
                <a:cubicBezTo>
                  <a:pt x="704" y="1994"/>
                  <a:pt x="702" y="1991"/>
                  <a:pt x="706" y="1989"/>
                </a:cubicBezTo>
                <a:cubicBezTo>
                  <a:pt x="709" y="1993"/>
                  <a:pt x="714" y="1985"/>
                  <a:pt x="720" y="1987"/>
                </a:cubicBezTo>
                <a:cubicBezTo>
                  <a:pt x="722" y="1979"/>
                  <a:pt x="733" y="1979"/>
                  <a:pt x="741" y="1974"/>
                </a:cubicBezTo>
                <a:cubicBezTo>
                  <a:pt x="746" y="1981"/>
                  <a:pt x="755" y="1972"/>
                  <a:pt x="764" y="1969"/>
                </a:cubicBezTo>
                <a:cubicBezTo>
                  <a:pt x="767" y="1965"/>
                  <a:pt x="760" y="1966"/>
                  <a:pt x="764" y="1964"/>
                </a:cubicBezTo>
                <a:cubicBezTo>
                  <a:pt x="811" y="1949"/>
                  <a:pt x="853" y="1928"/>
                  <a:pt x="905" y="1913"/>
                </a:cubicBezTo>
                <a:cubicBezTo>
                  <a:pt x="904" y="1914"/>
                  <a:pt x="902" y="1915"/>
                  <a:pt x="902" y="1916"/>
                </a:cubicBezTo>
                <a:cubicBezTo>
                  <a:pt x="908" y="1915"/>
                  <a:pt x="904" y="1911"/>
                  <a:pt x="910" y="1910"/>
                </a:cubicBezTo>
                <a:cubicBezTo>
                  <a:pt x="911" y="1913"/>
                  <a:pt x="914" y="1911"/>
                  <a:pt x="912" y="1915"/>
                </a:cubicBezTo>
                <a:cubicBezTo>
                  <a:pt x="920" y="1909"/>
                  <a:pt x="932" y="1908"/>
                  <a:pt x="941" y="1905"/>
                </a:cubicBezTo>
                <a:cubicBezTo>
                  <a:pt x="942" y="1900"/>
                  <a:pt x="937" y="1903"/>
                  <a:pt x="936" y="1901"/>
                </a:cubicBezTo>
                <a:cubicBezTo>
                  <a:pt x="940" y="1900"/>
                  <a:pt x="939" y="1897"/>
                  <a:pt x="944" y="1897"/>
                </a:cubicBezTo>
                <a:cubicBezTo>
                  <a:pt x="945" y="1899"/>
                  <a:pt x="940" y="1900"/>
                  <a:pt x="943" y="1903"/>
                </a:cubicBezTo>
                <a:cubicBezTo>
                  <a:pt x="952" y="1902"/>
                  <a:pt x="947" y="1896"/>
                  <a:pt x="956" y="1895"/>
                </a:cubicBezTo>
                <a:cubicBezTo>
                  <a:pt x="957" y="1902"/>
                  <a:pt x="966" y="1893"/>
                  <a:pt x="973" y="1895"/>
                </a:cubicBezTo>
                <a:cubicBezTo>
                  <a:pt x="974" y="1889"/>
                  <a:pt x="975" y="1888"/>
                  <a:pt x="973" y="1886"/>
                </a:cubicBezTo>
                <a:cubicBezTo>
                  <a:pt x="978" y="1885"/>
                  <a:pt x="982" y="1884"/>
                  <a:pt x="983" y="1880"/>
                </a:cubicBezTo>
                <a:cubicBezTo>
                  <a:pt x="984" y="1881"/>
                  <a:pt x="984" y="1883"/>
                  <a:pt x="985" y="1884"/>
                </a:cubicBezTo>
                <a:cubicBezTo>
                  <a:pt x="988" y="1882"/>
                  <a:pt x="1000" y="1871"/>
                  <a:pt x="1005" y="1877"/>
                </a:cubicBezTo>
                <a:cubicBezTo>
                  <a:pt x="996" y="1878"/>
                  <a:pt x="991" y="1888"/>
                  <a:pt x="979" y="1886"/>
                </a:cubicBezTo>
                <a:cubicBezTo>
                  <a:pt x="984" y="1897"/>
                  <a:pt x="1014" y="1871"/>
                  <a:pt x="1024" y="1879"/>
                </a:cubicBezTo>
                <a:cubicBezTo>
                  <a:pt x="985" y="1895"/>
                  <a:pt x="953" y="1904"/>
                  <a:pt x="912" y="1920"/>
                </a:cubicBezTo>
                <a:cubicBezTo>
                  <a:pt x="912" y="1922"/>
                  <a:pt x="916" y="1922"/>
                  <a:pt x="914" y="1924"/>
                </a:cubicBezTo>
                <a:cubicBezTo>
                  <a:pt x="910" y="1924"/>
                  <a:pt x="904" y="1929"/>
                  <a:pt x="902" y="1927"/>
                </a:cubicBezTo>
                <a:cubicBezTo>
                  <a:pt x="903" y="1923"/>
                  <a:pt x="911" y="1927"/>
                  <a:pt x="909" y="1921"/>
                </a:cubicBezTo>
                <a:cubicBezTo>
                  <a:pt x="899" y="1924"/>
                  <a:pt x="883" y="1932"/>
                  <a:pt x="879" y="1934"/>
                </a:cubicBezTo>
                <a:cubicBezTo>
                  <a:pt x="882" y="1933"/>
                  <a:pt x="892" y="1934"/>
                  <a:pt x="887" y="1939"/>
                </a:cubicBezTo>
                <a:cubicBezTo>
                  <a:pt x="853" y="1945"/>
                  <a:pt x="816" y="1965"/>
                  <a:pt x="788" y="1976"/>
                </a:cubicBezTo>
                <a:cubicBezTo>
                  <a:pt x="747" y="1992"/>
                  <a:pt x="705" y="2006"/>
                  <a:pt x="660" y="2023"/>
                </a:cubicBezTo>
                <a:cubicBezTo>
                  <a:pt x="659" y="2022"/>
                  <a:pt x="659" y="2021"/>
                  <a:pt x="659" y="2020"/>
                </a:cubicBezTo>
                <a:cubicBezTo>
                  <a:pt x="645" y="2033"/>
                  <a:pt x="627" y="2031"/>
                  <a:pt x="617" y="2043"/>
                </a:cubicBezTo>
                <a:cubicBezTo>
                  <a:pt x="611" y="2044"/>
                  <a:pt x="606" y="2045"/>
                  <a:pt x="603" y="2042"/>
                </a:cubicBezTo>
                <a:cubicBezTo>
                  <a:pt x="600" y="2044"/>
                  <a:pt x="592" y="2045"/>
                  <a:pt x="593" y="2048"/>
                </a:cubicBezTo>
                <a:cubicBezTo>
                  <a:pt x="601" y="2044"/>
                  <a:pt x="606" y="2044"/>
                  <a:pt x="608" y="2049"/>
                </a:cubicBezTo>
                <a:cubicBezTo>
                  <a:pt x="599" y="2054"/>
                  <a:pt x="573" y="2065"/>
                  <a:pt x="560" y="2068"/>
                </a:cubicBezTo>
                <a:cubicBezTo>
                  <a:pt x="546" y="2080"/>
                  <a:pt x="519" y="2087"/>
                  <a:pt x="507" y="2099"/>
                </a:cubicBezTo>
                <a:cubicBezTo>
                  <a:pt x="519" y="2098"/>
                  <a:pt x="538" y="2078"/>
                  <a:pt x="546" y="2090"/>
                </a:cubicBezTo>
                <a:cubicBezTo>
                  <a:pt x="533" y="2092"/>
                  <a:pt x="529" y="2105"/>
                  <a:pt x="515" y="2106"/>
                </a:cubicBezTo>
                <a:cubicBezTo>
                  <a:pt x="518" y="2110"/>
                  <a:pt x="514" y="2112"/>
                  <a:pt x="506" y="2114"/>
                </a:cubicBezTo>
                <a:cubicBezTo>
                  <a:pt x="503" y="2128"/>
                  <a:pt x="472" y="2130"/>
                  <a:pt x="461" y="2143"/>
                </a:cubicBezTo>
                <a:cubicBezTo>
                  <a:pt x="456" y="2142"/>
                  <a:pt x="449" y="2143"/>
                  <a:pt x="443" y="2145"/>
                </a:cubicBezTo>
                <a:cubicBezTo>
                  <a:pt x="444" y="2149"/>
                  <a:pt x="450" y="2143"/>
                  <a:pt x="447" y="2149"/>
                </a:cubicBezTo>
                <a:cubicBezTo>
                  <a:pt x="451" y="2148"/>
                  <a:pt x="456" y="2142"/>
                  <a:pt x="458" y="2145"/>
                </a:cubicBezTo>
                <a:cubicBezTo>
                  <a:pt x="422" y="2166"/>
                  <a:pt x="398" y="2182"/>
                  <a:pt x="367" y="2200"/>
                </a:cubicBezTo>
                <a:cubicBezTo>
                  <a:pt x="374" y="2212"/>
                  <a:pt x="350" y="2212"/>
                  <a:pt x="347" y="2217"/>
                </a:cubicBezTo>
                <a:cubicBezTo>
                  <a:pt x="357" y="2219"/>
                  <a:pt x="333" y="2226"/>
                  <a:pt x="327" y="2229"/>
                </a:cubicBezTo>
                <a:cubicBezTo>
                  <a:pt x="313" y="2238"/>
                  <a:pt x="298" y="2251"/>
                  <a:pt x="292" y="2258"/>
                </a:cubicBezTo>
                <a:cubicBezTo>
                  <a:pt x="302" y="2259"/>
                  <a:pt x="307" y="2246"/>
                  <a:pt x="318" y="2244"/>
                </a:cubicBezTo>
                <a:cubicBezTo>
                  <a:pt x="320" y="2247"/>
                  <a:pt x="320" y="2251"/>
                  <a:pt x="317" y="2253"/>
                </a:cubicBezTo>
                <a:cubicBezTo>
                  <a:pt x="315" y="2252"/>
                  <a:pt x="306" y="2259"/>
                  <a:pt x="309" y="2262"/>
                </a:cubicBezTo>
                <a:cubicBezTo>
                  <a:pt x="318" y="2256"/>
                  <a:pt x="323" y="2255"/>
                  <a:pt x="332" y="2253"/>
                </a:cubicBezTo>
                <a:cubicBezTo>
                  <a:pt x="325" y="2262"/>
                  <a:pt x="317" y="2277"/>
                  <a:pt x="302" y="2275"/>
                </a:cubicBezTo>
                <a:cubicBezTo>
                  <a:pt x="300" y="2280"/>
                  <a:pt x="296" y="2283"/>
                  <a:pt x="290" y="2287"/>
                </a:cubicBezTo>
                <a:cubicBezTo>
                  <a:pt x="285" y="2290"/>
                  <a:pt x="279" y="2294"/>
                  <a:pt x="273" y="2299"/>
                </a:cubicBezTo>
                <a:cubicBezTo>
                  <a:pt x="279" y="2304"/>
                  <a:pt x="263" y="2310"/>
                  <a:pt x="253" y="2317"/>
                </a:cubicBezTo>
                <a:cubicBezTo>
                  <a:pt x="249" y="2327"/>
                  <a:pt x="258" y="2325"/>
                  <a:pt x="247" y="2334"/>
                </a:cubicBezTo>
                <a:cubicBezTo>
                  <a:pt x="252" y="2334"/>
                  <a:pt x="253" y="2328"/>
                  <a:pt x="257" y="2330"/>
                </a:cubicBezTo>
                <a:cubicBezTo>
                  <a:pt x="257" y="2337"/>
                  <a:pt x="258" y="2345"/>
                  <a:pt x="247" y="2351"/>
                </a:cubicBezTo>
                <a:cubicBezTo>
                  <a:pt x="246" y="2349"/>
                  <a:pt x="248" y="2347"/>
                  <a:pt x="247" y="2345"/>
                </a:cubicBezTo>
                <a:cubicBezTo>
                  <a:pt x="240" y="2351"/>
                  <a:pt x="233" y="2360"/>
                  <a:pt x="233" y="2363"/>
                </a:cubicBezTo>
                <a:cubicBezTo>
                  <a:pt x="224" y="2364"/>
                  <a:pt x="227" y="2367"/>
                  <a:pt x="223" y="2371"/>
                </a:cubicBezTo>
                <a:cubicBezTo>
                  <a:pt x="215" y="2377"/>
                  <a:pt x="200" y="2381"/>
                  <a:pt x="201" y="2390"/>
                </a:cubicBezTo>
                <a:cubicBezTo>
                  <a:pt x="208" y="2389"/>
                  <a:pt x="213" y="2380"/>
                  <a:pt x="219" y="2385"/>
                </a:cubicBezTo>
                <a:cubicBezTo>
                  <a:pt x="215" y="2392"/>
                  <a:pt x="207" y="2388"/>
                  <a:pt x="209" y="2393"/>
                </a:cubicBezTo>
                <a:cubicBezTo>
                  <a:pt x="216" y="2394"/>
                  <a:pt x="227" y="2379"/>
                  <a:pt x="232" y="2385"/>
                </a:cubicBezTo>
                <a:cubicBezTo>
                  <a:pt x="223" y="2391"/>
                  <a:pt x="223" y="2391"/>
                  <a:pt x="223" y="2391"/>
                </a:cubicBezTo>
                <a:cubicBezTo>
                  <a:pt x="225" y="2395"/>
                  <a:pt x="233" y="2389"/>
                  <a:pt x="231" y="2396"/>
                </a:cubicBezTo>
                <a:cubicBezTo>
                  <a:pt x="232" y="2394"/>
                  <a:pt x="239" y="2393"/>
                  <a:pt x="237" y="2390"/>
                </a:cubicBezTo>
                <a:cubicBezTo>
                  <a:pt x="234" y="2393"/>
                  <a:pt x="232" y="2392"/>
                  <a:pt x="230" y="2390"/>
                </a:cubicBezTo>
                <a:cubicBezTo>
                  <a:pt x="234" y="2387"/>
                  <a:pt x="243" y="2383"/>
                  <a:pt x="249" y="2379"/>
                </a:cubicBezTo>
                <a:cubicBezTo>
                  <a:pt x="243" y="2393"/>
                  <a:pt x="218" y="2409"/>
                  <a:pt x="205" y="2416"/>
                </a:cubicBezTo>
                <a:cubicBezTo>
                  <a:pt x="206" y="2419"/>
                  <a:pt x="207" y="2422"/>
                  <a:pt x="205" y="2425"/>
                </a:cubicBezTo>
                <a:cubicBezTo>
                  <a:pt x="212" y="2421"/>
                  <a:pt x="219" y="2416"/>
                  <a:pt x="209" y="2419"/>
                </a:cubicBezTo>
                <a:cubicBezTo>
                  <a:pt x="214" y="2414"/>
                  <a:pt x="218" y="2417"/>
                  <a:pt x="221" y="2418"/>
                </a:cubicBezTo>
                <a:cubicBezTo>
                  <a:pt x="214" y="2430"/>
                  <a:pt x="212" y="2422"/>
                  <a:pt x="204" y="2429"/>
                </a:cubicBezTo>
                <a:cubicBezTo>
                  <a:pt x="209" y="2427"/>
                  <a:pt x="213" y="2427"/>
                  <a:pt x="211" y="2433"/>
                </a:cubicBezTo>
                <a:close/>
                <a:moveTo>
                  <a:pt x="892" y="1553"/>
                </a:moveTo>
                <a:cubicBezTo>
                  <a:pt x="892" y="1548"/>
                  <a:pt x="898" y="1549"/>
                  <a:pt x="901" y="1550"/>
                </a:cubicBezTo>
                <a:cubicBezTo>
                  <a:pt x="902" y="1553"/>
                  <a:pt x="893" y="1554"/>
                  <a:pt x="892" y="1553"/>
                </a:cubicBezTo>
                <a:close/>
                <a:moveTo>
                  <a:pt x="1184" y="1440"/>
                </a:moveTo>
                <a:cubicBezTo>
                  <a:pt x="1184" y="1440"/>
                  <a:pt x="1185" y="1439"/>
                  <a:pt x="1186" y="1438"/>
                </a:cubicBezTo>
                <a:cubicBezTo>
                  <a:pt x="1187" y="1438"/>
                  <a:pt x="1188" y="1438"/>
                  <a:pt x="1188" y="1437"/>
                </a:cubicBezTo>
                <a:cubicBezTo>
                  <a:pt x="1189" y="1437"/>
                  <a:pt x="1189" y="1437"/>
                  <a:pt x="1189" y="1437"/>
                </a:cubicBezTo>
                <a:cubicBezTo>
                  <a:pt x="1189" y="1436"/>
                  <a:pt x="1189" y="1436"/>
                  <a:pt x="1189" y="1436"/>
                </a:cubicBezTo>
                <a:cubicBezTo>
                  <a:pt x="1190" y="1435"/>
                  <a:pt x="1191" y="1434"/>
                  <a:pt x="1192" y="1433"/>
                </a:cubicBezTo>
                <a:cubicBezTo>
                  <a:pt x="1192" y="1434"/>
                  <a:pt x="1192" y="1435"/>
                  <a:pt x="1193" y="1437"/>
                </a:cubicBezTo>
                <a:cubicBezTo>
                  <a:pt x="1192" y="1437"/>
                  <a:pt x="1191" y="1437"/>
                  <a:pt x="1190" y="1438"/>
                </a:cubicBezTo>
                <a:cubicBezTo>
                  <a:pt x="1190" y="1438"/>
                  <a:pt x="1190" y="1439"/>
                  <a:pt x="1190" y="1439"/>
                </a:cubicBezTo>
                <a:cubicBezTo>
                  <a:pt x="1189" y="1439"/>
                  <a:pt x="1190" y="1440"/>
                  <a:pt x="1189" y="1440"/>
                </a:cubicBezTo>
                <a:cubicBezTo>
                  <a:pt x="1189" y="1440"/>
                  <a:pt x="1189" y="1440"/>
                  <a:pt x="1189" y="1440"/>
                </a:cubicBezTo>
                <a:cubicBezTo>
                  <a:pt x="1189" y="1441"/>
                  <a:pt x="1189" y="1441"/>
                  <a:pt x="1189" y="1441"/>
                </a:cubicBezTo>
                <a:cubicBezTo>
                  <a:pt x="1186" y="1442"/>
                  <a:pt x="1186" y="1439"/>
                  <a:pt x="1184" y="1440"/>
                </a:cubicBezTo>
                <a:close/>
                <a:moveTo>
                  <a:pt x="1294" y="1242"/>
                </a:moveTo>
                <a:cubicBezTo>
                  <a:pt x="1297" y="1242"/>
                  <a:pt x="1299" y="1242"/>
                  <a:pt x="1299" y="1241"/>
                </a:cubicBezTo>
                <a:cubicBezTo>
                  <a:pt x="1303" y="1241"/>
                  <a:pt x="1303" y="1242"/>
                  <a:pt x="1303" y="1244"/>
                </a:cubicBezTo>
                <a:cubicBezTo>
                  <a:pt x="1299" y="1243"/>
                  <a:pt x="1300" y="1244"/>
                  <a:pt x="1296" y="1243"/>
                </a:cubicBezTo>
                <a:cubicBezTo>
                  <a:pt x="1296" y="1244"/>
                  <a:pt x="1299" y="1247"/>
                  <a:pt x="1293" y="1246"/>
                </a:cubicBezTo>
                <a:cubicBezTo>
                  <a:pt x="1295" y="1245"/>
                  <a:pt x="1294" y="1244"/>
                  <a:pt x="1294" y="1242"/>
                </a:cubicBezTo>
                <a:close/>
                <a:moveTo>
                  <a:pt x="830" y="661"/>
                </a:moveTo>
                <a:cubicBezTo>
                  <a:pt x="828" y="665"/>
                  <a:pt x="828" y="658"/>
                  <a:pt x="824" y="659"/>
                </a:cubicBezTo>
                <a:cubicBezTo>
                  <a:pt x="824" y="658"/>
                  <a:pt x="824" y="656"/>
                  <a:pt x="825" y="655"/>
                </a:cubicBezTo>
                <a:cubicBezTo>
                  <a:pt x="828" y="656"/>
                  <a:pt x="829" y="657"/>
                  <a:pt x="831" y="658"/>
                </a:cubicBezTo>
                <a:cubicBezTo>
                  <a:pt x="829" y="659"/>
                  <a:pt x="828" y="660"/>
                  <a:pt x="830" y="661"/>
                </a:cubicBezTo>
                <a:close/>
                <a:moveTo>
                  <a:pt x="756" y="80"/>
                </a:moveTo>
                <a:cubicBezTo>
                  <a:pt x="742" y="76"/>
                  <a:pt x="723" y="82"/>
                  <a:pt x="720" y="75"/>
                </a:cubicBezTo>
                <a:cubicBezTo>
                  <a:pt x="728" y="73"/>
                  <a:pt x="754" y="72"/>
                  <a:pt x="756" y="80"/>
                </a:cubicBezTo>
                <a:close/>
                <a:moveTo>
                  <a:pt x="1700" y="1889"/>
                </a:moveTo>
                <a:cubicBezTo>
                  <a:pt x="1706" y="1884"/>
                  <a:pt x="1711" y="1879"/>
                  <a:pt x="1717" y="1875"/>
                </a:cubicBezTo>
                <a:cubicBezTo>
                  <a:pt x="1723" y="1870"/>
                  <a:pt x="1729" y="1865"/>
                  <a:pt x="1737" y="1860"/>
                </a:cubicBezTo>
                <a:cubicBezTo>
                  <a:pt x="1733" y="1866"/>
                  <a:pt x="1727" y="1871"/>
                  <a:pt x="1721" y="1876"/>
                </a:cubicBezTo>
                <a:cubicBezTo>
                  <a:pt x="1714" y="1881"/>
                  <a:pt x="1707" y="1885"/>
                  <a:pt x="1700" y="1889"/>
                </a:cubicBezTo>
                <a:close/>
                <a:moveTo>
                  <a:pt x="222" y="2415"/>
                </a:moveTo>
                <a:cubicBezTo>
                  <a:pt x="220" y="2413"/>
                  <a:pt x="225" y="2411"/>
                  <a:pt x="222" y="2409"/>
                </a:cubicBezTo>
                <a:cubicBezTo>
                  <a:pt x="226" y="2405"/>
                  <a:pt x="228" y="2408"/>
                  <a:pt x="233" y="2403"/>
                </a:cubicBezTo>
                <a:cubicBezTo>
                  <a:pt x="234" y="2405"/>
                  <a:pt x="231" y="2406"/>
                  <a:pt x="229" y="2407"/>
                </a:cubicBezTo>
                <a:cubicBezTo>
                  <a:pt x="230" y="2409"/>
                  <a:pt x="231" y="2409"/>
                  <a:pt x="232" y="2409"/>
                </a:cubicBezTo>
                <a:cubicBezTo>
                  <a:pt x="233" y="2412"/>
                  <a:pt x="224" y="2416"/>
                  <a:pt x="222" y="2415"/>
                </a:cubicBezTo>
                <a:close/>
                <a:moveTo>
                  <a:pt x="261" y="2333"/>
                </a:moveTo>
                <a:cubicBezTo>
                  <a:pt x="261" y="2330"/>
                  <a:pt x="266" y="2327"/>
                  <a:pt x="271" y="2324"/>
                </a:cubicBezTo>
                <a:cubicBezTo>
                  <a:pt x="272" y="2328"/>
                  <a:pt x="267" y="2332"/>
                  <a:pt x="264" y="2335"/>
                </a:cubicBezTo>
                <a:cubicBezTo>
                  <a:pt x="264" y="2333"/>
                  <a:pt x="263" y="2333"/>
                  <a:pt x="261" y="2333"/>
                </a:cubicBezTo>
                <a:close/>
                <a:moveTo>
                  <a:pt x="323" y="2248"/>
                </a:moveTo>
                <a:cubicBezTo>
                  <a:pt x="323" y="2245"/>
                  <a:pt x="335" y="2233"/>
                  <a:pt x="338" y="2240"/>
                </a:cubicBezTo>
                <a:cubicBezTo>
                  <a:pt x="330" y="2243"/>
                  <a:pt x="331" y="2244"/>
                  <a:pt x="323" y="2248"/>
                </a:cubicBezTo>
                <a:close/>
                <a:moveTo>
                  <a:pt x="577" y="2278"/>
                </a:moveTo>
                <a:cubicBezTo>
                  <a:pt x="569" y="2279"/>
                  <a:pt x="588" y="2266"/>
                  <a:pt x="588" y="2273"/>
                </a:cubicBezTo>
                <a:cubicBezTo>
                  <a:pt x="586" y="2274"/>
                  <a:pt x="578" y="2276"/>
                  <a:pt x="577" y="2278"/>
                </a:cubicBezTo>
                <a:close/>
                <a:moveTo>
                  <a:pt x="623" y="2264"/>
                </a:moveTo>
                <a:cubicBezTo>
                  <a:pt x="620" y="2262"/>
                  <a:pt x="630" y="2258"/>
                  <a:pt x="624" y="2259"/>
                </a:cubicBezTo>
                <a:cubicBezTo>
                  <a:pt x="625" y="2257"/>
                  <a:pt x="639" y="2248"/>
                  <a:pt x="640" y="2253"/>
                </a:cubicBezTo>
                <a:cubicBezTo>
                  <a:pt x="631" y="2256"/>
                  <a:pt x="628" y="2260"/>
                  <a:pt x="623" y="2264"/>
                </a:cubicBezTo>
                <a:close/>
                <a:moveTo>
                  <a:pt x="789" y="1682"/>
                </a:moveTo>
                <a:cubicBezTo>
                  <a:pt x="787" y="1678"/>
                  <a:pt x="799" y="1674"/>
                  <a:pt x="803" y="1675"/>
                </a:cubicBezTo>
                <a:cubicBezTo>
                  <a:pt x="802" y="1681"/>
                  <a:pt x="791" y="1681"/>
                  <a:pt x="789" y="1682"/>
                </a:cubicBezTo>
                <a:close/>
                <a:moveTo>
                  <a:pt x="960" y="1894"/>
                </a:moveTo>
                <a:cubicBezTo>
                  <a:pt x="957" y="1888"/>
                  <a:pt x="967" y="1890"/>
                  <a:pt x="970" y="1888"/>
                </a:cubicBezTo>
                <a:cubicBezTo>
                  <a:pt x="971" y="1892"/>
                  <a:pt x="963" y="1895"/>
                  <a:pt x="960" y="1894"/>
                </a:cubicBezTo>
                <a:close/>
                <a:moveTo>
                  <a:pt x="1169" y="1812"/>
                </a:moveTo>
                <a:cubicBezTo>
                  <a:pt x="1173" y="1816"/>
                  <a:pt x="1160" y="1816"/>
                  <a:pt x="1160" y="1820"/>
                </a:cubicBezTo>
                <a:cubicBezTo>
                  <a:pt x="1162" y="1821"/>
                  <a:pt x="1165" y="1817"/>
                  <a:pt x="1170" y="1818"/>
                </a:cubicBezTo>
                <a:cubicBezTo>
                  <a:pt x="1183" y="1797"/>
                  <a:pt x="1221" y="1795"/>
                  <a:pt x="1248" y="1784"/>
                </a:cubicBezTo>
                <a:cubicBezTo>
                  <a:pt x="1258" y="1780"/>
                  <a:pt x="1268" y="1775"/>
                  <a:pt x="1277" y="1770"/>
                </a:cubicBezTo>
                <a:cubicBezTo>
                  <a:pt x="1286" y="1766"/>
                  <a:pt x="1294" y="1762"/>
                  <a:pt x="1302" y="1760"/>
                </a:cubicBezTo>
                <a:cubicBezTo>
                  <a:pt x="1304" y="1761"/>
                  <a:pt x="1307" y="1760"/>
                  <a:pt x="1308" y="1762"/>
                </a:cubicBezTo>
                <a:cubicBezTo>
                  <a:pt x="1313" y="1756"/>
                  <a:pt x="1322" y="1758"/>
                  <a:pt x="1331" y="1755"/>
                </a:cubicBezTo>
                <a:cubicBezTo>
                  <a:pt x="1335" y="1758"/>
                  <a:pt x="1330" y="1759"/>
                  <a:pt x="1339" y="1755"/>
                </a:cubicBezTo>
                <a:cubicBezTo>
                  <a:pt x="1337" y="1758"/>
                  <a:pt x="1341" y="1758"/>
                  <a:pt x="1342" y="1761"/>
                </a:cubicBezTo>
                <a:cubicBezTo>
                  <a:pt x="1337" y="1764"/>
                  <a:pt x="1337" y="1760"/>
                  <a:pt x="1335" y="1759"/>
                </a:cubicBezTo>
                <a:cubicBezTo>
                  <a:pt x="1333" y="1762"/>
                  <a:pt x="1330" y="1765"/>
                  <a:pt x="1330" y="1769"/>
                </a:cubicBezTo>
                <a:cubicBezTo>
                  <a:pt x="1326" y="1769"/>
                  <a:pt x="1324" y="1766"/>
                  <a:pt x="1320" y="1766"/>
                </a:cubicBezTo>
                <a:cubicBezTo>
                  <a:pt x="1316" y="1768"/>
                  <a:pt x="1317" y="1771"/>
                  <a:pt x="1314" y="1772"/>
                </a:cubicBezTo>
                <a:cubicBezTo>
                  <a:pt x="1319" y="1776"/>
                  <a:pt x="1332" y="1767"/>
                  <a:pt x="1340" y="1771"/>
                </a:cubicBezTo>
                <a:cubicBezTo>
                  <a:pt x="1330" y="1775"/>
                  <a:pt x="1327" y="1772"/>
                  <a:pt x="1317" y="1776"/>
                </a:cubicBezTo>
                <a:cubicBezTo>
                  <a:pt x="1323" y="1776"/>
                  <a:pt x="1330" y="1774"/>
                  <a:pt x="1336" y="1774"/>
                </a:cubicBezTo>
                <a:cubicBezTo>
                  <a:pt x="1347" y="1767"/>
                  <a:pt x="1346" y="1759"/>
                  <a:pt x="1351" y="1752"/>
                </a:cubicBezTo>
                <a:cubicBezTo>
                  <a:pt x="1353" y="1749"/>
                  <a:pt x="1356" y="1747"/>
                  <a:pt x="1361" y="1744"/>
                </a:cubicBezTo>
                <a:cubicBezTo>
                  <a:pt x="1358" y="1742"/>
                  <a:pt x="1352" y="1744"/>
                  <a:pt x="1348" y="1744"/>
                </a:cubicBezTo>
                <a:cubicBezTo>
                  <a:pt x="1353" y="1739"/>
                  <a:pt x="1360" y="1737"/>
                  <a:pt x="1367" y="1735"/>
                </a:cubicBezTo>
                <a:cubicBezTo>
                  <a:pt x="1373" y="1733"/>
                  <a:pt x="1380" y="1732"/>
                  <a:pt x="1383" y="1727"/>
                </a:cubicBezTo>
                <a:cubicBezTo>
                  <a:pt x="1386" y="1727"/>
                  <a:pt x="1390" y="1726"/>
                  <a:pt x="1392" y="1728"/>
                </a:cubicBezTo>
                <a:cubicBezTo>
                  <a:pt x="1395" y="1727"/>
                  <a:pt x="1398" y="1724"/>
                  <a:pt x="1401" y="1722"/>
                </a:cubicBezTo>
                <a:cubicBezTo>
                  <a:pt x="1405" y="1720"/>
                  <a:pt x="1408" y="1718"/>
                  <a:pt x="1410" y="1720"/>
                </a:cubicBezTo>
                <a:cubicBezTo>
                  <a:pt x="1414" y="1719"/>
                  <a:pt x="1409" y="1716"/>
                  <a:pt x="1413" y="1715"/>
                </a:cubicBezTo>
                <a:cubicBezTo>
                  <a:pt x="1418" y="1716"/>
                  <a:pt x="1422" y="1715"/>
                  <a:pt x="1426" y="1713"/>
                </a:cubicBezTo>
                <a:cubicBezTo>
                  <a:pt x="1431" y="1712"/>
                  <a:pt x="1435" y="1710"/>
                  <a:pt x="1439" y="1707"/>
                </a:cubicBezTo>
                <a:cubicBezTo>
                  <a:pt x="1448" y="1702"/>
                  <a:pt x="1456" y="1697"/>
                  <a:pt x="1464" y="1696"/>
                </a:cubicBezTo>
                <a:cubicBezTo>
                  <a:pt x="1465" y="1694"/>
                  <a:pt x="1467" y="1692"/>
                  <a:pt x="1470" y="1689"/>
                </a:cubicBezTo>
                <a:cubicBezTo>
                  <a:pt x="1473" y="1687"/>
                  <a:pt x="1476" y="1685"/>
                  <a:pt x="1480" y="1683"/>
                </a:cubicBezTo>
                <a:cubicBezTo>
                  <a:pt x="1483" y="1681"/>
                  <a:pt x="1487" y="1679"/>
                  <a:pt x="1490" y="1678"/>
                </a:cubicBezTo>
                <a:cubicBezTo>
                  <a:pt x="1493" y="1676"/>
                  <a:pt x="1496" y="1675"/>
                  <a:pt x="1498" y="1674"/>
                </a:cubicBezTo>
                <a:cubicBezTo>
                  <a:pt x="1498" y="1671"/>
                  <a:pt x="1501" y="1668"/>
                  <a:pt x="1504" y="1664"/>
                </a:cubicBezTo>
                <a:cubicBezTo>
                  <a:pt x="1508" y="1661"/>
                  <a:pt x="1513" y="1657"/>
                  <a:pt x="1518" y="1654"/>
                </a:cubicBezTo>
                <a:cubicBezTo>
                  <a:pt x="1520" y="1653"/>
                  <a:pt x="1523" y="1651"/>
                  <a:pt x="1525" y="1650"/>
                </a:cubicBezTo>
                <a:cubicBezTo>
                  <a:pt x="1528" y="1648"/>
                  <a:pt x="1531" y="1647"/>
                  <a:pt x="1533" y="1645"/>
                </a:cubicBezTo>
                <a:cubicBezTo>
                  <a:pt x="1536" y="1644"/>
                  <a:pt x="1539" y="1643"/>
                  <a:pt x="1541" y="1642"/>
                </a:cubicBezTo>
                <a:cubicBezTo>
                  <a:pt x="1543" y="1641"/>
                  <a:pt x="1546" y="1640"/>
                  <a:pt x="1548" y="1640"/>
                </a:cubicBezTo>
                <a:cubicBezTo>
                  <a:pt x="1550" y="1637"/>
                  <a:pt x="1552" y="1635"/>
                  <a:pt x="1554" y="1634"/>
                </a:cubicBezTo>
                <a:cubicBezTo>
                  <a:pt x="1555" y="1632"/>
                  <a:pt x="1556" y="1631"/>
                  <a:pt x="1557" y="1629"/>
                </a:cubicBezTo>
                <a:cubicBezTo>
                  <a:pt x="1557" y="1628"/>
                  <a:pt x="1558" y="1627"/>
                  <a:pt x="1559" y="1625"/>
                </a:cubicBezTo>
                <a:cubicBezTo>
                  <a:pt x="1561" y="1623"/>
                  <a:pt x="1562" y="1622"/>
                  <a:pt x="1565" y="1619"/>
                </a:cubicBezTo>
                <a:cubicBezTo>
                  <a:pt x="1564" y="1620"/>
                  <a:pt x="1563" y="1621"/>
                  <a:pt x="1562" y="1621"/>
                </a:cubicBezTo>
                <a:cubicBezTo>
                  <a:pt x="1560" y="1622"/>
                  <a:pt x="1559" y="1622"/>
                  <a:pt x="1557" y="1623"/>
                </a:cubicBezTo>
                <a:cubicBezTo>
                  <a:pt x="1554" y="1624"/>
                  <a:pt x="1552" y="1625"/>
                  <a:pt x="1553" y="1626"/>
                </a:cubicBezTo>
                <a:cubicBezTo>
                  <a:pt x="1548" y="1622"/>
                  <a:pt x="1556" y="1617"/>
                  <a:pt x="1566" y="1608"/>
                </a:cubicBezTo>
                <a:cubicBezTo>
                  <a:pt x="1566" y="1608"/>
                  <a:pt x="1566" y="1611"/>
                  <a:pt x="1564" y="1612"/>
                </a:cubicBezTo>
                <a:cubicBezTo>
                  <a:pt x="1573" y="1606"/>
                  <a:pt x="1580" y="1593"/>
                  <a:pt x="1589" y="1581"/>
                </a:cubicBezTo>
                <a:cubicBezTo>
                  <a:pt x="1597" y="1570"/>
                  <a:pt x="1607" y="1558"/>
                  <a:pt x="1622" y="1554"/>
                </a:cubicBezTo>
                <a:cubicBezTo>
                  <a:pt x="1620" y="1558"/>
                  <a:pt x="1618" y="1561"/>
                  <a:pt x="1616" y="1563"/>
                </a:cubicBezTo>
                <a:cubicBezTo>
                  <a:pt x="1614" y="1566"/>
                  <a:pt x="1613" y="1569"/>
                  <a:pt x="1613" y="1571"/>
                </a:cubicBezTo>
                <a:cubicBezTo>
                  <a:pt x="1613" y="1569"/>
                  <a:pt x="1618" y="1564"/>
                  <a:pt x="1622" y="1559"/>
                </a:cubicBezTo>
                <a:cubicBezTo>
                  <a:pt x="1625" y="1557"/>
                  <a:pt x="1626" y="1554"/>
                  <a:pt x="1627" y="1552"/>
                </a:cubicBezTo>
                <a:cubicBezTo>
                  <a:pt x="1628" y="1551"/>
                  <a:pt x="1628" y="1550"/>
                  <a:pt x="1628" y="1549"/>
                </a:cubicBezTo>
                <a:cubicBezTo>
                  <a:pt x="1628" y="1548"/>
                  <a:pt x="1628" y="1548"/>
                  <a:pt x="1628" y="1547"/>
                </a:cubicBezTo>
                <a:cubicBezTo>
                  <a:pt x="1627" y="1547"/>
                  <a:pt x="1627" y="1546"/>
                  <a:pt x="1627" y="1546"/>
                </a:cubicBezTo>
                <a:cubicBezTo>
                  <a:pt x="1629" y="1541"/>
                  <a:pt x="1633" y="1540"/>
                  <a:pt x="1636" y="1540"/>
                </a:cubicBezTo>
                <a:cubicBezTo>
                  <a:pt x="1638" y="1542"/>
                  <a:pt x="1641" y="1544"/>
                  <a:pt x="1637" y="1549"/>
                </a:cubicBezTo>
                <a:cubicBezTo>
                  <a:pt x="1639" y="1552"/>
                  <a:pt x="1641" y="1542"/>
                  <a:pt x="1644" y="1547"/>
                </a:cubicBezTo>
                <a:cubicBezTo>
                  <a:pt x="1637" y="1557"/>
                  <a:pt x="1629" y="1561"/>
                  <a:pt x="1621" y="1572"/>
                </a:cubicBezTo>
                <a:cubicBezTo>
                  <a:pt x="1627" y="1570"/>
                  <a:pt x="1633" y="1564"/>
                  <a:pt x="1640" y="1554"/>
                </a:cubicBezTo>
                <a:cubicBezTo>
                  <a:pt x="1639" y="1557"/>
                  <a:pt x="1638" y="1560"/>
                  <a:pt x="1637" y="1563"/>
                </a:cubicBezTo>
                <a:cubicBezTo>
                  <a:pt x="1635" y="1567"/>
                  <a:pt x="1634" y="1569"/>
                  <a:pt x="1632" y="1572"/>
                </a:cubicBezTo>
                <a:cubicBezTo>
                  <a:pt x="1629" y="1578"/>
                  <a:pt x="1626" y="1583"/>
                  <a:pt x="1623" y="1588"/>
                </a:cubicBezTo>
                <a:cubicBezTo>
                  <a:pt x="1619" y="1593"/>
                  <a:pt x="1615" y="1598"/>
                  <a:pt x="1610" y="1603"/>
                </a:cubicBezTo>
                <a:cubicBezTo>
                  <a:pt x="1605" y="1607"/>
                  <a:pt x="1600" y="1612"/>
                  <a:pt x="1594" y="1617"/>
                </a:cubicBezTo>
                <a:cubicBezTo>
                  <a:pt x="1597" y="1619"/>
                  <a:pt x="1600" y="1618"/>
                  <a:pt x="1603" y="1616"/>
                </a:cubicBezTo>
                <a:cubicBezTo>
                  <a:pt x="1606" y="1615"/>
                  <a:pt x="1609" y="1612"/>
                  <a:pt x="1612" y="1613"/>
                </a:cubicBezTo>
                <a:cubicBezTo>
                  <a:pt x="1610" y="1615"/>
                  <a:pt x="1608" y="1617"/>
                  <a:pt x="1606" y="1619"/>
                </a:cubicBezTo>
                <a:cubicBezTo>
                  <a:pt x="1604" y="1620"/>
                  <a:pt x="1603" y="1622"/>
                  <a:pt x="1601" y="1624"/>
                </a:cubicBezTo>
                <a:cubicBezTo>
                  <a:pt x="1598" y="1627"/>
                  <a:pt x="1596" y="1631"/>
                  <a:pt x="1593" y="1634"/>
                </a:cubicBezTo>
                <a:cubicBezTo>
                  <a:pt x="1591" y="1637"/>
                  <a:pt x="1589" y="1640"/>
                  <a:pt x="1586" y="1643"/>
                </a:cubicBezTo>
                <a:cubicBezTo>
                  <a:pt x="1583" y="1646"/>
                  <a:pt x="1581" y="1648"/>
                  <a:pt x="1577" y="1650"/>
                </a:cubicBezTo>
                <a:cubicBezTo>
                  <a:pt x="1577" y="1650"/>
                  <a:pt x="1576" y="1649"/>
                  <a:pt x="1575" y="1648"/>
                </a:cubicBezTo>
                <a:cubicBezTo>
                  <a:pt x="1572" y="1647"/>
                  <a:pt x="1575" y="1645"/>
                  <a:pt x="1578" y="1643"/>
                </a:cubicBezTo>
                <a:cubicBezTo>
                  <a:pt x="1572" y="1642"/>
                  <a:pt x="1570" y="1650"/>
                  <a:pt x="1576" y="1652"/>
                </a:cubicBezTo>
                <a:cubicBezTo>
                  <a:pt x="1571" y="1656"/>
                  <a:pt x="1570" y="1660"/>
                  <a:pt x="1563" y="1664"/>
                </a:cubicBezTo>
                <a:cubicBezTo>
                  <a:pt x="1561" y="1662"/>
                  <a:pt x="1564" y="1659"/>
                  <a:pt x="1569" y="1656"/>
                </a:cubicBezTo>
                <a:cubicBezTo>
                  <a:pt x="1559" y="1656"/>
                  <a:pt x="1554" y="1670"/>
                  <a:pt x="1547" y="1678"/>
                </a:cubicBezTo>
                <a:cubicBezTo>
                  <a:pt x="1543" y="1683"/>
                  <a:pt x="1543" y="1675"/>
                  <a:pt x="1539" y="1678"/>
                </a:cubicBezTo>
                <a:cubicBezTo>
                  <a:pt x="1538" y="1680"/>
                  <a:pt x="1535" y="1683"/>
                  <a:pt x="1531" y="1686"/>
                </a:cubicBezTo>
                <a:cubicBezTo>
                  <a:pt x="1529" y="1688"/>
                  <a:pt x="1526" y="1689"/>
                  <a:pt x="1524" y="1691"/>
                </a:cubicBezTo>
                <a:cubicBezTo>
                  <a:pt x="1521" y="1693"/>
                  <a:pt x="1519" y="1695"/>
                  <a:pt x="1516" y="1696"/>
                </a:cubicBezTo>
                <a:cubicBezTo>
                  <a:pt x="1513" y="1698"/>
                  <a:pt x="1510" y="1700"/>
                  <a:pt x="1507" y="1701"/>
                </a:cubicBezTo>
                <a:cubicBezTo>
                  <a:pt x="1504" y="1703"/>
                  <a:pt x="1502" y="1704"/>
                  <a:pt x="1499" y="1705"/>
                </a:cubicBezTo>
                <a:cubicBezTo>
                  <a:pt x="1494" y="1707"/>
                  <a:pt x="1489" y="1709"/>
                  <a:pt x="1486" y="1709"/>
                </a:cubicBezTo>
                <a:cubicBezTo>
                  <a:pt x="1483" y="1713"/>
                  <a:pt x="1482" y="1714"/>
                  <a:pt x="1487" y="1716"/>
                </a:cubicBezTo>
                <a:cubicBezTo>
                  <a:pt x="1481" y="1721"/>
                  <a:pt x="1476" y="1721"/>
                  <a:pt x="1474" y="1719"/>
                </a:cubicBezTo>
                <a:cubicBezTo>
                  <a:pt x="1472" y="1723"/>
                  <a:pt x="1468" y="1726"/>
                  <a:pt x="1462" y="1727"/>
                </a:cubicBezTo>
                <a:cubicBezTo>
                  <a:pt x="1457" y="1729"/>
                  <a:pt x="1450" y="1729"/>
                  <a:pt x="1445" y="1730"/>
                </a:cubicBezTo>
                <a:cubicBezTo>
                  <a:pt x="1438" y="1733"/>
                  <a:pt x="1451" y="1732"/>
                  <a:pt x="1445" y="1734"/>
                </a:cubicBezTo>
                <a:cubicBezTo>
                  <a:pt x="1440" y="1736"/>
                  <a:pt x="1442" y="1734"/>
                  <a:pt x="1442" y="1733"/>
                </a:cubicBezTo>
                <a:cubicBezTo>
                  <a:pt x="1438" y="1734"/>
                  <a:pt x="1438" y="1736"/>
                  <a:pt x="1437" y="1738"/>
                </a:cubicBezTo>
                <a:cubicBezTo>
                  <a:pt x="1436" y="1739"/>
                  <a:pt x="1435" y="1740"/>
                  <a:pt x="1434" y="1740"/>
                </a:cubicBezTo>
                <a:cubicBezTo>
                  <a:pt x="1433" y="1741"/>
                  <a:pt x="1431" y="1742"/>
                  <a:pt x="1429" y="1742"/>
                </a:cubicBezTo>
                <a:cubicBezTo>
                  <a:pt x="1428" y="1739"/>
                  <a:pt x="1427" y="1735"/>
                  <a:pt x="1424" y="1731"/>
                </a:cubicBezTo>
                <a:cubicBezTo>
                  <a:pt x="1420" y="1732"/>
                  <a:pt x="1426" y="1736"/>
                  <a:pt x="1426" y="1739"/>
                </a:cubicBezTo>
                <a:cubicBezTo>
                  <a:pt x="1419" y="1743"/>
                  <a:pt x="1417" y="1738"/>
                  <a:pt x="1411" y="1740"/>
                </a:cubicBezTo>
                <a:cubicBezTo>
                  <a:pt x="1414" y="1742"/>
                  <a:pt x="1413" y="1746"/>
                  <a:pt x="1411" y="1749"/>
                </a:cubicBezTo>
                <a:cubicBezTo>
                  <a:pt x="1408" y="1752"/>
                  <a:pt x="1403" y="1754"/>
                  <a:pt x="1398" y="1750"/>
                </a:cubicBezTo>
                <a:cubicBezTo>
                  <a:pt x="1404" y="1747"/>
                  <a:pt x="1407" y="1749"/>
                  <a:pt x="1411" y="1749"/>
                </a:cubicBezTo>
                <a:cubicBezTo>
                  <a:pt x="1409" y="1746"/>
                  <a:pt x="1405" y="1746"/>
                  <a:pt x="1408" y="1742"/>
                </a:cubicBezTo>
                <a:cubicBezTo>
                  <a:pt x="1400" y="1749"/>
                  <a:pt x="1398" y="1746"/>
                  <a:pt x="1387" y="1748"/>
                </a:cubicBezTo>
                <a:cubicBezTo>
                  <a:pt x="1388" y="1751"/>
                  <a:pt x="1386" y="1756"/>
                  <a:pt x="1394" y="1759"/>
                </a:cubicBezTo>
                <a:cubicBezTo>
                  <a:pt x="1386" y="1759"/>
                  <a:pt x="1378" y="1761"/>
                  <a:pt x="1371" y="1761"/>
                </a:cubicBezTo>
                <a:cubicBezTo>
                  <a:pt x="1370" y="1757"/>
                  <a:pt x="1377" y="1756"/>
                  <a:pt x="1382" y="1754"/>
                </a:cubicBezTo>
                <a:cubicBezTo>
                  <a:pt x="1385" y="1753"/>
                  <a:pt x="1376" y="1750"/>
                  <a:pt x="1375" y="1749"/>
                </a:cubicBezTo>
                <a:cubicBezTo>
                  <a:pt x="1371" y="1751"/>
                  <a:pt x="1378" y="1750"/>
                  <a:pt x="1375" y="1754"/>
                </a:cubicBezTo>
                <a:cubicBezTo>
                  <a:pt x="1370" y="1755"/>
                  <a:pt x="1366" y="1754"/>
                  <a:pt x="1360" y="1757"/>
                </a:cubicBezTo>
                <a:cubicBezTo>
                  <a:pt x="1356" y="1755"/>
                  <a:pt x="1360" y="1755"/>
                  <a:pt x="1358" y="1752"/>
                </a:cubicBezTo>
                <a:cubicBezTo>
                  <a:pt x="1355" y="1754"/>
                  <a:pt x="1354" y="1755"/>
                  <a:pt x="1353" y="1757"/>
                </a:cubicBezTo>
                <a:cubicBezTo>
                  <a:pt x="1351" y="1763"/>
                  <a:pt x="1354" y="1767"/>
                  <a:pt x="1344" y="1770"/>
                </a:cubicBezTo>
                <a:cubicBezTo>
                  <a:pt x="1345" y="1771"/>
                  <a:pt x="1348" y="1772"/>
                  <a:pt x="1351" y="1771"/>
                </a:cubicBezTo>
                <a:cubicBezTo>
                  <a:pt x="1342" y="1780"/>
                  <a:pt x="1328" y="1783"/>
                  <a:pt x="1315" y="1786"/>
                </a:cubicBezTo>
                <a:cubicBezTo>
                  <a:pt x="1311" y="1787"/>
                  <a:pt x="1308" y="1787"/>
                  <a:pt x="1305" y="1788"/>
                </a:cubicBezTo>
                <a:cubicBezTo>
                  <a:pt x="1302" y="1789"/>
                  <a:pt x="1299" y="1790"/>
                  <a:pt x="1296" y="1790"/>
                </a:cubicBezTo>
                <a:cubicBezTo>
                  <a:pt x="1291" y="1792"/>
                  <a:pt x="1286" y="1794"/>
                  <a:pt x="1283" y="1798"/>
                </a:cubicBezTo>
                <a:cubicBezTo>
                  <a:pt x="1276" y="1797"/>
                  <a:pt x="1279" y="1795"/>
                  <a:pt x="1273" y="1800"/>
                </a:cubicBezTo>
                <a:cubicBezTo>
                  <a:pt x="1267" y="1794"/>
                  <a:pt x="1274" y="1789"/>
                  <a:pt x="1280" y="1784"/>
                </a:cubicBezTo>
                <a:cubicBezTo>
                  <a:pt x="1282" y="1786"/>
                  <a:pt x="1280" y="1788"/>
                  <a:pt x="1280" y="1790"/>
                </a:cubicBezTo>
                <a:cubicBezTo>
                  <a:pt x="1285" y="1789"/>
                  <a:pt x="1291" y="1789"/>
                  <a:pt x="1297" y="1787"/>
                </a:cubicBezTo>
                <a:cubicBezTo>
                  <a:pt x="1299" y="1787"/>
                  <a:pt x="1300" y="1787"/>
                  <a:pt x="1302" y="1786"/>
                </a:cubicBezTo>
                <a:cubicBezTo>
                  <a:pt x="1304" y="1786"/>
                  <a:pt x="1305" y="1785"/>
                  <a:pt x="1307" y="1784"/>
                </a:cubicBezTo>
                <a:cubicBezTo>
                  <a:pt x="1310" y="1783"/>
                  <a:pt x="1313" y="1781"/>
                  <a:pt x="1316" y="1778"/>
                </a:cubicBezTo>
                <a:cubicBezTo>
                  <a:pt x="1311" y="1779"/>
                  <a:pt x="1307" y="1780"/>
                  <a:pt x="1303" y="1781"/>
                </a:cubicBezTo>
                <a:cubicBezTo>
                  <a:pt x="1301" y="1782"/>
                  <a:pt x="1300" y="1782"/>
                  <a:pt x="1298" y="1782"/>
                </a:cubicBezTo>
                <a:cubicBezTo>
                  <a:pt x="1296" y="1782"/>
                  <a:pt x="1294" y="1783"/>
                  <a:pt x="1293" y="1783"/>
                </a:cubicBezTo>
                <a:cubicBezTo>
                  <a:pt x="1286" y="1784"/>
                  <a:pt x="1280" y="1784"/>
                  <a:pt x="1273" y="1786"/>
                </a:cubicBezTo>
                <a:cubicBezTo>
                  <a:pt x="1273" y="1781"/>
                  <a:pt x="1272" y="1782"/>
                  <a:pt x="1269" y="1780"/>
                </a:cubicBezTo>
                <a:cubicBezTo>
                  <a:pt x="1263" y="1784"/>
                  <a:pt x="1276" y="1786"/>
                  <a:pt x="1270" y="1790"/>
                </a:cubicBezTo>
                <a:cubicBezTo>
                  <a:pt x="1266" y="1787"/>
                  <a:pt x="1256" y="1798"/>
                  <a:pt x="1245" y="1796"/>
                </a:cubicBezTo>
                <a:cubicBezTo>
                  <a:pt x="1243" y="1797"/>
                  <a:pt x="1246" y="1798"/>
                  <a:pt x="1248" y="1798"/>
                </a:cubicBezTo>
                <a:cubicBezTo>
                  <a:pt x="1246" y="1802"/>
                  <a:pt x="1240" y="1796"/>
                  <a:pt x="1235" y="1800"/>
                </a:cubicBezTo>
                <a:cubicBezTo>
                  <a:pt x="1236" y="1800"/>
                  <a:pt x="1239" y="1800"/>
                  <a:pt x="1241" y="1800"/>
                </a:cubicBezTo>
                <a:cubicBezTo>
                  <a:pt x="1241" y="1805"/>
                  <a:pt x="1237" y="1800"/>
                  <a:pt x="1234" y="1803"/>
                </a:cubicBezTo>
                <a:cubicBezTo>
                  <a:pt x="1234" y="1804"/>
                  <a:pt x="1236" y="1803"/>
                  <a:pt x="1238" y="1803"/>
                </a:cubicBezTo>
                <a:cubicBezTo>
                  <a:pt x="1238" y="1807"/>
                  <a:pt x="1229" y="1807"/>
                  <a:pt x="1228" y="1811"/>
                </a:cubicBezTo>
                <a:cubicBezTo>
                  <a:pt x="1225" y="1809"/>
                  <a:pt x="1217" y="1807"/>
                  <a:pt x="1215" y="1814"/>
                </a:cubicBezTo>
                <a:cubicBezTo>
                  <a:pt x="1189" y="1816"/>
                  <a:pt x="1163" y="1825"/>
                  <a:pt x="1138" y="1833"/>
                </a:cubicBezTo>
                <a:cubicBezTo>
                  <a:pt x="1138" y="1832"/>
                  <a:pt x="1137" y="1831"/>
                  <a:pt x="1137" y="1829"/>
                </a:cubicBezTo>
                <a:cubicBezTo>
                  <a:pt x="1121" y="1841"/>
                  <a:pt x="1104" y="1843"/>
                  <a:pt x="1087" y="1850"/>
                </a:cubicBezTo>
                <a:cubicBezTo>
                  <a:pt x="1096" y="1836"/>
                  <a:pt x="1121" y="1835"/>
                  <a:pt x="1140" y="1827"/>
                </a:cubicBezTo>
                <a:cubicBezTo>
                  <a:pt x="1150" y="1822"/>
                  <a:pt x="1157" y="1814"/>
                  <a:pt x="1169" y="1812"/>
                </a:cubicBezTo>
                <a:close/>
                <a:moveTo>
                  <a:pt x="1033" y="1870"/>
                </a:moveTo>
                <a:cubicBezTo>
                  <a:pt x="1041" y="1856"/>
                  <a:pt x="1069" y="1856"/>
                  <a:pt x="1086" y="1846"/>
                </a:cubicBezTo>
                <a:cubicBezTo>
                  <a:pt x="1077" y="1859"/>
                  <a:pt x="1047" y="1865"/>
                  <a:pt x="1033" y="1870"/>
                </a:cubicBezTo>
                <a:close/>
                <a:moveTo>
                  <a:pt x="1212" y="2055"/>
                </a:moveTo>
                <a:cubicBezTo>
                  <a:pt x="1216" y="2047"/>
                  <a:pt x="1224" y="2048"/>
                  <a:pt x="1234" y="2043"/>
                </a:cubicBezTo>
                <a:cubicBezTo>
                  <a:pt x="1230" y="2048"/>
                  <a:pt x="1221" y="2056"/>
                  <a:pt x="1212" y="2055"/>
                </a:cubicBezTo>
                <a:close/>
                <a:moveTo>
                  <a:pt x="1326" y="1753"/>
                </a:moveTo>
                <a:cubicBezTo>
                  <a:pt x="1324" y="1750"/>
                  <a:pt x="1326" y="1748"/>
                  <a:pt x="1331" y="1747"/>
                </a:cubicBezTo>
                <a:cubicBezTo>
                  <a:pt x="1332" y="1748"/>
                  <a:pt x="1333" y="1749"/>
                  <a:pt x="1333" y="1751"/>
                </a:cubicBezTo>
                <a:cubicBezTo>
                  <a:pt x="1331" y="1752"/>
                  <a:pt x="1328" y="1752"/>
                  <a:pt x="1326" y="1753"/>
                </a:cubicBezTo>
                <a:close/>
                <a:moveTo>
                  <a:pt x="1464" y="2019"/>
                </a:moveTo>
                <a:cubicBezTo>
                  <a:pt x="1465" y="2017"/>
                  <a:pt x="1466" y="2016"/>
                  <a:pt x="1468" y="2016"/>
                </a:cubicBezTo>
                <a:cubicBezTo>
                  <a:pt x="1475" y="2012"/>
                  <a:pt x="1486" y="2011"/>
                  <a:pt x="1493" y="2009"/>
                </a:cubicBezTo>
                <a:cubicBezTo>
                  <a:pt x="1490" y="2013"/>
                  <a:pt x="1477" y="2016"/>
                  <a:pt x="1469" y="2018"/>
                </a:cubicBezTo>
                <a:cubicBezTo>
                  <a:pt x="1467" y="2018"/>
                  <a:pt x="1465" y="2018"/>
                  <a:pt x="1464" y="2019"/>
                </a:cubicBezTo>
                <a:close/>
                <a:moveTo>
                  <a:pt x="1354" y="1763"/>
                </a:moveTo>
                <a:cubicBezTo>
                  <a:pt x="1355" y="1763"/>
                  <a:pt x="1355" y="1763"/>
                  <a:pt x="1356" y="1763"/>
                </a:cubicBezTo>
                <a:cubicBezTo>
                  <a:pt x="1360" y="1763"/>
                  <a:pt x="1362" y="1769"/>
                  <a:pt x="1361" y="1772"/>
                </a:cubicBezTo>
                <a:cubicBezTo>
                  <a:pt x="1360" y="1772"/>
                  <a:pt x="1360" y="1772"/>
                  <a:pt x="1360" y="1772"/>
                </a:cubicBezTo>
                <a:cubicBezTo>
                  <a:pt x="1353" y="1773"/>
                  <a:pt x="1357" y="1767"/>
                  <a:pt x="1354" y="1763"/>
                </a:cubicBezTo>
                <a:close/>
                <a:moveTo>
                  <a:pt x="1361" y="1763"/>
                </a:moveTo>
                <a:cubicBezTo>
                  <a:pt x="1360" y="1761"/>
                  <a:pt x="1364" y="1760"/>
                  <a:pt x="1366" y="1759"/>
                </a:cubicBezTo>
                <a:cubicBezTo>
                  <a:pt x="1366" y="1764"/>
                  <a:pt x="1371" y="1762"/>
                  <a:pt x="1371" y="1765"/>
                </a:cubicBezTo>
                <a:cubicBezTo>
                  <a:pt x="1366" y="1767"/>
                  <a:pt x="1365" y="1763"/>
                  <a:pt x="1361" y="1763"/>
                </a:cubicBezTo>
                <a:close/>
                <a:moveTo>
                  <a:pt x="1475" y="1988"/>
                </a:moveTo>
                <a:cubicBezTo>
                  <a:pt x="1476" y="1986"/>
                  <a:pt x="1480" y="1983"/>
                  <a:pt x="1484" y="1982"/>
                </a:cubicBezTo>
                <a:cubicBezTo>
                  <a:pt x="1488" y="1980"/>
                  <a:pt x="1492" y="1980"/>
                  <a:pt x="1493" y="1983"/>
                </a:cubicBezTo>
                <a:cubicBezTo>
                  <a:pt x="1485" y="1987"/>
                  <a:pt x="1482" y="1985"/>
                  <a:pt x="1475" y="1988"/>
                </a:cubicBezTo>
                <a:close/>
                <a:moveTo>
                  <a:pt x="1569" y="1968"/>
                </a:moveTo>
                <a:cubicBezTo>
                  <a:pt x="1576" y="1966"/>
                  <a:pt x="1585" y="1964"/>
                  <a:pt x="1588" y="1959"/>
                </a:cubicBezTo>
                <a:cubicBezTo>
                  <a:pt x="1592" y="1958"/>
                  <a:pt x="1588" y="1962"/>
                  <a:pt x="1583" y="1966"/>
                </a:cubicBezTo>
                <a:cubicBezTo>
                  <a:pt x="1577" y="1969"/>
                  <a:pt x="1571" y="1972"/>
                  <a:pt x="1569" y="1968"/>
                </a:cubicBezTo>
                <a:close/>
                <a:moveTo>
                  <a:pt x="1401" y="1699"/>
                </a:moveTo>
                <a:cubicBezTo>
                  <a:pt x="1400" y="1697"/>
                  <a:pt x="1402" y="1696"/>
                  <a:pt x="1405" y="1695"/>
                </a:cubicBezTo>
                <a:cubicBezTo>
                  <a:pt x="1407" y="1694"/>
                  <a:pt x="1411" y="1694"/>
                  <a:pt x="1413" y="1693"/>
                </a:cubicBezTo>
                <a:cubicBezTo>
                  <a:pt x="1414" y="1699"/>
                  <a:pt x="1406" y="1697"/>
                  <a:pt x="1401" y="1699"/>
                </a:cubicBezTo>
                <a:close/>
                <a:moveTo>
                  <a:pt x="1587" y="1973"/>
                </a:moveTo>
                <a:cubicBezTo>
                  <a:pt x="1584" y="1969"/>
                  <a:pt x="1608" y="1963"/>
                  <a:pt x="1609" y="1958"/>
                </a:cubicBezTo>
                <a:cubicBezTo>
                  <a:pt x="1619" y="1953"/>
                  <a:pt x="1608" y="1966"/>
                  <a:pt x="1615" y="1961"/>
                </a:cubicBezTo>
                <a:cubicBezTo>
                  <a:pt x="1612" y="1963"/>
                  <a:pt x="1608" y="1966"/>
                  <a:pt x="1603" y="1968"/>
                </a:cubicBezTo>
                <a:cubicBezTo>
                  <a:pt x="1598" y="1970"/>
                  <a:pt x="1592" y="1972"/>
                  <a:pt x="1587" y="1973"/>
                </a:cubicBezTo>
                <a:close/>
                <a:moveTo>
                  <a:pt x="1272" y="1457"/>
                </a:moveTo>
                <a:cubicBezTo>
                  <a:pt x="1270" y="1454"/>
                  <a:pt x="1272" y="1454"/>
                  <a:pt x="1271" y="1451"/>
                </a:cubicBezTo>
                <a:cubicBezTo>
                  <a:pt x="1272" y="1451"/>
                  <a:pt x="1274" y="1454"/>
                  <a:pt x="1276" y="1452"/>
                </a:cubicBezTo>
                <a:cubicBezTo>
                  <a:pt x="1278" y="1455"/>
                  <a:pt x="1274" y="1456"/>
                  <a:pt x="1272" y="1457"/>
                </a:cubicBezTo>
                <a:close/>
                <a:moveTo>
                  <a:pt x="1282" y="1456"/>
                </a:moveTo>
                <a:cubicBezTo>
                  <a:pt x="1283" y="1454"/>
                  <a:pt x="1284" y="1453"/>
                  <a:pt x="1286" y="1452"/>
                </a:cubicBezTo>
                <a:cubicBezTo>
                  <a:pt x="1287" y="1450"/>
                  <a:pt x="1289" y="1449"/>
                  <a:pt x="1291" y="1449"/>
                </a:cubicBezTo>
                <a:cubicBezTo>
                  <a:pt x="1294" y="1454"/>
                  <a:pt x="1285" y="1455"/>
                  <a:pt x="1282" y="1456"/>
                </a:cubicBezTo>
                <a:close/>
                <a:moveTo>
                  <a:pt x="1261" y="1424"/>
                </a:moveTo>
                <a:cubicBezTo>
                  <a:pt x="1265" y="1426"/>
                  <a:pt x="1264" y="1421"/>
                  <a:pt x="1267" y="1423"/>
                </a:cubicBezTo>
                <a:cubicBezTo>
                  <a:pt x="1271" y="1427"/>
                  <a:pt x="1263" y="1429"/>
                  <a:pt x="1261" y="1424"/>
                </a:cubicBezTo>
                <a:close/>
                <a:moveTo>
                  <a:pt x="1282" y="1450"/>
                </a:moveTo>
                <a:cubicBezTo>
                  <a:pt x="1280" y="1447"/>
                  <a:pt x="1281" y="1444"/>
                  <a:pt x="1285" y="1445"/>
                </a:cubicBezTo>
                <a:cubicBezTo>
                  <a:pt x="1285" y="1448"/>
                  <a:pt x="1285" y="1452"/>
                  <a:pt x="1282" y="1450"/>
                </a:cubicBezTo>
                <a:close/>
                <a:moveTo>
                  <a:pt x="1296" y="1444"/>
                </a:moveTo>
                <a:cubicBezTo>
                  <a:pt x="1295" y="1441"/>
                  <a:pt x="1296" y="1438"/>
                  <a:pt x="1300" y="1438"/>
                </a:cubicBezTo>
                <a:cubicBezTo>
                  <a:pt x="1302" y="1441"/>
                  <a:pt x="1297" y="1441"/>
                  <a:pt x="1297" y="1442"/>
                </a:cubicBezTo>
                <a:cubicBezTo>
                  <a:pt x="1299" y="1444"/>
                  <a:pt x="1300" y="1441"/>
                  <a:pt x="1302" y="1441"/>
                </a:cubicBezTo>
                <a:cubicBezTo>
                  <a:pt x="1303" y="1445"/>
                  <a:pt x="1299" y="1444"/>
                  <a:pt x="1296" y="1444"/>
                </a:cubicBezTo>
                <a:close/>
                <a:moveTo>
                  <a:pt x="1313" y="1421"/>
                </a:moveTo>
                <a:cubicBezTo>
                  <a:pt x="1310" y="1418"/>
                  <a:pt x="1312" y="1417"/>
                  <a:pt x="1313" y="1416"/>
                </a:cubicBezTo>
                <a:cubicBezTo>
                  <a:pt x="1315" y="1416"/>
                  <a:pt x="1318" y="1415"/>
                  <a:pt x="1317" y="1413"/>
                </a:cubicBezTo>
                <a:cubicBezTo>
                  <a:pt x="1320" y="1419"/>
                  <a:pt x="1314" y="1417"/>
                  <a:pt x="1313" y="1421"/>
                </a:cubicBezTo>
                <a:close/>
                <a:moveTo>
                  <a:pt x="1320" y="1423"/>
                </a:moveTo>
                <a:cubicBezTo>
                  <a:pt x="1318" y="1420"/>
                  <a:pt x="1324" y="1417"/>
                  <a:pt x="1326" y="1418"/>
                </a:cubicBezTo>
                <a:cubicBezTo>
                  <a:pt x="1329" y="1420"/>
                  <a:pt x="1322" y="1420"/>
                  <a:pt x="1328" y="1423"/>
                </a:cubicBezTo>
                <a:cubicBezTo>
                  <a:pt x="1325" y="1422"/>
                  <a:pt x="1322" y="1423"/>
                  <a:pt x="1320" y="1423"/>
                </a:cubicBezTo>
                <a:close/>
                <a:moveTo>
                  <a:pt x="1551" y="1618"/>
                </a:moveTo>
                <a:cubicBezTo>
                  <a:pt x="1553" y="1614"/>
                  <a:pt x="1554" y="1611"/>
                  <a:pt x="1556" y="1608"/>
                </a:cubicBezTo>
                <a:cubicBezTo>
                  <a:pt x="1557" y="1606"/>
                  <a:pt x="1559" y="1603"/>
                  <a:pt x="1560" y="1601"/>
                </a:cubicBezTo>
                <a:cubicBezTo>
                  <a:pt x="1562" y="1598"/>
                  <a:pt x="1564" y="1596"/>
                  <a:pt x="1566" y="1593"/>
                </a:cubicBezTo>
                <a:cubicBezTo>
                  <a:pt x="1567" y="1592"/>
                  <a:pt x="1568" y="1591"/>
                  <a:pt x="1569" y="1589"/>
                </a:cubicBezTo>
                <a:cubicBezTo>
                  <a:pt x="1570" y="1588"/>
                  <a:pt x="1571" y="1586"/>
                  <a:pt x="1572" y="1584"/>
                </a:cubicBezTo>
                <a:cubicBezTo>
                  <a:pt x="1574" y="1587"/>
                  <a:pt x="1566" y="1591"/>
                  <a:pt x="1573" y="1592"/>
                </a:cubicBezTo>
                <a:cubicBezTo>
                  <a:pt x="1563" y="1601"/>
                  <a:pt x="1560" y="1609"/>
                  <a:pt x="1551" y="1618"/>
                </a:cubicBezTo>
                <a:close/>
                <a:moveTo>
                  <a:pt x="1320" y="1415"/>
                </a:moveTo>
                <a:cubicBezTo>
                  <a:pt x="1320" y="1412"/>
                  <a:pt x="1319" y="1403"/>
                  <a:pt x="1328" y="1407"/>
                </a:cubicBezTo>
                <a:cubicBezTo>
                  <a:pt x="1323" y="1407"/>
                  <a:pt x="1323" y="1412"/>
                  <a:pt x="1320" y="1415"/>
                </a:cubicBezTo>
                <a:close/>
                <a:moveTo>
                  <a:pt x="1333" y="1420"/>
                </a:moveTo>
                <a:cubicBezTo>
                  <a:pt x="1330" y="1417"/>
                  <a:pt x="1329" y="1413"/>
                  <a:pt x="1332" y="1414"/>
                </a:cubicBezTo>
                <a:cubicBezTo>
                  <a:pt x="1334" y="1416"/>
                  <a:pt x="1335" y="1418"/>
                  <a:pt x="1333" y="1420"/>
                </a:cubicBezTo>
                <a:close/>
                <a:moveTo>
                  <a:pt x="1331" y="1413"/>
                </a:moveTo>
                <a:cubicBezTo>
                  <a:pt x="1331" y="1411"/>
                  <a:pt x="1333" y="1409"/>
                  <a:pt x="1334" y="1408"/>
                </a:cubicBezTo>
                <a:cubicBezTo>
                  <a:pt x="1336" y="1406"/>
                  <a:pt x="1338" y="1404"/>
                  <a:pt x="1339" y="1402"/>
                </a:cubicBezTo>
                <a:cubicBezTo>
                  <a:pt x="1344" y="1408"/>
                  <a:pt x="1332" y="1408"/>
                  <a:pt x="1339" y="1414"/>
                </a:cubicBezTo>
                <a:cubicBezTo>
                  <a:pt x="1338" y="1415"/>
                  <a:pt x="1337" y="1415"/>
                  <a:pt x="1335" y="1415"/>
                </a:cubicBezTo>
                <a:cubicBezTo>
                  <a:pt x="1335" y="1413"/>
                  <a:pt x="1333" y="1409"/>
                  <a:pt x="1331" y="1413"/>
                </a:cubicBezTo>
                <a:close/>
                <a:moveTo>
                  <a:pt x="1863" y="1737"/>
                </a:moveTo>
                <a:cubicBezTo>
                  <a:pt x="1860" y="1737"/>
                  <a:pt x="1861" y="1735"/>
                  <a:pt x="1863" y="1732"/>
                </a:cubicBezTo>
                <a:cubicBezTo>
                  <a:pt x="1865" y="1729"/>
                  <a:pt x="1868" y="1726"/>
                  <a:pt x="1869" y="1724"/>
                </a:cubicBezTo>
                <a:cubicBezTo>
                  <a:pt x="1875" y="1725"/>
                  <a:pt x="1868" y="1735"/>
                  <a:pt x="1863" y="1737"/>
                </a:cubicBezTo>
                <a:close/>
                <a:moveTo>
                  <a:pt x="1347" y="1397"/>
                </a:moveTo>
                <a:cubicBezTo>
                  <a:pt x="1349" y="1391"/>
                  <a:pt x="1356" y="1384"/>
                  <a:pt x="1358" y="1374"/>
                </a:cubicBezTo>
                <a:cubicBezTo>
                  <a:pt x="1352" y="1371"/>
                  <a:pt x="1357" y="1378"/>
                  <a:pt x="1352" y="1377"/>
                </a:cubicBezTo>
                <a:cubicBezTo>
                  <a:pt x="1348" y="1374"/>
                  <a:pt x="1353" y="1372"/>
                  <a:pt x="1354" y="1369"/>
                </a:cubicBezTo>
                <a:cubicBezTo>
                  <a:pt x="1360" y="1370"/>
                  <a:pt x="1360" y="1374"/>
                  <a:pt x="1366" y="1376"/>
                </a:cubicBezTo>
                <a:cubicBezTo>
                  <a:pt x="1365" y="1377"/>
                  <a:pt x="1365" y="1378"/>
                  <a:pt x="1364" y="1379"/>
                </a:cubicBezTo>
                <a:cubicBezTo>
                  <a:pt x="1363" y="1380"/>
                  <a:pt x="1363" y="1381"/>
                  <a:pt x="1362" y="1382"/>
                </a:cubicBezTo>
                <a:cubicBezTo>
                  <a:pt x="1361" y="1384"/>
                  <a:pt x="1360" y="1386"/>
                  <a:pt x="1359" y="1388"/>
                </a:cubicBezTo>
                <a:cubicBezTo>
                  <a:pt x="1358" y="1390"/>
                  <a:pt x="1356" y="1392"/>
                  <a:pt x="1354" y="1394"/>
                </a:cubicBezTo>
                <a:cubicBezTo>
                  <a:pt x="1352" y="1395"/>
                  <a:pt x="1350" y="1396"/>
                  <a:pt x="1347" y="1397"/>
                </a:cubicBezTo>
                <a:close/>
                <a:moveTo>
                  <a:pt x="1644" y="1544"/>
                </a:moveTo>
                <a:cubicBezTo>
                  <a:pt x="1641" y="1542"/>
                  <a:pt x="1641" y="1539"/>
                  <a:pt x="1643" y="1536"/>
                </a:cubicBezTo>
                <a:cubicBezTo>
                  <a:pt x="1645" y="1532"/>
                  <a:pt x="1648" y="1528"/>
                  <a:pt x="1650" y="1524"/>
                </a:cubicBezTo>
                <a:cubicBezTo>
                  <a:pt x="1656" y="1528"/>
                  <a:pt x="1648" y="1538"/>
                  <a:pt x="1644" y="1544"/>
                </a:cubicBezTo>
                <a:close/>
                <a:moveTo>
                  <a:pt x="1647" y="1518"/>
                </a:moveTo>
                <a:cubicBezTo>
                  <a:pt x="1643" y="1516"/>
                  <a:pt x="1647" y="1509"/>
                  <a:pt x="1650" y="1506"/>
                </a:cubicBezTo>
                <a:cubicBezTo>
                  <a:pt x="1652" y="1504"/>
                  <a:pt x="1653" y="1502"/>
                  <a:pt x="1653" y="1503"/>
                </a:cubicBezTo>
                <a:cubicBezTo>
                  <a:pt x="1654" y="1503"/>
                  <a:pt x="1653" y="1506"/>
                  <a:pt x="1649" y="1510"/>
                </a:cubicBezTo>
                <a:cubicBezTo>
                  <a:pt x="1650" y="1512"/>
                  <a:pt x="1649" y="1515"/>
                  <a:pt x="1647" y="1518"/>
                </a:cubicBezTo>
                <a:close/>
                <a:moveTo>
                  <a:pt x="1362" y="1361"/>
                </a:moveTo>
                <a:cubicBezTo>
                  <a:pt x="1356" y="1359"/>
                  <a:pt x="1362" y="1357"/>
                  <a:pt x="1362" y="1354"/>
                </a:cubicBezTo>
                <a:cubicBezTo>
                  <a:pt x="1365" y="1357"/>
                  <a:pt x="1362" y="1357"/>
                  <a:pt x="1362" y="1361"/>
                </a:cubicBezTo>
                <a:close/>
                <a:moveTo>
                  <a:pt x="1369" y="1357"/>
                </a:moveTo>
                <a:cubicBezTo>
                  <a:pt x="1366" y="1355"/>
                  <a:pt x="1365" y="1353"/>
                  <a:pt x="1365" y="1350"/>
                </a:cubicBezTo>
                <a:cubicBezTo>
                  <a:pt x="1366" y="1352"/>
                  <a:pt x="1368" y="1353"/>
                  <a:pt x="1371" y="1354"/>
                </a:cubicBezTo>
                <a:lnTo>
                  <a:pt x="1369" y="1357"/>
                </a:lnTo>
                <a:close/>
                <a:moveTo>
                  <a:pt x="1361" y="1332"/>
                </a:moveTo>
                <a:cubicBezTo>
                  <a:pt x="1360" y="1331"/>
                  <a:pt x="1357" y="1327"/>
                  <a:pt x="1360" y="1328"/>
                </a:cubicBezTo>
                <a:cubicBezTo>
                  <a:pt x="1361" y="1327"/>
                  <a:pt x="1359" y="1327"/>
                  <a:pt x="1358" y="1326"/>
                </a:cubicBezTo>
                <a:cubicBezTo>
                  <a:pt x="1360" y="1325"/>
                  <a:pt x="1360" y="1326"/>
                  <a:pt x="1364" y="1328"/>
                </a:cubicBezTo>
                <a:cubicBezTo>
                  <a:pt x="1364" y="1330"/>
                  <a:pt x="1361" y="1329"/>
                  <a:pt x="1361" y="1332"/>
                </a:cubicBezTo>
                <a:close/>
                <a:moveTo>
                  <a:pt x="1365" y="1325"/>
                </a:moveTo>
                <a:cubicBezTo>
                  <a:pt x="1364" y="1324"/>
                  <a:pt x="1363" y="1323"/>
                  <a:pt x="1362" y="1324"/>
                </a:cubicBezTo>
                <a:cubicBezTo>
                  <a:pt x="1359" y="1323"/>
                  <a:pt x="1362" y="1321"/>
                  <a:pt x="1362" y="1319"/>
                </a:cubicBezTo>
                <a:cubicBezTo>
                  <a:pt x="1364" y="1321"/>
                  <a:pt x="1367" y="1322"/>
                  <a:pt x="1365" y="1325"/>
                </a:cubicBezTo>
                <a:close/>
                <a:moveTo>
                  <a:pt x="1356" y="1302"/>
                </a:moveTo>
                <a:cubicBezTo>
                  <a:pt x="1351" y="1300"/>
                  <a:pt x="1357" y="1299"/>
                  <a:pt x="1354" y="1296"/>
                </a:cubicBezTo>
                <a:cubicBezTo>
                  <a:pt x="1360" y="1297"/>
                  <a:pt x="1355" y="1300"/>
                  <a:pt x="1356" y="1302"/>
                </a:cubicBezTo>
                <a:close/>
                <a:moveTo>
                  <a:pt x="1303" y="1288"/>
                </a:moveTo>
                <a:cubicBezTo>
                  <a:pt x="1304" y="1287"/>
                  <a:pt x="1305" y="1286"/>
                  <a:pt x="1307" y="1286"/>
                </a:cubicBezTo>
                <a:cubicBezTo>
                  <a:pt x="1309" y="1285"/>
                  <a:pt x="1312" y="1285"/>
                  <a:pt x="1316" y="1287"/>
                </a:cubicBezTo>
                <a:cubicBezTo>
                  <a:pt x="1311" y="1287"/>
                  <a:pt x="1310" y="1289"/>
                  <a:pt x="1303" y="1288"/>
                </a:cubicBezTo>
                <a:close/>
                <a:moveTo>
                  <a:pt x="1349" y="1297"/>
                </a:moveTo>
                <a:cubicBezTo>
                  <a:pt x="1347" y="1295"/>
                  <a:pt x="1345" y="1291"/>
                  <a:pt x="1343" y="1295"/>
                </a:cubicBezTo>
                <a:cubicBezTo>
                  <a:pt x="1339" y="1294"/>
                  <a:pt x="1339" y="1292"/>
                  <a:pt x="1340" y="1291"/>
                </a:cubicBezTo>
                <a:cubicBezTo>
                  <a:pt x="1341" y="1290"/>
                  <a:pt x="1342" y="1289"/>
                  <a:pt x="1342" y="1287"/>
                </a:cubicBezTo>
                <a:cubicBezTo>
                  <a:pt x="1345" y="1289"/>
                  <a:pt x="1346" y="1290"/>
                  <a:pt x="1347" y="1292"/>
                </a:cubicBezTo>
                <a:cubicBezTo>
                  <a:pt x="1347" y="1293"/>
                  <a:pt x="1348" y="1294"/>
                  <a:pt x="1349" y="1297"/>
                </a:cubicBezTo>
                <a:close/>
                <a:moveTo>
                  <a:pt x="2012" y="1409"/>
                </a:moveTo>
                <a:cubicBezTo>
                  <a:pt x="2010" y="1404"/>
                  <a:pt x="2009" y="1411"/>
                  <a:pt x="2007" y="1406"/>
                </a:cubicBezTo>
                <a:cubicBezTo>
                  <a:pt x="2010" y="1397"/>
                  <a:pt x="2011" y="1391"/>
                  <a:pt x="2013" y="1385"/>
                </a:cubicBezTo>
                <a:cubicBezTo>
                  <a:pt x="2014" y="1380"/>
                  <a:pt x="2014" y="1374"/>
                  <a:pt x="2015" y="1366"/>
                </a:cubicBezTo>
                <a:cubicBezTo>
                  <a:pt x="2020" y="1372"/>
                  <a:pt x="2014" y="1395"/>
                  <a:pt x="2012" y="1409"/>
                </a:cubicBezTo>
                <a:close/>
                <a:moveTo>
                  <a:pt x="1315" y="1285"/>
                </a:moveTo>
                <a:cubicBezTo>
                  <a:pt x="1311" y="1285"/>
                  <a:pt x="1310" y="1283"/>
                  <a:pt x="1310" y="1282"/>
                </a:cubicBezTo>
                <a:cubicBezTo>
                  <a:pt x="1310" y="1281"/>
                  <a:pt x="1312" y="1280"/>
                  <a:pt x="1315" y="1281"/>
                </a:cubicBezTo>
                <a:cubicBezTo>
                  <a:pt x="1314" y="1283"/>
                  <a:pt x="1319" y="1284"/>
                  <a:pt x="1315" y="1285"/>
                </a:cubicBezTo>
                <a:close/>
                <a:moveTo>
                  <a:pt x="1353" y="1291"/>
                </a:moveTo>
                <a:cubicBezTo>
                  <a:pt x="1348" y="1290"/>
                  <a:pt x="1350" y="1285"/>
                  <a:pt x="1352" y="1285"/>
                </a:cubicBezTo>
                <a:cubicBezTo>
                  <a:pt x="1355" y="1287"/>
                  <a:pt x="1352" y="1287"/>
                  <a:pt x="1353" y="1291"/>
                </a:cubicBezTo>
                <a:close/>
                <a:moveTo>
                  <a:pt x="2017" y="1360"/>
                </a:moveTo>
                <a:cubicBezTo>
                  <a:pt x="2012" y="1362"/>
                  <a:pt x="2016" y="1344"/>
                  <a:pt x="2018" y="1342"/>
                </a:cubicBezTo>
                <a:cubicBezTo>
                  <a:pt x="2019" y="1344"/>
                  <a:pt x="2020" y="1347"/>
                  <a:pt x="2020" y="1351"/>
                </a:cubicBezTo>
                <a:cubicBezTo>
                  <a:pt x="2019" y="1354"/>
                  <a:pt x="2019" y="1358"/>
                  <a:pt x="2017" y="1360"/>
                </a:cubicBezTo>
                <a:close/>
                <a:moveTo>
                  <a:pt x="1339" y="1277"/>
                </a:moveTo>
                <a:cubicBezTo>
                  <a:pt x="1334" y="1276"/>
                  <a:pt x="1333" y="1274"/>
                  <a:pt x="1336" y="1273"/>
                </a:cubicBezTo>
                <a:cubicBezTo>
                  <a:pt x="1338" y="1274"/>
                  <a:pt x="1339" y="1275"/>
                  <a:pt x="1339" y="1277"/>
                </a:cubicBezTo>
                <a:close/>
                <a:moveTo>
                  <a:pt x="1326" y="1262"/>
                </a:moveTo>
                <a:cubicBezTo>
                  <a:pt x="1327" y="1260"/>
                  <a:pt x="1325" y="1258"/>
                  <a:pt x="1324" y="1256"/>
                </a:cubicBezTo>
                <a:cubicBezTo>
                  <a:pt x="1323" y="1254"/>
                  <a:pt x="1321" y="1252"/>
                  <a:pt x="1323" y="1251"/>
                </a:cubicBezTo>
                <a:cubicBezTo>
                  <a:pt x="1328" y="1250"/>
                  <a:pt x="1327" y="1252"/>
                  <a:pt x="1332" y="1252"/>
                </a:cubicBezTo>
                <a:cubicBezTo>
                  <a:pt x="1329" y="1253"/>
                  <a:pt x="1333" y="1256"/>
                  <a:pt x="1326" y="1256"/>
                </a:cubicBezTo>
                <a:cubicBezTo>
                  <a:pt x="1329" y="1256"/>
                  <a:pt x="1329" y="1257"/>
                  <a:pt x="1329" y="1258"/>
                </a:cubicBezTo>
                <a:cubicBezTo>
                  <a:pt x="1328" y="1259"/>
                  <a:pt x="1328" y="1260"/>
                  <a:pt x="1327" y="1260"/>
                </a:cubicBezTo>
                <a:cubicBezTo>
                  <a:pt x="1327" y="1261"/>
                  <a:pt x="1326" y="1261"/>
                  <a:pt x="1326" y="1262"/>
                </a:cubicBezTo>
                <a:close/>
                <a:moveTo>
                  <a:pt x="1328" y="1261"/>
                </a:moveTo>
                <a:cubicBezTo>
                  <a:pt x="1331" y="1260"/>
                  <a:pt x="1337" y="1261"/>
                  <a:pt x="1336" y="1263"/>
                </a:cubicBezTo>
                <a:cubicBezTo>
                  <a:pt x="1326" y="1261"/>
                  <a:pt x="1337" y="1266"/>
                  <a:pt x="1328" y="1266"/>
                </a:cubicBezTo>
                <a:cubicBezTo>
                  <a:pt x="1329" y="1264"/>
                  <a:pt x="1328" y="1264"/>
                  <a:pt x="1328" y="1261"/>
                </a:cubicBezTo>
                <a:close/>
                <a:moveTo>
                  <a:pt x="1297" y="1253"/>
                </a:moveTo>
                <a:cubicBezTo>
                  <a:pt x="1292" y="1251"/>
                  <a:pt x="1296" y="1251"/>
                  <a:pt x="1297" y="1249"/>
                </a:cubicBezTo>
                <a:cubicBezTo>
                  <a:pt x="1302" y="1250"/>
                  <a:pt x="1298" y="1251"/>
                  <a:pt x="1297" y="1253"/>
                </a:cubicBezTo>
                <a:close/>
                <a:moveTo>
                  <a:pt x="2012" y="1072"/>
                </a:moveTo>
                <a:cubicBezTo>
                  <a:pt x="2010" y="1073"/>
                  <a:pt x="2009" y="1069"/>
                  <a:pt x="2007" y="1070"/>
                </a:cubicBezTo>
                <a:cubicBezTo>
                  <a:pt x="2004" y="1061"/>
                  <a:pt x="2006" y="1057"/>
                  <a:pt x="2002" y="1047"/>
                </a:cubicBezTo>
                <a:cubicBezTo>
                  <a:pt x="2004" y="1047"/>
                  <a:pt x="2007" y="1051"/>
                  <a:pt x="2009" y="1057"/>
                </a:cubicBezTo>
                <a:cubicBezTo>
                  <a:pt x="2011" y="1062"/>
                  <a:pt x="2012" y="1068"/>
                  <a:pt x="2012" y="1072"/>
                </a:cubicBezTo>
                <a:close/>
                <a:moveTo>
                  <a:pt x="1320" y="1207"/>
                </a:moveTo>
                <a:cubicBezTo>
                  <a:pt x="1314" y="1207"/>
                  <a:pt x="1319" y="1203"/>
                  <a:pt x="1312" y="1204"/>
                </a:cubicBezTo>
                <a:cubicBezTo>
                  <a:pt x="1311" y="1200"/>
                  <a:pt x="1314" y="1198"/>
                  <a:pt x="1309" y="1197"/>
                </a:cubicBezTo>
                <a:cubicBezTo>
                  <a:pt x="1311" y="1197"/>
                  <a:pt x="1314" y="1196"/>
                  <a:pt x="1316" y="1195"/>
                </a:cubicBezTo>
                <a:cubicBezTo>
                  <a:pt x="1316" y="1199"/>
                  <a:pt x="1321" y="1202"/>
                  <a:pt x="1320" y="1207"/>
                </a:cubicBezTo>
                <a:close/>
                <a:moveTo>
                  <a:pt x="1996" y="1024"/>
                </a:moveTo>
                <a:cubicBezTo>
                  <a:pt x="1995" y="1018"/>
                  <a:pt x="1994" y="1015"/>
                  <a:pt x="1992" y="1011"/>
                </a:cubicBezTo>
                <a:cubicBezTo>
                  <a:pt x="1991" y="1008"/>
                  <a:pt x="1990" y="1005"/>
                  <a:pt x="1989" y="1001"/>
                </a:cubicBezTo>
                <a:cubicBezTo>
                  <a:pt x="1991" y="1000"/>
                  <a:pt x="1994" y="1006"/>
                  <a:pt x="1996" y="1012"/>
                </a:cubicBezTo>
                <a:cubicBezTo>
                  <a:pt x="1998" y="1018"/>
                  <a:pt x="1998" y="1024"/>
                  <a:pt x="1996" y="1024"/>
                </a:cubicBezTo>
                <a:close/>
                <a:moveTo>
                  <a:pt x="1311" y="1196"/>
                </a:moveTo>
                <a:cubicBezTo>
                  <a:pt x="1303" y="1196"/>
                  <a:pt x="1301" y="1192"/>
                  <a:pt x="1306" y="1188"/>
                </a:cubicBezTo>
                <a:cubicBezTo>
                  <a:pt x="1297" y="1188"/>
                  <a:pt x="1291" y="1188"/>
                  <a:pt x="1295" y="1182"/>
                </a:cubicBezTo>
                <a:cubicBezTo>
                  <a:pt x="1300" y="1182"/>
                  <a:pt x="1297" y="1187"/>
                  <a:pt x="1309" y="1184"/>
                </a:cubicBezTo>
                <a:cubicBezTo>
                  <a:pt x="1309" y="1189"/>
                  <a:pt x="1313" y="1193"/>
                  <a:pt x="1311" y="1196"/>
                </a:cubicBezTo>
                <a:close/>
                <a:moveTo>
                  <a:pt x="1330" y="1189"/>
                </a:moveTo>
                <a:cubicBezTo>
                  <a:pt x="1326" y="1190"/>
                  <a:pt x="1325" y="1186"/>
                  <a:pt x="1327" y="1185"/>
                </a:cubicBezTo>
                <a:cubicBezTo>
                  <a:pt x="1331" y="1184"/>
                  <a:pt x="1334" y="1185"/>
                  <a:pt x="1335" y="1187"/>
                </a:cubicBezTo>
                <a:cubicBezTo>
                  <a:pt x="1333" y="1188"/>
                  <a:pt x="1330" y="1188"/>
                  <a:pt x="1330" y="1189"/>
                </a:cubicBezTo>
                <a:close/>
                <a:moveTo>
                  <a:pt x="1331" y="1182"/>
                </a:moveTo>
                <a:cubicBezTo>
                  <a:pt x="1325" y="1184"/>
                  <a:pt x="1329" y="1180"/>
                  <a:pt x="1326" y="1178"/>
                </a:cubicBezTo>
                <a:cubicBezTo>
                  <a:pt x="1329" y="1177"/>
                  <a:pt x="1329" y="1176"/>
                  <a:pt x="1332" y="1175"/>
                </a:cubicBezTo>
                <a:cubicBezTo>
                  <a:pt x="1332" y="1177"/>
                  <a:pt x="1332" y="1180"/>
                  <a:pt x="1331" y="1182"/>
                </a:cubicBezTo>
                <a:close/>
                <a:moveTo>
                  <a:pt x="1987" y="920"/>
                </a:moveTo>
                <a:cubicBezTo>
                  <a:pt x="1982" y="915"/>
                  <a:pt x="1979" y="908"/>
                  <a:pt x="1976" y="901"/>
                </a:cubicBezTo>
                <a:cubicBezTo>
                  <a:pt x="1983" y="902"/>
                  <a:pt x="1981" y="910"/>
                  <a:pt x="1987" y="920"/>
                </a:cubicBezTo>
                <a:close/>
                <a:moveTo>
                  <a:pt x="1286" y="1191"/>
                </a:moveTo>
                <a:cubicBezTo>
                  <a:pt x="1283" y="1192"/>
                  <a:pt x="1284" y="1189"/>
                  <a:pt x="1283" y="1188"/>
                </a:cubicBezTo>
                <a:cubicBezTo>
                  <a:pt x="1287" y="1188"/>
                  <a:pt x="1286" y="1187"/>
                  <a:pt x="1285" y="1186"/>
                </a:cubicBezTo>
                <a:cubicBezTo>
                  <a:pt x="1291" y="1184"/>
                  <a:pt x="1286" y="1189"/>
                  <a:pt x="1286" y="1191"/>
                </a:cubicBezTo>
                <a:close/>
                <a:moveTo>
                  <a:pt x="1306" y="1180"/>
                </a:moveTo>
                <a:cubicBezTo>
                  <a:pt x="1305" y="1181"/>
                  <a:pt x="1303" y="1181"/>
                  <a:pt x="1302" y="1182"/>
                </a:cubicBezTo>
                <a:cubicBezTo>
                  <a:pt x="1301" y="1181"/>
                  <a:pt x="1301" y="1180"/>
                  <a:pt x="1300" y="1179"/>
                </a:cubicBezTo>
                <a:cubicBezTo>
                  <a:pt x="1304" y="1177"/>
                  <a:pt x="1304" y="1180"/>
                  <a:pt x="1306" y="1180"/>
                </a:cubicBezTo>
                <a:close/>
                <a:moveTo>
                  <a:pt x="1977" y="894"/>
                </a:moveTo>
                <a:cubicBezTo>
                  <a:pt x="1973" y="892"/>
                  <a:pt x="1969" y="887"/>
                  <a:pt x="1965" y="879"/>
                </a:cubicBezTo>
                <a:cubicBezTo>
                  <a:pt x="1969" y="879"/>
                  <a:pt x="1977" y="887"/>
                  <a:pt x="1977" y="894"/>
                </a:cubicBezTo>
                <a:close/>
                <a:moveTo>
                  <a:pt x="1953" y="895"/>
                </a:moveTo>
                <a:cubicBezTo>
                  <a:pt x="1950" y="896"/>
                  <a:pt x="1948" y="884"/>
                  <a:pt x="1947" y="881"/>
                </a:cubicBezTo>
                <a:cubicBezTo>
                  <a:pt x="1954" y="881"/>
                  <a:pt x="1954" y="891"/>
                  <a:pt x="1953" y="895"/>
                </a:cubicBezTo>
                <a:close/>
                <a:moveTo>
                  <a:pt x="1936" y="876"/>
                </a:moveTo>
                <a:cubicBezTo>
                  <a:pt x="1932" y="878"/>
                  <a:pt x="1928" y="869"/>
                  <a:pt x="1923" y="862"/>
                </a:cubicBezTo>
                <a:cubicBezTo>
                  <a:pt x="1925" y="861"/>
                  <a:pt x="1928" y="863"/>
                  <a:pt x="1931" y="866"/>
                </a:cubicBezTo>
                <a:cubicBezTo>
                  <a:pt x="1933" y="869"/>
                  <a:pt x="1935" y="874"/>
                  <a:pt x="1936" y="876"/>
                </a:cubicBezTo>
                <a:close/>
                <a:moveTo>
                  <a:pt x="1923" y="848"/>
                </a:moveTo>
                <a:cubicBezTo>
                  <a:pt x="1925" y="852"/>
                  <a:pt x="1923" y="851"/>
                  <a:pt x="1922" y="849"/>
                </a:cubicBezTo>
                <a:cubicBezTo>
                  <a:pt x="1918" y="850"/>
                  <a:pt x="1927" y="860"/>
                  <a:pt x="1922" y="860"/>
                </a:cubicBezTo>
                <a:cubicBezTo>
                  <a:pt x="1918" y="853"/>
                  <a:pt x="1916" y="855"/>
                  <a:pt x="1912" y="848"/>
                </a:cubicBezTo>
                <a:cubicBezTo>
                  <a:pt x="1913" y="846"/>
                  <a:pt x="1913" y="844"/>
                  <a:pt x="1911" y="841"/>
                </a:cubicBezTo>
                <a:cubicBezTo>
                  <a:pt x="1915" y="840"/>
                  <a:pt x="1920" y="850"/>
                  <a:pt x="1923" y="848"/>
                </a:cubicBezTo>
                <a:close/>
                <a:moveTo>
                  <a:pt x="1272" y="1176"/>
                </a:moveTo>
                <a:cubicBezTo>
                  <a:pt x="1273" y="1175"/>
                  <a:pt x="1272" y="1174"/>
                  <a:pt x="1272" y="1174"/>
                </a:cubicBezTo>
                <a:cubicBezTo>
                  <a:pt x="1274" y="1172"/>
                  <a:pt x="1278" y="1173"/>
                  <a:pt x="1277" y="1171"/>
                </a:cubicBezTo>
                <a:cubicBezTo>
                  <a:pt x="1280" y="1170"/>
                  <a:pt x="1275" y="1175"/>
                  <a:pt x="1273" y="1176"/>
                </a:cubicBezTo>
                <a:cubicBezTo>
                  <a:pt x="1271" y="1175"/>
                  <a:pt x="1268" y="1177"/>
                  <a:pt x="1269" y="1175"/>
                </a:cubicBezTo>
                <a:cubicBezTo>
                  <a:pt x="1271" y="1174"/>
                  <a:pt x="1271" y="1175"/>
                  <a:pt x="1272" y="1176"/>
                </a:cubicBezTo>
                <a:close/>
                <a:moveTo>
                  <a:pt x="1937" y="812"/>
                </a:moveTo>
                <a:cubicBezTo>
                  <a:pt x="1935" y="814"/>
                  <a:pt x="1931" y="811"/>
                  <a:pt x="1928" y="808"/>
                </a:cubicBezTo>
                <a:cubicBezTo>
                  <a:pt x="1926" y="804"/>
                  <a:pt x="1924" y="801"/>
                  <a:pt x="1928" y="800"/>
                </a:cubicBezTo>
                <a:cubicBezTo>
                  <a:pt x="1930" y="801"/>
                  <a:pt x="1932" y="803"/>
                  <a:pt x="1933" y="805"/>
                </a:cubicBezTo>
                <a:cubicBezTo>
                  <a:pt x="1935" y="808"/>
                  <a:pt x="1936" y="810"/>
                  <a:pt x="1937" y="812"/>
                </a:cubicBezTo>
                <a:close/>
                <a:moveTo>
                  <a:pt x="1909" y="825"/>
                </a:moveTo>
                <a:cubicBezTo>
                  <a:pt x="1906" y="829"/>
                  <a:pt x="1901" y="820"/>
                  <a:pt x="1897" y="821"/>
                </a:cubicBezTo>
                <a:cubicBezTo>
                  <a:pt x="1896" y="818"/>
                  <a:pt x="1897" y="815"/>
                  <a:pt x="1899" y="813"/>
                </a:cubicBezTo>
                <a:cubicBezTo>
                  <a:pt x="1902" y="816"/>
                  <a:pt x="1905" y="819"/>
                  <a:pt x="1909" y="825"/>
                </a:cubicBezTo>
                <a:close/>
                <a:moveTo>
                  <a:pt x="1276" y="1162"/>
                </a:moveTo>
                <a:cubicBezTo>
                  <a:pt x="1275" y="1163"/>
                  <a:pt x="1273" y="1163"/>
                  <a:pt x="1272" y="1164"/>
                </a:cubicBezTo>
                <a:cubicBezTo>
                  <a:pt x="1272" y="1163"/>
                  <a:pt x="1273" y="1162"/>
                  <a:pt x="1274" y="1162"/>
                </a:cubicBezTo>
                <a:cubicBezTo>
                  <a:pt x="1275" y="1161"/>
                  <a:pt x="1274" y="1160"/>
                  <a:pt x="1277" y="1159"/>
                </a:cubicBezTo>
                <a:cubicBezTo>
                  <a:pt x="1276" y="1160"/>
                  <a:pt x="1276" y="1161"/>
                  <a:pt x="1278" y="1160"/>
                </a:cubicBezTo>
                <a:cubicBezTo>
                  <a:pt x="1278" y="1161"/>
                  <a:pt x="1275" y="1162"/>
                  <a:pt x="1276" y="1162"/>
                </a:cubicBezTo>
                <a:close/>
                <a:moveTo>
                  <a:pt x="1268" y="1162"/>
                </a:moveTo>
                <a:cubicBezTo>
                  <a:pt x="1272" y="1159"/>
                  <a:pt x="1273" y="1159"/>
                  <a:pt x="1277" y="1157"/>
                </a:cubicBezTo>
                <a:cubicBezTo>
                  <a:pt x="1275" y="1160"/>
                  <a:pt x="1270" y="1164"/>
                  <a:pt x="1268" y="1162"/>
                </a:cubicBezTo>
                <a:close/>
                <a:moveTo>
                  <a:pt x="1872" y="753"/>
                </a:moveTo>
                <a:cubicBezTo>
                  <a:pt x="1871" y="754"/>
                  <a:pt x="1871" y="755"/>
                  <a:pt x="1872" y="757"/>
                </a:cubicBezTo>
                <a:cubicBezTo>
                  <a:pt x="1865" y="754"/>
                  <a:pt x="1871" y="751"/>
                  <a:pt x="1860" y="743"/>
                </a:cubicBezTo>
                <a:cubicBezTo>
                  <a:pt x="1862" y="743"/>
                  <a:pt x="1860" y="740"/>
                  <a:pt x="1858" y="737"/>
                </a:cubicBezTo>
                <a:cubicBezTo>
                  <a:pt x="1865" y="739"/>
                  <a:pt x="1862" y="748"/>
                  <a:pt x="1872" y="753"/>
                </a:cubicBezTo>
                <a:close/>
                <a:moveTo>
                  <a:pt x="1302" y="1127"/>
                </a:moveTo>
                <a:cubicBezTo>
                  <a:pt x="1297" y="1127"/>
                  <a:pt x="1292" y="1125"/>
                  <a:pt x="1288" y="1122"/>
                </a:cubicBezTo>
                <a:cubicBezTo>
                  <a:pt x="1284" y="1119"/>
                  <a:pt x="1280" y="1116"/>
                  <a:pt x="1277" y="1116"/>
                </a:cubicBezTo>
                <a:cubicBezTo>
                  <a:pt x="1286" y="1111"/>
                  <a:pt x="1295" y="1123"/>
                  <a:pt x="1302" y="1127"/>
                </a:cubicBezTo>
                <a:close/>
                <a:moveTo>
                  <a:pt x="1287" y="1128"/>
                </a:moveTo>
                <a:cubicBezTo>
                  <a:pt x="1284" y="1130"/>
                  <a:pt x="1284" y="1130"/>
                  <a:pt x="1284" y="1130"/>
                </a:cubicBezTo>
                <a:cubicBezTo>
                  <a:pt x="1282" y="1129"/>
                  <a:pt x="1281" y="1128"/>
                  <a:pt x="1282" y="1127"/>
                </a:cubicBezTo>
                <a:cubicBezTo>
                  <a:pt x="1285" y="1125"/>
                  <a:pt x="1286" y="1127"/>
                  <a:pt x="1287" y="1128"/>
                </a:cubicBezTo>
                <a:close/>
                <a:moveTo>
                  <a:pt x="1280" y="1127"/>
                </a:moveTo>
                <a:cubicBezTo>
                  <a:pt x="1279" y="1128"/>
                  <a:pt x="1278" y="1129"/>
                  <a:pt x="1276" y="1130"/>
                </a:cubicBezTo>
                <a:cubicBezTo>
                  <a:pt x="1276" y="1129"/>
                  <a:pt x="1275" y="1128"/>
                  <a:pt x="1278" y="1125"/>
                </a:cubicBezTo>
                <a:lnTo>
                  <a:pt x="1280" y="1127"/>
                </a:lnTo>
                <a:close/>
                <a:moveTo>
                  <a:pt x="1259" y="1140"/>
                </a:moveTo>
                <a:cubicBezTo>
                  <a:pt x="1258" y="1141"/>
                  <a:pt x="1258" y="1140"/>
                  <a:pt x="1259" y="1139"/>
                </a:cubicBezTo>
                <a:cubicBezTo>
                  <a:pt x="1252" y="1142"/>
                  <a:pt x="1261" y="1137"/>
                  <a:pt x="1259" y="1136"/>
                </a:cubicBezTo>
                <a:cubicBezTo>
                  <a:pt x="1261" y="1135"/>
                  <a:pt x="1261" y="1136"/>
                  <a:pt x="1262" y="1137"/>
                </a:cubicBezTo>
                <a:cubicBezTo>
                  <a:pt x="1260" y="1138"/>
                  <a:pt x="1259" y="1139"/>
                  <a:pt x="1259" y="1140"/>
                </a:cubicBezTo>
                <a:close/>
                <a:moveTo>
                  <a:pt x="1272" y="1111"/>
                </a:moveTo>
                <a:cubicBezTo>
                  <a:pt x="1268" y="1115"/>
                  <a:pt x="1267" y="1111"/>
                  <a:pt x="1264" y="1111"/>
                </a:cubicBezTo>
                <a:cubicBezTo>
                  <a:pt x="1270" y="1107"/>
                  <a:pt x="1268" y="1112"/>
                  <a:pt x="1272" y="1111"/>
                </a:cubicBezTo>
                <a:close/>
                <a:moveTo>
                  <a:pt x="1697" y="524"/>
                </a:moveTo>
                <a:cubicBezTo>
                  <a:pt x="1694" y="523"/>
                  <a:pt x="1686" y="520"/>
                  <a:pt x="1685" y="515"/>
                </a:cubicBezTo>
                <a:cubicBezTo>
                  <a:pt x="1687" y="513"/>
                  <a:pt x="1693" y="521"/>
                  <a:pt x="1697" y="524"/>
                </a:cubicBezTo>
                <a:close/>
                <a:moveTo>
                  <a:pt x="1126" y="968"/>
                </a:moveTo>
                <a:cubicBezTo>
                  <a:pt x="1120" y="952"/>
                  <a:pt x="1131" y="952"/>
                  <a:pt x="1146" y="965"/>
                </a:cubicBezTo>
                <a:cubicBezTo>
                  <a:pt x="1146" y="963"/>
                  <a:pt x="1143" y="961"/>
                  <a:pt x="1141" y="958"/>
                </a:cubicBezTo>
                <a:cubicBezTo>
                  <a:pt x="1143" y="954"/>
                  <a:pt x="1148" y="962"/>
                  <a:pt x="1150" y="960"/>
                </a:cubicBezTo>
                <a:cubicBezTo>
                  <a:pt x="1152" y="961"/>
                  <a:pt x="1150" y="963"/>
                  <a:pt x="1149" y="965"/>
                </a:cubicBezTo>
                <a:cubicBezTo>
                  <a:pt x="1163" y="974"/>
                  <a:pt x="1164" y="974"/>
                  <a:pt x="1180" y="984"/>
                </a:cubicBezTo>
                <a:cubicBezTo>
                  <a:pt x="1178" y="990"/>
                  <a:pt x="1187" y="990"/>
                  <a:pt x="1186" y="996"/>
                </a:cubicBezTo>
                <a:cubicBezTo>
                  <a:pt x="1190" y="998"/>
                  <a:pt x="1184" y="991"/>
                  <a:pt x="1189" y="992"/>
                </a:cubicBezTo>
                <a:cubicBezTo>
                  <a:pt x="1198" y="1000"/>
                  <a:pt x="1195" y="1002"/>
                  <a:pt x="1207" y="1009"/>
                </a:cubicBezTo>
                <a:cubicBezTo>
                  <a:pt x="1210" y="1006"/>
                  <a:pt x="1197" y="1003"/>
                  <a:pt x="1203" y="1000"/>
                </a:cubicBezTo>
                <a:cubicBezTo>
                  <a:pt x="1208" y="1007"/>
                  <a:pt x="1214" y="1010"/>
                  <a:pt x="1220" y="1012"/>
                </a:cubicBezTo>
                <a:cubicBezTo>
                  <a:pt x="1219" y="1015"/>
                  <a:pt x="1217" y="1016"/>
                  <a:pt x="1215" y="1016"/>
                </a:cubicBezTo>
                <a:cubicBezTo>
                  <a:pt x="1218" y="1019"/>
                  <a:pt x="1220" y="1018"/>
                  <a:pt x="1222" y="1015"/>
                </a:cubicBezTo>
                <a:cubicBezTo>
                  <a:pt x="1230" y="1019"/>
                  <a:pt x="1229" y="1024"/>
                  <a:pt x="1230" y="1028"/>
                </a:cubicBezTo>
                <a:cubicBezTo>
                  <a:pt x="1223" y="1029"/>
                  <a:pt x="1215" y="1023"/>
                  <a:pt x="1207" y="1016"/>
                </a:cubicBezTo>
                <a:cubicBezTo>
                  <a:pt x="1199" y="1010"/>
                  <a:pt x="1191" y="1002"/>
                  <a:pt x="1184" y="1002"/>
                </a:cubicBezTo>
                <a:cubicBezTo>
                  <a:pt x="1177" y="994"/>
                  <a:pt x="1169" y="988"/>
                  <a:pt x="1162" y="982"/>
                </a:cubicBezTo>
                <a:cubicBezTo>
                  <a:pt x="1154" y="976"/>
                  <a:pt x="1146" y="970"/>
                  <a:pt x="1138" y="963"/>
                </a:cubicBezTo>
                <a:cubicBezTo>
                  <a:pt x="1136" y="965"/>
                  <a:pt x="1142" y="967"/>
                  <a:pt x="1142" y="969"/>
                </a:cubicBezTo>
                <a:cubicBezTo>
                  <a:pt x="1139" y="973"/>
                  <a:pt x="1132" y="965"/>
                  <a:pt x="1134" y="962"/>
                </a:cubicBezTo>
                <a:cubicBezTo>
                  <a:pt x="1128" y="962"/>
                  <a:pt x="1127" y="962"/>
                  <a:pt x="1126" y="968"/>
                </a:cubicBezTo>
                <a:close/>
                <a:moveTo>
                  <a:pt x="1657" y="448"/>
                </a:moveTo>
                <a:cubicBezTo>
                  <a:pt x="1654" y="449"/>
                  <a:pt x="1646" y="445"/>
                  <a:pt x="1645" y="442"/>
                </a:cubicBezTo>
                <a:cubicBezTo>
                  <a:pt x="1648" y="441"/>
                  <a:pt x="1652" y="444"/>
                  <a:pt x="1657" y="448"/>
                </a:cubicBezTo>
                <a:close/>
                <a:moveTo>
                  <a:pt x="1658" y="436"/>
                </a:moveTo>
                <a:cubicBezTo>
                  <a:pt x="1656" y="441"/>
                  <a:pt x="1646" y="434"/>
                  <a:pt x="1651" y="430"/>
                </a:cubicBezTo>
                <a:cubicBezTo>
                  <a:pt x="1653" y="432"/>
                  <a:pt x="1655" y="434"/>
                  <a:pt x="1658" y="436"/>
                </a:cubicBezTo>
                <a:close/>
                <a:moveTo>
                  <a:pt x="1594" y="520"/>
                </a:moveTo>
                <a:cubicBezTo>
                  <a:pt x="1589" y="520"/>
                  <a:pt x="1573" y="509"/>
                  <a:pt x="1581" y="505"/>
                </a:cubicBezTo>
                <a:cubicBezTo>
                  <a:pt x="1584" y="512"/>
                  <a:pt x="1589" y="515"/>
                  <a:pt x="1594" y="520"/>
                </a:cubicBezTo>
                <a:close/>
                <a:moveTo>
                  <a:pt x="1643" y="441"/>
                </a:moveTo>
                <a:cubicBezTo>
                  <a:pt x="1636" y="439"/>
                  <a:pt x="1630" y="434"/>
                  <a:pt x="1624" y="429"/>
                </a:cubicBezTo>
                <a:cubicBezTo>
                  <a:pt x="1618" y="424"/>
                  <a:pt x="1612" y="418"/>
                  <a:pt x="1607" y="415"/>
                </a:cubicBezTo>
                <a:cubicBezTo>
                  <a:pt x="1611" y="416"/>
                  <a:pt x="1614" y="415"/>
                  <a:pt x="1617" y="412"/>
                </a:cubicBezTo>
                <a:cubicBezTo>
                  <a:pt x="1621" y="416"/>
                  <a:pt x="1625" y="420"/>
                  <a:pt x="1628" y="423"/>
                </a:cubicBezTo>
                <a:cubicBezTo>
                  <a:pt x="1631" y="427"/>
                  <a:pt x="1634" y="430"/>
                  <a:pt x="1638" y="432"/>
                </a:cubicBezTo>
                <a:cubicBezTo>
                  <a:pt x="1639" y="435"/>
                  <a:pt x="1636" y="437"/>
                  <a:pt x="1643" y="441"/>
                </a:cubicBezTo>
                <a:close/>
                <a:moveTo>
                  <a:pt x="1215" y="993"/>
                </a:moveTo>
                <a:cubicBezTo>
                  <a:pt x="1212" y="995"/>
                  <a:pt x="1206" y="987"/>
                  <a:pt x="1203" y="986"/>
                </a:cubicBezTo>
                <a:cubicBezTo>
                  <a:pt x="1209" y="982"/>
                  <a:pt x="1209" y="988"/>
                  <a:pt x="1215" y="993"/>
                </a:cubicBezTo>
                <a:close/>
                <a:moveTo>
                  <a:pt x="1596" y="475"/>
                </a:moveTo>
                <a:cubicBezTo>
                  <a:pt x="1594" y="475"/>
                  <a:pt x="1592" y="476"/>
                  <a:pt x="1591" y="478"/>
                </a:cubicBezTo>
                <a:cubicBezTo>
                  <a:pt x="1585" y="475"/>
                  <a:pt x="1589" y="472"/>
                  <a:pt x="1584" y="469"/>
                </a:cubicBezTo>
                <a:cubicBezTo>
                  <a:pt x="1586" y="466"/>
                  <a:pt x="1591" y="471"/>
                  <a:pt x="1596" y="475"/>
                </a:cubicBezTo>
                <a:close/>
                <a:moveTo>
                  <a:pt x="1583" y="481"/>
                </a:moveTo>
                <a:cubicBezTo>
                  <a:pt x="1582" y="482"/>
                  <a:pt x="1581" y="484"/>
                  <a:pt x="1580" y="485"/>
                </a:cubicBezTo>
                <a:cubicBezTo>
                  <a:pt x="1570" y="481"/>
                  <a:pt x="1568" y="474"/>
                  <a:pt x="1559" y="466"/>
                </a:cubicBezTo>
                <a:cubicBezTo>
                  <a:pt x="1569" y="468"/>
                  <a:pt x="1573" y="477"/>
                  <a:pt x="1583" y="481"/>
                </a:cubicBezTo>
                <a:close/>
                <a:moveTo>
                  <a:pt x="1559" y="467"/>
                </a:moveTo>
                <a:cubicBezTo>
                  <a:pt x="1550" y="463"/>
                  <a:pt x="1544" y="457"/>
                  <a:pt x="1538" y="451"/>
                </a:cubicBezTo>
                <a:cubicBezTo>
                  <a:pt x="1531" y="445"/>
                  <a:pt x="1524" y="439"/>
                  <a:pt x="1514" y="435"/>
                </a:cubicBezTo>
                <a:cubicBezTo>
                  <a:pt x="1518" y="433"/>
                  <a:pt x="1517" y="433"/>
                  <a:pt x="1521" y="429"/>
                </a:cubicBezTo>
                <a:cubicBezTo>
                  <a:pt x="1527" y="439"/>
                  <a:pt x="1542" y="453"/>
                  <a:pt x="1549" y="451"/>
                </a:cubicBezTo>
                <a:cubicBezTo>
                  <a:pt x="1552" y="453"/>
                  <a:pt x="1551" y="455"/>
                  <a:pt x="1549" y="458"/>
                </a:cubicBezTo>
                <a:cubicBezTo>
                  <a:pt x="1555" y="461"/>
                  <a:pt x="1552" y="457"/>
                  <a:pt x="1554" y="454"/>
                </a:cubicBezTo>
                <a:cubicBezTo>
                  <a:pt x="1559" y="459"/>
                  <a:pt x="1554" y="462"/>
                  <a:pt x="1559" y="467"/>
                </a:cubicBezTo>
                <a:close/>
                <a:moveTo>
                  <a:pt x="1193" y="960"/>
                </a:moveTo>
                <a:cubicBezTo>
                  <a:pt x="1189" y="966"/>
                  <a:pt x="1189" y="957"/>
                  <a:pt x="1184" y="955"/>
                </a:cubicBezTo>
                <a:cubicBezTo>
                  <a:pt x="1188" y="954"/>
                  <a:pt x="1190" y="957"/>
                  <a:pt x="1193" y="960"/>
                </a:cubicBezTo>
                <a:close/>
                <a:moveTo>
                  <a:pt x="1202" y="918"/>
                </a:moveTo>
                <a:cubicBezTo>
                  <a:pt x="1182" y="911"/>
                  <a:pt x="1160" y="889"/>
                  <a:pt x="1144" y="878"/>
                </a:cubicBezTo>
                <a:cubicBezTo>
                  <a:pt x="1139" y="876"/>
                  <a:pt x="1141" y="884"/>
                  <a:pt x="1145" y="886"/>
                </a:cubicBezTo>
                <a:cubicBezTo>
                  <a:pt x="1141" y="888"/>
                  <a:pt x="1139" y="881"/>
                  <a:pt x="1136" y="880"/>
                </a:cubicBezTo>
                <a:cubicBezTo>
                  <a:pt x="1137" y="877"/>
                  <a:pt x="1140" y="878"/>
                  <a:pt x="1141" y="876"/>
                </a:cubicBezTo>
                <a:cubicBezTo>
                  <a:pt x="1142" y="873"/>
                  <a:pt x="1134" y="870"/>
                  <a:pt x="1131" y="868"/>
                </a:cubicBezTo>
                <a:cubicBezTo>
                  <a:pt x="1159" y="870"/>
                  <a:pt x="1173" y="892"/>
                  <a:pt x="1203" y="913"/>
                </a:cubicBezTo>
                <a:cubicBezTo>
                  <a:pt x="1202" y="915"/>
                  <a:pt x="1201" y="916"/>
                  <a:pt x="1202" y="918"/>
                </a:cubicBezTo>
                <a:close/>
                <a:moveTo>
                  <a:pt x="1151" y="983"/>
                </a:moveTo>
                <a:cubicBezTo>
                  <a:pt x="1148" y="984"/>
                  <a:pt x="1144" y="980"/>
                  <a:pt x="1141" y="979"/>
                </a:cubicBezTo>
                <a:cubicBezTo>
                  <a:pt x="1142" y="977"/>
                  <a:pt x="1141" y="975"/>
                  <a:pt x="1143" y="973"/>
                </a:cubicBezTo>
                <a:cubicBezTo>
                  <a:pt x="1149" y="976"/>
                  <a:pt x="1144" y="980"/>
                  <a:pt x="1151" y="983"/>
                </a:cubicBezTo>
                <a:close/>
                <a:moveTo>
                  <a:pt x="1515" y="426"/>
                </a:moveTo>
                <a:cubicBezTo>
                  <a:pt x="1511" y="431"/>
                  <a:pt x="1504" y="425"/>
                  <a:pt x="1497" y="421"/>
                </a:cubicBezTo>
                <a:cubicBezTo>
                  <a:pt x="1498" y="418"/>
                  <a:pt x="1501" y="420"/>
                  <a:pt x="1502" y="417"/>
                </a:cubicBezTo>
                <a:cubicBezTo>
                  <a:pt x="1504" y="423"/>
                  <a:pt x="1510" y="422"/>
                  <a:pt x="1515" y="426"/>
                </a:cubicBezTo>
                <a:close/>
                <a:moveTo>
                  <a:pt x="1129" y="948"/>
                </a:moveTo>
                <a:cubicBezTo>
                  <a:pt x="1127" y="950"/>
                  <a:pt x="1124" y="951"/>
                  <a:pt x="1122" y="955"/>
                </a:cubicBezTo>
                <a:cubicBezTo>
                  <a:pt x="1115" y="949"/>
                  <a:pt x="1113" y="944"/>
                  <a:pt x="1107" y="936"/>
                </a:cubicBezTo>
                <a:cubicBezTo>
                  <a:pt x="1115" y="934"/>
                  <a:pt x="1119" y="944"/>
                  <a:pt x="1129" y="948"/>
                </a:cubicBezTo>
                <a:close/>
                <a:moveTo>
                  <a:pt x="1071" y="940"/>
                </a:moveTo>
                <a:cubicBezTo>
                  <a:pt x="1074" y="941"/>
                  <a:pt x="1076" y="943"/>
                  <a:pt x="1078" y="944"/>
                </a:cubicBezTo>
                <a:cubicBezTo>
                  <a:pt x="1053" y="933"/>
                  <a:pt x="1022" y="915"/>
                  <a:pt x="997" y="893"/>
                </a:cubicBezTo>
                <a:cubicBezTo>
                  <a:pt x="996" y="892"/>
                  <a:pt x="995" y="895"/>
                  <a:pt x="993" y="893"/>
                </a:cubicBezTo>
                <a:cubicBezTo>
                  <a:pt x="990" y="891"/>
                  <a:pt x="988" y="888"/>
                  <a:pt x="986" y="886"/>
                </a:cubicBezTo>
                <a:cubicBezTo>
                  <a:pt x="989" y="882"/>
                  <a:pt x="995" y="888"/>
                  <a:pt x="999" y="890"/>
                </a:cubicBezTo>
                <a:cubicBezTo>
                  <a:pt x="1000" y="888"/>
                  <a:pt x="1001" y="887"/>
                  <a:pt x="1000" y="886"/>
                </a:cubicBezTo>
                <a:cubicBezTo>
                  <a:pt x="1015" y="891"/>
                  <a:pt x="1037" y="910"/>
                  <a:pt x="1062" y="917"/>
                </a:cubicBezTo>
                <a:cubicBezTo>
                  <a:pt x="1066" y="921"/>
                  <a:pt x="1069" y="925"/>
                  <a:pt x="1070" y="930"/>
                </a:cubicBezTo>
                <a:cubicBezTo>
                  <a:pt x="1074" y="932"/>
                  <a:pt x="1071" y="925"/>
                  <a:pt x="1074" y="924"/>
                </a:cubicBezTo>
                <a:cubicBezTo>
                  <a:pt x="1078" y="925"/>
                  <a:pt x="1077" y="933"/>
                  <a:pt x="1081" y="931"/>
                </a:cubicBezTo>
                <a:cubicBezTo>
                  <a:pt x="1085" y="934"/>
                  <a:pt x="1082" y="934"/>
                  <a:pt x="1079" y="936"/>
                </a:cubicBezTo>
                <a:cubicBezTo>
                  <a:pt x="1088" y="939"/>
                  <a:pt x="1094" y="941"/>
                  <a:pt x="1098" y="945"/>
                </a:cubicBezTo>
                <a:cubicBezTo>
                  <a:pt x="1102" y="942"/>
                  <a:pt x="1095" y="941"/>
                  <a:pt x="1092" y="938"/>
                </a:cubicBezTo>
                <a:cubicBezTo>
                  <a:pt x="1100" y="937"/>
                  <a:pt x="1108" y="946"/>
                  <a:pt x="1111" y="951"/>
                </a:cubicBezTo>
                <a:cubicBezTo>
                  <a:pt x="1109" y="956"/>
                  <a:pt x="1099" y="954"/>
                  <a:pt x="1106" y="960"/>
                </a:cubicBezTo>
                <a:cubicBezTo>
                  <a:pt x="1102" y="960"/>
                  <a:pt x="1097" y="955"/>
                  <a:pt x="1093" y="951"/>
                </a:cubicBezTo>
                <a:cubicBezTo>
                  <a:pt x="1088" y="946"/>
                  <a:pt x="1084" y="942"/>
                  <a:pt x="1081" y="944"/>
                </a:cubicBezTo>
                <a:cubicBezTo>
                  <a:pt x="1083" y="947"/>
                  <a:pt x="1086" y="949"/>
                  <a:pt x="1089" y="951"/>
                </a:cubicBezTo>
                <a:cubicBezTo>
                  <a:pt x="1092" y="954"/>
                  <a:pt x="1096" y="956"/>
                  <a:pt x="1099" y="959"/>
                </a:cubicBezTo>
                <a:cubicBezTo>
                  <a:pt x="1105" y="963"/>
                  <a:pt x="1111" y="968"/>
                  <a:pt x="1111" y="974"/>
                </a:cubicBezTo>
                <a:cubicBezTo>
                  <a:pt x="1093" y="969"/>
                  <a:pt x="1085" y="953"/>
                  <a:pt x="1068" y="944"/>
                </a:cubicBezTo>
                <a:cubicBezTo>
                  <a:pt x="1069" y="943"/>
                  <a:pt x="1070" y="941"/>
                  <a:pt x="1071" y="940"/>
                </a:cubicBezTo>
                <a:close/>
                <a:moveTo>
                  <a:pt x="1141" y="921"/>
                </a:moveTo>
                <a:cubicBezTo>
                  <a:pt x="1139" y="925"/>
                  <a:pt x="1134" y="925"/>
                  <a:pt x="1133" y="921"/>
                </a:cubicBezTo>
                <a:cubicBezTo>
                  <a:pt x="1135" y="918"/>
                  <a:pt x="1138" y="920"/>
                  <a:pt x="1141" y="921"/>
                </a:cubicBezTo>
                <a:close/>
                <a:moveTo>
                  <a:pt x="1122" y="919"/>
                </a:moveTo>
                <a:cubicBezTo>
                  <a:pt x="1123" y="918"/>
                  <a:pt x="1124" y="919"/>
                  <a:pt x="1125" y="917"/>
                </a:cubicBezTo>
                <a:cubicBezTo>
                  <a:pt x="1116" y="911"/>
                  <a:pt x="1111" y="908"/>
                  <a:pt x="1106" y="905"/>
                </a:cubicBezTo>
                <a:cubicBezTo>
                  <a:pt x="1101" y="903"/>
                  <a:pt x="1096" y="901"/>
                  <a:pt x="1087" y="897"/>
                </a:cubicBezTo>
                <a:cubicBezTo>
                  <a:pt x="1090" y="881"/>
                  <a:pt x="1121" y="906"/>
                  <a:pt x="1130" y="910"/>
                </a:cubicBezTo>
                <a:cubicBezTo>
                  <a:pt x="1134" y="918"/>
                  <a:pt x="1132" y="923"/>
                  <a:pt x="1122" y="919"/>
                </a:cubicBezTo>
                <a:close/>
                <a:moveTo>
                  <a:pt x="1102" y="931"/>
                </a:moveTo>
                <a:cubicBezTo>
                  <a:pt x="1099" y="933"/>
                  <a:pt x="1095" y="931"/>
                  <a:pt x="1092" y="933"/>
                </a:cubicBezTo>
                <a:cubicBezTo>
                  <a:pt x="1093" y="928"/>
                  <a:pt x="1080" y="925"/>
                  <a:pt x="1083" y="919"/>
                </a:cubicBezTo>
                <a:cubicBezTo>
                  <a:pt x="1086" y="927"/>
                  <a:pt x="1096" y="923"/>
                  <a:pt x="1102" y="931"/>
                </a:cubicBezTo>
                <a:close/>
                <a:moveTo>
                  <a:pt x="1081" y="843"/>
                </a:moveTo>
                <a:cubicBezTo>
                  <a:pt x="1082" y="842"/>
                  <a:pt x="1080" y="841"/>
                  <a:pt x="1079" y="840"/>
                </a:cubicBezTo>
                <a:cubicBezTo>
                  <a:pt x="1080" y="839"/>
                  <a:pt x="1083" y="842"/>
                  <a:pt x="1085" y="841"/>
                </a:cubicBezTo>
                <a:cubicBezTo>
                  <a:pt x="1085" y="837"/>
                  <a:pt x="1076" y="834"/>
                  <a:pt x="1072" y="831"/>
                </a:cubicBezTo>
                <a:cubicBezTo>
                  <a:pt x="1082" y="829"/>
                  <a:pt x="1096" y="840"/>
                  <a:pt x="1103" y="840"/>
                </a:cubicBezTo>
                <a:cubicBezTo>
                  <a:pt x="1104" y="845"/>
                  <a:pt x="1100" y="848"/>
                  <a:pt x="1099" y="848"/>
                </a:cubicBezTo>
                <a:cubicBezTo>
                  <a:pt x="1097" y="853"/>
                  <a:pt x="1102" y="850"/>
                  <a:pt x="1103" y="854"/>
                </a:cubicBezTo>
                <a:cubicBezTo>
                  <a:pt x="1108" y="855"/>
                  <a:pt x="1100" y="848"/>
                  <a:pt x="1104" y="846"/>
                </a:cubicBezTo>
                <a:cubicBezTo>
                  <a:pt x="1115" y="853"/>
                  <a:pt x="1117" y="857"/>
                  <a:pt x="1124" y="856"/>
                </a:cubicBezTo>
                <a:cubicBezTo>
                  <a:pt x="1128" y="861"/>
                  <a:pt x="1123" y="858"/>
                  <a:pt x="1132" y="863"/>
                </a:cubicBezTo>
                <a:cubicBezTo>
                  <a:pt x="1128" y="872"/>
                  <a:pt x="1122" y="859"/>
                  <a:pt x="1116" y="859"/>
                </a:cubicBezTo>
                <a:cubicBezTo>
                  <a:pt x="1118" y="867"/>
                  <a:pt x="1138" y="867"/>
                  <a:pt x="1133" y="875"/>
                </a:cubicBezTo>
                <a:cubicBezTo>
                  <a:pt x="1115" y="862"/>
                  <a:pt x="1087" y="856"/>
                  <a:pt x="1072" y="834"/>
                </a:cubicBezTo>
                <a:cubicBezTo>
                  <a:pt x="1077" y="834"/>
                  <a:pt x="1075" y="840"/>
                  <a:pt x="1081" y="843"/>
                </a:cubicBezTo>
                <a:close/>
                <a:moveTo>
                  <a:pt x="1088" y="911"/>
                </a:moveTo>
                <a:cubicBezTo>
                  <a:pt x="1093" y="915"/>
                  <a:pt x="1082" y="913"/>
                  <a:pt x="1086" y="917"/>
                </a:cubicBezTo>
                <a:cubicBezTo>
                  <a:pt x="1083" y="920"/>
                  <a:pt x="1082" y="913"/>
                  <a:pt x="1082" y="912"/>
                </a:cubicBezTo>
                <a:cubicBezTo>
                  <a:pt x="1083" y="909"/>
                  <a:pt x="1086" y="913"/>
                  <a:pt x="1088" y="911"/>
                </a:cubicBezTo>
                <a:close/>
                <a:moveTo>
                  <a:pt x="1079" y="912"/>
                </a:moveTo>
                <a:cubicBezTo>
                  <a:pt x="1073" y="910"/>
                  <a:pt x="1064" y="905"/>
                  <a:pt x="1059" y="900"/>
                </a:cubicBezTo>
                <a:cubicBezTo>
                  <a:pt x="1053" y="895"/>
                  <a:pt x="1049" y="890"/>
                  <a:pt x="1054" y="889"/>
                </a:cubicBezTo>
                <a:cubicBezTo>
                  <a:pt x="1056" y="894"/>
                  <a:pt x="1060" y="896"/>
                  <a:pt x="1065" y="899"/>
                </a:cubicBezTo>
                <a:cubicBezTo>
                  <a:pt x="1070" y="902"/>
                  <a:pt x="1075" y="906"/>
                  <a:pt x="1079" y="912"/>
                </a:cubicBezTo>
                <a:close/>
                <a:moveTo>
                  <a:pt x="1117" y="800"/>
                </a:moveTo>
                <a:cubicBezTo>
                  <a:pt x="1119" y="802"/>
                  <a:pt x="1114" y="801"/>
                  <a:pt x="1117" y="803"/>
                </a:cubicBezTo>
                <a:cubicBezTo>
                  <a:pt x="1110" y="807"/>
                  <a:pt x="1104" y="795"/>
                  <a:pt x="1099" y="792"/>
                </a:cubicBezTo>
                <a:cubicBezTo>
                  <a:pt x="1104" y="786"/>
                  <a:pt x="1111" y="802"/>
                  <a:pt x="1117" y="800"/>
                </a:cubicBezTo>
                <a:close/>
                <a:moveTo>
                  <a:pt x="1102" y="790"/>
                </a:moveTo>
                <a:cubicBezTo>
                  <a:pt x="1099" y="789"/>
                  <a:pt x="1097" y="787"/>
                  <a:pt x="1094" y="785"/>
                </a:cubicBezTo>
                <a:cubicBezTo>
                  <a:pt x="1096" y="785"/>
                  <a:pt x="1097" y="784"/>
                  <a:pt x="1096" y="783"/>
                </a:cubicBezTo>
                <a:cubicBezTo>
                  <a:pt x="1097" y="782"/>
                  <a:pt x="1100" y="785"/>
                  <a:pt x="1102" y="783"/>
                </a:cubicBezTo>
                <a:cubicBezTo>
                  <a:pt x="1104" y="785"/>
                  <a:pt x="1104" y="788"/>
                  <a:pt x="1102" y="790"/>
                </a:cubicBezTo>
                <a:close/>
                <a:moveTo>
                  <a:pt x="1047" y="891"/>
                </a:moveTo>
                <a:cubicBezTo>
                  <a:pt x="1036" y="888"/>
                  <a:pt x="1017" y="872"/>
                  <a:pt x="999" y="865"/>
                </a:cubicBezTo>
                <a:cubicBezTo>
                  <a:pt x="1006" y="863"/>
                  <a:pt x="1013" y="866"/>
                  <a:pt x="1020" y="871"/>
                </a:cubicBezTo>
                <a:cubicBezTo>
                  <a:pt x="1027" y="876"/>
                  <a:pt x="1034" y="882"/>
                  <a:pt x="1043" y="885"/>
                </a:cubicBezTo>
                <a:cubicBezTo>
                  <a:pt x="1039" y="888"/>
                  <a:pt x="1044" y="889"/>
                  <a:pt x="1047" y="891"/>
                </a:cubicBezTo>
                <a:close/>
                <a:moveTo>
                  <a:pt x="1061" y="754"/>
                </a:moveTo>
                <a:cubicBezTo>
                  <a:pt x="1059" y="750"/>
                  <a:pt x="1047" y="748"/>
                  <a:pt x="1048" y="741"/>
                </a:cubicBezTo>
                <a:cubicBezTo>
                  <a:pt x="1044" y="740"/>
                  <a:pt x="1041" y="742"/>
                  <a:pt x="1036" y="738"/>
                </a:cubicBezTo>
                <a:cubicBezTo>
                  <a:pt x="1037" y="735"/>
                  <a:pt x="1034" y="731"/>
                  <a:pt x="1038" y="731"/>
                </a:cubicBezTo>
                <a:cubicBezTo>
                  <a:pt x="1042" y="732"/>
                  <a:pt x="1038" y="735"/>
                  <a:pt x="1041" y="737"/>
                </a:cubicBezTo>
                <a:cubicBezTo>
                  <a:pt x="1044" y="739"/>
                  <a:pt x="1046" y="736"/>
                  <a:pt x="1043" y="733"/>
                </a:cubicBezTo>
                <a:cubicBezTo>
                  <a:pt x="1060" y="740"/>
                  <a:pt x="1067" y="744"/>
                  <a:pt x="1079" y="755"/>
                </a:cubicBezTo>
                <a:cubicBezTo>
                  <a:pt x="1075" y="754"/>
                  <a:pt x="1069" y="756"/>
                  <a:pt x="1067" y="751"/>
                </a:cubicBezTo>
                <a:cubicBezTo>
                  <a:pt x="1063" y="758"/>
                  <a:pt x="1072" y="758"/>
                  <a:pt x="1077" y="758"/>
                </a:cubicBezTo>
                <a:cubicBezTo>
                  <a:pt x="1077" y="760"/>
                  <a:pt x="1080" y="767"/>
                  <a:pt x="1077" y="765"/>
                </a:cubicBezTo>
                <a:cubicBezTo>
                  <a:pt x="1075" y="769"/>
                  <a:pt x="1070" y="761"/>
                  <a:pt x="1064" y="760"/>
                </a:cubicBezTo>
                <a:cubicBezTo>
                  <a:pt x="1066" y="766"/>
                  <a:pt x="1082" y="770"/>
                  <a:pt x="1083" y="773"/>
                </a:cubicBezTo>
                <a:cubicBezTo>
                  <a:pt x="1084" y="770"/>
                  <a:pt x="1083" y="765"/>
                  <a:pt x="1089" y="769"/>
                </a:cubicBezTo>
                <a:cubicBezTo>
                  <a:pt x="1083" y="777"/>
                  <a:pt x="1090" y="783"/>
                  <a:pt x="1098" y="790"/>
                </a:cubicBezTo>
                <a:cubicBezTo>
                  <a:pt x="1096" y="790"/>
                  <a:pt x="1094" y="791"/>
                  <a:pt x="1093" y="793"/>
                </a:cubicBezTo>
                <a:cubicBezTo>
                  <a:pt x="1090" y="790"/>
                  <a:pt x="1085" y="786"/>
                  <a:pt x="1079" y="783"/>
                </a:cubicBezTo>
                <a:cubicBezTo>
                  <a:pt x="1073" y="780"/>
                  <a:pt x="1066" y="776"/>
                  <a:pt x="1059" y="773"/>
                </a:cubicBezTo>
                <a:cubicBezTo>
                  <a:pt x="1045" y="766"/>
                  <a:pt x="1031" y="759"/>
                  <a:pt x="1020" y="752"/>
                </a:cubicBezTo>
                <a:cubicBezTo>
                  <a:pt x="1021" y="750"/>
                  <a:pt x="1024" y="750"/>
                  <a:pt x="1025" y="748"/>
                </a:cubicBezTo>
                <a:cubicBezTo>
                  <a:pt x="1019" y="746"/>
                  <a:pt x="1017" y="749"/>
                  <a:pt x="1011" y="747"/>
                </a:cubicBezTo>
                <a:cubicBezTo>
                  <a:pt x="1012" y="745"/>
                  <a:pt x="1013" y="743"/>
                  <a:pt x="1014" y="742"/>
                </a:cubicBezTo>
                <a:cubicBezTo>
                  <a:pt x="1011" y="740"/>
                  <a:pt x="1010" y="742"/>
                  <a:pt x="1007" y="740"/>
                </a:cubicBezTo>
                <a:cubicBezTo>
                  <a:pt x="1003" y="739"/>
                  <a:pt x="1008" y="743"/>
                  <a:pt x="1004" y="743"/>
                </a:cubicBezTo>
                <a:cubicBezTo>
                  <a:pt x="996" y="739"/>
                  <a:pt x="996" y="739"/>
                  <a:pt x="996" y="739"/>
                </a:cubicBezTo>
                <a:cubicBezTo>
                  <a:pt x="997" y="737"/>
                  <a:pt x="997" y="736"/>
                  <a:pt x="996" y="735"/>
                </a:cubicBezTo>
                <a:cubicBezTo>
                  <a:pt x="1000" y="734"/>
                  <a:pt x="1004" y="731"/>
                  <a:pt x="1010" y="735"/>
                </a:cubicBezTo>
                <a:cubicBezTo>
                  <a:pt x="1009" y="733"/>
                  <a:pt x="1010" y="731"/>
                  <a:pt x="1011" y="729"/>
                </a:cubicBezTo>
                <a:cubicBezTo>
                  <a:pt x="1012" y="731"/>
                  <a:pt x="1015" y="732"/>
                  <a:pt x="1017" y="732"/>
                </a:cubicBezTo>
                <a:cubicBezTo>
                  <a:pt x="1019" y="733"/>
                  <a:pt x="1022" y="734"/>
                  <a:pt x="1023" y="737"/>
                </a:cubicBezTo>
                <a:cubicBezTo>
                  <a:pt x="1025" y="737"/>
                  <a:pt x="1027" y="736"/>
                  <a:pt x="1028" y="733"/>
                </a:cubicBezTo>
                <a:cubicBezTo>
                  <a:pt x="1040" y="742"/>
                  <a:pt x="1047" y="747"/>
                  <a:pt x="1061" y="754"/>
                </a:cubicBezTo>
                <a:close/>
                <a:moveTo>
                  <a:pt x="986" y="871"/>
                </a:moveTo>
                <a:cubicBezTo>
                  <a:pt x="987" y="866"/>
                  <a:pt x="990" y="868"/>
                  <a:pt x="992" y="866"/>
                </a:cubicBezTo>
                <a:cubicBezTo>
                  <a:pt x="999" y="872"/>
                  <a:pt x="1002" y="873"/>
                  <a:pt x="1010" y="878"/>
                </a:cubicBezTo>
                <a:cubicBezTo>
                  <a:pt x="1008" y="873"/>
                  <a:pt x="1013" y="875"/>
                  <a:pt x="1018" y="878"/>
                </a:cubicBezTo>
                <a:cubicBezTo>
                  <a:pt x="1024" y="882"/>
                  <a:pt x="1030" y="888"/>
                  <a:pt x="1030" y="890"/>
                </a:cubicBezTo>
                <a:cubicBezTo>
                  <a:pt x="1021" y="889"/>
                  <a:pt x="1014" y="884"/>
                  <a:pt x="1006" y="879"/>
                </a:cubicBezTo>
                <a:cubicBezTo>
                  <a:pt x="999" y="874"/>
                  <a:pt x="992" y="870"/>
                  <a:pt x="986" y="871"/>
                </a:cubicBezTo>
                <a:close/>
                <a:moveTo>
                  <a:pt x="989" y="879"/>
                </a:moveTo>
                <a:cubicBezTo>
                  <a:pt x="987" y="882"/>
                  <a:pt x="982" y="876"/>
                  <a:pt x="982" y="875"/>
                </a:cubicBezTo>
                <a:cubicBezTo>
                  <a:pt x="985" y="871"/>
                  <a:pt x="987" y="876"/>
                  <a:pt x="989" y="879"/>
                </a:cubicBezTo>
                <a:close/>
                <a:moveTo>
                  <a:pt x="987" y="863"/>
                </a:moveTo>
                <a:cubicBezTo>
                  <a:pt x="985" y="868"/>
                  <a:pt x="981" y="867"/>
                  <a:pt x="977" y="864"/>
                </a:cubicBezTo>
                <a:cubicBezTo>
                  <a:pt x="978" y="860"/>
                  <a:pt x="981" y="863"/>
                  <a:pt x="982" y="860"/>
                </a:cubicBezTo>
                <a:cubicBezTo>
                  <a:pt x="980" y="858"/>
                  <a:pt x="978" y="856"/>
                  <a:pt x="975" y="854"/>
                </a:cubicBezTo>
                <a:cubicBezTo>
                  <a:pt x="972" y="852"/>
                  <a:pt x="970" y="851"/>
                  <a:pt x="968" y="849"/>
                </a:cubicBezTo>
                <a:cubicBezTo>
                  <a:pt x="963" y="846"/>
                  <a:pt x="960" y="842"/>
                  <a:pt x="960" y="837"/>
                </a:cubicBezTo>
                <a:cubicBezTo>
                  <a:pt x="969" y="844"/>
                  <a:pt x="975" y="843"/>
                  <a:pt x="984" y="845"/>
                </a:cubicBezTo>
                <a:cubicBezTo>
                  <a:pt x="985" y="847"/>
                  <a:pt x="985" y="850"/>
                  <a:pt x="987" y="852"/>
                </a:cubicBezTo>
                <a:cubicBezTo>
                  <a:pt x="984" y="853"/>
                  <a:pt x="983" y="852"/>
                  <a:pt x="980" y="849"/>
                </a:cubicBezTo>
                <a:cubicBezTo>
                  <a:pt x="978" y="854"/>
                  <a:pt x="981" y="859"/>
                  <a:pt x="987" y="863"/>
                </a:cubicBezTo>
                <a:close/>
                <a:moveTo>
                  <a:pt x="941" y="839"/>
                </a:moveTo>
                <a:cubicBezTo>
                  <a:pt x="938" y="841"/>
                  <a:pt x="932" y="836"/>
                  <a:pt x="935" y="833"/>
                </a:cubicBezTo>
                <a:cubicBezTo>
                  <a:pt x="937" y="832"/>
                  <a:pt x="939" y="833"/>
                  <a:pt x="942" y="834"/>
                </a:cubicBezTo>
                <a:cubicBezTo>
                  <a:pt x="940" y="836"/>
                  <a:pt x="939" y="838"/>
                  <a:pt x="941" y="839"/>
                </a:cubicBezTo>
                <a:close/>
                <a:moveTo>
                  <a:pt x="1237" y="149"/>
                </a:moveTo>
                <a:cubicBezTo>
                  <a:pt x="1233" y="151"/>
                  <a:pt x="1231" y="149"/>
                  <a:pt x="1228" y="146"/>
                </a:cubicBezTo>
                <a:cubicBezTo>
                  <a:pt x="1225" y="144"/>
                  <a:pt x="1222" y="140"/>
                  <a:pt x="1218" y="138"/>
                </a:cubicBezTo>
                <a:cubicBezTo>
                  <a:pt x="1218" y="134"/>
                  <a:pt x="1230" y="145"/>
                  <a:pt x="1230" y="141"/>
                </a:cubicBezTo>
                <a:cubicBezTo>
                  <a:pt x="1236" y="144"/>
                  <a:pt x="1230" y="147"/>
                  <a:pt x="1237" y="149"/>
                </a:cubicBezTo>
                <a:close/>
                <a:moveTo>
                  <a:pt x="1157" y="130"/>
                </a:moveTo>
                <a:cubicBezTo>
                  <a:pt x="1150" y="128"/>
                  <a:pt x="1143" y="125"/>
                  <a:pt x="1137" y="122"/>
                </a:cubicBezTo>
                <a:cubicBezTo>
                  <a:pt x="1130" y="118"/>
                  <a:pt x="1124" y="116"/>
                  <a:pt x="1116" y="116"/>
                </a:cubicBezTo>
                <a:cubicBezTo>
                  <a:pt x="1107" y="113"/>
                  <a:pt x="1113" y="108"/>
                  <a:pt x="1103" y="105"/>
                </a:cubicBezTo>
                <a:cubicBezTo>
                  <a:pt x="1102" y="101"/>
                  <a:pt x="1112" y="103"/>
                  <a:pt x="1105" y="99"/>
                </a:cubicBezTo>
                <a:cubicBezTo>
                  <a:pt x="1112" y="100"/>
                  <a:pt x="1117" y="101"/>
                  <a:pt x="1123" y="103"/>
                </a:cubicBezTo>
                <a:cubicBezTo>
                  <a:pt x="1128" y="105"/>
                  <a:pt x="1134" y="107"/>
                  <a:pt x="1141" y="109"/>
                </a:cubicBezTo>
                <a:cubicBezTo>
                  <a:pt x="1143" y="112"/>
                  <a:pt x="1142" y="116"/>
                  <a:pt x="1138" y="116"/>
                </a:cubicBezTo>
                <a:cubicBezTo>
                  <a:pt x="1145" y="121"/>
                  <a:pt x="1154" y="125"/>
                  <a:pt x="1157" y="130"/>
                </a:cubicBezTo>
                <a:close/>
                <a:moveTo>
                  <a:pt x="854" y="759"/>
                </a:moveTo>
                <a:cubicBezTo>
                  <a:pt x="853" y="762"/>
                  <a:pt x="848" y="757"/>
                  <a:pt x="845" y="757"/>
                </a:cubicBezTo>
                <a:cubicBezTo>
                  <a:pt x="847" y="754"/>
                  <a:pt x="853" y="757"/>
                  <a:pt x="854" y="759"/>
                </a:cubicBezTo>
                <a:close/>
                <a:moveTo>
                  <a:pt x="838" y="782"/>
                </a:moveTo>
                <a:cubicBezTo>
                  <a:pt x="837" y="785"/>
                  <a:pt x="831" y="780"/>
                  <a:pt x="828" y="780"/>
                </a:cubicBezTo>
                <a:cubicBezTo>
                  <a:pt x="832" y="772"/>
                  <a:pt x="833" y="781"/>
                  <a:pt x="838" y="782"/>
                </a:cubicBezTo>
                <a:close/>
                <a:moveTo>
                  <a:pt x="793" y="747"/>
                </a:moveTo>
                <a:cubicBezTo>
                  <a:pt x="796" y="751"/>
                  <a:pt x="788" y="751"/>
                  <a:pt x="784" y="749"/>
                </a:cubicBezTo>
                <a:cubicBezTo>
                  <a:pt x="785" y="745"/>
                  <a:pt x="787" y="745"/>
                  <a:pt x="788" y="746"/>
                </a:cubicBezTo>
                <a:cubicBezTo>
                  <a:pt x="790" y="747"/>
                  <a:pt x="792" y="748"/>
                  <a:pt x="793" y="747"/>
                </a:cubicBezTo>
                <a:close/>
                <a:moveTo>
                  <a:pt x="908" y="124"/>
                </a:moveTo>
                <a:cubicBezTo>
                  <a:pt x="903" y="124"/>
                  <a:pt x="898" y="123"/>
                  <a:pt x="894" y="123"/>
                </a:cubicBezTo>
                <a:cubicBezTo>
                  <a:pt x="891" y="123"/>
                  <a:pt x="889" y="124"/>
                  <a:pt x="890" y="127"/>
                </a:cubicBezTo>
                <a:cubicBezTo>
                  <a:pt x="870" y="124"/>
                  <a:pt x="867" y="105"/>
                  <a:pt x="884" y="103"/>
                </a:cubicBezTo>
                <a:cubicBezTo>
                  <a:pt x="894" y="109"/>
                  <a:pt x="910" y="115"/>
                  <a:pt x="908" y="124"/>
                </a:cubicBezTo>
                <a:close/>
                <a:moveTo>
                  <a:pt x="731" y="576"/>
                </a:moveTo>
                <a:cubicBezTo>
                  <a:pt x="731" y="580"/>
                  <a:pt x="727" y="580"/>
                  <a:pt x="722" y="578"/>
                </a:cubicBezTo>
                <a:cubicBezTo>
                  <a:pt x="723" y="576"/>
                  <a:pt x="721" y="575"/>
                  <a:pt x="722" y="573"/>
                </a:cubicBezTo>
                <a:cubicBezTo>
                  <a:pt x="725" y="573"/>
                  <a:pt x="729" y="574"/>
                  <a:pt x="731" y="576"/>
                </a:cubicBezTo>
                <a:close/>
                <a:moveTo>
                  <a:pt x="612" y="100"/>
                </a:moveTo>
                <a:cubicBezTo>
                  <a:pt x="615" y="107"/>
                  <a:pt x="600" y="106"/>
                  <a:pt x="594" y="109"/>
                </a:cubicBezTo>
                <a:cubicBezTo>
                  <a:pt x="593" y="120"/>
                  <a:pt x="605" y="123"/>
                  <a:pt x="592" y="131"/>
                </a:cubicBezTo>
                <a:cubicBezTo>
                  <a:pt x="581" y="132"/>
                  <a:pt x="578" y="129"/>
                  <a:pt x="570" y="127"/>
                </a:cubicBezTo>
                <a:cubicBezTo>
                  <a:pt x="566" y="115"/>
                  <a:pt x="568" y="115"/>
                  <a:pt x="574" y="104"/>
                </a:cubicBezTo>
                <a:cubicBezTo>
                  <a:pt x="583" y="102"/>
                  <a:pt x="599" y="104"/>
                  <a:pt x="596" y="97"/>
                </a:cubicBezTo>
                <a:cubicBezTo>
                  <a:pt x="600" y="99"/>
                  <a:pt x="608" y="98"/>
                  <a:pt x="612" y="100"/>
                </a:cubicBezTo>
                <a:close/>
                <a:moveTo>
                  <a:pt x="609" y="383"/>
                </a:moveTo>
                <a:cubicBezTo>
                  <a:pt x="608" y="387"/>
                  <a:pt x="598" y="385"/>
                  <a:pt x="596" y="384"/>
                </a:cubicBezTo>
                <a:cubicBezTo>
                  <a:pt x="598" y="382"/>
                  <a:pt x="601" y="381"/>
                  <a:pt x="605" y="381"/>
                </a:cubicBezTo>
                <a:cubicBezTo>
                  <a:pt x="604" y="383"/>
                  <a:pt x="607" y="383"/>
                  <a:pt x="609" y="383"/>
                </a:cubicBezTo>
                <a:close/>
                <a:moveTo>
                  <a:pt x="554" y="120"/>
                </a:moveTo>
                <a:cubicBezTo>
                  <a:pt x="548" y="121"/>
                  <a:pt x="547" y="119"/>
                  <a:pt x="541" y="120"/>
                </a:cubicBezTo>
                <a:cubicBezTo>
                  <a:pt x="538" y="116"/>
                  <a:pt x="545" y="116"/>
                  <a:pt x="543" y="113"/>
                </a:cubicBezTo>
                <a:cubicBezTo>
                  <a:pt x="548" y="115"/>
                  <a:pt x="555" y="115"/>
                  <a:pt x="554" y="120"/>
                </a:cubicBezTo>
                <a:close/>
                <a:moveTo>
                  <a:pt x="597" y="587"/>
                </a:moveTo>
                <a:cubicBezTo>
                  <a:pt x="598" y="592"/>
                  <a:pt x="587" y="591"/>
                  <a:pt x="588" y="586"/>
                </a:cubicBezTo>
                <a:cubicBezTo>
                  <a:pt x="591" y="583"/>
                  <a:pt x="594" y="586"/>
                  <a:pt x="597" y="587"/>
                </a:cubicBezTo>
                <a:close/>
                <a:moveTo>
                  <a:pt x="535" y="574"/>
                </a:moveTo>
                <a:cubicBezTo>
                  <a:pt x="532" y="574"/>
                  <a:pt x="532" y="574"/>
                  <a:pt x="532" y="574"/>
                </a:cubicBezTo>
                <a:cubicBezTo>
                  <a:pt x="531" y="570"/>
                  <a:pt x="527" y="569"/>
                  <a:pt x="533" y="567"/>
                </a:cubicBezTo>
                <a:cubicBezTo>
                  <a:pt x="533" y="571"/>
                  <a:pt x="537" y="570"/>
                  <a:pt x="535" y="574"/>
                </a:cubicBezTo>
                <a:close/>
              </a:path>
            </a:pathLst>
          </a:custGeom>
          <a:solidFill>
            <a:schemeClr val="accent2"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Arial" panose="020B0604020202020204" pitchFamily="34" charset="0"/>
              <a:ea typeface="幼圆" panose="020105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4" name="Rectangle 2"/>
          <p:cNvSpPr/>
          <p:nvPr/>
        </p:nvSpPr>
        <p:spPr>
          <a:xfrm>
            <a:off x="2402840" y="3323590"/>
            <a:ext cx="802576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从此表中是否可以得出恩格尔系数是年份的 </a:t>
            </a:r>
            <a:endParaRPr lang="zh-CN" sz="2800" b="1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r>
              <a:rPr 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     函数吗？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  <p:sp>
        <p:nvSpPr>
          <p:cNvPr id="5" name="Rectangle 2"/>
          <p:cNvSpPr/>
          <p:nvPr/>
        </p:nvSpPr>
        <p:spPr>
          <a:xfrm>
            <a:off x="2404110" y="4396740"/>
            <a:ext cx="802449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sz="2800" b="1" dirty="0">
                <a:latin typeface="楷体_GB2312" pitchFamily="49" charset="-122"/>
                <a:ea typeface="楷体_GB2312" pitchFamily="49" charset="-122"/>
                <a:sym typeface="+mn-ea"/>
              </a:rPr>
              <a:t>以什么形式表现对应的？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endParaRPr lang="zh-CN" altLang="en-US" sz="2800" b="1" dirty="0"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  <p:graphicFrame>
        <p:nvGraphicFramePr>
          <p:cNvPr id="11" name="表格 10"/>
          <p:cNvGraphicFramePr/>
          <p:nvPr>
            <p:custDataLst>
              <p:tags r:id="rId2"/>
            </p:custDataLst>
          </p:nvPr>
        </p:nvGraphicFramePr>
        <p:xfrm>
          <a:off x="1181100" y="2407285"/>
          <a:ext cx="6045200" cy="85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3410"/>
                <a:gridCol w="843915"/>
                <a:gridCol w="819785"/>
                <a:gridCol w="819785"/>
                <a:gridCol w="834390"/>
                <a:gridCol w="843915"/>
              </a:tblGrid>
              <a:tr h="42672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solidFill>
                            <a:schemeClr val="tx1"/>
                          </a:solidFill>
                        </a:rPr>
                        <a:t>年份 </a:t>
                      </a:r>
                      <a:r>
                        <a:rPr lang="en-US" altLang="zh-CN" sz="2000">
                          <a:solidFill>
                            <a:schemeClr val="tx1"/>
                          </a:solidFill>
                        </a:rPr>
                        <a:t>y</a:t>
                      </a:r>
                      <a:endParaRPr lang="en-US" altLang="zh-CN" sz="20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2006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2007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2008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2009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2010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2672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/>
                        <a:t>恩格尔系数</a:t>
                      </a:r>
                      <a:r>
                        <a:rPr lang="en-US" altLang="zh-CN" sz="2000"/>
                        <a:t>r(%)</a:t>
                      </a:r>
                      <a:endParaRPr lang="zh-CN" altLang="en-US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36.69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36.81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38.17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35.69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35.15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表格 12"/>
          <p:cNvGraphicFramePr/>
          <p:nvPr>
            <p:custDataLst>
              <p:tags r:id="rId3"/>
            </p:custDataLst>
          </p:nvPr>
        </p:nvGraphicFramePr>
        <p:xfrm>
          <a:off x="7226300" y="2404745"/>
          <a:ext cx="4202430" cy="85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235"/>
                <a:gridCol w="819785"/>
                <a:gridCol w="819785"/>
                <a:gridCol w="824230"/>
                <a:gridCol w="874395"/>
              </a:tblGrid>
              <a:tr h="42672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2011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2012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2013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2014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2015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2672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33.53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33.87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>
                          <a:sym typeface="+mn-ea"/>
                        </a:rPr>
                        <a:t>29.89</a:t>
                      </a:r>
                      <a:endParaRPr lang="en-US" altLang="zh-CN" sz="2000">
                        <a:sym typeface="+mn-ea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29.35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2000"/>
                        <a:t>28.57</a:t>
                      </a:r>
                      <a:endParaRPr lang="en-US" altLang="zh-CN" sz="200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14" name="WordArt 4"/>
          <p:cNvSpPr/>
          <p:nvPr/>
        </p:nvSpPr>
        <p:spPr>
          <a:xfrm>
            <a:off x="1165860" y="76518"/>
            <a:ext cx="13716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问题</a:t>
            </a:r>
            <a:r>
              <a:rPr lang="en-US" altLang="zh-CN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40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zh-CN" altLang="en-US" sz="40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Rectangle 2"/>
          <p:cNvSpPr/>
          <p:nvPr/>
        </p:nvSpPr>
        <p:spPr>
          <a:xfrm>
            <a:off x="2909570" y="171450"/>
            <a:ext cx="8680450" cy="21583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sz="2800" b="1" dirty="0">
                <a:latin typeface="楷体_GB2312" pitchFamily="49" charset="-122"/>
                <a:ea typeface="楷体_GB2312" pitchFamily="49" charset="-122"/>
              </a:rPr>
              <a:t>国际上常用恩格尔系数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r(            )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反映一个地区人民生活质量的高低，恩格尔系数越低，生活质量越高。表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是我国某省城镇居民恩格尔系数变化情况，从中可以看出，该省城镇居民的生活质量越来越高。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graphicFrame>
        <p:nvGraphicFramePr>
          <p:cNvPr id="16" name="对象 1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921500" y="76835"/>
          <a:ext cx="2164080" cy="7677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4" imgW="1193800" imgH="419100" progId="Equation.KSEE3">
                  <p:embed/>
                </p:oleObj>
              </mc:Choice>
              <mc:Fallback>
                <p:oleObj name="" r:id="rId4" imgW="1193800" imgH="4191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921500" y="76835"/>
                        <a:ext cx="2164080" cy="7677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521970" y="408940"/>
            <a:ext cx="3676650" cy="626110"/>
          </a:xfrm>
        </p:spPr>
        <p:txBody>
          <a:bodyPr>
            <a:normAutofit fontScale="90000"/>
          </a:bodyPr>
          <a:lstStyle/>
          <a:p>
            <a:r>
              <a:rPr lang="zh-CN" altLang="en-US" sz="4445" dirty="0">
                <a:solidFill>
                  <a:srgbClr val="FF0000"/>
                </a:solidFill>
                <a:sym typeface="Arial" panose="020B0604020202020204" pitchFamily="34" charset="0"/>
              </a:rPr>
              <a:t>归纳  概括</a:t>
            </a:r>
            <a:endParaRPr lang="zh-CN" altLang="en-US" sz="4445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2"/>
            </p:custDataLst>
          </p:nvPr>
        </p:nvGraphicFramePr>
        <p:xfrm>
          <a:off x="237490" y="1294765"/>
          <a:ext cx="11812905" cy="5370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6250"/>
                <a:gridCol w="2668905"/>
                <a:gridCol w="1725930"/>
                <a:gridCol w="3084830"/>
                <a:gridCol w="2586990"/>
              </a:tblGrid>
              <a:tr h="38100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问题情境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自变量的集合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对应关系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函数值所在的集合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函数值的集合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720725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问题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altLang="zh-CN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903605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问题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altLang="zh-CN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832485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问题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altLang="zh-CN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240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altLang="zh-CN" sz="24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238442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问题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altLang="zh-CN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  <a:sym typeface="+mn-ea"/>
                        </a:rPr>
                        <a:t> </a:t>
                      </a:r>
                      <a:endParaRPr lang="en-US" altLang="zh-CN" sz="240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endParaRPr lang="zh-CN" altLang="en-US" sz="24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344420" y="1780540"/>
          <a:ext cx="2119630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" r:id="rId3" imgW="1143000" imgH="393700" progId="Equation.KSEE3">
                  <p:embed/>
                </p:oleObj>
              </mc:Choice>
              <mc:Fallback>
                <p:oleObj name="" r:id="rId3" imgW="1143000" imgH="3937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44420" y="1780540"/>
                        <a:ext cx="2119630" cy="730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963795" y="1983740"/>
          <a:ext cx="1203325" cy="381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" r:id="rId5" imgW="558800" imgH="177165" progId="Equation.KSEE3">
                  <p:embed/>
                </p:oleObj>
              </mc:Choice>
              <mc:Fallback>
                <p:oleObj name="" r:id="rId5" imgW="558800" imgH="177165" progId="Equation.KSEE3">
                  <p:embed/>
                  <p:pic>
                    <p:nvPicPr>
                      <p:cNvPr id="0" name="图片 307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963795" y="1983740"/>
                        <a:ext cx="1203325" cy="3816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613525" y="1958975"/>
          <a:ext cx="243395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" name="" r:id="rId7" imgW="1295400" imgH="215900" progId="Equation.KSEE3">
                  <p:embed/>
                </p:oleObj>
              </mc:Choice>
              <mc:Fallback>
                <p:oleObj name="" r:id="rId7" imgW="1295400" imgH="2159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613525" y="1958975"/>
                        <a:ext cx="2433955" cy="40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654348" y="1942465"/>
          <a:ext cx="35814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" name="" r:id="rId9" imgW="190500" imgH="215900" progId="Equation.KSEE3">
                  <p:embed/>
                </p:oleObj>
              </mc:Choice>
              <mc:Fallback>
                <p:oleObj name="" r:id="rId9" imgW="190500" imgH="2159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0654348" y="1942465"/>
                        <a:ext cx="358140" cy="40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320608" y="2675573"/>
          <a:ext cx="2167255" cy="400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" name="" r:id="rId11" imgW="1168400" imgH="215900" progId="Equation.KSEE3">
                  <p:embed/>
                </p:oleObj>
              </mc:Choice>
              <mc:Fallback>
                <p:oleObj name="" r:id="rId11" imgW="1168400" imgH="2159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320608" y="2675573"/>
                        <a:ext cx="2167255" cy="4006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895215" y="2694940"/>
          <a:ext cx="1340485" cy="381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" name="" r:id="rId13" imgW="622300" imgH="177165" progId="Equation.KSEE3">
                  <p:embed/>
                </p:oleObj>
              </mc:Choice>
              <mc:Fallback>
                <p:oleObj name="" r:id="rId13" imgW="622300" imgH="177165" progId="Equation.KSEE3">
                  <p:embed/>
                  <p:pic>
                    <p:nvPicPr>
                      <p:cNvPr id="0" name="图片 307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895215" y="2694940"/>
                        <a:ext cx="1340485" cy="3816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615431" y="2618106"/>
          <a:ext cx="2639060" cy="801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15" imgW="1422400" imgH="431800" progId="Equation.KSEE3">
                  <p:embed/>
                </p:oleObj>
              </mc:Choice>
              <mc:Fallback>
                <p:oleObj name="" r:id="rId15" imgW="1422400" imgH="4318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615431" y="2618106"/>
                        <a:ext cx="2639060" cy="8013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642283" y="2694940"/>
          <a:ext cx="38227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" name="" r:id="rId17" imgW="203200" imgH="215900" progId="Equation.KSEE3">
                  <p:embed/>
                </p:oleObj>
              </mc:Choice>
              <mc:Fallback>
                <p:oleObj name="" r:id="rId17" imgW="203200" imgH="2159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0642283" y="2694940"/>
                        <a:ext cx="382270" cy="40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261870" y="3653155"/>
          <a:ext cx="2237740" cy="424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" name="" r:id="rId19" imgW="1206500" imgH="228600" progId="Equation.KSEE3">
                  <p:embed/>
                </p:oleObj>
              </mc:Choice>
              <mc:Fallback>
                <p:oleObj name="" r:id="rId19" imgW="1206500" imgH="2286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261870" y="3653155"/>
                        <a:ext cx="2237740" cy="4241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对象 1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615430" y="3641090"/>
          <a:ext cx="2433955" cy="4305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" name="" r:id="rId21" imgW="1295400" imgH="228600" progId="Equation.KSEE3">
                  <p:embed/>
                </p:oleObj>
              </mc:Choice>
              <mc:Fallback>
                <p:oleObj name="" r:id="rId21" imgW="1295400" imgH="2286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6615430" y="3641090"/>
                        <a:ext cx="2433955" cy="4305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对象 21"/>
          <p:cNvGraphicFramePr/>
          <p:nvPr/>
        </p:nvGraphicFramePr>
        <p:xfrm>
          <a:off x="10041890" y="3641090"/>
          <a:ext cx="1536065" cy="4362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" name="" r:id="rId23" imgW="1028700" imgH="228600" progId="Equation.KSEE3">
                  <p:embed/>
                </p:oleObj>
              </mc:Choice>
              <mc:Fallback>
                <p:oleObj name="" r:id="rId23" imgW="1028700" imgH="228600" progId="Equation.KSEE3">
                  <p:embed/>
                  <p:pic>
                    <p:nvPicPr>
                      <p:cNvPr id="0" name="图片 21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0041890" y="3641090"/>
                        <a:ext cx="1536065" cy="4362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对象 2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940878" y="4740911"/>
          <a:ext cx="2756535" cy="1249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" name="" r:id="rId25" imgW="1485900" imgH="673100" progId="Equation.KSEE3">
                  <p:embed/>
                </p:oleObj>
              </mc:Choice>
              <mc:Fallback>
                <p:oleObj name="" r:id="rId25" imgW="1485900" imgH="6731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1940878" y="4740911"/>
                        <a:ext cx="2756535" cy="12496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对象 2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656070" y="5088573"/>
          <a:ext cx="2124075" cy="407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" name="" r:id="rId27" imgW="1130300" imgH="215900" progId="Equation.KSEE3">
                  <p:embed/>
                </p:oleObj>
              </mc:Choice>
              <mc:Fallback>
                <p:oleObj name="" r:id="rId27" imgW="1130300" imgH="2159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6656070" y="5088573"/>
                        <a:ext cx="2124075" cy="4070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对象 27"/>
          <p:cNvGraphicFramePr/>
          <p:nvPr/>
        </p:nvGraphicFramePr>
        <p:xfrm>
          <a:off x="9516110" y="4307205"/>
          <a:ext cx="2660650" cy="2391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" name="" r:id="rId29" imgW="1308100" imgH="1130300" progId="Equation.KSEE3">
                  <p:embed/>
                </p:oleObj>
              </mc:Choice>
              <mc:Fallback>
                <p:oleObj name="" r:id="rId29" imgW="1308100" imgH="1130300" progId="Equation.KSEE3">
                  <p:embed/>
                  <p:pic>
                    <p:nvPicPr>
                      <p:cNvPr id="0" name="图片 21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9516110" y="4307205"/>
                        <a:ext cx="2660650" cy="23914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文本框 30"/>
          <p:cNvSpPr txBox="1"/>
          <p:nvPr/>
        </p:nvSpPr>
        <p:spPr>
          <a:xfrm>
            <a:off x="3816985" y="375285"/>
            <a:ext cx="6852285" cy="68199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3200" b="1"/>
              <a:t>问题</a:t>
            </a:r>
            <a:r>
              <a:rPr lang="en-US" altLang="zh-CN" sz="3200" b="1"/>
              <a:t>1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~4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中的函数有哪些共同特征？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948555" y="3542030"/>
            <a:ext cx="1163320" cy="645160"/>
          </a:xfrm>
          <a:prstGeom prst="rect">
            <a:avLst/>
          </a:prstGeom>
          <a:solidFill>
            <a:srgbClr val="92D050"/>
          </a:solidFill>
        </p:spPr>
        <p:txBody>
          <a:bodyPr wrap="none" rtlCol="0" anchor="t">
            <a:spAutoFit/>
          </a:bodyPr>
          <a:p>
            <a:pPr>
              <a:lnSpc>
                <a:spcPct val="150000"/>
              </a:lnSpc>
              <a:buNone/>
            </a:pPr>
            <a:r>
              <a:rPr lang="en-US" altLang="zh-CN" sz="24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 </a:t>
            </a:r>
            <a:r>
              <a:rPr lang="zh-CN" altLang="en-US" sz="24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图</a:t>
            </a:r>
            <a:r>
              <a:rPr lang="en-US" altLang="zh-CN" sz="24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3.1-1</a:t>
            </a:r>
            <a:endParaRPr lang="zh-CN" altLang="en-US" sz="2400" b="1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963795" y="5088890"/>
            <a:ext cx="1088390" cy="460375"/>
          </a:xfrm>
          <a:prstGeom prst="rect">
            <a:avLst/>
          </a:prstGeom>
          <a:solidFill>
            <a:srgbClr val="92D050"/>
          </a:solidFill>
        </p:spPr>
        <p:txBody>
          <a:bodyPr wrap="none" rtlCol="0" anchor="t">
            <a:spAutoFit/>
          </a:bodyPr>
          <a:p>
            <a:r>
              <a:rPr lang="zh-CN" altLang="en-US" sz="24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表</a:t>
            </a:r>
            <a:r>
              <a:rPr lang="en-US" altLang="zh-CN" sz="24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3.1-1</a:t>
            </a:r>
            <a:endParaRPr lang="zh-CN" altLang="en-US" sz="2400" b="1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</p:spTree>
    <p:custDataLst>
      <p:tags r:id="rId3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84810" y="165100"/>
            <a:ext cx="3676650" cy="626110"/>
          </a:xfrm>
        </p:spPr>
        <p:txBody>
          <a:bodyPr>
            <a:normAutofit fontScale="90000"/>
          </a:bodyPr>
          <a:lstStyle/>
          <a:p>
            <a:r>
              <a:rPr lang="zh-CN" altLang="en-US" sz="4445" dirty="0">
                <a:solidFill>
                  <a:srgbClr val="FF0000"/>
                </a:solidFill>
                <a:sym typeface="Arial" panose="020B0604020202020204" pitchFamily="34" charset="0"/>
              </a:rPr>
              <a:t>归纳  概括</a:t>
            </a:r>
            <a:endParaRPr lang="zh-CN" altLang="en-US" sz="4445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2"/>
            </p:custDataLst>
          </p:nvPr>
        </p:nvGraphicFramePr>
        <p:xfrm>
          <a:off x="173990" y="1041400"/>
          <a:ext cx="11876405" cy="5749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5775"/>
                <a:gridCol w="2714625"/>
                <a:gridCol w="1703705"/>
                <a:gridCol w="3213100"/>
                <a:gridCol w="2489200"/>
              </a:tblGrid>
              <a:tr h="55435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问题情境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自变量的集合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对应关系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函数值所在的集合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 rowSpan="5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共性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78359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问题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altLang="zh-CN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cPr/>
                </a:tc>
              </a:tr>
              <a:tr h="96774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问题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altLang="zh-CN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cPr/>
                </a:tc>
              </a:tr>
              <a:tr h="89154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问题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altLang="zh-CN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240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</a:rPr>
                        <a:t>图</a:t>
                      </a:r>
                      <a:r>
                        <a:rPr lang="en-US" altLang="zh-CN" sz="2400">
                          <a:solidFill>
                            <a:schemeClr val="tx1"/>
                          </a:solidFill>
                        </a:rPr>
                        <a:t>3.1-1</a:t>
                      </a:r>
                      <a:endParaRPr lang="en-US" altLang="zh-CN" sz="24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cPr/>
                </a:tc>
              </a:tr>
              <a:tr h="2552700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问题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altLang="zh-CN" sz="28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US" altLang="zh-CN" sz="2800">
                          <a:solidFill>
                            <a:schemeClr val="tx1"/>
                          </a:solidFill>
                          <a:sym typeface="+mn-ea"/>
                        </a:rPr>
                        <a:t>   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sym typeface="+mn-ea"/>
                        </a:rPr>
                        <a:t>表</a:t>
                      </a:r>
                      <a:r>
                        <a:rPr lang="en-US" altLang="zh-CN" sz="2400">
                          <a:solidFill>
                            <a:schemeClr val="tx1"/>
                          </a:solidFill>
                          <a:sym typeface="+mn-ea"/>
                        </a:rPr>
                        <a:t>3.1-1</a:t>
                      </a:r>
                      <a:endParaRPr lang="en-US" altLang="zh-CN" sz="240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buNone/>
                      </a:pPr>
                      <a:endParaRPr lang="zh-CN" altLang="en-US" sz="24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cPr/>
                </a:tc>
              </a:tr>
            </a:tbl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329180" y="1582420"/>
          <a:ext cx="2119630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" r:id="rId3" imgW="1143000" imgH="393700" progId="Equation.KSEE3">
                  <p:embed/>
                </p:oleObj>
              </mc:Choice>
              <mc:Fallback>
                <p:oleObj name="" r:id="rId3" imgW="1143000" imgH="3937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29180" y="1582420"/>
                        <a:ext cx="2119630" cy="730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911090" y="1730375"/>
          <a:ext cx="1029335" cy="3263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" r:id="rId5" imgW="558800" imgH="177165" progId="Equation.KSEE3">
                  <p:embed/>
                </p:oleObj>
              </mc:Choice>
              <mc:Fallback>
                <p:oleObj name="" r:id="rId5" imgW="558800" imgH="177165" progId="Equation.KSEE3">
                  <p:embed/>
                  <p:pic>
                    <p:nvPicPr>
                      <p:cNvPr id="0" name="图片 307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911090" y="1730375"/>
                        <a:ext cx="1029335" cy="3263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842125" y="1776095"/>
          <a:ext cx="243395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" name="" r:id="rId7" imgW="1295400" imgH="215900" progId="Equation.KSEE3">
                  <p:embed/>
                </p:oleObj>
              </mc:Choice>
              <mc:Fallback>
                <p:oleObj name="" r:id="rId7" imgW="1295400" imgH="2159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842125" y="1776095"/>
                        <a:ext cx="2433955" cy="406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229168" y="2675573"/>
          <a:ext cx="2167255" cy="400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" name="" r:id="rId9" imgW="1168400" imgH="215900" progId="Equation.KSEE3">
                  <p:embed/>
                </p:oleObj>
              </mc:Choice>
              <mc:Fallback>
                <p:oleObj name="" r:id="rId9" imgW="1168400" imgH="2159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229168" y="2675573"/>
                        <a:ext cx="2167255" cy="4006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864735" y="2481580"/>
          <a:ext cx="1340485" cy="381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" name="" r:id="rId11" imgW="622300" imgH="177165" progId="Equation.KSEE3">
                  <p:embed/>
                </p:oleObj>
              </mc:Choice>
              <mc:Fallback>
                <p:oleObj name="" r:id="rId11" imgW="622300" imgH="177165" progId="Equation.KSEE3">
                  <p:embed/>
                  <p:pic>
                    <p:nvPicPr>
                      <p:cNvPr id="0" name="图片 3073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864735" y="2481580"/>
                        <a:ext cx="1340485" cy="3816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783071" y="2618106"/>
          <a:ext cx="2639060" cy="801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13" imgW="1422400" imgH="431800" progId="Equation.KSEE3">
                  <p:embed/>
                </p:oleObj>
              </mc:Choice>
              <mc:Fallback>
                <p:oleObj name="" r:id="rId13" imgW="1422400" imgH="4318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783071" y="2618106"/>
                        <a:ext cx="2639060" cy="8013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216150" y="3653155"/>
          <a:ext cx="2237740" cy="424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" name="" r:id="rId15" imgW="1206500" imgH="228600" progId="Equation.KSEE3">
                  <p:embed/>
                </p:oleObj>
              </mc:Choice>
              <mc:Fallback>
                <p:oleObj name="" r:id="rId15" imgW="1206500" imgH="2286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216150" y="3653155"/>
                        <a:ext cx="2237740" cy="4241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对象 1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783070" y="3686810"/>
          <a:ext cx="2433955" cy="4305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" name="" r:id="rId17" imgW="1295400" imgH="228600" progId="Equation.KSEE3">
                  <p:embed/>
                </p:oleObj>
              </mc:Choice>
              <mc:Fallback>
                <p:oleObj name="" r:id="rId17" imgW="1295400" imgH="2286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6783070" y="3686810"/>
                        <a:ext cx="2433955" cy="4305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对象 2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154238" y="4740911"/>
          <a:ext cx="2756535" cy="1249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" name="" r:id="rId19" imgW="1485900" imgH="673100" progId="Equation.KSEE3">
                  <p:embed/>
                </p:oleObj>
              </mc:Choice>
              <mc:Fallback>
                <p:oleObj name="" r:id="rId19" imgW="1485900" imgH="6731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154238" y="4740911"/>
                        <a:ext cx="2756535" cy="12496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对象 2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158990" y="5301933"/>
          <a:ext cx="2124075" cy="407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" name="" r:id="rId21" imgW="1130300" imgH="215900" progId="Equation.KSEE3">
                  <p:embed/>
                </p:oleObj>
              </mc:Choice>
              <mc:Fallback>
                <p:oleObj name="" r:id="rId21" imgW="1130300" imgH="2159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7158990" y="5301933"/>
                        <a:ext cx="2124075" cy="4070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73" name="Rectangle 17">
            <a:hlinkClick r:id="rId23" action="ppaction://hlinksldjump"/>
          </p:cNvPr>
          <p:cNvSpPr/>
          <p:nvPr>
            <p:custDataLst>
              <p:tags r:id="rId24"/>
            </p:custDataLst>
          </p:nvPr>
        </p:nvSpPr>
        <p:spPr>
          <a:xfrm>
            <a:off x="9676765" y="1730375"/>
            <a:ext cx="2372995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1.每一个例子都包含两个数集A和B;</a:t>
            </a:r>
            <a:endParaRPr lang="zh-CN" altLang="en-US" sz="2400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2.存在某种对应关系,使得集合A中任意一个元素x,在集合B中总有唯一元素y与之对应.</a:t>
            </a:r>
            <a:endParaRPr lang="zh-CN" altLang="en-US" sz="2400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cxnSp>
        <p:nvCxnSpPr>
          <p:cNvPr id="34" name="直接箭头连接符 33"/>
          <p:cNvCxnSpPr/>
          <p:nvPr/>
        </p:nvCxnSpPr>
        <p:spPr>
          <a:xfrm>
            <a:off x="4413250" y="2050415"/>
            <a:ext cx="2406650" cy="0"/>
          </a:xfrm>
          <a:prstGeom prst="straightConnector1">
            <a:avLst/>
          </a:prstGeom>
          <a:ln w="38100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/>
          <p:nvPr/>
        </p:nvCxnSpPr>
        <p:spPr>
          <a:xfrm>
            <a:off x="4392930" y="2820670"/>
            <a:ext cx="2406650" cy="0"/>
          </a:xfrm>
          <a:prstGeom prst="straightConnector1">
            <a:avLst/>
          </a:prstGeom>
          <a:ln w="38100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/>
          <p:nvPr/>
        </p:nvCxnSpPr>
        <p:spPr>
          <a:xfrm>
            <a:off x="4418330" y="3886200"/>
            <a:ext cx="2406650" cy="0"/>
          </a:xfrm>
          <a:prstGeom prst="straightConnector1">
            <a:avLst/>
          </a:prstGeom>
          <a:ln w="38100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箭头连接符 39"/>
          <p:cNvCxnSpPr/>
          <p:nvPr/>
        </p:nvCxnSpPr>
        <p:spPr>
          <a:xfrm>
            <a:off x="4712970" y="5495925"/>
            <a:ext cx="2406650" cy="0"/>
          </a:xfrm>
          <a:prstGeom prst="straightConnector1">
            <a:avLst/>
          </a:prstGeom>
          <a:ln w="38100" cmpd="sng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1" name="对象 40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173345" y="1649730"/>
          <a:ext cx="626745" cy="7099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25" imgW="152400" imgH="203200" progId="Equation.KSEE3">
                  <p:embed/>
                </p:oleObj>
              </mc:Choice>
              <mc:Fallback>
                <p:oleObj name="" r:id="rId25" imgW="152400" imgH="2032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5173345" y="1649730"/>
                        <a:ext cx="626745" cy="709930"/>
                      </a:xfrm>
                      <a:prstGeom prst="rect">
                        <a:avLst/>
                      </a:prstGeom>
                      <a:solidFill>
                        <a:srgbClr val="00B0F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对象 4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175885" y="2412365"/>
          <a:ext cx="626745" cy="7099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" name="" r:id="rId27" imgW="152400" imgH="203200" progId="Equation.KSEE3">
                  <p:embed/>
                </p:oleObj>
              </mc:Choice>
              <mc:Fallback>
                <p:oleObj name="" r:id="rId27" imgW="152400" imgH="2032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5175885" y="2412365"/>
                        <a:ext cx="626745" cy="709930"/>
                      </a:xfrm>
                      <a:prstGeom prst="rect">
                        <a:avLst/>
                      </a:prstGeom>
                      <a:solidFill>
                        <a:srgbClr val="00B0F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对象 4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176520" y="3367405"/>
          <a:ext cx="626745" cy="7099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" name="" r:id="rId28" imgW="152400" imgH="203200" progId="Equation.KSEE3">
                  <p:embed/>
                </p:oleObj>
              </mc:Choice>
              <mc:Fallback>
                <p:oleObj name="" r:id="rId28" imgW="152400" imgH="2032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5176520" y="3367405"/>
                        <a:ext cx="626745" cy="709930"/>
                      </a:xfrm>
                      <a:prstGeom prst="rect">
                        <a:avLst/>
                      </a:prstGeom>
                      <a:solidFill>
                        <a:srgbClr val="00B0F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对象 4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427345" y="4881245"/>
          <a:ext cx="626745" cy="7099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" name="" r:id="rId29" imgW="152400" imgH="203200" progId="Equation.KSEE3">
                  <p:embed/>
                </p:oleObj>
              </mc:Choice>
              <mc:Fallback>
                <p:oleObj name="" r:id="rId29" imgW="152400" imgH="2032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5427345" y="4881245"/>
                        <a:ext cx="626745" cy="709930"/>
                      </a:xfrm>
                      <a:prstGeom prst="rect">
                        <a:avLst/>
                      </a:prstGeom>
                      <a:solidFill>
                        <a:srgbClr val="00B0F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0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94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/>
          <p:nvPr/>
        </p:nvSpPr>
        <p:spPr>
          <a:xfrm>
            <a:off x="1876425" y="1116330"/>
            <a:ext cx="8413750" cy="42767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函数的概念</a:t>
            </a:r>
            <a:r>
              <a:rPr lang="zh-CN" altLang="zh-CN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:</a:t>
            </a:r>
            <a:endParaRPr lang="zh-CN" altLang="zh-CN" sz="3200" b="1" dirty="0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设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B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是非空数集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,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如果按照某种确定的对应关系 </a:t>
            </a:r>
            <a:r>
              <a:rPr lang="en-US" altLang="zh-CN" sz="32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f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,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使对于集合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中的任意一个数</a:t>
            </a:r>
            <a:r>
              <a:rPr lang="zh-CN" altLang="zh-CN" sz="32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x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,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在集合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B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中都有唯一确定的数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en-US" altLang="zh-CN" sz="32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f </a:t>
            </a:r>
            <a:r>
              <a:rPr lang="en-US" altLang="zh-CN" sz="3200" b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(</a:t>
            </a:r>
            <a:r>
              <a:rPr lang="en-US" altLang="zh-CN" sz="32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3200" b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和它对应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,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那么就称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en-US" altLang="zh-CN" sz="32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f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:A→B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为从集合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A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到集合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B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的一个函数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,</a:t>
            </a:r>
            <a:endParaRPr lang="zh-CN" altLang="zh-CN" sz="32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记作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:y=</a:t>
            </a:r>
            <a:r>
              <a:rPr lang="en-US" altLang="zh-CN" sz="32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f </a:t>
            </a:r>
            <a:r>
              <a:rPr lang="en-US" altLang="zh-CN" sz="3200" b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(</a:t>
            </a:r>
            <a:r>
              <a:rPr lang="en-US" altLang="zh-CN" sz="32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3200" b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,</a:t>
            </a:r>
            <a:r>
              <a:rPr lang="en-US" altLang="zh-CN" sz="32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zh-CN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∈A.</a:t>
            </a:r>
            <a:endParaRPr lang="zh-CN" altLang="zh-CN" sz="32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Wingdings" panose="05000000000000000000" pitchFamily="2" charset="2"/>
            </a:endParaRPr>
          </a:p>
        </p:txBody>
      </p:sp>
      <p:sp>
        <p:nvSpPr>
          <p:cNvPr id="14339" name="Rectangle 3"/>
          <p:cNvSpPr/>
          <p:nvPr/>
        </p:nvSpPr>
        <p:spPr>
          <a:xfrm>
            <a:off x="746125" y="5168900"/>
            <a:ext cx="982091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其中</a:t>
            </a:r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en-US" altLang="zh-CN" sz="24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叫做自变量</a:t>
            </a:r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en-US" altLang="zh-CN" sz="24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的取值范围</a:t>
            </a:r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叫做函数的</a:t>
            </a:r>
            <a:r>
              <a:rPr lang="zh-CN" altLang="en-US" sz="24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定义域</a:t>
            </a:r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;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24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的值相对应的</a:t>
            </a:r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值叫做函数值</a:t>
            </a:r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函数值的集合</a:t>
            </a:r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{</a:t>
            </a:r>
            <a:r>
              <a:rPr lang="en-US" altLang="zh-CN" sz="24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f </a:t>
            </a:r>
            <a:r>
              <a:rPr lang="en-US" altLang="zh-CN" sz="2400" b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(</a:t>
            </a:r>
            <a:r>
              <a:rPr lang="en-US" altLang="zh-CN" sz="24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2400" b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|</a:t>
            </a:r>
            <a:r>
              <a:rPr lang="en-US" altLang="zh-CN" sz="2400" b="1" i="1" dirty="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∈A}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叫做函数的</a:t>
            </a:r>
            <a:r>
              <a:rPr lang="zh-CN" altLang="en-US" sz="24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值域</a:t>
            </a:r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值域是集合</a:t>
            </a:r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的子集</a:t>
            </a:r>
            <a:r>
              <a:rPr lang="zh-CN" altLang="zh-CN" sz="2400" b="1" dirty="0">
                <a:latin typeface="楷体_GB2312" pitchFamily="49" charset="-122"/>
                <a:ea typeface="楷体_GB2312" pitchFamily="49" charset="-122"/>
              </a:rPr>
              <a:t>.</a:t>
            </a:r>
            <a:endParaRPr lang="zh-CN" altLang="zh-CN" sz="2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0486" name="文本框 20485"/>
          <p:cNvSpPr txBox="1"/>
          <p:nvPr/>
        </p:nvSpPr>
        <p:spPr>
          <a:xfrm>
            <a:off x="5155883" y="1590358"/>
            <a:ext cx="1366837" cy="800100"/>
          </a:xfrm>
          <a:prstGeom prst="rect">
            <a:avLst/>
          </a:prstGeom>
          <a:noFill/>
          <a:ln w="9525">
            <a:noFill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</a:sp3d>
        </p:spPr>
        <p:txBody>
          <a:bodyPr tIns="262800">
            <a:spAutoFit/>
            <a:flatTx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数集</a:t>
            </a:r>
            <a:endParaRPr lang="zh-CN" altLang="en-US" sz="3200" b="1" dirty="0">
              <a:solidFill>
                <a:srgbClr val="FF33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0487" name="文本框 20486"/>
          <p:cNvSpPr txBox="1"/>
          <p:nvPr/>
        </p:nvSpPr>
        <p:spPr>
          <a:xfrm>
            <a:off x="7116128" y="2325370"/>
            <a:ext cx="1366837" cy="800100"/>
          </a:xfrm>
          <a:prstGeom prst="rect">
            <a:avLst/>
          </a:prstGeom>
          <a:noFill/>
          <a:ln w="9525">
            <a:noFill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</a:sp3d>
        </p:spPr>
        <p:txBody>
          <a:bodyPr tIns="262800">
            <a:spAutoFit/>
            <a:flatTx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任意</a:t>
            </a:r>
            <a:endParaRPr lang="zh-CN" altLang="en-US" sz="3200" b="1" dirty="0">
              <a:solidFill>
                <a:srgbClr val="FF33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0488" name="文本框 20487"/>
          <p:cNvSpPr txBox="1"/>
          <p:nvPr/>
        </p:nvSpPr>
        <p:spPr>
          <a:xfrm>
            <a:off x="8620760" y="1591310"/>
            <a:ext cx="1366838" cy="800100"/>
          </a:xfrm>
          <a:prstGeom prst="rect">
            <a:avLst/>
          </a:prstGeom>
          <a:noFill/>
          <a:ln w="9525">
            <a:noFill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</a:sp3d>
        </p:spPr>
        <p:txBody>
          <a:bodyPr tIns="262800">
            <a:spAutoFit/>
            <a:flatTx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确定</a:t>
            </a:r>
            <a:endParaRPr lang="zh-CN" altLang="en-US" sz="3200" b="1" dirty="0">
              <a:solidFill>
                <a:srgbClr val="FF33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0489" name="文本框 20488"/>
          <p:cNvSpPr txBox="1"/>
          <p:nvPr/>
        </p:nvSpPr>
        <p:spPr>
          <a:xfrm>
            <a:off x="4128135" y="3052445"/>
            <a:ext cx="2100580" cy="800100"/>
          </a:xfrm>
          <a:prstGeom prst="rect">
            <a:avLst/>
          </a:prstGeom>
          <a:noFill/>
          <a:ln w="9525">
            <a:noFill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</a:sp3d>
        </p:spPr>
        <p:txBody>
          <a:bodyPr wrap="square" tIns="262800">
            <a:spAutoFit/>
            <a:flatTx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唯一确定</a:t>
            </a:r>
            <a:endParaRPr lang="zh-CN" altLang="en-US" sz="3200" b="1" dirty="0">
              <a:solidFill>
                <a:srgbClr val="FF33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椭圆形标注 1"/>
          <p:cNvSpPr/>
          <p:nvPr/>
        </p:nvSpPr>
        <p:spPr>
          <a:xfrm>
            <a:off x="7204075" y="0"/>
            <a:ext cx="4797425" cy="1591945"/>
          </a:xfrm>
          <a:prstGeom prst="wedgeEllipseCallout">
            <a:avLst>
              <a:gd name="adj1" fmla="val -87207"/>
              <a:gd name="adj2" fmla="val 40586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804785" y="122555"/>
            <a:ext cx="3911600" cy="1383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</a:rPr>
              <a:t>请大家用新的定义表述一次函数、二次函数、和反比例函数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4339">
                                            <p:txEl>
                                              <p:charRg st="0" end="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  <p:bldP spid="20487" grpId="0"/>
      <p:bldP spid="20488" grpId="0"/>
      <p:bldP spid="20489" grpId="0"/>
      <p:bldP spid="20486" grpId="1"/>
      <p:bldP spid="20487" grpId="1"/>
      <p:bldP spid="20488" grpId="1"/>
      <p:bldP spid="2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Freeform 375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 rot="7568255">
            <a:off x="1319530" y="846455"/>
            <a:ext cx="3663950" cy="4311650"/>
          </a:xfrm>
          <a:custGeom>
            <a:avLst/>
            <a:gdLst>
              <a:gd name="T0" fmla="*/ 947 w 2046"/>
              <a:gd name="T1" fmla="*/ 2142 h 2433"/>
              <a:gd name="T2" fmla="*/ 1505 w 2046"/>
              <a:gd name="T3" fmla="*/ 1992 h 2433"/>
              <a:gd name="T4" fmla="*/ 1503 w 2046"/>
              <a:gd name="T5" fmla="*/ 2013 h 2433"/>
              <a:gd name="T6" fmla="*/ 1860 w 2046"/>
              <a:gd name="T7" fmla="*/ 1753 h 2433"/>
              <a:gd name="T8" fmla="*/ 2031 w 2046"/>
              <a:gd name="T9" fmla="*/ 1317 h 2433"/>
              <a:gd name="T10" fmla="*/ 2011 w 2046"/>
              <a:gd name="T11" fmla="*/ 1000 h 2433"/>
              <a:gd name="T12" fmla="*/ 1817 w 2046"/>
              <a:gd name="T13" fmla="*/ 702 h 2433"/>
              <a:gd name="T14" fmla="*/ 1624 w 2046"/>
              <a:gd name="T15" fmla="*/ 531 h 2433"/>
              <a:gd name="T16" fmla="*/ 1938 w 2046"/>
              <a:gd name="T17" fmla="*/ 774 h 2433"/>
              <a:gd name="T18" fmla="*/ 1714 w 2046"/>
              <a:gd name="T19" fmla="*/ 528 h 2433"/>
              <a:gd name="T20" fmla="*/ 1567 w 2046"/>
              <a:gd name="T21" fmla="*/ 382 h 2433"/>
              <a:gd name="T22" fmla="*/ 1219 w 2046"/>
              <a:gd name="T23" fmla="*/ 133 h 2433"/>
              <a:gd name="T24" fmla="*/ 811 w 2046"/>
              <a:gd name="T25" fmla="*/ 65 h 2433"/>
              <a:gd name="T26" fmla="*/ 606 w 2046"/>
              <a:gd name="T27" fmla="*/ 21 h 2433"/>
              <a:gd name="T28" fmla="*/ 514 w 2046"/>
              <a:gd name="T29" fmla="*/ 261 h 2433"/>
              <a:gd name="T30" fmla="*/ 86 w 2046"/>
              <a:gd name="T31" fmla="*/ 353 h 2433"/>
              <a:gd name="T32" fmla="*/ 221 w 2046"/>
              <a:gd name="T33" fmla="*/ 489 h 2433"/>
              <a:gd name="T34" fmla="*/ 632 w 2046"/>
              <a:gd name="T35" fmla="*/ 312 h 2433"/>
              <a:gd name="T36" fmla="*/ 542 w 2046"/>
              <a:gd name="T37" fmla="*/ 393 h 2433"/>
              <a:gd name="T38" fmla="*/ 511 w 2046"/>
              <a:gd name="T39" fmla="*/ 555 h 2433"/>
              <a:gd name="T40" fmla="*/ 725 w 2046"/>
              <a:gd name="T41" fmla="*/ 584 h 2433"/>
              <a:gd name="T42" fmla="*/ 869 w 2046"/>
              <a:gd name="T43" fmla="*/ 668 h 2433"/>
              <a:gd name="T44" fmla="*/ 776 w 2046"/>
              <a:gd name="T45" fmla="*/ 676 h 2433"/>
              <a:gd name="T46" fmla="*/ 844 w 2046"/>
              <a:gd name="T47" fmla="*/ 752 h 2433"/>
              <a:gd name="T48" fmla="*/ 907 w 2046"/>
              <a:gd name="T49" fmla="*/ 829 h 2433"/>
              <a:gd name="T50" fmla="*/ 736 w 2046"/>
              <a:gd name="T51" fmla="*/ 772 h 2433"/>
              <a:gd name="T52" fmla="*/ 771 w 2046"/>
              <a:gd name="T53" fmla="*/ 803 h 2433"/>
              <a:gd name="T54" fmla="*/ 1001 w 2046"/>
              <a:gd name="T55" fmla="*/ 937 h 2433"/>
              <a:gd name="T56" fmla="*/ 1258 w 2046"/>
              <a:gd name="T57" fmla="*/ 1153 h 2433"/>
              <a:gd name="T58" fmla="*/ 1310 w 2046"/>
              <a:gd name="T59" fmla="*/ 1231 h 2433"/>
              <a:gd name="T60" fmla="*/ 1304 w 2046"/>
              <a:gd name="T61" fmla="*/ 1308 h 2433"/>
              <a:gd name="T62" fmla="*/ 1188 w 2046"/>
              <a:gd name="T63" fmla="*/ 1435 h 2433"/>
              <a:gd name="T64" fmla="*/ 1204 w 2046"/>
              <a:gd name="T65" fmla="*/ 1453 h 2433"/>
              <a:gd name="T66" fmla="*/ 1350 w 2046"/>
              <a:gd name="T67" fmla="*/ 1306 h 2433"/>
              <a:gd name="T68" fmla="*/ 1294 w 2046"/>
              <a:gd name="T69" fmla="*/ 1424 h 2433"/>
              <a:gd name="T70" fmla="*/ 1207 w 2046"/>
              <a:gd name="T71" fmla="*/ 1499 h 2433"/>
              <a:gd name="T72" fmla="*/ 808 w 2046"/>
              <a:gd name="T73" fmla="*/ 1720 h 2433"/>
              <a:gd name="T74" fmla="*/ 759 w 2046"/>
              <a:gd name="T75" fmla="*/ 1864 h 2433"/>
              <a:gd name="T76" fmla="*/ 1199 w 2046"/>
              <a:gd name="T77" fmla="*/ 1730 h 2433"/>
              <a:gd name="T78" fmla="*/ 683 w 2046"/>
              <a:gd name="T79" fmla="*/ 1994 h 2433"/>
              <a:gd name="T80" fmla="*/ 1024 w 2046"/>
              <a:gd name="T81" fmla="*/ 1879 h 2433"/>
              <a:gd name="T82" fmla="*/ 247 w 2046"/>
              <a:gd name="T83" fmla="*/ 2351 h 2433"/>
              <a:gd name="T84" fmla="*/ 1303 w 2046"/>
              <a:gd name="T85" fmla="*/ 1244 h 2433"/>
              <a:gd name="T86" fmla="*/ 789 w 2046"/>
              <a:gd name="T87" fmla="*/ 1682 h 2433"/>
              <a:gd name="T88" fmla="*/ 1490 w 2046"/>
              <a:gd name="T89" fmla="*/ 1678 h 2433"/>
              <a:gd name="T90" fmla="*/ 1612 w 2046"/>
              <a:gd name="T91" fmla="*/ 1613 h 2433"/>
              <a:gd name="T92" fmla="*/ 1371 w 2046"/>
              <a:gd name="T93" fmla="*/ 1761 h 2433"/>
              <a:gd name="T94" fmla="*/ 1140 w 2046"/>
              <a:gd name="T95" fmla="*/ 1827 h 2433"/>
              <a:gd name="T96" fmla="*/ 1401 w 2046"/>
              <a:gd name="T97" fmla="*/ 1699 h 2433"/>
              <a:gd name="T98" fmla="*/ 1569 w 2046"/>
              <a:gd name="T99" fmla="*/ 1589 h 2433"/>
              <a:gd name="T100" fmla="*/ 1649 w 2046"/>
              <a:gd name="T101" fmla="*/ 1510 h 2433"/>
              <a:gd name="T102" fmla="*/ 1310 w 2046"/>
              <a:gd name="T103" fmla="*/ 1282 h 2433"/>
              <a:gd name="T104" fmla="*/ 1320 w 2046"/>
              <a:gd name="T105" fmla="*/ 1207 h 2433"/>
              <a:gd name="T106" fmla="*/ 1923 w 2046"/>
              <a:gd name="T107" fmla="*/ 862 h 2433"/>
              <a:gd name="T108" fmla="*/ 1872 w 2046"/>
              <a:gd name="T109" fmla="*/ 753 h 2433"/>
              <a:gd name="T110" fmla="*/ 1230 w 2046"/>
              <a:gd name="T111" fmla="*/ 1028 h 2433"/>
              <a:gd name="T112" fmla="*/ 1514 w 2046"/>
              <a:gd name="T113" fmla="*/ 435 h 2433"/>
              <a:gd name="T114" fmla="*/ 1070 w 2046"/>
              <a:gd name="T115" fmla="*/ 930 h 2433"/>
              <a:gd name="T116" fmla="*/ 1132 w 2046"/>
              <a:gd name="T117" fmla="*/ 863 h 2433"/>
              <a:gd name="T118" fmla="*/ 1077 w 2046"/>
              <a:gd name="T119" fmla="*/ 765 h 2433"/>
              <a:gd name="T120" fmla="*/ 960 w 2046"/>
              <a:gd name="T121" fmla="*/ 837 h 2433"/>
              <a:gd name="T122" fmla="*/ 908 w 2046"/>
              <a:gd name="T123" fmla="*/ 124 h 2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6" h="2433">
                <a:moveTo>
                  <a:pt x="211" y="2433"/>
                </a:moveTo>
                <a:cubicBezTo>
                  <a:pt x="225" y="2427"/>
                  <a:pt x="244" y="2418"/>
                  <a:pt x="252" y="2410"/>
                </a:cubicBezTo>
                <a:cubicBezTo>
                  <a:pt x="263" y="2416"/>
                  <a:pt x="281" y="2388"/>
                  <a:pt x="292" y="2400"/>
                </a:cubicBezTo>
                <a:cubicBezTo>
                  <a:pt x="298" y="2397"/>
                  <a:pt x="290" y="2392"/>
                  <a:pt x="297" y="2389"/>
                </a:cubicBezTo>
                <a:cubicBezTo>
                  <a:pt x="303" y="2388"/>
                  <a:pt x="309" y="2388"/>
                  <a:pt x="315" y="2387"/>
                </a:cubicBezTo>
                <a:cubicBezTo>
                  <a:pt x="317" y="2380"/>
                  <a:pt x="327" y="2377"/>
                  <a:pt x="332" y="2380"/>
                </a:cubicBezTo>
                <a:cubicBezTo>
                  <a:pt x="330" y="2381"/>
                  <a:pt x="331" y="2383"/>
                  <a:pt x="330" y="2384"/>
                </a:cubicBezTo>
                <a:cubicBezTo>
                  <a:pt x="326" y="2384"/>
                  <a:pt x="320" y="2387"/>
                  <a:pt x="315" y="2390"/>
                </a:cubicBezTo>
                <a:cubicBezTo>
                  <a:pt x="310" y="2393"/>
                  <a:pt x="305" y="2397"/>
                  <a:pt x="302" y="2401"/>
                </a:cubicBezTo>
                <a:cubicBezTo>
                  <a:pt x="314" y="2394"/>
                  <a:pt x="329" y="2389"/>
                  <a:pt x="338" y="2380"/>
                </a:cubicBezTo>
                <a:cubicBezTo>
                  <a:pt x="336" y="2381"/>
                  <a:pt x="333" y="2383"/>
                  <a:pt x="332" y="2381"/>
                </a:cubicBezTo>
                <a:cubicBezTo>
                  <a:pt x="337" y="2379"/>
                  <a:pt x="335" y="2376"/>
                  <a:pt x="340" y="2374"/>
                </a:cubicBezTo>
                <a:cubicBezTo>
                  <a:pt x="343" y="2376"/>
                  <a:pt x="338" y="2380"/>
                  <a:pt x="344" y="2376"/>
                </a:cubicBezTo>
                <a:cubicBezTo>
                  <a:pt x="345" y="2374"/>
                  <a:pt x="345" y="2371"/>
                  <a:pt x="348" y="2369"/>
                </a:cubicBezTo>
                <a:cubicBezTo>
                  <a:pt x="360" y="2367"/>
                  <a:pt x="377" y="2360"/>
                  <a:pt x="385" y="2351"/>
                </a:cubicBezTo>
                <a:cubicBezTo>
                  <a:pt x="395" y="2353"/>
                  <a:pt x="406" y="2346"/>
                  <a:pt x="416" y="2340"/>
                </a:cubicBezTo>
                <a:cubicBezTo>
                  <a:pt x="426" y="2335"/>
                  <a:pt x="435" y="2332"/>
                  <a:pt x="440" y="2339"/>
                </a:cubicBezTo>
                <a:cubicBezTo>
                  <a:pt x="452" y="2330"/>
                  <a:pt x="465" y="2322"/>
                  <a:pt x="480" y="2322"/>
                </a:cubicBezTo>
                <a:cubicBezTo>
                  <a:pt x="483" y="2320"/>
                  <a:pt x="479" y="2317"/>
                  <a:pt x="483" y="2315"/>
                </a:cubicBezTo>
                <a:cubicBezTo>
                  <a:pt x="500" y="2316"/>
                  <a:pt x="514" y="2295"/>
                  <a:pt x="532" y="2291"/>
                </a:cubicBezTo>
                <a:cubicBezTo>
                  <a:pt x="533" y="2296"/>
                  <a:pt x="515" y="2298"/>
                  <a:pt x="523" y="2302"/>
                </a:cubicBezTo>
                <a:cubicBezTo>
                  <a:pt x="544" y="2285"/>
                  <a:pt x="568" y="2286"/>
                  <a:pt x="586" y="2277"/>
                </a:cubicBezTo>
                <a:cubicBezTo>
                  <a:pt x="587" y="2280"/>
                  <a:pt x="580" y="2282"/>
                  <a:pt x="582" y="2285"/>
                </a:cubicBezTo>
                <a:cubicBezTo>
                  <a:pt x="587" y="2282"/>
                  <a:pt x="599" y="2279"/>
                  <a:pt x="605" y="2274"/>
                </a:cubicBezTo>
                <a:cubicBezTo>
                  <a:pt x="607" y="2276"/>
                  <a:pt x="609" y="2276"/>
                  <a:pt x="609" y="2279"/>
                </a:cubicBezTo>
                <a:cubicBezTo>
                  <a:pt x="620" y="2270"/>
                  <a:pt x="634" y="2270"/>
                  <a:pt x="648" y="2267"/>
                </a:cubicBezTo>
                <a:cubicBezTo>
                  <a:pt x="649" y="2263"/>
                  <a:pt x="642" y="2264"/>
                  <a:pt x="646" y="2261"/>
                </a:cubicBezTo>
                <a:cubicBezTo>
                  <a:pt x="649" y="2260"/>
                  <a:pt x="653" y="2258"/>
                  <a:pt x="656" y="2257"/>
                </a:cubicBezTo>
                <a:cubicBezTo>
                  <a:pt x="655" y="2260"/>
                  <a:pt x="656" y="2263"/>
                  <a:pt x="660" y="2261"/>
                </a:cubicBezTo>
                <a:cubicBezTo>
                  <a:pt x="673" y="2252"/>
                  <a:pt x="692" y="2248"/>
                  <a:pt x="703" y="2237"/>
                </a:cubicBezTo>
                <a:cubicBezTo>
                  <a:pt x="701" y="2244"/>
                  <a:pt x="708" y="2236"/>
                  <a:pt x="709" y="2236"/>
                </a:cubicBezTo>
                <a:cubicBezTo>
                  <a:pt x="709" y="2236"/>
                  <a:pt x="710" y="2238"/>
                  <a:pt x="710" y="2238"/>
                </a:cubicBezTo>
                <a:cubicBezTo>
                  <a:pt x="724" y="2236"/>
                  <a:pt x="743" y="2226"/>
                  <a:pt x="760" y="2216"/>
                </a:cubicBezTo>
                <a:cubicBezTo>
                  <a:pt x="777" y="2207"/>
                  <a:pt x="793" y="2199"/>
                  <a:pt x="800" y="2201"/>
                </a:cubicBezTo>
                <a:cubicBezTo>
                  <a:pt x="796" y="2199"/>
                  <a:pt x="804" y="2189"/>
                  <a:pt x="812" y="2191"/>
                </a:cubicBezTo>
                <a:cubicBezTo>
                  <a:pt x="815" y="2194"/>
                  <a:pt x="810" y="2195"/>
                  <a:pt x="811" y="2197"/>
                </a:cubicBezTo>
                <a:cubicBezTo>
                  <a:pt x="851" y="2178"/>
                  <a:pt x="898" y="2162"/>
                  <a:pt x="947" y="2142"/>
                </a:cubicBezTo>
                <a:cubicBezTo>
                  <a:pt x="945" y="2142"/>
                  <a:pt x="943" y="2143"/>
                  <a:pt x="943" y="2142"/>
                </a:cubicBezTo>
                <a:cubicBezTo>
                  <a:pt x="967" y="2134"/>
                  <a:pt x="978" y="2134"/>
                  <a:pt x="996" y="2124"/>
                </a:cubicBezTo>
                <a:cubicBezTo>
                  <a:pt x="1014" y="2119"/>
                  <a:pt x="1046" y="2105"/>
                  <a:pt x="1056" y="2102"/>
                </a:cubicBezTo>
                <a:cubicBezTo>
                  <a:pt x="1054" y="2102"/>
                  <a:pt x="1045" y="2103"/>
                  <a:pt x="1049" y="2100"/>
                </a:cubicBezTo>
                <a:cubicBezTo>
                  <a:pt x="1071" y="2102"/>
                  <a:pt x="1087" y="2095"/>
                  <a:pt x="1113" y="2085"/>
                </a:cubicBezTo>
                <a:cubicBezTo>
                  <a:pt x="1118" y="2091"/>
                  <a:pt x="1137" y="2084"/>
                  <a:pt x="1134" y="2077"/>
                </a:cubicBezTo>
                <a:cubicBezTo>
                  <a:pt x="1128" y="2079"/>
                  <a:pt x="1126" y="2081"/>
                  <a:pt x="1125" y="2084"/>
                </a:cubicBezTo>
                <a:cubicBezTo>
                  <a:pt x="1122" y="2083"/>
                  <a:pt x="1116" y="2087"/>
                  <a:pt x="1116" y="2081"/>
                </a:cubicBezTo>
                <a:cubicBezTo>
                  <a:pt x="1125" y="2078"/>
                  <a:pt x="1152" y="2066"/>
                  <a:pt x="1140" y="2077"/>
                </a:cubicBezTo>
                <a:cubicBezTo>
                  <a:pt x="1166" y="2062"/>
                  <a:pt x="1178" y="2069"/>
                  <a:pt x="1201" y="2056"/>
                </a:cubicBezTo>
                <a:cubicBezTo>
                  <a:pt x="1210" y="2068"/>
                  <a:pt x="1239" y="2045"/>
                  <a:pt x="1239" y="2053"/>
                </a:cubicBezTo>
                <a:cubicBezTo>
                  <a:pt x="1245" y="2047"/>
                  <a:pt x="1255" y="2044"/>
                  <a:pt x="1263" y="2047"/>
                </a:cubicBezTo>
                <a:cubicBezTo>
                  <a:pt x="1249" y="2056"/>
                  <a:pt x="1238" y="2058"/>
                  <a:pt x="1229" y="2064"/>
                </a:cubicBezTo>
                <a:cubicBezTo>
                  <a:pt x="1235" y="2062"/>
                  <a:pt x="1240" y="2060"/>
                  <a:pt x="1243" y="2062"/>
                </a:cubicBezTo>
                <a:cubicBezTo>
                  <a:pt x="1249" y="2055"/>
                  <a:pt x="1257" y="2053"/>
                  <a:pt x="1266" y="2054"/>
                </a:cubicBezTo>
                <a:cubicBezTo>
                  <a:pt x="1263" y="2048"/>
                  <a:pt x="1273" y="2051"/>
                  <a:pt x="1275" y="2051"/>
                </a:cubicBezTo>
                <a:cubicBezTo>
                  <a:pt x="1275" y="2046"/>
                  <a:pt x="1268" y="2052"/>
                  <a:pt x="1269" y="2047"/>
                </a:cubicBezTo>
                <a:cubicBezTo>
                  <a:pt x="1280" y="2041"/>
                  <a:pt x="1295" y="2038"/>
                  <a:pt x="1308" y="2038"/>
                </a:cubicBezTo>
                <a:cubicBezTo>
                  <a:pt x="1304" y="2039"/>
                  <a:pt x="1302" y="2041"/>
                  <a:pt x="1302" y="2043"/>
                </a:cubicBezTo>
                <a:cubicBezTo>
                  <a:pt x="1311" y="2038"/>
                  <a:pt x="1324" y="2041"/>
                  <a:pt x="1324" y="2032"/>
                </a:cubicBezTo>
                <a:cubicBezTo>
                  <a:pt x="1320" y="2033"/>
                  <a:pt x="1313" y="2038"/>
                  <a:pt x="1311" y="2035"/>
                </a:cubicBezTo>
                <a:cubicBezTo>
                  <a:pt x="1323" y="2029"/>
                  <a:pt x="1333" y="2027"/>
                  <a:pt x="1342" y="2028"/>
                </a:cubicBezTo>
                <a:cubicBezTo>
                  <a:pt x="1340" y="2028"/>
                  <a:pt x="1329" y="2032"/>
                  <a:pt x="1335" y="2031"/>
                </a:cubicBezTo>
                <a:cubicBezTo>
                  <a:pt x="1344" y="2030"/>
                  <a:pt x="1345" y="2026"/>
                  <a:pt x="1350" y="2023"/>
                </a:cubicBezTo>
                <a:cubicBezTo>
                  <a:pt x="1361" y="2025"/>
                  <a:pt x="1369" y="2024"/>
                  <a:pt x="1377" y="2022"/>
                </a:cubicBezTo>
                <a:cubicBezTo>
                  <a:pt x="1379" y="2022"/>
                  <a:pt x="1379" y="2022"/>
                  <a:pt x="1379" y="2022"/>
                </a:cubicBezTo>
                <a:cubicBezTo>
                  <a:pt x="1380" y="2022"/>
                  <a:pt x="1380" y="2022"/>
                  <a:pt x="1380" y="2022"/>
                </a:cubicBezTo>
                <a:cubicBezTo>
                  <a:pt x="1381" y="2021"/>
                  <a:pt x="1381" y="2021"/>
                  <a:pt x="1381" y="2021"/>
                </a:cubicBezTo>
                <a:cubicBezTo>
                  <a:pt x="1382" y="2021"/>
                  <a:pt x="1384" y="2020"/>
                  <a:pt x="1386" y="2020"/>
                </a:cubicBezTo>
                <a:cubicBezTo>
                  <a:pt x="1389" y="2019"/>
                  <a:pt x="1392" y="2018"/>
                  <a:pt x="1395" y="2017"/>
                </a:cubicBezTo>
                <a:cubicBezTo>
                  <a:pt x="1402" y="2015"/>
                  <a:pt x="1409" y="2013"/>
                  <a:pt x="1417" y="2011"/>
                </a:cubicBezTo>
                <a:cubicBezTo>
                  <a:pt x="1418" y="2008"/>
                  <a:pt x="1423" y="2006"/>
                  <a:pt x="1429" y="2003"/>
                </a:cubicBezTo>
                <a:cubicBezTo>
                  <a:pt x="1436" y="2001"/>
                  <a:pt x="1443" y="1998"/>
                  <a:pt x="1450" y="1996"/>
                </a:cubicBezTo>
                <a:cubicBezTo>
                  <a:pt x="1450" y="1998"/>
                  <a:pt x="1452" y="1998"/>
                  <a:pt x="1454" y="1999"/>
                </a:cubicBezTo>
                <a:cubicBezTo>
                  <a:pt x="1457" y="2002"/>
                  <a:pt x="1444" y="2004"/>
                  <a:pt x="1448" y="2007"/>
                </a:cubicBezTo>
                <a:cubicBezTo>
                  <a:pt x="1452" y="2006"/>
                  <a:pt x="1457" y="2004"/>
                  <a:pt x="1462" y="2002"/>
                </a:cubicBezTo>
                <a:cubicBezTo>
                  <a:pt x="1475" y="1998"/>
                  <a:pt x="1491" y="1993"/>
                  <a:pt x="1505" y="1992"/>
                </a:cubicBezTo>
                <a:cubicBezTo>
                  <a:pt x="1507" y="1990"/>
                  <a:pt x="1517" y="1985"/>
                  <a:pt x="1527" y="1981"/>
                </a:cubicBezTo>
                <a:cubicBezTo>
                  <a:pt x="1536" y="1977"/>
                  <a:pt x="1546" y="1974"/>
                  <a:pt x="1551" y="1977"/>
                </a:cubicBezTo>
                <a:cubicBezTo>
                  <a:pt x="1541" y="1982"/>
                  <a:pt x="1533" y="1986"/>
                  <a:pt x="1525" y="1989"/>
                </a:cubicBezTo>
                <a:cubicBezTo>
                  <a:pt x="1517" y="1993"/>
                  <a:pt x="1509" y="1995"/>
                  <a:pt x="1503" y="1996"/>
                </a:cubicBezTo>
                <a:cubicBezTo>
                  <a:pt x="1503" y="1998"/>
                  <a:pt x="1497" y="2000"/>
                  <a:pt x="1490" y="2002"/>
                </a:cubicBezTo>
                <a:cubicBezTo>
                  <a:pt x="1483" y="2005"/>
                  <a:pt x="1473" y="2008"/>
                  <a:pt x="1466" y="2010"/>
                </a:cubicBezTo>
                <a:cubicBezTo>
                  <a:pt x="1455" y="2014"/>
                  <a:pt x="1447" y="2017"/>
                  <a:pt x="1451" y="2020"/>
                </a:cubicBezTo>
                <a:cubicBezTo>
                  <a:pt x="1447" y="2019"/>
                  <a:pt x="1445" y="2017"/>
                  <a:pt x="1437" y="2020"/>
                </a:cubicBezTo>
                <a:cubicBezTo>
                  <a:pt x="1434" y="2023"/>
                  <a:pt x="1426" y="2028"/>
                  <a:pt x="1420" y="2034"/>
                </a:cubicBezTo>
                <a:cubicBezTo>
                  <a:pt x="1419" y="2029"/>
                  <a:pt x="1415" y="2032"/>
                  <a:pt x="1411" y="2035"/>
                </a:cubicBezTo>
                <a:cubicBezTo>
                  <a:pt x="1406" y="2038"/>
                  <a:pt x="1401" y="2041"/>
                  <a:pt x="1398" y="2037"/>
                </a:cubicBezTo>
                <a:cubicBezTo>
                  <a:pt x="1388" y="2039"/>
                  <a:pt x="1393" y="2043"/>
                  <a:pt x="1388" y="2045"/>
                </a:cubicBezTo>
                <a:cubicBezTo>
                  <a:pt x="1387" y="2045"/>
                  <a:pt x="1387" y="2045"/>
                  <a:pt x="1387" y="2045"/>
                </a:cubicBezTo>
                <a:cubicBezTo>
                  <a:pt x="1387" y="2045"/>
                  <a:pt x="1386" y="2045"/>
                  <a:pt x="1386" y="2045"/>
                </a:cubicBezTo>
                <a:cubicBezTo>
                  <a:pt x="1385" y="2045"/>
                  <a:pt x="1385" y="2045"/>
                  <a:pt x="1384" y="2045"/>
                </a:cubicBezTo>
                <a:cubicBezTo>
                  <a:pt x="1383" y="2045"/>
                  <a:pt x="1382" y="2045"/>
                  <a:pt x="1381" y="2044"/>
                </a:cubicBezTo>
                <a:cubicBezTo>
                  <a:pt x="1379" y="2044"/>
                  <a:pt x="1376" y="2043"/>
                  <a:pt x="1374" y="2044"/>
                </a:cubicBezTo>
                <a:cubicBezTo>
                  <a:pt x="1337" y="2068"/>
                  <a:pt x="1287" y="2072"/>
                  <a:pt x="1249" y="2089"/>
                </a:cubicBezTo>
                <a:cubicBezTo>
                  <a:pt x="1258" y="2087"/>
                  <a:pt x="1269" y="2083"/>
                  <a:pt x="1275" y="2086"/>
                </a:cubicBezTo>
                <a:cubicBezTo>
                  <a:pt x="1272" y="2087"/>
                  <a:pt x="1265" y="2085"/>
                  <a:pt x="1265" y="2089"/>
                </a:cubicBezTo>
                <a:cubicBezTo>
                  <a:pt x="1268" y="2090"/>
                  <a:pt x="1274" y="2087"/>
                  <a:pt x="1276" y="2088"/>
                </a:cubicBezTo>
                <a:cubicBezTo>
                  <a:pt x="1268" y="2094"/>
                  <a:pt x="1259" y="2089"/>
                  <a:pt x="1256" y="2093"/>
                </a:cubicBezTo>
                <a:cubicBezTo>
                  <a:pt x="1266" y="2090"/>
                  <a:pt x="1257" y="2098"/>
                  <a:pt x="1258" y="2098"/>
                </a:cubicBezTo>
                <a:cubicBezTo>
                  <a:pt x="1262" y="2099"/>
                  <a:pt x="1266" y="2094"/>
                  <a:pt x="1273" y="2097"/>
                </a:cubicBezTo>
                <a:cubicBezTo>
                  <a:pt x="1273" y="2094"/>
                  <a:pt x="1270" y="2095"/>
                  <a:pt x="1270" y="2092"/>
                </a:cubicBezTo>
                <a:cubicBezTo>
                  <a:pt x="1273" y="2091"/>
                  <a:pt x="1274" y="2095"/>
                  <a:pt x="1278" y="2094"/>
                </a:cubicBezTo>
                <a:cubicBezTo>
                  <a:pt x="1298" y="2071"/>
                  <a:pt x="1341" y="2071"/>
                  <a:pt x="1367" y="2054"/>
                </a:cubicBezTo>
                <a:cubicBezTo>
                  <a:pt x="1371" y="2060"/>
                  <a:pt x="1376" y="2054"/>
                  <a:pt x="1374" y="2051"/>
                </a:cubicBezTo>
                <a:cubicBezTo>
                  <a:pt x="1383" y="2051"/>
                  <a:pt x="1385" y="2053"/>
                  <a:pt x="1389" y="2055"/>
                </a:cubicBezTo>
                <a:cubicBezTo>
                  <a:pt x="1389" y="2055"/>
                  <a:pt x="1390" y="2055"/>
                  <a:pt x="1390" y="2054"/>
                </a:cubicBezTo>
                <a:cubicBezTo>
                  <a:pt x="1390" y="2054"/>
                  <a:pt x="1390" y="2054"/>
                  <a:pt x="1391" y="2053"/>
                </a:cubicBezTo>
                <a:cubicBezTo>
                  <a:pt x="1391" y="2052"/>
                  <a:pt x="1392" y="2052"/>
                  <a:pt x="1393" y="2051"/>
                </a:cubicBezTo>
                <a:cubicBezTo>
                  <a:pt x="1395" y="2050"/>
                  <a:pt x="1397" y="2049"/>
                  <a:pt x="1400" y="2047"/>
                </a:cubicBezTo>
                <a:cubicBezTo>
                  <a:pt x="1405" y="2045"/>
                  <a:pt x="1412" y="2043"/>
                  <a:pt x="1418" y="2042"/>
                </a:cubicBezTo>
                <a:cubicBezTo>
                  <a:pt x="1431" y="2038"/>
                  <a:pt x="1444" y="2034"/>
                  <a:pt x="1451" y="2029"/>
                </a:cubicBezTo>
                <a:cubicBezTo>
                  <a:pt x="1457" y="2029"/>
                  <a:pt x="1465" y="2028"/>
                  <a:pt x="1472" y="2026"/>
                </a:cubicBezTo>
                <a:cubicBezTo>
                  <a:pt x="1482" y="2022"/>
                  <a:pt x="1493" y="2018"/>
                  <a:pt x="1503" y="2013"/>
                </a:cubicBezTo>
                <a:cubicBezTo>
                  <a:pt x="1514" y="2008"/>
                  <a:pt x="1523" y="2003"/>
                  <a:pt x="1530" y="2001"/>
                </a:cubicBezTo>
                <a:cubicBezTo>
                  <a:pt x="1528" y="2002"/>
                  <a:pt x="1526" y="2001"/>
                  <a:pt x="1526" y="2000"/>
                </a:cubicBezTo>
                <a:cubicBezTo>
                  <a:pt x="1536" y="1995"/>
                  <a:pt x="1541" y="1991"/>
                  <a:pt x="1549" y="1992"/>
                </a:cubicBezTo>
                <a:cubicBezTo>
                  <a:pt x="1544" y="1998"/>
                  <a:pt x="1543" y="1992"/>
                  <a:pt x="1534" y="1996"/>
                </a:cubicBezTo>
                <a:cubicBezTo>
                  <a:pt x="1547" y="1997"/>
                  <a:pt x="1561" y="1992"/>
                  <a:pt x="1575" y="1985"/>
                </a:cubicBezTo>
                <a:cubicBezTo>
                  <a:pt x="1578" y="1984"/>
                  <a:pt x="1582" y="1982"/>
                  <a:pt x="1585" y="1980"/>
                </a:cubicBezTo>
                <a:cubicBezTo>
                  <a:pt x="1589" y="1978"/>
                  <a:pt x="1592" y="1977"/>
                  <a:pt x="1596" y="1975"/>
                </a:cubicBezTo>
                <a:cubicBezTo>
                  <a:pt x="1599" y="1973"/>
                  <a:pt x="1603" y="1971"/>
                  <a:pt x="1607" y="1970"/>
                </a:cubicBezTo>
                <a:cubicBezTo>
                  <a:pt x="1610" y="1968"/>
                  <a:pt x="1614" y="1966"/>
                  <a:pt x="1618" y="1965"/>
                </a:cubicBezTo>
                <a:cubicBezTo>
                  <a:pt x="1621" y="1961"/>
                  <a:pt x="1626" y="1957"/>
                  <a:pt x="1631" y="1953"/>
                </a:cubicBezTo>
                <a:cubicBezTo>
                  <a:pt x="1638" y="1953"/>
                  <a:pt x="1652" y="1944"/>
                  <a:pt x="1664" y="1937"/>
                </a:cubicBezTo>
                <a:cubicBezTo>
                  <a:pt x="1663" y="1932"/>
                  <a:pt x="1666" y="1928"/>
                  <a:pt x="1678" y="1921"/>
                </a:cubicBezTo>
                <a:cubicBezTo>
                  <a:pt x="1673" y="1921"/>
                  <a:pt x="1668" y="1923"/>
                  <a:pt x="1663" y="1924"/>
                </a:cubicBezTo>
                <a:cubicBezTo>
                  <a:pt x="1658" y="1926"/>
                  <a:pt x="1653" y="1929"/>
                  <a:pt x="1648" y="1931"/>
                </a:cubicBezTo>
                <a:cubicBezTo>
                  <a:pt x="1643" y="1934"/>
                  <a:pt x="1638" y="1937"/>
                  <a:pt x="1634" y="1940"/>
                </a:cubicBezTo>
                <a:cubicBezTo>
                  <a:pt x="1629" y="1943"/>
                  <a:pt x="1625" y="1946"/>
                  <a:pt x="1621" y="1949"/>
                </a:cubicBezTo>
                <a:cubicBezTo>
                  <a:pt x="1626" y="1939"/>
                  <a:pt x="1611" y="1946"/>
                  <a:pt x="1620" y="1938"/>
                </a:cubicBezTo>
                <a:cubicBezTo>
                  <a:pt x="1623" y="1938"/>
                  <a:pt x="1627" y="1937"/>
                  <a:pt x="1633" y="1935"/>
                </a:cubicBezTo>
                <a:cubicBezTo>
                  <a:pt x="1636" y="1933"/>
                  <a:pt x="1638" y="1932"/>
                  <a:pt x="1641" y="1930"/>
                </a:cubicBezTo>
                <a:cubicBezTo>
                  <a:pt x="1644" y="1929"/>
                  <a:pt x="1648" y="1927"/>
                  <a:pt x="1651" y="1925"/>
                </a:cubicBezTo>
                <a:cubicBezTo>
                  <a:pt x="1663" y="1918"/>
                  <a:pt x="1675" y="1909"/>
                  <a:pt x="1680" y="1906"/>
                </a:cubicBezTo>
                <a:cubicBezTo>
                  <a:pt x="1675" y="1909"/>
                  <a:pt x="1669" y="1912"/>
                  <a:pt x="1668" y="1909"/>
                </a:cubicBezTo>
                <a:cubicBezTo>
                  <a:pt x="1671" y="1907"/>
                  <a:pt x="1676" y="1903"/>
                  <a:pt x="1681" y="1899"/>
                </a:cubicBezTo>
                <a:cubicBezTo>
                  <a:pt x="1685" y="1895"/>
                  <a:pt x="1690" y="1892"/>
                  <a:pt x="1694" y="1891"/>
                </a:cubicBezTo>
                <a:cubicBezTo>
                  <a:pt x="1682" y="1899"/>
                  <a:pt x="1688" y="1901"/>
                  <a:pt x="1677" y="1903"/>
                </a:cubicBezTo>
                <a:cubicBezTo>
                  <a:pt x="1685" y="1903"/>
                  <a:pt x="1693" y="1902"/>
                  <a:pt x="1704" y="1897"/>
                </a:cubicBezTo>
                <a:cubicBezTo>
                  <a:pt x="1702" y="1892"/>
                  <a:pt x="1694" y="1901"/>
                  <a:pt x="1694" y="1895"/>
                </a:cubicBezTo>
                <a:cubicBezTo>
                  <a:pt x="1696" y="1893"/>
                  <a:pt x="1696" y="1892"/>
                  <a:pt x="1698" y="1890"/>
                </a:cubicBezTo>
                <a:cubicBezTo>
                  <a:pt x="1704" y="1891"/>
                  <a:pt x="1725" y="1872"/>
                  <a:pt x="1722" y="1882"/>
                </a:cubicBezTo>
                <a:cubicBezTo>
                  <a:pt x="1729" y="1874"/>
                  <a:pt x="1740" y="1866"/>
                  <a:pt x="1749" y="1859"/>
                </a:cubicBezTo>
                <a:cubicBezTo>
                  <a:pt x="1759" y="1852"/>
                  <a:pt x="1768" y="1847"/>
                  <a:pt x="1775" y="1847"/>
                </a:cubicBezTo>
                <a:cubicBezTo>
                  <a:pt x="1787" y="1833"/>
                  <a:pt x="1797" y="1821"/>
                  <a:pt x="1807" y="1809"/>
                </a:cubicBezTo>
                <a:cubicBezTo>
                  <a:pt x="1812" y="1803"/>
                  <a:pt x="1817" y="1796"/>
                  <a:pt x="1823" y="1790"/>
                </a:cubicBezTo>
                <a:cubicBezTo>
                  <a:pt x="1829" y="1784"/>
                  <a:pt x="1834" y="1778"/>
                  <a:pt x="1841" y="1772"/>
                </a:cubicBezTo>
                <a:cubicBezTo>
                  <a:pt x="1843" y="1772"/>
                  <a:pt x="1845" y="1775"/>
                  <a:pt x="1848" y="1772"/>
                </a:cubicBezTo>
                <a:cubicBezTo>
                  <a:pt x="1847" y="1769"/>
                  <a:pt x="1851" y="1762"/>
                  <a:pt x="1852" y="1758"/>
                </a:cubicBezTo>
                <a:cubicBezTo>
                  <a:pt x="1857" y="1760"/>
                  <a:pt x="1857" y="1752"/>
                  <a:pt x="1860" y="1753"/>
                </a:cubicBezTo>
                <a:cubicBezTo>
                  <a:pt x="1858" y="1756"/>
                  <a:pt x="1861" y="1757"/>
                  <a:pt x="1860" y="1760"/>
                </a:cubicBezTo>
                <a:cubicBezTo>
                  <a:pt x="1864" y="1754"/>
                  <a:pt x="1867" y="1751"/>
                  <a:pt x="1870" y="1749"/>
                </a:cubicBezTo>
                <a:cubicBezTo>
                  <a:pt x="1868" y="1744"/>
                  <a:pt x="1863" y="1756"/>
                  <a:pt x="1861" y="1749"/>
                </a:cubicBezTo>
                <a:cubicBezTo>
                  <a:pt x="1865" y="1744"/>
                  <a:pt x="1864" y="1741"/>
                  <a:pt x="1867" y="1736"/>
                </a:cubicBezTo>
                <a:cubicBezTo>
                  <a:pt x="1873" y="1733"/>
                  <a:pt x="1876" y="1727"/>
                  <a:pt x="1880" y="1719"/>
                </a:cubicBezTo>
                <a:cubicBezTo>
                  <a:pt x="1882" y="1715"/>
                  <a:pt x="1884" y="1711"/>
                  <a:pt x="1887" y="1708"/>
                </a:cubicBezTo>
                <a:cubicBezTo>
                  <a:pt x="1890" y="1704"/>
                  <a:pt x="1893" y="1700"/>
                  <a:pt x="1897" y="1696"/>
                </a:cubicBezTo>
                <a:cubicBezTo>
                  <a:pt x="1898" y="1698"/>
                  <a:pt x="1897" y="1701"/>
                  <a:pt x="1900" y="1701"/>
                </a:cubicBezTo>
                <a:cubicBezTo>
                  <a:pt x="1906" y="1692"/>
                  <a:pt x="1900" y="1689"/>
                  <a:pt x="1905" y="1680"/>
                </a:cubicBezTo>
                <a:cubicBezTo>
                  <a:pt x="1907" y="1682"/>
                  <a:pt x="1905" y="1686"/>
                  <a:pt x="1906" y="1687"/>
                </a:cubicBezTo>
                <a:cubicBezTo>
                  <a:pt x="1906" y="1685"/>
                  <a:pt x="1906" y="1683"/>
                  <a:pt x="1907" y="1681"/>
                </a:cubicBezTo>
                <a:cubicBezTo>
                  <a:pt x="1907" y="1678"/>
                  <a:pt x="1908" y="1676"/>
                  <a:pt x="1909" y="1673"/>
                </a:cubicBezTo>
                <a:cubicBezTo>
                  <a:pt x="1912" y="1669"/>
                  <a:pt x="1915" y="1664"/>
                  <a:pt x="1919" y="1659"/>
                </a:cubicBezTo>
                <a:cubicBezTo>
                  <a:pt x="1926" y="1650"/>
                  <a:pt x="1934" y="1641"/>
                  <a:pt x="1936" y="1637"/>
                </a:cubicBezTo>
                <a:cubicBezTo>
                  <a:pt x="1935" y="1640"/>
                  <a:pt x="1931" y="1642"/>
                  <a:pt x="1932" y="1638"/>
                </a:cubicBezTo>
                <a:cubicBezTo>
                  <a:pt x="1945" y="1618"/>
                  <a:pt x="1954" y="1598"/>
                  <a:pt x="1962" y="1578"/>
                </a:cubicBezTo>
                <a:cubicBezTo>
                  <a:pt x="1964" y="1573"/>
                  <a:pt x="1966" y="1568"/>
                  <a:pt x="1968" y="1563"/>
                </a:cubicBezTo>
                <a:cubicBezTo>
                  <a:pt x="1970" y="1558"/>
                  <a:pt x="1971" y="1553"/>
                  <a:pt x="1973" y="1548"/>
                </a:cubicBezTo>
                <a:cubicBezTo>
                  <a:pt x="1975" y="1543"/>
                  <a:pt x="1977" y="1538"/>
                  <a:pt x="1979" y="1533"/>
                </a:cubicBezTo>
                <a:cubicBezTo>
                  <a:pt x="1980" y="1527"/>
                  <a:pt x="1982" y="1522"/>
                  <a:pt x="1984" y="1517"/>
                </a:cubicBezTo>
                <a:cubicBezTo>
                  <a:pt x="1985" y="1517"/>
                  <a:pt x="1985" y="1522"/>
                  <a:pt x="1987" y="1518"/>
                </a:cubicBezTo>
                <a:cubicBezTo>
                  <a:pt x="1987" y="1515"/>
                  <a:pt x="1988" y="1512"/>
                  <a:pt x="1989" y="1507"/>
                </a:cubicBezTo>
                <a:cubicBezTo>
                  <a:pt x="1989" y="1505"/>
                  <a:pt x="1990" y="1502"/>
                  <a:pt x="1990" y="1500"/>
                </a:cubicBezTo>
                <a:cubicBezTo>
                  <a:pt x="1991" y="1497"/>
                  <a:pt x="1991" y="1494"/>
                  <a:pt x="1992" y="1491"/>
                </a:cubicBezTo>
                <a:cubicBezTo>
                  <a:pt x="1994" y="1479"/>
                  <a:pt x="1996" y="1465"/>
                  <a:pt x="1997" y="1453"/>
                </a:cubicBezTo>
                <a:cubicBezTo>
                  <a:pt x="1998" y="1447"/>
                  <a:pt x="1999" y="1441"/>
                  <a:pt x="2000" y="1435"/>
                </a:cubicBezTo>
                <a:cubicBezTo>
                  <a:pt x="2001" y="1430"/>
                  <a:pt x="2002" y="1426"/>
                  <a:pt x="2003" y="1422"/>
                </a:cubicBezTo>
                <a:cubicBezTo>
                  <a:pt x="2006" y="1415"/>
                  <a:pt x="2008" y="1413"/>
                  <a:pt x="2012" y="1418"/>
                </a:cubicBezTo>
                <a:cubicBezTo>
                  <a:pt x="2013" y="1416"/>
                  <a:pt x="2013" y="1413"/>
                  <a:pt x="2014" y="1413"/>
                </a:cubicBezTo>
                <a:cubicBezTo>
                  <a:pt x="2014" y="1416"/>
                  <a:pt x="2012" y="1421"/>
                  <a:pt x="2014" y="1422"/>
                </a:cubicBezTo>
                <a:cubicBezTo>
                  <a:pt x="2016" y="1417"/>
                  <a:pt x="2017" y="1411"/>
                  <a:pt x="2017" y="1404"/>
                </a:cubicBezTo>
                <a:cubicBezTo>
                  <a:pt x="2017" y="1400"/>
                  <a:pt x="2017" y="1397"/>
                  <a:pt x="2017" y="1393"/>
                </a:cubicBezTo>
                <a:cubicBezTo>
                  <a:pt x="2017" y="1390"/>
                  <a:pt x="2017" y="1387"/>
                  <a:pt x="2017" y="1384"/>
                </a:cubicBezTo>
                <a:cubicBezTo>
                  <a:pt x="2020" y="1381"/>
                  <a:pt x="2022" y="1379"/>
                  <a:pt x="2024" y="1375"/>
                </a:cubicBezTo>
                <a:cubicBezTo>
                  <a:pt x="2022" y="1370"/>
                  <a:pt x="2022" y="1365"/>
                  <a:pt x="2022" y="1360"/>
                </a:cubicBezTo>
                <a:cubicBezTo>
                  <a:pt x="2023" y="1355"/>
                  <a:pt x="2024" y="1351"/>
                  <a:pt x="2026" y="1346"/>
                </a:cubicBezTo>
                <a:cubicBezTo>
                  <a:pt x="2029" y="1337"/>
                  <a:pt x="2032" y="1328"/>
                  <a:pt x="2031" y="1317"/>
                </a:cubicBezTo>
                <a:cubicBezTo>
                  <a:pt x="2035" y="1316"/>
                  <a:pt x="2031" y="1328"/>
                  <a:pt x="2036" y="1326"/>
                </a:cubicBezTo>
                <a:cubicBezTo>
                  <a:pt x="2035" y="1322"/>
                  <a:pt x="2034" y="1318"/>
                  <a:pt x="2033" y="1313"/>
                </a:cubicBezTo>
                <a:cubicBezTo>
                  <a:pt x="2033" y="1309"/>
                  <a:pt x="2032" y="1304"/>
                  <a:pt x="2032" y="1299"/>
                </a:cubicBezTo>
                <a:cubicBezTo>
                  <a:pt x="2032" y="1294"/>
                  <a:pt x="2031" y="1289"/>
                  <a:pt x="2031" y="1284"/>
                </a:cubicBezTo>
                <a:cubicBezTo>
                  <a:pt x="2031" y="1279"/>
                  <a:pt x="2031" y="1274"/>
                  <a:pt x="2032" y="1268"/>
                </a:cubicBezTo>
                <a:cubicBezTo>
                  <a:pt x="2032" y="1246"/>
                  <a:pt x="2032" y="1223"/>
                  <a:pt x="2028" y="1202"/>
                </a:cubicBezTo>
                <a:cubicBezTo>
                  <a:pt x="2031" y="1200"/>
                  <a:pt x="2028" y="1218"/>
                  <a:pt x="2033" y="1213"/>
                </a:cubicBezTo>
                <a:cubicBezTo>
                  <a:pt x="2030" y="1198"/>
                  <a:pt x="2028" y="1176"/>
                  <a:pt x="2024" y="1153"/>
                </a:cubicBezTo>
                <a:cubicBezTo>
                  <a:pt x="2021" y="1130"/>
                  <a:pt x="2016" y="1106"/>
                  <a:pt x="2009" y="1088"/>
                </a:cubicBezTo>
                <a:cubicBezTo>
                  <a:pt x="2012" y="1092"/>
                  <a:pt x="2012" y="1089"/>
                  <a:pt x="2011" y="1085"/>
                </a:cubicBezTo>
                <a:cubicBezTo>
                  <a:pt x="2011" y="1081"/>
                  <a:pt x="2010" y="1076"/>
                  <a:pt x="2012" y="1075"/>
                </a:cubicBezTo>
                <a:cubicBezTo>
                  <a:pt x="2016" y="1081"/>
                  <a:pt x="2018" y="1087"/>
                  <a:pt x="2021" y="1093"/>
                </a:cubicBezTo>
                <a:cubicBezTo>
                  <a:pt x="2022" y="1097"/>
                  <a:pt x="2023" y="1100"/>
                  <a:pt x="2024" y="1104"/>
                </a:cubicBezTo>
                <a:cubicBezTo>
                  <a:pt x="2025" y="1107"/>
                  <a:pt x="2025" y="1111"/>
                  <a:pt x="2026" y="1114"/>
                </a:cubicBezTo>
                <a:cubicBezTo>
                  <a:pt x="2027" y="1118"/>
                  <a:pt x="2028" y="1122"/>
                  <a:pt x="2029" y="1125"/>
                </a:cubicBezTo>
                <a:cubicBezTo>
                  <a:pt x="2029" y="1129"/>
                  <a:pt x="2030" y="1133"/>
                  <a:pt x="2031" y="1137"/>
                </a:cubicBezTo>
                <a:cubicBezTo>
                  <a:pt x="2032" y="1141"/>
                  <a:pt x="2033" y="1145"/>
                  <a:pt x="2034" y="1149"/>
                </a:cubicBezTo>
                <a:cubicBezTo>
                  <a:pt x="2036" y="1153"/>
                  <a:pt x="2037" y="1157"/>
                  <a:pt x="2039" y="1161"/>
                </a:cubicBezTo>
                <a:cubicBezTo>
                  <a:pt x="2040" y="1159"/>
                  <a:pt x="2046" y="1164"/>
                  <a:pt x="2045" y="1157"/>
                </a:cubicBezTo>
                <a:cubicBezTo>
                  <a:pt x="2041" y="1155"/>
                  <a:pt x="2039" y="1152"/>
                  <a:pt x="2037" y="1147"/>
                </a:cubicBezTo>
                <a:cubicBezTo>
                  <a:pt x="2035" y="1142"/>
                  <a:pt x="2033" y="1135"/>
                  <a:pt x="2032" y="1129"/>
                </a:cubicBezTo>
                <a:cubicBezTo>
                  <a:pt x="2030" y="1122"/>
                  <a:pt x="2029" y="1115"/>
                  <a:pt x="2027" y="1108"/>
                </a:cubicBezTo>
                <a:cubicBezTo>
                  <a:pt x="2026" y="1101"/>
                  <a:pt x="2024" y="1094"/>
                  <a:pt x="2021" y="1088"/>
                </a:cubicBezTo>
                <a:cubicBezTo>
                  <a:pt x="2023" y="1086"/>
                  <a:pt x="2020" y="1079"/>
                  <a:pt x="2025" y="1081"/>
                </a:cubicBezTo>
                <a:cubicBezTo>
                  <a:pt x="2022" y="1076"/>
                  <a:pt x="2018" y="1069"/>
                  <a:pt x="2015" y="1061"/>
                </a:cubicBezTo>
                <a:cubicBezTo>
                  <a:pt x="2012" y="1054"/>
                  <a:pt x="2009" y="1045"/>
                  <a:pt x="2006" y="1036"/>
                </a:cubicBezTo>
                <a:cubicBezTo>
                  <a:pt x="2000" y="1018"/>
                  <a:pt x="1995" y="998"/>
                  <a:pt x="1990" y="981"/>
                </a:cubicBezTo>
                <a:cubicBezTo>
                  <a:pt x="1985" y="978"/>
                  <a:pt x="1983" y="971"/>
                  <a:pt x="1980" y="963"/>
                </a:cubicBezTo>
                <a:cubicBezTo>
                  <a:pt x="1977" y="956"/>
                  <a:pt x="1974" y="947"/>
                  <a:pt x="1969" y="941"/>
                </a:cubicBezTo>
                <a:cubicBezTo>
                  <a:pt x="1974" y="946"/>
                  <a:pt x="1979" y="942"/>
                  <a:pt x="1983" y="951"/>
                </a:cubicBezTo>
                <a:cubicBezTo>
                  <a:pt x="1981" y="956"/>
                  <a:pt x="1974" y="945"/>
                  <a:pt x="1979" y="956"/>
                </a:cubicBezTo>
                <a:cubicBezTo>
                  <a:pt x="1982" y="956"/>
                  <a:pt x="1985" y="958"/>
                  <a:pt x="1987" y="962"/>
                </a:cubicBezTo>
                <a:cubicBezTo>
                  <a:pt x="1989" y="964"/>
                  <a:pt x="1990" y="966"/>
                  <a:pt x="1991" y="969"/>
                </a:cubicBezTo>
                <a:cubicBezTo>
                  <a:pt x="1992" y="971"/>
                  <a:pt x="1994" y="974"/>
                  <a:pt x="1995" y="976"/>
                </a:cubicBezTo>
                <a:cubicBezTo>
                  <a:pt x="1997" y="981"/>
                  <a:pt x="1999" y="987"/>
                  <a:pt x="2001" y="992"/>
                </a:cubicBezTo>
                <a:cubicBezTo>
                  <a:pt x="2003" y="996"/>
                  <a:pt x="2004" y="1000"/>
                  <a:pt x="2006" y="1001"/>
                </a:cubicBezTo>
                <a:cubicBezTo>
                  <a:pt x="2003" y="994"/>
                  <a:pt x="2010" y="1005"/>
                  <a:pt x="2011" y="1000"/>
                </a:cubicBezTo>
                <a:cubicBezTo>
                  <a:pt x="2003" y="989"/>
                  <a:pt x="2002" y="976"/>
                  <a:pt x="1994" y="967"/>
                </a:cubicBezTo>
                <a:cubicBezTo>
                  <a:pt x="1995" y="959"/>
                  <a:pt x="1988" y="934"/>
                  <a:pt x="1986" y="950"/>
                </a:cubicBezTo>
                <a:cubicBezTo>
                  <a:pt x="1988" y="944"/>
                  <a:pt x="1984" y="936"/>
                  <a:pt x="1981" y="928"/>
                </a:cubicBezTo>
                <a:cubicBezTo>
                  <a:pt x="1979" y="924"/>
                  <a:pt x="1977" y="920"/>
                  <a:pt x="1976" y="916"/>
                </a:cubicBezTo>
                <a:cubicBezTo>
                  <a:pt x="1974" y="912"/>
                  <a:pt x="1973" y="909"/>
                  <a:pt x="1974" y="906"/>
                </a:cubicBezTo>
                <a:cubicBezTo>
                  <a:pt x="1981" y="921"/>
                  <a:pt x="1987" y="931"/>
                  <a:pt x="1993" y="939"/>
                </a:cubicBezTo>
                <a:cubicBezTo>
                  <a:pt x="1996" y="944"/>
                  <a:pt x="1999" y="948"/>
                  <a:pt x="2002" y="953"/>
                </a:cubicBezTo>
                <a:cubicBezTo>
                  <a:pt x="2004" y="957"/>
                  <a:pt x="2007" y="962"/>
                  <a:pt x="2009" y="968"/>
                </a:cubicBezTo>
                <a:cubicBezTo>
                  <a:pt x="2009" y="960"/>
                  <a:pt x="2007" y="955"/>
                  <a:pt x="2005" y="950"/>
                </a:cubicBezTo>
                <a:cubicBezTo>
                  <a:pt x="2002" y="944"/>
                  <a:pt x="2000" y="939"/>
                  <a:pt x="1997" y="933"/>
                </a:cubicBezTo>
                <a:cubicBezTo>
                  <a:pt x="1999" y="932"/>
                  <a:pt x="2000" y="933"/>
                  <a:pt x="2002" y="934"/>
                </a:cubicBezTo>
                <a:cubicBezTo>
                  <a:pt x="1998" y="924"/>
                  <a:pt x="1993" y="914"/>
                  <a:pt x="1989" y="906"/>
                </a:cubicBezTo>
                <a:cubicBezTo>
                  <a:pt x="1986" y="901"/>
                  <a:pt x="1984" y="897"/>
                  <a:pt x="1982" y="893"/>
                </a:cubicBezTo>
                <a:cubicBezTo>
                  <a:pt x="1980" y="889"/>
                  <a:pt x="1978" y="885"/>
                  <a:pt x="1976" y="881"/>
                </a:cubicBezTo>
                <a:cubicBezTo>
                  <a:pt x="1974" y="877"/>
                  <a:pt x="1972" y="873"/>
                  <a:pt x="1971" y="869"/>
                </a:cubicBezTo>
                <a:cubicBezTo>
                  <a:pt x="1969" y="866"/>
                  <a:pt x="1967" y="862"/>
                  <a:pt x="1965" y="858"/>
                </a:cubicBezTo>
                <a:cubicBezTo>
                  <a:pt x="1964" y="854"/>
                  <a:pt x="1962" y="850"/>
                  <a:pt x="1961" y="846"/>
                </a:cubicBezTo>
                <a:cubicBezTo>
                  <a:pt x="1959" y="842"/>
                  <a:pt x="1958" y="838"/>
                  <a:pt x="1956" y="834"/>
                </a:cubicBezTo>
                <a:cubicBezTo>
                  <a:pt x="1955" y="834"/>
                  <a:pt x="1953" y="836"/>
                  <a:pt x="1951" y="833"/>
                </a:cubicBezTo>
                <a:cubicBezTo>
                  <a:pt x="1950" y="831"/>
                  <a:pt x="1949" y="828"/>
                  <a:pt x="1948" y="825"/>
                </a:cubicBezTo>
                <a:cubicBezTo>
                  <a:pt x="1947" y="823"/>
                  <a:pt x="1945" y="820"/>
                  <a:pt x="1944" y="817"/>
                </a:cubicBezTo>
                <a:cubicBezTo>
                  <a:pt x="1940" y="811"/>
                  <a:pt x="1936" y="805"/>
                  <a:pt x="1932" y="799"/>
                </a:cubicBezTo>
                <a:cubicBezTo>
                  <a:pt x="1928" y="793"/>
                  <a:pt x="1923" y="787"/>
                  <a:pt x="1919" y="782"/>
                </a:cubicBezTo>
                <a:cubicBezTo>
                  <a:pt x="1914" y="777"/>
                  <a:pt x="1910" y="772"/>
                  <a:pt x="1907" y="768"/>
                </a:cubicBezTo>
                <a:cubicBezTo>
                  <a:pt x="1909" y="771"/>
                  <a:pt x="1911" y="774"/>
                  <a:pt x="1908" y="774"/>
                </a:cubicBezTo>
                <a:cubicBezTo>
                  <a:pt x="1900" y="763"/>
                  <a:pt x="1888" y="751"/>
                  <a:pt x="1892" y="747"/>
                </a:cubicBezTo>
                <a:cubicBezTo>
                  <a:pt x="1886" y="742"/>
                  <a:pt x="1885" y="748"/>
                  <a:pt x="1879" y="741"/>
                </a:cubicBezTo>
                <a:cubicBezTo>
                  <a:pt x="1875" y="732"/>
                  <a:pt x="1876" y="725"/>
                  <a:pt x="1871" y="715"/>
                </a:cubicBezTo>
                <a:cubicBezTo>
                  <a:pt x="1872" y="720"/>
                  <a:pt x="1863" y="714"/>
                  <a:pt x="1855" y="706"/>
                </a:cubicBezTo>
                <a:cubicBezTo>
                  <a:pt x="1848" y="699"/>
                  <a:pt x="1842" y="691"/>
                  <a:pt x="1851" y="693"/>
                </a:cubicBezTo>
                <a:cubicBezTo>
                  <a:pt x="1848" y="689"/>
                  <a:pt x="1845" y="686"/>
                  <a:pt x="1842" y="683"/>
                </a:cubicBezTo>
                <a:cubicBezTo>
                  <a:pt x="1839" y="681"/>
                  <a:pt x="1836" y="678"/>
                  <a:pt x="1833" y="676"/>
                </a:cubicBezTo>
                <a:cubicBezTo>
                  <a:pt x="1828" y="671"/>
                  <a:pt x="1824" y="666"/>
                  <a:pt x="1822" y="658"/>
                </a:cubicBezTo>
                <a:cubicBezTo>
                  <a:pt x="1815" y="656"/>
                  <a:pt x="1809" y="655"/>
                  <a:pt x="1802" y="650"/>
                </a:cubicBezTo>
                <a:cubicBezTo>
                  <a:pt x="1794" y="661"/>
                  <a:pt x="1787" y="657"/>
                  <a:pt x="1781" y="666"/>
                </a:cubicBezTo>
                <a:cubicBezTo>
                  <a:pt x="1795" y="675"/>
                  <a:pt x="1806" y="682"/>
                  <a:pt x="1803" y="692"/>
                </a:cubicBezTo>
                <a:cubicBezTo>
                  <a:pt x="1806" y="692"/>
                  <a:pt x="1812" y="696"/>
                  <a:pt x="1817" y="702"/>
                </a:cubicBezTo>
                <a:cubicBezTo>
                  <a:pt x="1823" y="707"/>
                  <a:pt x="1827" y="713"/>
                  <a:pt x="1828" y="716"/>
                </a:cubicBezTo>
                <a:cubicBezTo>
                  <a:pt x="1834" y="719"/>
                  <a:pt x="1838" y="722"/>
                  <a:pt x="1843" y="727"/>
                </a:cubicBezTo>
                <a:cubicBezTo>
                  <a:pt x="1845" y="729"/>
                  <a:pt x="1847" y="731"/>
                  <a:pt x="1849" y="734"/>
                </a:cubicBezTo>
                <a:cubicBezTo>
                  <a:pt x="1852" y="737"/>
                  <a:pt x="1854" y="739"/>
                  <a:pt x="1856" y="742"/>
                </a:cubicBezTo>
                <a:cubicBezTo>
                  <a:pt x="1864" y="754"/>
                  <a:pt x="1872" y="767"/>
                  <a:pt x="1883" y="780"/>
                </a:cubicBezTo>
                <a:cubicBezTo>
                  <a:pt x="1876" y="782"/>
                  <a:pt x="1888" y="789"/>
                  <a:pt x="1887" y="796"/>
                </a:cubicBezTo>
                <a:cubicBezTo>
                  <a:pt x="1879" y="787"/>
                  <a:pt x="1872" y="780"/>
                  <a:pt x="1865" y="773"/>
                </a:cubicBezTo>
                <a:cubicBezTo>
                  <a:pt x="1872" y="774"/>
                  <a:pt x="1869" y="770"/>
                  <a:pt x="1868" y="764"/>
                </a:cubicBezTo>
                <a:cubicBezTo>
                  <a:pt x="1865" y="763"/>
                  <a:pt x="1861" y="760"/>
                  <a:pt x="1858" y="756"/>
                </a:cubicBezTo>
                <a:cubicBezTo>
                  <a:pt x="1855" y="752"/>
                  <a:pt x="1852" y="748"/>
                  <a:pt x="1852" y="745"/>
                </a:cubicBezTo>
                <a:cubicBezTo>
                  <a:pt x="1844" y="746"/>
                  <a:pt x="1858" y="756"/>
                  <a:pt x="1857" y="760"/>
                </a:cubicBezTo>
                <a:cubicBezTo>
                  <a:pt x="1848" y="752"/>
                  <a:pt x="1837" y="742"/>
                  <a:pt x="1828" y="736"/>
                </a:cubicBezTo>
                <a:cubicBezTo>
                  <a:pt x="1829" y="732"/>
                  <a:pt x="1825" y="726"/>
                  <a:pt x="1820" y="719"/>
                </a:cubicBezTo>
                <a:cubicBezTo>
                  <a:pt x="1814" y="713"/>
                  <a:pt x="1807" y="707"/>
                  <a:pt x="1800" y="703"/>
                </a:cubicBezTo>
                <a:cubicBezTo>
                  <a:pt x="1798" y="697"/>
                  <a:pt x="1799" y="696"/>
                  <a:pt x="1806" y="698"/>
                </a:cubicBezTo>
                <a:cubicBezTo>
                  <a:pt x="1799" y="695"/>
                  <a:pt x="1793" y="690"/>
                  <a:pt x="1787" y="685"/>
                </a:cubicBezTo>
                <a:cubicBezTo>
                  <a:pt x="1784" y="683"/>
                  <a:pt x="1781" y="680"/>
                  <a:pt x="1778" y="678"/>
                </a:cubicBezTo>
                <a:cubicBezTo>
                  <a:pt x="1775" y="675"/>
                  <a:pt x="1772" y="672"/>
                  <a:pt x="1769" y="670"/>
                </a:cubicBezTo>
                <a:cubicBezTo>
                  <a:pt x="1758" y="660"/>
                  <a:pt x="1749" y="649"/>
                  <a:pt x="1743" y="640"/>
                </a:cubicBezTo>
                <a:cubicBezTo>
                  <a:pt x="1736" y="641"/>
                  <a:pt x="1731" y="635"/>
                  <a:pt x="1725" y="628"/>
                </a:cubicBezTo>
                <a:cubicBezTo>
                  <a:pt x="1720" y="622"/>
                  <a:pt x="1714" y="614"/>
                  <a:pt x="1709" y="612"/>
                </a:cubicBezTo>
                <a:cubicBezTo>
                  <a:pt x="1712" y="615"/>
                  <a:pt x="1714" y="618"/>
                  <a:pt x="1714" y="621"/>
                </a:cubicBezTo>
                <a:cubicBezTo>
                  <a:pt x="1707" y="614"/>
                  <a:pt x="1705" y="617"/>
                  <a:pt x="1698" y="610"/>
                </a:cubicBezTo>
                <a:cubicBezTo>
                  <a:pt x="1703" y="606"/>
                  <a:pt x="1693" y="598"/>
                  <a:pt x="1688" y="592"/>
                </a:cubicBezTo>
                <a:cubicBezTo>
                  <a:pt x="1684" y="592"/>
                  <a:pt x="1693" y="602"/>
                  <a:pt x="1685" y="596"/>
                </a:cubicBezTo>
                <a:cubicBezTo>
                  <a:pt x="1682" y="594"/>
                  <a:pt x="1680" y="592"/>
                  <a:pt x="1678" y="590"/>
                </a:cubicBezTo>
                <a:cubicBezTo>
                  <a:pt x="1676" y="589"/>
                  <a:pt x="1675" y="587"/>
                  <a:pt x="1674" y="586"/>
                </a:cubicBezTo>
                <a:cubicBezTo>
                  <a:pt x="1671" y="584"/>
                  <a:pt x="1669" y="582"/>
                  <a:pt x="1667" y="580"/>
                </a:cubicBezTo>
                <a:cubicBezTo>
                  <a:pt x="1663" y="577"/>
                  <a:pt x="1658" y="574"/>
                  <a:pt x="1652" y="571"/>
                </a:cubicBezTo>
                <a:cubicBezTo>
                  <a:pt x="1653" y="567"/>
                  <a:pt x="1657" y="564"/>
                  <a:pt x="1647" y="557"/>
                </a:cubicBezTo>
                <a:cubicBezTo>
                  <a:pt x="1646" y="559"/>
                  <a:pt x="1644" y="560"/>
                  <a:pt x="1642" y="560"/>
                </a:cubicBezTo>
                <a:cubicBezTo>
                  <a:pt x="1645" y="565"/>
                  <a:pt x="1651" y="562"/>
                  <a:pt x="1650" y="566"/>
                </a:cubicBezTo>
                <a:cubicBezTo>
                  <a:pt x="1639" y="561"/>
                  <a:pt x="1637" y="548"/>
                  <a:pt x="1623" y="549"/>
                </a:cubicBezTo>
                <a:cubicBezTo>
                  <a:pt x="1622" y="546"/>
                  <a:pt x="1618" y="543"/>
                  <a:pt x="1622" y="540"/>
                </a:cubicBezTo>
                <a:cubicBezTo>
                  <a:pt x="1625" y="543"/>
                  <a:pt x="1620" y="546"/>
                  <a:pt x="1626" y="549"/>
                </a:cubicBezTo>
                <a:cubicBezTo>
                  <a:pt x="1628" y="542"/>
                  <a:pt x="1637" y="549"/>
                  <a:pt x="1642" y="553"/>
                </a:cubicBezTo>
                <a:cubicBezTo>
                  <a:pt x="1632" y="544"/>
                  <a:pt x="1635" y="526"/>
                  <a:pt x="1624" y="531"/>
                </a:cubicBezTo>
                <a:cubicBezTo>
                  <a:pt x="1616" y="523"/>
                  <a:pt x="1611" y="516"/>
                  <a:pt x="1605" y="508"/>
                </a:cubicBezTo>
                <a:cubicBezTo>
                  <a:pt x="1599" y="501"/>
                  <a:pt x="1594" y="493"/>
                  <a:pt x="1586" y="484"/>
                </a:cubicBezTo>
                <a:cubicBezTo>
                  <a:pt x="1588" y="483"/>
                  <a:pt x="1591" y="484"/>
                  <a:pt x="1592" y="483"/>
                </a:cubicBezTo>
                <a:cubicBezTo>
                  <a:pt x="1585" y="474"/>
                  <a:pt x="1573" y="478"/>
                  <a:pt x="1577" y="470"/>
                </a:cubicBezTo>
                <a:cubicBezTo>
                  <a:pt x="1586" y="476"/>
                  <a:pt x="1595" y="485"/>
                  <a:pt x="1602" y="485"/>
                </a:cubicBezTo>
                <a:cubicBezTo>
                  <a:pt x="1599" y="482"/>
                  <a:pt x="1597" y="480"/>
                  <a:pt x="1596" y="477"/>
                </a:cubicBezTo>
                <a:cubicBezTo>
                  <a:pt x="1602" y="486"/>
                  <a:pt x="1601" y="474"/>
                  <a:pt x="1614" y="487"/>
                </a:cubicBezTo>
                <a:cubicBezTo>
                  <a:pt x="1616" y="481"/>
                  <a:pt x="1621" y="487"/>
                  <a:pt x="1624" y="484"/>
                </a:cubicBezTo>
                <a:cubicBezTo>
                  <a:pt x="1621" y="479"/>
                  <a:pt x="1614" y="474"/>
                  <a:pt x="1614" y="469"/>
                </a:cubicBezTo>
                <a:cubicBezTo>
                  <a:pt x="1630" y="476"/>
                  <a:pt x="1637" y="483"/>
                  <a:pt x="1641" y="494"/>
                </a:cubicBezTo>
                <a:cubicBezTo>
                  <a:pt x="1638" y="492"/>
                  <a:pt x="1633" y="485"/>
                  <a:pt x="1632" y="488"/>
                </a:cubicBezTo>
                <a:cubicBezTo>
                  <a:pt x="1642" y="495"/>
                  <a:pt x="1623" y="488"/>
                  <a:pt x="1633" y="494"/>
                </a:cubicBezTo>
                <a:cubicBezTo>
                  <a:pt x="1641" y="494"/>
                  <a:pt x="1648" y="498"/>
                  <a:pt x="1655" y="501"/>
                </a:cubicBezTo>
                <a:cubicBezTo>
                  <a:pt x="1648" y="503"/>
                  <a:pt x="1665" y="504"/>
                  <a:pt x="1662" y="512"/>
                </a:cubicBezTo>
                <a:cubicBezTo>
                  <a:pt x="1666" y="513"/>
                  <a:pt x="1669" y="511"/>
                  <a:pt x="1673" y="513"/>
                </a:cubicBezTo>
                <a:cubicBezTo>
                  <a:pt x="1677" y="522"/>
                  <a:pt x="1685" y="531"/>
                  <a:pt x="1694" y="540"/>
                </a:cubicBezTo>
                <a:cubicBezTo>
                  <a:pt x="1698" y="544"/>
                  <a:pt x="1703" y="548"/>
                  <a:pt x="1707" y="552"/>
                </a:cubicBezTo>
                <a:cubicBezTo>
                  <a:pt x="1708" y="553"/>
                  <a:pt x="1708" y="553"/>
                  <a:pt x="1709" y="554"/>
                </a:cubicBezTo>
                <a:cubicBezTo>
                  <a:pt x="1710" y="555"/>
                  <a:pt x="1711" y="555"/>
                  <a:pt x="1711" y="556"/>
                </a:cubicBezTo>
                <a:cubicBezTo>
                  <a:pt x="1713" y="558"/>
                  <a:pt x="1715" y="559"/>
                  <a:pt x="1716" y="560"/>
                </a:cubicBezTo>
                <a:cubicBezTo>
                  <a:pt x="1719" y="563"/>
                  <a:pt x="1722" y="566"/>
                  <a:pt x="1725" y="568"/>
                </a:cubicBezTo>
                <a:cubicBezTo>
                  <a:pt x="1722" y="564"/>
                  <a:pt x="1714" y="557"/>
                  <a:pt x="1718" y="555"/>
                </a:cubicBezTo>
                <a:cubicBezTo>
                  <a:pt x="1720" y="557"/>
                  <a:pt x="1721" y="557"/>
                  <a:pt x="1724" y="558"/>
                </a:cubicBezTo>
                <a:cubicBezTo>
                  <a:pt x="1724" y="560"/>
                  <a:pt x="1725" y="561"/>
                  <a:pt x="1726" y="562"/>
                </a:cubicBezTo>
                <a:cubicBezTo>
                  <a:pt x="1727" y="564"/>
                  <a:pt x="1728" y="565"/>
                  <a:pt x="1729" y="566"/>
                </a:cubicBezTo>
                <a:cubicBezTo>
                  <a:pt x="1732" y="569"/>
                  <a:pt x="1735" y="572"/>
                  <a:pt x="1738" y="574"/>
                </a:cubicBezTo>
                <a:cubicBezTo>
                  <a:pt x="1743" y="579"/>
                  <a:pt x="1748" y="583"/>
                  <a:pt x="1747" y="587"/>
                </a:cubicBezTo>
                <a:cubicBezTo>
                  <a:pt x="1760" y="599"/>
                  <a:pt x="1761" y="597"/>
                  <a:pt x="1767" y="606"/>
                </a:cubicBezTo>
                <a:cubicBezTo>
                  <a:pt x="1771" y="606"/>
                  <a:pt x="1770" y="600"/>
                  <a:pt x="1783" y="613"/>
                </a:cubicBezTo>
                <a:cubicBezTo>
                  <a:pt x="1780" y="614"/>
                  <a:pt x="1774" y="609"/>
                  <a:pt x="1772" y="610"/>
                </a:cubicBezTo>
                <a:cubicBezTo>
                  <a:pt x="1781" y="619"/>
                  <a:pt x="1796" y="630"/>
                  <a:pt x="1809" y="641"/>
                </a:cubicBezTo>
                <a:cubicBezTo>
                  <a:pt x="1822" y="653"/>
                  <a:pt x="1833" y="664"/>
                  <a:pt x="1836" y="672"/>
                </a:cubicBezTo>
                <a:cubicBezTo>
                  <a:pt x="1848" y="676"/>
                  <a:pt x="1858" y="683"/>
                  <a:pt x="1868" y="692"/>
                </a:cubicBezTo>
                <a:cubicBezTo>
                  <a:pt x="1873" y="696"/>
                  <a:pt x="1877" y="701"/>
                  <a:pt x="1881" y="706"/>
                </a:cubicBezTo>
                <a:cubicBezTo>
                  <a:pt x="1885" y="712"/>
                  <a:pt x="1889" y="717"/>
                  <a:pt x="1893" y="722"/>
                </a:cubicBezTo>
                <a:cubicBezTo>
                  <a:pt x="1901" y="733"/>
                  <a:pt x="1907" y="744"/>
                  <a:pt x="1915" y="753"/>
                </a:cubicBezTo>
                <a:cubicBezTo>
                  <a:pt x="1922" y="762"/>
                  <a:pt x="1929" y="770"/>
                  <a:pt x="1938" y="774"/>
                </a:cubicBezTo>
                <a:cubicBezTo>
                  <a:pt x="1936" y="776"/>
                  <a:pt x="1940" y="780"/>
                  <a:pt x="1939" y="781"/>
                </a:cubicBezTo>
                <a:cubicBezTo>
                  <a:pt x="1935" y="774"/>
                  <a:pt x="1932" y="772"/>
                  <a:pt x="1930" y="776"/>
                </a:cubicBezTo>
                <a:cubicBezTo>
                  <a:pt x="1935" y="782"/>
                  <a:pt x="1937" y="785"/>
                  <a:pt x="1939" y="789"/>
                </a:cubicBezTo>
                <a:cubicBezTo>
                  <a:pt x="1942" y="794"/>
                  <a:pt x="1945" y="798"/>
                  <a:pt x="1950" y="809"/>
                </a:cubicBezTo>
                <a:cubicBezTo>
                  <a:pt x="1952" y="805"/>
                  <a:pt x="1949" y="798"/>
                  <a:pt x="1946" y="790"/>
                </a:cubicBezTo>
                <a:cubicBezTo>
                  <a:pt x="1942" y="783"/>
                  <a:pt x="1938" y="776"/>
                  <a:pt x="1938" y="770"/>
                </a:cubicBezTo>
                <a:cubicBezTo>
                  <a:pt x="1941" y="772"/>
                  <a:pt x="1945" y="777"/>
                  <a:pt x="1949" y="782"/>
                </a:cubicBezTo>
                <a:cubicBezTo>
                  <a:pt x="1953" y="788"/>
                  <a:pt x="1957" y="794"/>
                  <a:pt x="1960" y="799"/>
                </a:cubicBezTo>
                <a:cubicBezTo>
                  <a:pt x="1961" y="797"/>
                  <a:pt x="1960" y="795"/>
                  <a:pt x="1958" y="792"/>
                </a:cubicBezTo>
                <a:cubicBezTo>
                  <a:pt x="1957" y="788"/>
                  <a:pt x="1955" y="785"/>
                  <a:pt x="1952" y="781"/>
                </a:cubicBezTo>
                <a:cubicBezTo>
                  <a:pt x="1950" y="777"/>
                  <a:pt x="1947" y="773"/>
                  <a:pt x="1945" y="770"/>
                </a:cubicBezTo>
                <a:cubicBezTo>
                  <a:pt x="1942" y="767"/>
                  <a:pt x="1940" y="764"/>
                  <a:pt x="1939" y="762"/>
                </a:cubicBezTo>
                <a:cubicBezTo>
                  <a:pt x="1939" y="762"/>
                  <a:pt x="1934" y="763"/>
                  <a:pt x="1931" y="759"/>
                </a:cubicBezTo>
                <a:cubicBezTo>
                  <a:pt x="1929" y="756"/>
                  <a:pt x="1929" y="750"/>
                  <a:pt x="1927" y="747"/>
                </a:cubicBezTo>
                <a:cubicBezTo>
                  <a:pt x="1924" y="742"/>
                  <a:pt x="1919" y="738"/>
                  <a:pt x="1915" y="733"/>
                </a:cubicBezTo>
                <a:cubicBezTo>
                  <a:pt x="1913" y="731"/>
                  <a:pt x="1911" y="728"/>
                  <a:pt x="1909" y="726"/>
                </a:cubicBezTo>
                <a:cubicBezTo>
                  <a:pt x="1906" y="724"/>
                  <a:pt x="1904" y="721"/>
                  <a:pt x="1902" y="719"/>
                </a:cubicBezTo>
                <a:cubicBezTo>
                  <a:pt x="1898" y="715"/>
                  <a:pt x="1894" y="711"/>
                  <a:pt x="1891" y="707"/>
                </a:cubicBezTo>
                <a:cubicBezTo>
                  <a:pt x="1888" y="702"/>
                  <a:pt x="1886" y="699"/>
                  <a:pt x="1886" y="695"/>
                </a:cubicBezTo>
                <a:cubicBezTo>
                  <a:pt x="1893" y="704"/>
                  <a:pt x="1898" y="707"/>
                  <a:pt x="1903" y="707"/>
                </a:cubicBezTo>
                <a:cubicBezTo>
                  <a:pt x="1900" y="705"/>
                  <a:pt x="1898" y="702"/>
                  <a:pt x="1895" y="700"/>
                </a:cubicBezTo>
                <a:cubicBezTo>
                  <a:pt x="1893" y="698"/>
                  <a:pt x="1891" y="695"/>
                  <a:pt x="1888" y="693"/>
                </a:cubicBezTo>
                <a:cubicBezTo>
                  <a:pt x="1884" y="689"/>
                  <a:pt x="1879" y="684"/>
                  <a:pt x="1875" y="680"/>
                </a:cubicBezTo>
                <a:cubicBezTo>
                  <a:pt x="1871" y="676"/>
                  <a:pt x="1867" y="671"/>
                  <a:pt x="1863" y="667"/>
                </a:cubicBezTo>
                <a:cubicBezTo>
                  <a:pt x="1859" y="663"/>
                  <a:pt x="1854" y="659"/>
                  <a:pt x="1850" y="655"/>
                </a:cubicBezTo>
                <a:cubicBezTo>
                  <a:pt x="1842" y="646"/>
                  <a:pt x="1833" y="638"/>
                  <a:pt x="1823" y="629"/>
                </a:cubicBezTo>
                <a:cubicBezTo>
                  <a:pt x="1814" y="620"/>
                  <a:pt x="1803" y="610"/>
                  <a:pt x="1791" y="600"/>
                </a:cubicBezTo>
                <a:cubicBezTo>
                  <a:pt x="1792" y="599"/>
                  <a:pt x="1794" y="601"/>
                  <a:pt x="1795" y="600"/>
                </a:cubicBezTo>
                <a:cubicBezTo>
                  <a:pt x="1786" y="594"/>
                  <a:pt x="1777" y="586"/>
                  <a:pt x="1768" y="578"/>
                </a:cubicBezTo>
                <a:cubicBezTo>
                  <a:pt x="1759" y="570"/>
                  <a:pt x="1750" y="562"/>
                  <a:pt x="1738" y="557"/>
                </a:cubicBezTo>
                <a:cubicBezTo>
                  <a:pt x="1740" y="556"/>
                  <a:pt x="1744" y="559"/>
                  <a:pt x="1746" y="558"/>
                </a:cubicBezTo>
                <a:cubicBezTo>
                  <a:pt x="1740" y="554"/>
                  <a:pt x="1735" y="550"/>
                  <a:pt x="1729" y="547"/>
                </a:cubicBezTo>
                <a:cubicBezTo>
                  <a:pt x="1726" y="546"/>
                  <a:pt x="1724" y="544"/>
                  <a:pt x="1721" y="543"/>
                </a:cubicBezTo>
                <a:cubicBezTo>
                  <a:pt x="1719" y="541"/>
                  <a:pt x="1719" y="541"/>
                  <a:pt x="1719" y="541"/>
                </a:cubicBezTo>
                <a:cubicBezTo>
                  <a:pt x="1718" y="541"/>
                  <a:pt x="1718" y="541"/>
                  <a:pt x="1718" y="541"/>
                </a:cubicBezTo>
                <a:cubicBezTo>
                  <a:pt x="1715" y="540"/>
                  <a:pt x="1715" y="540"/>
                  <a:pt x="1715" y="540"/>
                </a:cubicBezTo>
                <a:cubicBezTo>
                  <a:pt x="1721" y="540"/>
                  <a:pt x="1712" y="531"/>
                  <a:pt x="1714" y="528"/>
                </a:cubicBezTo>
                <a:cubicBezTo>
                  <a:pt x="1712" y="530"/>
                  <a:pt x="1709" y="530"/>
                  <a:pt x="1706" y="527"/>
                </a:cubicBezTo>
                <a:cubicBezTo>
                  <a:pt x="1703" y="522"/>
                  <a:pt x="1710" y="526"/>
                  <a:pt x="1707" y="522"/>
                </a:cubicBezTo>
                <a:cubicBezTo>
                  <a:pt x="1697" y="516"/>
                  <a:pt x="1687" y="509"/>
                  <a:pt x="1678" y="506"/>
                </a:cubicBezTo>
                <a:cubicBezTo>
                  <a:pt x="1680" y="504"/>
                  <a:pt x="1690" y="509"/>
                  <a:pt x="1686" y="503"/>
                </a:cubicBezTo>
                <a:cubicBezTo>
                  <a:pt x="1678" y="502"/>
                  <a:pt x="1669" y="494"/>
                  <a:pt x="1660" y="484"/>
                </a:cubicBezTo>
                <a:cubicBezTo>
                  <a:pt x="1651" y="475"/>
                  <a:pt x="1643" y="465"/>
                  <a:pt x="1639" y="461"/>
                </a:cubicBezTo>
                <a:cubicBezTo>
                  <a:pt x="1643" y="466"/>
                  <a:pt x="1631" y="460"/>
                  <a:pt x="1631" y="457"/>
                </a:cubicBezTo>
                <a:cubicBezTo>
                  <a:pt x="1626" y="458"/>
                  <a:pt x="1635" y="466"/>
                  <a:pt x="1629" y="463"/>
                </a:cubicBezTo>
                <a:cubicBezTo>
                  <a:pt x="1630" y="456"/>
                  <a:pt x="1616" y="451"/>
                  <a:pt x="1616" y="447"/>
                </a:cubicBezTo>
                <a:cubicBezTo>
                  <a:pt x="1616" y="441"/>
                  <a:pt x="1622" y="451"/>
                  <a:pt x="1624" y="448"/>
                </a:cubicBezTo>
                <a:cubicBezTo>
                  <a:pt x="1619" y="440"/>
                  <a:pt x="1612" y="432"/>
                  <a:pt x="1603" y="423"/>
                </a:cubicBezTo>
                <a:cubicBezTo>
                  <a:pt x="1624" y="431"/>
                  <a:pt x="1649" y="464"/>
                  <a:pt x="1678" y="474"/>
                </a:cubicBezTo>
                <a:cubicBezTo>
                  <a:pt x="1679" y="470"/>
                  <a:pt x="1670" y="469"/>
                  <a:pt x="1667" y="467"/>
                </a:cubicBezTo>
                <a:cubicBezTo>
                  <a:pt x="1672" y="458"/>
                  <a:pt x="1662" y="461"/>
                  <a:pt x="1659" y="455"/>
                </a:cubicBezTo>
                <a:cubicBezTo>
                  <a:pt x="1671" y="449"/>
                  <a:pt x="1678" y="470"/>
                  <a:pt x="1687" y="473"/>
                </a:cubicBezTo>
                <a:cubicBezTo>
                  <a:pt x="1685" y="471"/>
                  <a:pt x="1683" y="470"/>
                  <a:pt x="1685" y="468"/>
                </a:cubicBezTo>
                <a:cubicBezTo>
                  <a:pt x="1687" y="470"/>
                  <a:pt x="1688" y="469"/>
                  <a:pt x="1690" y="470"/>
                </a:cubicBezTo>
                <a:cubicBezTo>
                  <a:pt x="1695" y="474"/>
                  <a:pt x="1701" y="482"/>
                  <a:pt x="1707" y="487"/>
                </a:cubicBezTo>
                <a:cubicBezTo>
                  <a:pt x="1713" y="492"/>
                  <a:pt x="1718" y="496"/>
                  <a:pt x="1721" y="493"/>
                </a:cubicBezTo>
                <a:cubicBezTo>
                  <a:pt x="1729" y="500"/>
                  <a:pt x="1730" y="513"/>
                  <a:pt x="1739" y="517"/>
                </a:cubicBezTo>
                <a:cubicBezTo>
                  <a:pt x="1732" y="508"/>
                  <a:pt x="1726" y="498"/>
                  <a:pt x="1727" y="490"/>
                </a:cubicBezTo>
                <a:cubicBezTo>
                  <a:pt x="1728" y="489"/>
                  <a:pt x="1739" y="499"/>
                  <a:pt x="1735" y="493"/>
                </a:cubicBezTo>
                <a:cubicBezTo>
                  <a:pt x="1720" y="487"/>
                  <a:pt x="1716" y="483"/>
                  <a:pt x="1703" y="473"/>
                </a:cubicBezTo>
                <a:cubicBezTo>
                  <a:pt x="1703" y="476"/>
                  <a:pt x="1712" y="480"/>
                  <a:pt x="1708" y="482"/>
                </a:cubicBezTo>
                <a:cubicBezTo>
                  <a:pt x="1703" y="478"/>
                  <a:pt x="1693" y="473"/>
                  <a:pt x="1696" y="469"/>
                </a:cubicBezTo>
                <a:cubicBezTo>
                  <a:pt x="1702" y="471"/>
                  <a:pt x="1698" y="461"/>
                  <a:pt x="1695" y="463"/>
                </a:cubicBezTo>
                <a:cubicBezTo>
                  <a:pt x="1699" y="468"/>
                  <a:pt x="1690" y="466"/>
                  <a:pt x="1688" y="465"/>
                </a:cubicBezTo>
                <a:cubicBezTo>
                  <a:pt x="1689" y="463"/>
                  <a:pt x="1685" y="460"/>
                  <a:pt x="1682" y="458"/>
                </a:cubicBezTo>
                <a:cubicBezTo>
                  <a:pt x="1684" y="456"/>
                  <a:pt x="1684" y="454"/>
                  <a:pt x="1684" y="452"/>
                </a:cubicBezTo>
                <a:cubicBezTo>
                  <a:pt x="1678" y="448"/>
                  <a:pt x="1674" y="447"/>
                  <a:pt x="1670" y="445"/>
                </a:cubicBezTo>
                <a:cubicBezTo>
                  <a:pt x="1661" y="433"/>
                  <a:pt x="1646" y="424"/>
                  <a:pt x="1631" y="416"/>
                </a:cubicBezTo>
                <a:cubicBezTo>
                  <a:pt x="1616" y="408"/>
                  <a:pt x="1602" y="400"/>
                  <a:pt x="1592" y="390"/>
                </a:cubicBezTo>
                <a:cubicBezTo>
                  <a:pt x="1593" y="391"/>
                  <a:pt x="1594" y="391"/>
                  <a:pt x="1594" y="390"/>
                </a:cubicBezTo>
                <a:cubicBezTo>
                  <a:pt x="1587" y="392"/>
                  <a:pt x="1579" y="380"/>
                  <a:pt x="1577" y="384"/>
                </a:cubicBezTo>
                <a:cubicBezTo>
                  <a:pt x="1575" y="381"/>
                  <a:pt x="1567" y="372"/>
                  <a:pt x="1565" y="374"/>
                </a:cubicBezTo>
                <a:cubicBezTo>
                  <a:pt x="1564" y="377"/>
                  <a:pt x="1573" y="380"/>
                  <a:pt x="1572" y="383"/>
                </a:cubicBezTo>
                <a:cubicBezTo>
                  <a:pt x="1571" y="384"/>
                  <a:pt x="1569" y="383"/>
                  <a:pt x="1567" y="382"/>
                </a:cubicBezTo>
                <a:cubicBezTo>
                  <a:pt x="1564" y="376"/>
                  <a:pt x="1562" y="377"/>
                  <a:pt x="1556" y="375"/>
                </a:cubicBezTo>
                <a:cubicBezTo>
                  <a:pt x="1555" y="372"/>
                  <a:pt x="1554" y="370"/>
                  <a:pt x="1553" y="367"/>
                </a:cubicBezTo>
                <a:cubicBezTo>
                  <a:pt x="1540" y="361"/>
                  <a:pt x="1535" y="357"/>
                  <a:pt x="1524" y="350"/>
                </a:cubicBezTo>
                <a:cubicBezTo>
                  <a:pt x="1525" y="348"/>
                  <a:pt x="1526" y="348"/>
                  <a:pt x="1528" y="348"/>
                </a:cubicBezTo>
                <a:cubicBezTo>
                  <a:pt x="1522" y="346"/>
                  <a:pt x="1518" y="342"/>
                  <a:pt x="1516" y="338"/>
                </a:cubicBezTo>
                <a:cubicBezTo>
                  <a:pt x="1522" y="340"/>
                  <a:pt x="1527" y="341"/>
                  <a:pt x="1533" y="341"/>
                </a:cubicBezTo>
                <a:cubicBezTo>
                  <a:pt x="1523" y="337"/>
                  <a:pt x="1511" y="327"/>
                  <a:pt x="1504" y="330"/>
                </a:cubicBezTo>
                <a:cubicBezTo>
                  <a:pt x="1507" y="333"/>
                  <a:pt x="1514" y="332"/>
                  <a:pt x="1514" y="336"/>
                </a:cubicBezTo>
                <a:cubicBezTo>
                  <a:pt x="1507" y="333"/>
                  <a:pt x="1501" y="332"/>
                  <a:pt x="1495" y="331"/>
                </a:cubicBezTo>
                <a:cubicBezTo>
                  <a:pt x="1497" y="329"/>
                  <a:pt x="1495" y="327"/>
                  <a:pt x="1491" y="325"/>
                </a:cubicBezTo>
                <a:cubicBezTo>
                  <a:pt x="1498" y="324"/>
                  <a:pt x="1494" y="316"/>
                  <a:pt x="1491" y="312"/>
                </a:cubicBezTo>
                <a:cubicBezTo>
                  <a:pt x="1487" y="316"/>
                  <a:pt x="1492" y="320"/>
                  <a:pt x="1489" y="323"/>
                </a:cubicBezTo>
                <a:cubicBezTo>
                  <a:pt x="1481" y="316"/>
                  <a:pt x="1486" y="324"/>
                  <a:pt x="1482" y="322"/>
                </a:cubicBezTo>
                <a:cubicBezTo>
                  <a:pt x="1472" y="316"/>
                  <a:pt x="1474" y="310"/>
                  <a:pt x="1466" y="304"/>
                </a:cubicBezTo>
                <a:cubicBezTo>
                  <a:pt x="1471" y="302"/>
                  <a:pt x="1479" y="307"/>
                  <a:pt x="1484" y="306"/>
                </a:cubicBezTo>
                <a:cubicBezTo>
                  <a:pt x="1474" y="298"/>
                  <a:pt x="1469" y="303"/>
                  <a:pt x="1460" y="297"/>
                </a:cubicBezTo>
                <a:cubicBezTo>
                  <a:pt x="1462" y="294"/>
                  <a:pt x="1466" y="296"/>
                  <a:pt x="1461" y="291"/>
                </a:cubicBezTo>
                <a:cubicBezTo>
                  <a:pt x="1453" y="291"/>
                  <a:pt x="1442" y="286"/>
                  <a:pt x="1432" y="280"/>
                </a:cubicBezTo>
                <a:cubicBezTo>
                  <a:pt x="1422" y="274"/>
                  <a:pt x="1412" y="268"/>
                  <a:pt x="1404" y="263"/>
                </a:cubicBezTo>
                <a:cubicBezTo>
                  <a:pt x="1405" y="268"/>
                  <a:pt x="1412" y="265"/>
                  <a:pt x="1411" y="269"/>
                </a:cubicBezTo>
                <a:cubicBezTo>
                  <a:pt x="1410" y="271"/>
                  <a:pt x="1406" y="268"/>
                  <a:pt x="1404" y="268"/>
                </a:cubicBezTo>
                <a:cubicBezTo>
                  <a:pt x="1405" y="265"/>
                  <a:pt x="1398" y="261"/>
                  <a:pt x="1402" y="257"/>
                </a:cubicBezTo>
                <a:cubicBezTo>
                  <a:pt x="1388" y="255"/>
                  <a:pt x="1379" y="243"/>
                  <a:pt x="1362" y="237"/>
                </a:cubicBezTo>
                <a:cubicBezTo>
                  <a:pt x="1362" y="234"/>
                  <a:pt x="1363" y="224"/>
                  <a:pt x="1355" y="226"/>
                </a:cubicBezTo>
                <a:cubicBezTo>
                  <a:pt x="1357" y="227"/>
                  <a:pt x="1360" y="229"/>
                  <a:pt x="1358" y="230"/>
                </a:cubicBezTo>
                <a:cubicBezTo>
                  <a:pt x="1353" y="229"/>
                  <a:pt x="1349" y="227"/>
                  <a:pt x="1345" y="224"/>
                </a:cubicBezTo>
                <a:cubicBezTo>
                  <a:pt x="1340" y="222"/>
                  <a:pt x="1335" y="219"/>
                  <a:pt x="1328" y="215"/>
                </a:cubicBezTo>
                <a:cubicBezTo>
                  <a:pt x="1330" y="210"/>
                  <a:pt x="1326" y="206"/>
                  <a:pt x="1321" y="201"/>
                </a:cubicBezTo>
                <a:cubicBezTo>
                  <a:pt x="1316" y="196"/>
                  <a:pt x="1310" y="192"/>
                  <a:pt x="1307" y="187"/>
                </a:cubicBezTo>
                <a:cubicBezTo>
                  <a:pt x="1301" y="186"/>
                  <a:pt x="1308" y="192"/>
                  <a:pt x="1303" y="190"/>
                </a:cubicBezTo>
                <a:cubicBezTo>
                  <a:pt x="1298" y="185"/>
                  <a:pt x="1294" y="181"/>
                  <a:pt x="1290" y="178"/>
                </a:cubicBezTo>
                <a:cubicBezTo>
                  <a:pt x="1285" y="175"/>
                  <a:pt x="1281" y="171"/>
                  <a:pt x="1276" y="168"/>
                </a:cubicBezTo>
                <a:cubicBezTo>
                  <a:pt x="1271" y="165"/>
                  <a:pt x="1266" y="162"/>
                  <a:pt x="1261" y="159"/>
                </a:cubicBezTo>
                <a:cubicBezTo>
                  <a:pt x="1255" y="155"/>
                  <a:pt x="1249" y="151"/>
                  <a:pt x="1242" y="147"/>
                </a:cubicBezTo>
                <a:cubicBezTo>
                  <a:pt x="1257" y="152"/>
                  <a:pt x="1228" y="138"/>
                  <a:pt x="1239" y="139"/>
                </a:cubicBezTo>
                <a:cubicBezTo>
                  <a:pt x="1237" y="139"/>
                  <a:pt x="1233" y="138"/>
                  <a:pt x="1230" y="137"/>
                </a:cubicBezTo>
                <a:cubicBezTo>
                  <a:pt x="1226" y="136"/>
                  <a:pt x="1223" y="135"/>
                  <a:pt x="1219" y="133"/>
                </a:cubicBezTo>
                <a:cubicBezTo>
                  <a:pt x="1213" y="131"/>
                  <a:pt x="1206" y="128"/>
                  <a:pt x="1204" y="125"/>
                </a:cubicBezTo>
                <a:cubicBezTo>
                  <a:pt x="1208" y="126"/>
                  <a:pt x="1205" y="133"/>
                  <a:pt x="1202" y="130"/>
                </a:cubicBezTo>
                <a:cubicBezTo>
                  <a:pt x="1198" y="126"/>
                  <a:pt x="1203" y="125"/>
                  <a:pt x="1194" y="123"/>
                </a:cubicBezTo>
                <a:cubicBezTo>
                  <a:pt x="1197" y="119"/>
                  <a:pt x="1196" y="116"/>
                  <a:pt x="1190" y="112"/>
                </a:cubicBezTo>
                <a:cubicBezTo>
                  <a:pt x="1186" y="112"/>
                  <a:pt x="1187" y="117"/>
                  <a:pt x="1183" y="115"/>
                </a:cubicBezTo>
                <a:cubicBezTo>
                  <a:pt x="1177" y="110"/>
                  <a:pt x="1174" y="110"/>
                  <a:pt x="1170" y="106"/>
                </a:cubicBezTo>
                <a:cubicBezTo>
                  <a:pt x="1174" y="107"/>
                  <a:pt x="1177" y="107"/>
                  <a:pt x="1179" y="106"/>
                </a:cubicBezTo>
                <a:cubicBezTo>
                  <a:pt x="1170" y="103"/>
                  <a:pt x="1176" y="101"/>
                  <a:pt x="1178" y="101"/>
                </a:cubicBezTo>
                <a:cubicBezTo>
                  <a:pt x="1171" y="96"/>
                  <a:pt x="1164" y="92"/>
                  <a:pt x="1161" y="87"/>
                </a:cubicBezTo>
                <a:cubicBezTo>
                  <a:pt x="1158" y="93"/>
                  <a:pt x="1163" y="99"/>
                  <a:pt x="1155" y="102"/>
                </a:cubicBezTo>
                <a:cubicBezTo>
                  <a:pt x="1162" y="105"/>
                  <a:pt x="1159" y="110"/>
                  <a:pt x="1161" y="115"/>
                </a:cubicBezTo>
                <a:cubicBezTo>
                  <a:pt x="1152" y="111"/>
                  <a:pt x="1142" y="107"/>
                  <a:pt x="1133" y="102"/>
                </a:cubicBezTo>
                <a:cubicBezTo>
                  <a:pt x="1123" y="97"/>
                  <a:pt x="1113" y="92"/>
                  <a:pt x="1103" y="87"/>
                </a:cubicBezTo>
                <a:cubicBezTo>
                  <a:pt x="1098" y="84"/>
                  <a:pt x="1093" y="82"/>
                  <a:pt x="1089" y="79"/>
                </a:cubicBezTo>
                <a:cubicBezTo>
                  <a:pt x="1084" y="76"/>
                  <a:pt x="1079" y="73"/>
                  <a:pt x="1075" y="71"/>
                </a:cubicBezTo>
                <a:cubicBezTo>
                  <a:pt x="1070" y="68"/>
                  <a:pt x="1066" y="65"/>
                  <a:pt x="1062" y="62"/>
                </a:cubicBezTo>
                <a:cubicBezTo>
                  <a:pt x="1057" y="59"/>
                  <a:pt x="1053" y="57"/>
                  <a:pt x="1050" y="54"/>
                </a:cubicBezTo>
                <a:cubicBezTo>
                  <a:pt x="1056" y="51"/>
                  <a:pt x="1057" y="47"/>
                  <a:pt x="1051" y="41"/>
                </a:cubicBezTo>
                <a:cubicBezTo>
                  <a:pt x="1045" y="46"/>
                  <a:pt x="1038" y="47"/>
                  <a:pt x="1030" y="45"/>
                </a:cubicBezTo>
                <a:cubicBezTo>
                  <a:pt x="1022" y="44"/>
                  <a:pt x="1014" y="40"/>
                  <a:pt x="1004" y="35"/>
                </a:cubicBezTo>
                <a:cubicBezTo>
                  <a:pt x="995" y="31"/>
                  <a:pt x="985" y="26"/>
                  <a:pt x="975" y="22"/>
                </a:cubicBezTo>
                <a:cubicBezTo>
                  <a:pt x="970" y="20"/>
                  <a:pt x="965" y="18"/>
                  <a:pt x="961" y="17"/>
                </a:cubicBezTo>
                <a:cubicBezTo>
                  <a:pt x="955" y="16"/>
                  <a:pt x="950" y="15"/>
                  <a:pt x="946" y="15"/>
                </a:cubicBezTo>
                <a:cubicBezTo>
                  <a:pt x="940" y="22"/>
                  <a:pt x="946" y="25"/>
                  <a:pt x="944" y="33"/>
                </a:cubicBezTo>
                <a:cubicBezTo>
                  <a:pt x="923" y="26"/>
                  <a:pt x="916" y="32"/>
                  <a:pt x="905" y="35"/>
                </a:cubicBezTo>
                <a:cubicBezTo>
                  <a:pt x="888" y="33"/>
                  <a:pt x="881" y="30"/>
                  <a:pt x="861" y="28"/>
                </a:cubicBezTo>
                <a:cubicBezTo>
                  <a:pt x="861" y="26"/>
                  <a:pt x="861" y="24"/>
                  <a:pt x="856" y="24"/>
                </a:cubicBezTo>
                <a:cubicBezTo>
                  <a:pt x="848" y="23"/>
                  <a:pt x="863" y="28"/>
                  <a:pt x="858" y="31"/>
                </a:cubicBezTo>
                <a:cubicBezTo>
                  <a:pt x="848" y="30"/>
                  <a:pt x="841" y="32"/>
                  <a:pt x="834" y="34"/>
                </a:cubicBezTo>
                <a:cubicBezTo>
                  <a:pt x="828" y="36"/>
                  <a:pt x="821" y="38"/>
                  <a:pt x="812" y="34"/>
                </a:cubicBezTo>
                <a:cubicBezTo>
                  <a:pt x="817" y="43"/>
                  <a:pt x="810" y="47"/>
                  <a:pt x="807" y="50"/>
                </a:cubicBezTo>
                <a:cubicBezTo>
                  <a:pt x="807" y="48"/>
                  <a:pt x="799" y="46"/>
                  <a:pt x="798" y="48"/>
                </a:cubicBezTo>
                <a:cubicBezTo>
                  <a:pt x="803" y="49"/>
                  <a:pt x="798" y="50"/>
                  <a:pt x="792" y="49"/>
                </a:cubicBezTo>
                <a:cubicBezTo>
                  <a:pt x="799" y="47"/>
                  <a:pt x="778" y="36"/>
                  <a:pt x="774" y="42"/>
                </a:cubicBezTo>
                <a:cubicBezTo>
                  <a:pt x="780" y="44"/>
                  <a:pt x="787" y="46"/>
                  <a:pt x="792" y="49"/>
                </a:cubicBezTo>
                <a:cubicBezTo>
                  <a:pt x="796" y="52"/>
                  <a:pt x="798" y="54"/>
                  <a:pt x="794" y="58"/>
                </a:cubicBezTo>
                <a:cubicBezTo>
                  <a:pt x="804" y="58"/>
                  <a:pt x="809" y="61"/>
                  <a:pt x="811" y="65"/>
                </a:cubicBezTo>
                <a:cubicBezTo>
                  <a:pt x="807" y="66"/>
                  <a:pt x="803" y="68"/>
                  <a:pt x="798" y="68"/>
                </a:cubicBezTo>
                <a:cubicBezTo>
                  <a:pt x="800" y="72"/>
                  <a:pt x="806" y="74"/>
                  <a:pt x="809" y="77"/>
                </a:cubicBezTo>
                <a:cubicBezTo>
                  <a:pt x="802" y="79"/>
                  <a:pt x="791" y="79"/>
                  <a:pt x="779" y="77"/>
                </a:cubicBezTo>
                <a:cubicBezTo>
                  <a:pt x="767" y="76"/>
                  <a:pt x="755" y="73"/>
                  <a:pt x="748" y="67"/>
                </a:cubicBezTo>
                <a:cubicBezTo>
                  <a:pt x="742" y="68"/>
                  <a:pt x="735" y="71"/>
                  <a:pt x="729" y="72"/>
                </a:cubicBezTo>
                <a:cubicBezTo>
                  <a:pt x="723" y="74"/>
                  <a:pt x="717" y="74"/>
                  <a:pt x="712" y="68"/>
                </a:cubicBezTo>
                <a:cubicBezTo>
                  <a:pt x="716" y="68"/>
                  <a:pt x="726" y="67"/>
                  <a:pt x="730" y="63"/>
                </a:cubicBezTo>
                <a:cubicBezTo>
                  <a:pt x="724" y="62"/>
                  <a:pt x="717" y="64"/>
                  <a:pt x="711" y="64"/>
                </a:cubicBezTo>
                <a:cubicBezTo>
                  <a:pt x="704" y="65"/>
                  <a:pt x="698" y="65"/>
                  <a:pt x="694" y="61"/>
                </a:cubicBezTo>
                <a:cubicBezTo>
                  <a:pt x="700" y="59"/>
                  <a:pt x="707" y="58"/>
                  <a:pt x="715" y="57"/>
                </a:cubicBezTo>
                <a:cubicBezTo>
                  <a:pt x="723" y="55"/>
                  <a:pt x="732" y="55"/>
                  <a:pt x="741" y="55"/>
                </a:cubicBezTo>
                <a:cubicBezTo>
                  <a:pt x="758" y="54"/>
                  <a:pt x="776" y="56"/>
                  <a:pt x="793" y="60"/>
                </a:cubicBezTo>
                <a:cubicBezTo>
                  <a:pt x="788" y="58"/>
                  <a:pt x="782" y="56"/>
                  <a:pt x="775" y="54"/>
                </a:cubicBezTo>
                <a:cubicBezTo>
                  <a:pt x="771" y="54"/>
                  <a:pt x="767" y="53"/>
                  <a:pt x="763" y="52"/>
                </a:cubicBezTo>
                <a:cubicBezTo>
                  <a:pt x="761" y="52"/>
                  <a:pt x="759" y="52"/>
                  <a:pt x="757" y="52"/>
                </a:cubicBezTo>
                <a:cubicBezTo>
                  <a:pt x="755" y="52"/>
                  <a:pt x="753" y="52"/>
                  <a:pt x="751" y="52"/>
                </a:cubicBezTo>
                <a:cubicBezTo>
                  <a:pt x="742" y="51"/>
                  <a:pt x="733" y="52"/>
                  <a:pt x="725" y="52"/>
                </a:cubicBezTo>
                <a:cubicBezTo>
                  <a:pt x="723" y="52"/>
                  <a:pt x="721" y="52"/>
                  <a:pt x="718" y="53"/>
                </a:cubicBezTo>
                <a:cubicBezTo>
                  <a:pt x="716" y="53"/>
                  <a:pt x="714" y="53"/>
                  <a:pt x="712" y="53"/>
                </a:cubicBezTo>
                <a:cubicBezTo>
                  <a:pt x="708" y="54"/>
                  <a:pt x="704" y="54"/>
                  <a:pt x="700" y="55"/>
                </a:cubicBezTo>
                <a:cubicBezTo>
                  <a:pt x="697" y="53"/>
                  <a:pt x="693" y="53"/>
                  <a:pt x="688" y="52"/>
                </a:cubicBezTo>
                <a:cubicBezTo>
                  <a:pt x="685" y="52"/>
                  <a:pt x="683" y="52"/>
                  <a:pt x="680" y="52"/>
                </a:cubicBezTo>
                <a:cubicBezTo>
                  <a:pt x="677" y="51"/>
                  <a:pt x="675" y="51"/>
                  <a:pt x="672" y="51"/>
                </a:cubicBezTo>
                <a:cubicBezTo>
                  <a:pt x="660" y="52"/>
                  <a:pt x="648" y="53"/>
                  <a:pt x="640" y="55"/>
                </a:cubicBezTo>
                <a:cubicBezTo>
                  <a:pt x="632" y="54"/>
                  <a:pt x="631" y="50"/>
                  <a:pt x="623" y="49"/>
                </a:cubicBezTo>
                <a:cubicBezTo>
                  <a:pt x="616" y="50"/>
                  <a:pt x="608" y="51"/>
                  <a:pt x="599" y="52"/>
                </a:cubicBezTo>
                <a:cubicBezTo>
                  <a:pt x="590" y="53"/>
                  <a:pt x="581" y="55"/>
                  <a:pt x="573" y="56"/>
                </a:cubicBezTo>
                <a:cubicBezTo>
                  <a:pt x="568" y="57"/>
                  <a:pt x="564" y="57"/>
                  <a:pt x="561" y="58"/>
                </a:cubicBezTo>
                <a:cubicBezTo>
                  <a:pt x="557" y="58"/>
                  <a:pt x="554" y="58"/>
                  <a:pt x="551" y="58"/>
                </a:cubicBezTo>
                <a:cubicBezTo>
                  <a:pt x="545" y="57"/>
                  <a:pt x="542" y="55"/>
                  <a:pt x="542" y="51"/>
                </a:cubicBezTo>
                <a:cubicBezTo>
                  <a:pt x="530" y="50"/>
                  <a:pt x="540" y="56"/>
                  <a:pt x="532" y="56"/>
                </a:cubicBezTo>
                <a:cubicBezTo>
                  <a:pt x="526" y="55"/>
                  <a:pt x="520" y="55"/>
                  <a:pt x="521" y="50"/>
                </a:cubicBezTo>
                <a:cubicBezTo>
                  <a:pt x="529" y="46"/>
                  <a:pt x="538" y="42"/>
                  <a:pt x="547" y="39"/>
                </a:cubicBezTo>
                <a:cubicBezTo>
                  <a:pt x="552" y="37"/>
                  <a:pt x="556" y="35"/>
                  <a:pt x="561" y="34"/>
                </a:cubicBezTo>
                <a:cubicBezTo>
                  <a:pt x="566" y="32"/>
                  <a:pt x="571" y="31"/>
                  <a:pt x="576" y="29"/>
                </a:cubicBezTo>
                <a:cubicBezTo>
                  <a:pt x="581" y="28"/>
                  <a:pt x="586" y="26"/>
                  <a:pt x="591" y="25"/>
                </a:cubicBezTo>
                <a:cubicBezTo>
                  <a:pt x="596" y="23"/>
                  <a:pt x="601" y="22"/>
                  <a:pt x="606" y="21"/>
                </a:cubicBezTo>
                <a:cubicBezTo>
                  <a:pt x="616" y="18"/>
                  <a:pt x="626" y="15"/>
                  <a:pt x="635" y="12"/>
                </a:cubicBezTo>
                <a:cubicBezTo>
                  <a:pt x="625" y="8"/>
                  <a:pt x="611" y="7"/>
                  <a:pt x="610" y="0"/>
                </a:cubicBezTo>
                <a:cubicBezTo>
                  <a:pt x="600" y="0"/>
                  <a:pt x="591" y="1"/>
                  <a:pt x="583" y="2"/>
                </a:cubicBezTo>
                <a:cubicBezTo>
                  <a:pt x="574" y="3"/>
                  <a:pt x="566" y="5"/>
                  <a:pt x="559" y="7"/>
                </a:cubicBezTo>
                <a:cubicBezTo>
                  <a:pt x="545" y="11"/>
                  <a:pt x="532" y="17"/>
                  <a:pt x="519" y="22"/>
                </a:cubicBezTo>
                <a:cubicBezTo>
                  <a:pt x="507" y="28"/>
                  <a:pt x="494" y="34"/>
                  <a:pt x="480" y="39"/>
                </a:cubicBezTo>
                <a:cubicBezTo>
                  <a:pt x="473" y="42"/>
                  <a:pt x="466" y="45"/>
                  <a:pt x="458" y="47"/>
                </a:cubicBezTo>
                <a:cubicBezTo>
                  <a:pt x="454" y="48"/>
                  <a:pt x="450" y="49"/>
                  <a:pt x="445" y="50"/>
                </a:cubicBezTo>
                <a:cubicBezTo>
                  <a:pt x="441" y="51"/>
                  <a:pt x="436" y="52"/>
                  <a:pt x="432" y="53"/>
                </a:cubicBezTo>
                <a:cubicBezTo>
                  <a:pt x="439" y="59"/>
                  <a:pt x="435" y="65"/>
                  <a:pt x="432" y="70"/>
                </a:cubicBezTo>
                <a:cubicBezTo>
                  <a:pt x="429" y="75"/>
                  <a:pt x="427" y="81"/>
                  <a:pt x="436" y="85"/>
                </a:cubicBezTo>
                <a:cubicBezTo>
                  <a:pt x="431" y="86"/>
                  <a:pt x="426" y="87"/>
                  <a:pt x="424" y="89"/>
                </a:cubicBezTo>
                <a:cubicBezTo>
                  <a:pt x="430" y="99"/>
                  <a:pt x="438" y="106"/>
                  <a:pt x="425" y="117"/>
                </a:cubicBezTo>
                <a:cubicBezTo>
                  <a:pt x="425" y="119"/>
                  <a:pt x="434" y="116"/>
                  <a:pt x="435" y="117"/>
                </a:cubicBezTo>
                <a:cubicBezTo>
                  <a:pt x="424" y="120"/>
                  <a:pt x="428" y="125"/>
                  <a:pt x="425" y="129"/>
                </a:cubicBezTo>
                <a:cubicBezTo>
                  <a:pt x="427" y="130"/>
                  <a:pt x="437" y="126"/>
                  <a:pt x="438" y="128"/>
                </a:cubicBezTo>
                <a:cubicBezTo>
                  <a:pt x="448" y="142"/>
                  <a:pt x="459" y="152"/>
                  <a:pt x="471" y="162"/>
                </a:cubicBezTo>
                <a:cubicBezTo>
                  <a:pt x="477" y="167"/>
                  <a:pt x="483" y="172"/>
                  <a:pt x="490" y="178"/>
                </a:cubicBezTo>
                <a:cubicBezTo>
                  <a:pt x="493" y="181"/>
                  <a:pt x="497" y="184"/>
                  <a:pt x="500" y="187"/>
                </a:cubicBezTo>
                <a:cubicBezTo>
                  <a:pt x="504" y="190"/>
                  <a:pt x="508" y="194"/>
                  <a:pt x="512" y="197"/>
                </a:cubicBezTo>
                <a:cubicBezTo>
                  <a:pt x="523" y="199"/>
                  <a:pt x="532" y="203"/>
                  <a:pt x="541" y="207"/>
                </a:cubicBezTo>
                <a:cubicBezTo>
                  <a:pt x="549" y="211"/>
                  <a:pt x="557" y="216"/>
                  <a:pt x="568" y="218"/>
                </a:cubicBezTo>
                <a:cubicBezTo>
                  <a:pt x="565" y="221"/>
                  <a:pt x="569" y="224"/>
                  <a:pt x="572" y="227"/>
                </a:cubicBezTo>
                <a:cubicBezTo>
                  <a:pt x="576" y="230"/>
                  <a:pt x="579" y="233"/>
                  <a:pt x="576" y="236"/>
                </a:cubicBezTo>
                <a:cubicBezTo>
                  <a:pt x="582" y="235"/>
                  <a:pt x="586" y="236"/>
                  <a:pt x="587" y="238"/>
                </a:cubicBezTo>
                <a:cubicBezTo>
                  <a:pt x="581" y="238"/>
                  <a:pt x="577" y="239"/>
                  <a:pt x="576" y="242"/>
                </a:cubicBezTo>
                <a:cubicBezTo>
                  <a:pt x="589" y="240"/>
                  <a:pt x="582" y="248"/>
                  <a:pt x="582" y="249"/>
                </a:cubicBezTo>
                <a:cubicBezTo>
                  <a:pt x="586" y="254"/>
                  <a:pt x="594" y="259"/>
                  <a:pt x="601" y="263"/>
                </a:cubicBezTo>
                <a:cubicBezTo>
                  <a:pt x="608" y="268"/>
                  <a:pt x="615" y="274"/>
                  <a:pt x="618" y="280"/>
                </a:cubicBezTo>
                <a:cubicBezTo>
                  <a:pt x="615" y="281"/>
                  <a:pt x="611" y="281"/>
                  <a:pt x="608" y="281"/>
                </a:cubicBezTo>
                <a:cubicBezTo>
                  <a:pt x="605" y="281"/>
                  <a:pt x="601" y="281"/>
                  <a:pt x="598" y="281"/>
                </a:cubicBezTo>
                <a:cubicBezTo>
                  <a:pt x="591" y="281"/>
                  <a:pt x="585" y="279"/>
                  <a:pt x="578" y="278"/>
                </a:cubicBezTo>
                <a:cubicBezTo>
                  <a:pt x="572" y="277"/>
                  <a:pt x="565" y="276"/>
                  <a:pt x="559" y="276"/>
                </a:cubicBezTo>
                <a:cubicBezTo>
                  <a:pt x="553" y="276"/>
                  <a:pt x="547" y="277"/>
                  <a:pt x="542" y="280"/>
                </a:cubicBezTo>
                <a:cubicBezTo>
                  <a:pt x="532" y="277"/>
                  <a:pt x="518" y="278"/>
                  <a:pt x="514" y="271"/>
                </a:cubicBezTo>
                <a:cubicBezTo>
                  <a:pt x="522" y="269"/>
                  <a:pt x="529" y="268"/>
                  <a:pt x="529" y="263"/>
                </a:cubicBezTo>
                <a:cubicBezTo>
                  <a:pt x="524" y="262"/>
                  <a:pt x="519" y="262"/>
                  <a:pt x="514" y="261"/>
                </a:cubicBezTo>
                <a:cubicBezTo>
                  <a:pt x="510" y="261"/>
                  <a:pt x="505" y="260"/>
                  <a:pt x="499" y="260"/>
                </a:cubicBezTo>
                <a:cubicBezTo>
                  <a:pt x="494" y="260"/>
                  <a:pt x="489" y="260"/>
                  <a:pt x="483" y="261"/>
                </a:cubicBezTo>
                <a:cubicBezTo>
                  <a:pt x="477" y="261"/>
                  <a:pt x="471" y="262"/>
                  <a:pt x="465" y="263"/>
                </a:cubicBezTo>
                <a:cubicBezTo>
                  <a:pt x="463" y="261"/>
                  <a:pt x="459" y="259"/>
                  <a:pt x="455" y="259"/>
                </a:cubicBezTo>
                <a:cubicBezTo>
                  <a:pt x="453" y="258"/>
                  <a:pt x="450" y="258"/>
                  <a:pt x="448" y="259"/>
                </a:cubicBezTo>
                <a:cubicBezTo>
                  <a:pt x="445" y="259"/>
                  <a:pt x="442" y="259"/>
                  <a:pt x="439" y="260"/>
                </a:cubicBezTo>
                <a:cubicBezTo>
                  <a:pt x="428" y="262"/>
                  <a:pt x="415" y="265"/>
                  <a:pt x="404" y="267"/>
                </a:cubicBezTo>
                <a:cubicBezTo>
                  <a:pt x="403" y="264"/>
                  <a:pt x="411" y="263"/>
                  <a:pt x="408" y="260"/>
                </a:cubicBezTo>
                <a:cubicBezTo>
                  <a:pt x="381" y="270"/>
                  <a:pt x="346" y="281"/>
                  <a:pt x="317" y="290"/>
                </a:cubicBezTo>
                <a:cubicBezTo>
                  <a:pt x="313" y="287"/>
                  <a:pt x="306" y="287"/>
                  <a:pt x="299" y="288"/>
                </a:cubicBezTo>
                <a:cubicBezTo>
                  <a:pt x="295" y="289"/>
                  <a:pt x="291" y="290"/>
                  <a:pt x="286" y="291"/>
                </a:cubicBezTo>
                <a:cubicBezTo>
                  <a:pt x="282" y="292"/>
                  <a:pt x="278" y="294"/>
                  <a:pt x="274" y="295"/>
                </a:cubicBezTo>
                <a:cubicBezTo>
                  <a:pt x="266" y="298"/>
                  <a:pt x="257" y="300"/>
                  <a:pt x="251" y="302"/>
                </a:cubicBezTo>
                <a:cubicBezTo>
                  <a:pt x="244" y="303"/>
                  <a:pt x="239" y="303"/>
                  <a:pt x="236" y="299"/>
                </a:cubicBezTo>
                <a:cubicBezTo>
                  <a:pt x="224" y="305"/>
                  <a:pt x="211" y="312"/>
                  <a:pt x="203" y="311"/>
                </a:cubicBezTo>
                <a:cubicBezTo>
                  <a:pt x="202" y="307"/>
                  <a:pt x="204" y="302"/>
                  <a:pt x="204" y="298"/>
                </a:cubicBezTo>
                <a:cubicBezTo>
                  <a:pt x="205" y="294"/>
                  <a:pt x="204" y="290"/>
                  <a:pt x="200" y="286"/>
                </a:cubicBezTo>
                <a:cubicBezTo>
                  <a:pt x="195" y="285"/>
                  <a:pt x="187" y="288"/>
                  <a:pt x="179" y="292"/>
                </a:cubicBezTo>
                <a:cubicBezTo>
                  <a:pt x="171" y="296"/>
                  <a:pt x="163" y="300"/>
                  <a:pt x="156" y="301"/>
                </a:cubicBezTo>
                <a:cubicBezTo>
                  <a:pt x="159" y="306"/>
                  <a:pt x="147" y="321"/>
                  <a:pt x="136" y="324"/>
                </a:cubicBezTo>
                <a:cubicBezTo>
                  <a:pt x="136" y="321"/>
                  <a:pt x="141" y="316"/>
                  <a:pt x="142" y="312"/>
                </a:cubicBezTo>
                <a:cubicBezTo>
                  <a:pt x="127" y="313"/>
                  <a:pt x="125" y="305"/>
                  <a:pt x="112" y="305"/>
                </a:cubicBezTo>
                <a:cubicBezTo>
                  <a:pt x="105" y="311"/>
                  <a:pt x="94" y="323"/>
                  <a:pt x="88" y="319"/>
                </a:cubicBezTo>
                <a:cubicBezTo>
                  <a:pt x="92" y="315"/>
                  <a:pt x="101" y="314"/>
                  <a:pt x="100" y="309"/>
                </a:cubicBezTo>
                <a:cubicBezTo>
                  <a:pt x="92" y="315"/>
                  <a:pt x="89" y="311"/>
                  <a:pt x="82" y="317"/>
                </a:cubicBezTo>
                <a:cubicBezTo>
                  <a:pt x="85" y="321"/>
                  <a:pt x="83" y="323"/>
                  <a:pt x="79" y="324"/>
                </a:cubicBezTo>
                <a:cubicBezTo>
                  <a:pt x="75" y="326"/>
                  <a:pt x="70" y="327"/>
                  <a:pt x="68" y="329"/>
                </a:cubicBezTo>
                <a:cubicBezTo>
                  <a:pt x="64" y="338"/>
                  <a:pt x="74" y="333"/>
                  <a:pt x="71" y="342"/>
                </a:cubicBezTo>
                <a:cubicBezTo>
                  <a:pt x="64" y="348"/>
                  <a:pt x="57" y="353"/>
                  <a:pt x="49" y="358"/>
                </a:cubicBezTo>
                <a:cubicBezTo>
                  <a:pt x="42" y="362"/>
                  <a:pt x="35" y="365"/>
                  <a:pt x="28" y="368"/>
                </a:cubicBezTo>
                <a:cubicBezTo>
                  <a:pt x="21" y="371"/>
                  <a:pt x="15" y="375"/>
                  <a:pt x="10" y="379"/>
                </a:cubicBezTo>
                <a:cubicBezTo>
                  <a:pt x="5" y="383"/>
                  <a:pt x="1" y="389"/>
                  <a:pt x="0" y="395"/>
                </a:cubicBezTo>
                <a:cubicBezTo>
                  <a:pt x="4" y="394"/>
                  <a:pt x="9" y="387"/>
                  <a:pt x="14" y="382"/>
                </a:cubicBezTo>
                <a:cubicBezTo>
                  <a:pt x="26" y="379"/>
                  <a:pt x="37" y="375"/>
                  <a:pt x="49" y="370"/>
                </a:cubicBezTo>
                <a:cubicBezTo>
                  <a:pt x="52" y="368"/>
                  <a:pt x="55" y="367"/>
                  <a:pt x="58" y="366"/>
                </a:cubicBezTo>
                <a:cubicBezTo>
                  <a:pt x="61" y="365"/>
                  <a:pt x="64" y="363"/>
                  <a:pt x="67" y="362"/>
                </a:cubicBezTo>
                <a:cubicBezTo>
                  <a:pt x="74" y="359"/>
                  <a:pt x="80" y="356"/>
                  <a:pt x="86" y="353"/>
                </a:cubicBezTo>
                <a:cubicBezTo>
                  <a:pt x="87" y="355"/>
                  <a:pt x="85" y="358"/>
                  <a:pt x="88" y="359"/>
                </a:cubicBezTo>
                <a:cubicBezTo>
                  <a:pt x="92" y="356"/>
                  <a:pt x="94" y="352"/>
                  <a:pt x="96" y="349"/>
                </a:cubicBezTo>
                <a:cubicBezTo>
                  <a:pt x="99" y="345"/>
                  <a:pt x="101" y="342"/>
                  <a:pt x="105" y="338"/>
                </a:cubicBezTo>
                <a:cubicBezTo>
                  <a:pt x="110" y="338"/>
                  <a:pt x="115" y="337"/>
                  <a:pt x="124" y="328"/>
                </a:cubicBezTo>
                <a:cubicBezTo>
                  <a:pt x="119" y="341"/>
                  <a:pt x="135" y="327"/>
                  <a:pt x="138" y="331"/>
                </a:cubicBezTo>
                <a:cubicBezTo>
                  <a:pt x="132" y="339"/>
                  <a:pt x="134" y="339"/>
                  <a:pt x="139" y="342"/>
                </a:cubicBezTo>
                <a:cubicBezTo>
                  <a:pt x="135" y="345"/>
                  <a:pt x="139" y="347"/>
                  <a:pt x="132" y="351"/>
                </a:cubicBezTo>
                <a:cubicBezTo>
                  <a:pt x="127" y="355"/>
                  <a:pt x="121" y="358"/>
                  <a:pt x="115" y="362"/>
                </a:cubicBezTo>
                <a:cubicBezTo>
                  <a:pt x="112" y="364"/>
                  <a:pt x="109" y="366"/>
                  <a:pt x="106" y="368"/>
                </a:cubicBezTo>
                <a:cubicBezTo>
                  <a:pt x="103" y="370"/>
                  <a:pt x="100" y="373"/>
                  <a:pt x="97" y="375"/>
                </a:cubicBezTo>
                <a:cubicBezTo>
                  <a:pt x="91" y="379"/>
                  <a:pt x="85" y="384"/>
                  <a:pt x="79" y="389"/>
                </a:cubicBezTo>
                <a:cubicBezTo>
                  <a:pt x="73" y="394"/>
                  <a:pt x="67" y="400"/>
                  <a:pt x="61" y="405"/>
                </a:cubicBezTo>
                <a:cubicBezTo>
                  <a:pt x="65" y="405"/>
                  <a:pt x="69" y="403"/>
                  <a:pt x="74" y="401"/>
                </a:cubicBezTo>
                <a:cubicBezTo>
                  <a:pt x="76" y="400"/>
                  <a:pt x="78" y="399"/>
                  <a:pt x="80" y="398"/>
                </a:cubicBezTo>
                <a:cubicBezTo>
                  <a:pt x="82" y="396"/>
                  <a:pt x="84" y="395"/>
                  <a:pt x="87" y="394"/>
                </a:cubicBezTo>
                <a:cubicBezTo>
                  <a:pt x="97" y="388"/>
                  <a:pt x="107" y="381"/>
                  <a:pt x="116" y="376"/>
                </a:cubicBezTo>
                <a:cubicBezTo>
                  <a:pt x="119" y="382"/>
                  <a:pt x="123" y="384"/>
                  <a:pt x="129" y="384"/>
                </a:cubicBezTo>
                <a:cubicBezTo>
                  <a:pt x="134" y="384"/>
                  <a:pt x="141" y="383"/>
                  <a:pt x="150" y="381"/>
                </a:cubicBezTo>
                <a:cubicBezTo>
                  <a:pt x="159" y="376"/>
                  <a:pt x="149" y="376"/>
                  <a:pt x="157" y="371"/>
                </a:cubicBezTo>
                <a:cubicBezTo>
                  <a:pt x="161" y="373"/>
                  <a:pt x="166" y="373"/>
                  <a:pt x="170" y="374"/>
                </a:cubicBezTo>
                <a:cubicBezTo>
                  <a:pt x="175" y="374"/>
                  <a:pt x="180" y="375"/>
                  <a:pt x="185" y="375"/>
                </a:cubicBezTo>
                <a:cubicBezTo>
                  <a:pt x="195" y="376"/>
                  <a:pt x="203" y="379"/>
                  <a:pt x="205" y="388"/>
                </a:cubicBezTo>
                <a:cubicBezTo>
                  <a:pt x="199" y="393"/>
                  <a:pt x="195" y="397"/>
                  <a:pt x="191" y="401"/>
                </a:cubicBezTo>
                <a:cubicBezTo>
                  <a:pt x="188" y="406"/>
                  <a:pt x="187" y="410"/>
                  <a:pt x="185" y="414"/>
                </a:cubicBezTo>
                <a:cubicBezTo>
                  <a:pt x="183" y="418"/>
                  <a:pt x="181" y="422"/>
                  <a:pt x="178" y="426"/>
                </a:cubicBezTo>
                <a:cubicBezTo>
                  <a:pt x="177" y="429"/>
                  <a:pt x="175" y="431"/>
                  <a:pt x="173" y="433"/>
                </a:cubicBezTo>
                <a:cubicBezTo>
                  <a:pt x="171" y="435"/>
                  <a:pt x="168" y="438"/>
                  <a:pt x="165" y="440"/>
                </a:cubicBezTo>
                <a:cubicBezTo>
                  <a:pt x="169" y="446"/>
                  <a:pt x="163" y="453"/>
                  <a:pt x="164" y="458"/>
                </a:cubicBezTo>
                <a:cubicBezTo>
                  <a:pt x="167" y="460"/>
                  <a:pt x="171" y="458"/>
                  <a:pt x="174" y="457"/>
                </a:cubicBezTo>
                <a:cubicBezTo>
                  <a:pt x="175" y="461"/>
                  <a:pt x="172" y="466"/>
                  <a:pt x="170" y="471"/>
                </a:cubicBezTo>
                <a:cubicBezTo>
                  <a:pt x="177" y="490"/>
                  <a:pt x="198" y="465"/>
                  <a:pt x="207" y="475"/>
                </a:cubicBezTo>
                <a:cubicBezTo>
                  <a:pt x="201" y="484"/>
                  <a:pt x="192" y="493"/>
                  <a:pt x="184" y="502"/>
                </a:cubicBezTo>
                <a:cubicBezTo>
                  <a:pt x="176" y="510"/>
                  <a:pt x="169" y="519"/>
                  <a:pt x="167" y="527"/>
                </a:cubicBezTo>
                <a:cubicBezTo>
                  <a:pt x="174" y="521"/>
                  <a:pt x="183" y="525"/>
                  <a:pt x="181" y="533"/>
                </a:cubicBezTo>
                <a:cubicBezTo>
                  <a:pt x="192" y="528"/>
                  <a:pt x="202" y="534"/>
                  <a:pt x="213" y="528"/>
                </a:cubicBezTo>
                <a:cubicBezTo>
                  <a:pt x="219" y="518"/>
                  <a:pt x="219" y="510"/>
                  <a:pt x="219" y="502"/>
                </a:cubicBezTo>
                <a:cubicBezTo>
                  <a:pt x="219" y="498"/>
                  <a:pt x="219" y="494"/>
                  <a:pt x="221" y="489"/>
                </a:cubicBezTo>
                <a:cubicBezTo>
                  <a:pt x="222" y="485"/>
                  <a:pt x="224" y="480"/>
                  <a:pt x="228" y="474"/>
                </a:cubicBezTo>
                <a:cubicBezTo>
                  <a:pt x="232" y="475"/>
                  <a:pt x="235" y="475"/>
                  <a:pt x="239" y="475"/>
                </a:cubicBezTo>
                <a:cubicBezTo>
                  <a:pt x="241" y="475"/>
                  <a:pt x="243" y="474"/>
                  <a:pt x="245" y="474"/>
                </a:cubicBezTo>
                <a:cubicBezTo>
                  <a:pt x="247" y="473"/>
                  <a:pt x="249" y="473"/>
                  <a:pt x="252" y="472"/>
                </a:cubicBezTo>
                <a:cubicBezTo>
                  <a:pt x="256" y="470"/>
                  <a:pt x="260" y="468"/>
                  <a:pt x="265" y="466"/>
                </a:cubicBezTo>
                <a:cubicBezTo>
                  <a:pt x="270" y="464"/>
                  <a:pt x="274" y="461"/>
                  <a:pt x="279" y="459"/>
                </a:cubicBezTo>
                <a:cubicBezTo>
                  <a:pt x="284" y="456"/>
                  <a:pt x="288" y="454"/>
                  <a:pt x="293" y="451"/>
                </a:cubicBezTo>
                <a:cubicBezTo>
                  <a:pt x="295" y="450"/>
                  <a:pt x="297" y="449"/>
                  <a:pt x="299" y="447"/>
                </a:cubicBezTo>
                <a:cubicBezTo>
                  <a:pt x="301" y="446"/>
                  <a:pt x="304" y="445"/>
                  <a:pt x="306" y="444"/>
                </a:cubicBezTo>
                <a:cubicBezTo>
                  <a:pt x="314" y="440"/>
                  <a:pt x="321" y="436"/>
                  <a:pt x="326" y="434"/>
                </a:cubicBezTo>
                <a:cubicBezTo>
                  <a:pt x="323" y="435"/>
                  <a:pt x="321" y="435"/>
                  <a:pt x="320" y="433"/>
                </a:cubicBezTo>
                <a:cubicBezTo>
                  <a:pt x="321" y="432"/>
                  <a:pt x="322" y="431"/>
                  <a:pt x="323" y="431"/>
                </a:cubicBezTo>
                <a:cubicBezTo>
                  <a:pt x="324" y="430"/>
                  <a:pt x="325" y="429"/>
                  <a:pt x="326" y="429"/>
                </a:cubicBezTo>
                <a:cubicBezTo>
                  <a:pt x="328" y="428"/>
                  <a:pt x="329" y="427"/>
                  <a:pt x="331" y="427"/>
                </a:cubicBezTo>
                <a:cubicBezTo>
                  <a:pt x="334" y="425"/>
                  <a:pt x="338" y="425"/>
                  <a:pt x="341" y="424"/>
                </a:cubicBezTo>
                <a:cubicBezTo>
                  <a:pt x="337" y="420"/>
                  <a:pt x="349" y="416"/>
                  <a:pt x="350" y="412"/>
                </a:cubicBezTo>
                <a:cubicBezTo>
                  <a:pt x="346" y="413"/>
                  <a:pt x="342" y="414"/>
                  <a:pt x="341" y="411"/>
                </a:cubicBezTo>
                <a:cubicBezTo>
                  <a:pt x="357" y="403"/>
                  <a:pt x="368" y="395"/>
                  <a:pt x="380" y="387"/>
                </a:cubicBezTo>
                <a:cubicBezTo>
                  <a:pt x="386" y="383"/>
                  <a:pt x="392" y="379"/>
                  <a:pt x="399" y="375"/>
                </a:cubicBezTo>
                <a:cubicBezTo>
                  <a:pt x="402" y="373"/>
                  <a:pt x="406" y="371"/>
                  <a:pt x="409" y="370"/>
                </a:cubicBezTo>
                <a:cubicBezTo>
                  <a:pt x="413" y="368"/>
                  <a:pt x="417" y="366"/>
                  <a:pt x="421" y="364"/>
                </a:cubicBezTo>
                <a:cubicBezTo>
                  <a:pt x="421" y="362"/>
                  <a:pt x="419" y="360"/>
                  <a:pt x="422" y="359"/>
                </a:cubicBezTo>
                <a:cubicBezTo>
                  <a:pt x="428" y="357"/>
                  <a:pt x="433" y="356"/>
                  <a:pt x="439" y="354"/>
                </a:cubicBezTo>
                <a:cubicBezTo>
                  <a:pt x="442" y="353"/>
                  <a:pt x="444" y="352"/>
                  <a:pt x="447" y="351"/>
                </a:cubicBezTo>
                <a:cubicBezTo>
                  <a:pt x="450" y="350"/>
                  <a:pt x="452" y="349"/>
                  <a:pt x="455" y="348"/>
                </a:cubicBezTo>
                <a:cubicBezTo>
                  <a:pt x="460" y="347"/>
                  <a:pt x="465" y="345"/>
                  <a:pt x="470" y="343"/>
                </a:cubicBezTo>
                <a:cubicBezTo>
                  <a:pt x="475" y="342"/>
                  <a:pt x="480" y="340"/>
                  <a:pt x="484" y="338"/>
                </a:cubicBezTo>
                <a:cubicBezTo>
                  <a:pt x="489" y="337"/>
                  <a:pt x="494" y="335"/>
                  <a:pt x="499" y="333"/>
                </a:cubicBezTo>
                <a:cubicBezTo>
                  <a:pt x="504" y="332"/>
                  <a:pt x="509" y="331"/>
                  <a:pt x="514" y="329"/>
                </a:cubicBezTo>
                <a:cubicBezTo>
                  <a:pt x="524" y="326"/>
                  <a:pt x="534" y="324"/>
                  <a:pt x="546" y="321"/>
                </a:cubicBezTo>
                <a:cubicBezTo>
                  <a:pt x="546" y="320"/>
                  <a:pt x="545" y="317"/>
                  <a:pt x="548" y="317"/>
                </a:cubicBezTo>
                <a:cubicBezTo>
                  <a:pt x="558" y="318"/>
                  <a:pt x="570" y="317"/>
                  <a:pt x="576" y="317"/>
                </a:cubicBezTo>
                <a:cubicBezTo>
                  <a:pt x="575" y="316"/>
                  <a:pt x="574" y="316"/>
                  <a:pt x="574" y="314"/>
                </a:cubicBezTo>
                <a:cubicBezTo>
                  <a:pt x="578" y="314"/>
                  <a:pt x="583" y="314"/>
                  <a:pt x="588" y="313"/>
                </a:cubicBezTo>
                <a:cubicBezTo>
                  <a:pt x="593" y="313"/>
                  <a:pt x="598" y="313"/>
                  <a:pt x="603" y="313"/>
                </a:cubicBezTo>
                <a:cubicBezTo>
                  <a:pt x="608" y="312"/>
                  <a:pt x="613" y="312"/>
                  <a:pt x="618" y="312"/>
                </a:cubicBezTo>
                <a:cubicBezTo>
                  <a:pt x="622" y="312"/>
                  <a:pt x="627" y="312"/>
                  <a:pt x="632" y="312"/>
                </a:cubicBezTo>
                <a:cubicBezTo>
                  <a:pt x="634" y="312"/>
                  <a:pt x="636" y="313"/>
                  <a:pt x="638" y="313"/>
                </a:cubicBezTo>
                <a:cubicBezTo>
                  <a:pt x="640" y="313"/>
                  <a:pt x="642" y="313"/>
                  <a:pt x="644" y="314"/>
                </a:cubicBezTo>
                <a:cubicBezTo>
                  <a:pt x="648" y="314"/>
                  <a:pt x="651" y="315"/>
                  <a:pt x="654" y="316"/>
                </a:cubicBezTo>
                <a:cubicBezTo>
                  <a:pt x="660" y="319"/>
                  <a:pt x="665" y="323"/>
                  <a:pt x="666" y="328"/>
                </a:cubicBezTo>
                <a:cubicBezTo>
                  <a:pt x="663" y="326"/>
                  <a:pt x="661" y="326"/>
                  <a:pt x="659" y="329"/>
                </a:cubicBezTo>
                <a:cubicBezTo>
                  <a:pt x="666" y="331"/>
                  <a:pt x="677" y="337"/>
                  <a:pt x="670" y="343"/>
                </a:cubicBezTo>
                <a:cubicBezTo>
                  <a:pt x="682" y="341"/>
                  <a:pt x="689" y="350"/>
                  <a:pt x="683" y="355"/>
                </a:cubicBezTo>
                <a:cubicBezTo>
                  <a:pt x="683" y="357"/>
                  <a:pt x="686" y="358"/>
                  <a:pt x="685" y="361"/>
                </a:cubicBezTo>
                <a:cubicBezTo>
                  <a:pt x="692" y="362"/>
                  <a:pt x="689" y="362"/>
                  <a:pt x="693" y="360"/>
                </a:cubicBezTo>
                <a:cubicBezTo>
                  <a:pt x="693" y="362"/>
                  <a:pt x="694" y="363"/>
                  <a:pt x="695" y="364"/>
                </a:cubicBezTo>
                <a:cubicBezTo>
                  <a:pt x="694" y="364"/>
                  <a:pt x="692" y="364"/>
                  <a:pt x="690" y="364"/>
                </a:cubicBezTo>
                <a:cubicBezTo>
                  <a:pt x="689" y="364"/>
                  <a:pt x="688" y="365"/>
                  <a:pt x="689" y="367"/>
                </a:cubicBezTo>
                <a:cubicBezTo>
                  <a:pt x="703" y="367"/>
                  <a:pt x="691" y="373"/>
                  <a:pt x="696" y="377"/>
                </a:cubicBezTo>
                <a:cubicBezTo>
                  <a:pt x="705" y="377"/>
                  <a:pt x="702" y="369"/>
                  <a:pt x="714" y="372"/>
                </a:cubicBezTo>
                <a:cubicBezTo>
                  <a:pt x="709" y="375"/>
                  <a:pt x="714" y="378"/>
                  <a:pt x="713" y="382"/>
                </a:cubicBezTo>
                <a:cubicBezTo>
                  <a:pt x="712" y="381"/>
                  <a:pt x="705" y="378"/>
                  <a:pt x="705" y="381"/>
                </a:cubicBezTo>
                <a:cubicBezTo>
                  <a:pt x="710" y="382"/>
                  <a:pt x="707" y="387"/>
                  <a:pt x="710" y="389"/>
                </a:cubicBezTo>
                <a:cubicBezTo>
                  <a:pt x="714" y="389"/>
                  <a:pt x="717" y="389"/>
                  <a:pt x="719" y="388"/>
                </a:cubicBezTo>
                <a:cubicBezTo>
                  <a:pt x="711" y="393"/>
                  <a:pt x="729" y="390"/>
                  <a:pt x="724" y="396"/>
                </a:cubicBezTo>
                <a:cubicBezTo>
                  <a:pt x="721" y="395"/>
                  <a:pt x="717" y="394"/>
                  <a:pt x="714" y="393"/>
                </a:cubicBezTo>
                <a:cubicBezTo>
                  <a:pt x="711" y="393"/>
                  <a:pt x="708" y="392"/>
                  <a:pt x="705" y="392"/>
                </a:cubicBezTo>
                <a:cubicBezTo>
                  <a:pt x="698" y="392"/>
                  <a:pt x="692" y="393"/>
                  <a:pt x="685" y="394"/>
                </a:cubicBezTo>
                <a:cubicBezTo>
                  <a:pt x="682" y="389"/>
                  <a:pt x="675" y="387"/>
                  <a:pt x="668" y="385"/>
                </a:cubicBezTo>
                <a:cubicBezTo>
                  <a:pt x="664" y="384"/>
                  <a:pt x="660" y="383"/>
                  <a:pt x="657" y="382"/>
                </a:cubicBezTo>
                <a:cubicBezTo>
                  <a:pt x="654" y="380"/>
                  <a:pt x="651" y="379"/>
                  <a:pt x="650" y="376"/>
                </a:cubicBezTo>
                <a:cubicBezTo>
                  <a:pt x="652" y="376"/>
                  <a:pt x="655" y="375"/>
                  <a:pt x="656" y="373"/>
                </a:cubicBezTo>
                <a:cubicBezTo>
                  <a:pt x="651" y="372"/>
                  <a:pt x="651" y="368"/>
                  <a:pt x="648" y="366"/>
                </a:cubicBezTo>
                <a:cubicBezTo>
                  <a:pt x="636" y="367"/>
                  <a:pt x="629" y="362"/>
                  <a:pt x="622" y="356"/>
                </a:cubicBezTo>
                <a:cubicBezTo>
                  <a:pt x="618" y="353"/>
                  <a:pt x="614" y="350"/>
                  <a:pt x="610" y="348"/>
                </a:cubicBezTo>
                <a:cubicBezTo>
                  <a:pt x="605" y="346"/>
                  <a:pt x="600" y="344"/>
                  <a:pt x="593" y="344"/>
                </a:cubicBezTo>
                <a:cubicBezTo>
                  <a:pt x="593" y="352"/>
                  <a:pt x="582" y="353"/>
                  <a:pt x="571" y="352"/>
                </a:cubicBezTo>
                <a:cubicBezTo>
                  <a:pt x="572" y="359"/>
                  <a:pt x="565" y="358"/>
                  <a:pt x="556" y="357"/>
                </a:cubicBezTo>
                <a:cubicBezTo>
                  <a:pt x="559" y="364"/>
                  <a:pt x="555" y="368"/>
                  <a:pt x="551" y="372"/>
                </a:cubicBezTo>
                <a:cubicBezTo>
                  <a:pt x="547" y="376"/>
                  <a:pt x="544" y="380"/>
                  <a:pt x="549" y="384"/>
                </a:cubicBezTo>
                <a:cubicBezTo>
                  <a:pt x="546" y="383"/>
                  <a:pt x="541" y="384"/>
                  <a:pt x="541" y="387"/>
                </a:cubicBezTo>
                <a:cubicBezTo>
                  <a:pt x="543" y="389"/>
                  <a:pt x="551" y="385"/>
                  <a:pt x="550" y="390"/>
                </a:cubicBezTo>
                <a:cubicBezTo>
                  <a:pt x="550" y="392"/>
                  <a:pt x="545" y="392"/>
                  <a:pt x="542" y="393"/>
                </a:cubicBezTo>
                <a:cubicBezTo>
                  <a:pt x="544" y="400"/>
                  <a:pt x="550" y="403"/>
                  <a:pt x="558" y="405"/>
                </a:cubicBezTo>
                <a:cubicBezTo>
                  <a:pt x="562" y="405"/>
                  <a:pt x="566" y="406"/>
                  <a:pt x="569" y="408"/>
                </a:cubicBezTo>
                <a:cubicBezTo>
                  <a:pt x="573" y="409"/>
                  <a:pt x="576" y="410"/>
                  <a:pt x="578" y="413"/>
                </a:cubicBezTo>
                <a:cubicBezTo>
                  <a:pt x="563" y="418"/>
                  <a:pt x="551" y="417"/>
                  <a:pt x="539" y="415"/>
                </a:cubicBezTo>
                <a:cubicBezTo>
                  <a:pt x="533" y="414"/>
                  <a:pt x="528" y="413"/>
                  <a:pt x="522" y="413"/>
                </a:cubicBezTo>
                <a:cubicBezTo>
                  <a:pt x="519" y="413"/>
                  <a:pt x="516" y="413"/>
                  <a:pt x="513" y="413"/>
                </a:cubicBezTo>
                <a:cubicBezTo>
                  <a:pt x="510" y="414"/>
                  <a:pt x="507" y="415"/>
                  <a:pt x="504" y="416"/>
                </a:cubicBezTo>
                <a:cubicBezTo>
                  <a:pt x="503" y="414"/>
                  <a:pt x="503" y="412"/>
                  <a:pt x="503" y="410"/>
                </a:cubicBezTo>
                <a:cubicBezTo>
                  <a:pt x="496" y="411"/>
                  <a:pt x="492" y="412"/>
                  <a:pt x="488" y="414"/>
                </a:cubicBezTo>
                <a:cubicBezTo>
                  <a:pt x="485" y="417"/>
                  <a:pt x="483" y="420"/>
                  <a:pt x="481" y="423"/>
                </a:cubicBezTo>
                <a:cubicBezTo>
                  <a:pt x="479" y="426"/>
                  <a:pt x="477" y="429"/>
                  <a:pt x="474" y="432"/>
                </a:cubicBezTo>
                <a:cubicBezTo>
                  <a:pt x="472" y="435"/>
                  <a:pt x="469" y="436"/>
                  <a:pt x="463" y="437"/>
                </a:cubicBezTo>
                <a:cubicBezTo>
                  <a:pt x="460" y="443"/>
                  <a:pt x="455" y="449"/>
                  <a:pt x="450" y="454"/>
                </a:cubicBezTo>
                <a:cubicBezTo>
                  <a:pt x="445" y="459"/>
                  <a:pt x="438" y="464"/>
                  <a:pt x="431" y="469"/>
                </a:cubicBezTo>
                <a:cubicBezTo>
                  <a:pt x="433" y="470"/>
                  <a:pt x="421" y="478"/>
                  <a:pt x="422" y="482"/>
                </a:cubicBezTo>
                <a:cubicBezTo>
                  <a:pt x="407" y="489"/>
                  <a:pt x="410" y="495"/>
                  <a:pt x="417" y="501"/>
                </a:cubicBezTo>
                <a:cubicBezTo>
                  <a:pt x="423" y="507"/>
                  <a:pt x="432" y="512"/>
                  <a:pt x="432" y="517"/>
                </a:cubicBezTo>
                <a:cubicBezTo>
                  <a:pt x="439" y="520"/>
                  <a:pt x="448" y="520"/>
                  <a:pt x="453" y="527"/>
                </a:cubicBezTo>
                <a:cubicBezTo>
                  <a:pt x="448" y="529"/>
                  <a:pt x="450" y="531"/>
                  <a:pt x="453" y="531"/>
                </a:cubicBezTo>
                <a:cubicBezTo>
                  <a:pt x="447" y="534"/>
                  <a:pt x="447" y="534"/>
                  <a:pt x="447" y="534"/>
                </a:cubicBezTo>
                <a:cubicBezTo>
                  <a:pt x="451" y="542"/>
                  <a:pt x="446" y="545"/>
                  <a:pt x="455" y="547"/>
                </a:cubicBezTo>
                <a:cubicBezTo>
                  <a:pt x="456" y="545"/>
                  <a:pt x="458" y="544"/>
                  <a:pt x="460" y="543"/>
                </a:cubicBezTo>
                <a:cubicBezTo>
                  <a:pt x="461" y="542"/>
                  <a:pt x="463" y="541"/>
                  <a:pt x="465" y="541"/>
                </a:cubicBezTo>
                <a:cubicBezTo>
                  <a:pt x="469" y="540"/>
                  <a:pt x="472" y="539"/>
                  <a:pt x="476" y="539"/>
                </a:cubicBezTo>
                <a:cubicBezTo>
                  <a:pt x="479" y="539"/>
                  <a:pt x="483" y="540"/>
                  <a:pt x="486" y="541"/>
                </a:cubicBezTo>
                <a:cubicBezTo>
                  <a:pt x="489" y="542"/>
                  <a:pt x="492" y="544"/>
                  <a:pt x="495" y="547"/>
                </a:cubicBezTo>
                <a:cubicBezTo>
                  <a:pt x="492" y="547"/>
                  <a:pt x="495" y="550"/>
                  <a:pt x="491" y="551"/>
                </a:cubicBezTo>
                <a:cubicBezTo>
                  <a:pt x="492" y="557"/>
                  <a:pt x="500" y="551"/>
                  <a:pt x="501" y="556"/>
                </a:cubicBezTo>
                <a:cubicBezTo>
                  <a:pt x="496" y="557"/>
                  <a:pt x="492" y="555"/>
                  <a:pt x="488" y="553"/>
                </a:cubicBezTo>
                <a:cubicBezTo>
                  <a:pt x="486" y="552"/>
                  <a:pt x="484" y="551"/>
                  <a:pt x="482" y="550"/>
                </a:cubicBezTo>
                <a:cubicBezTo>
                  <a:pt x="480" y="549"/>
                  <a:pt x="478" y="549"/>
                  <a:pt x="475" y="549"/>
                </a:cubicBezTo>
                <a:cubicBezTo>
                  <a:pt x="478" y="552"/>
                  <a:pt x="474" y="553"/>
                  <a:pt x="476" y="556"/>
                </a:cubicBezTo>
                <a:cubicBezTo>
                  <a:pt x="479" y="555"/>
                  <a:pt x="479" y="553"/>
                  <a:pt x="482" y="553"/>
                </a:cubicBezTo>
                <a:cubicBezTo>
                  <a:pt x="480" y="556"/>
                  <a:pt x="486" y="556"/>
                  <a:pt x="488" y="560"/>
                </a:cubicBezTo>
                <a:cubicBezTo>
                  <a:pt x="494" y="557"/>
                  <a:pt x="494" y="560"/>
                  <a:pt x="501" y="560"/>
                </a:cubicBezTo>
                <a:cubicBezTo>
                  <a:pt x="501" y="558"/>
                  <a:pt x="503" y="556"/>
                  <a:pt x="505" y="555"/>
                </a:cubicBezTo>
                <a:cubicBezTo>
                  <a:pt x="507" y="554"/>
                  <a:pt x="509" y="554"/>
                  <a:pt x="511" y="555"/>
                </a:cubicBezTo>
                <a:cubicBezTo>
                  <a:pt x="501" y="557"/>
                  <a:pt x="514" y="558"/>
                  <a:pt x="508" y="562"/>
                </a:cubicBezTo>
                <a:cubicBezTo>
                  <a:pt x="515" y="561"/>
                  <a:pt x="519" y="561"/>
                  <a:pt x="523" y="562"/>
                </a:cubicBezTo>
                <a:cubicBezTo>
                  <a:pt x="525" y="562"/>
                  <a:pt x="526" y="562"/>
                  <a:pt x="528" y="562"/>
                </a:cubicBezTo>
                <a:cubicBezTo>
                  <a:pt x="530" y="562"/>
                  <a:pt x="531" y="561"/>
                  <a:pt x="533" y="561"/>
                </a:cubicBezTo>
                <a:cubicBezTo>
                  <a:pt x="529" y="564"/>
                  <a:pt x="526" y="568"/>
                  <a:pt x="527" y="574"/>
                </a:cubicBezTo>
                <a:cubicBezTo>
                  <a:pt x="531" y="572"/>
                  <a:pt x="531" y="576"/>
                  <a:pt x="533" y="577"/>
                </a:cubicBezTo>
                <a:cubicBezTo>
                  <a:pt x="538" y="577"/>
                  <a:pt x="542" y="577"/>
                  <a:pt x="546" y="578"/>
                </a:cubicBezTo>
                <a:cubicBezTo>
                  <a:pt x="550" y="579"/>
                  <a:pt x="553" y="581"/>
                  <a:pt x="557" y="582"/>
                </a:cubicBezTo>
                <a:cubicBezTo>
                  <a:pt x="559" y="583"/>
                  <a:pt x="561" y="584"/>
                  <a:pt x="563" y="584"/>
                </a:cubicBezTo>
                <a:cubicBezTo>
                  <a:pt x="565" y="585"/>
                  <a:pt x="567" y="586"/>
                  <a:pt x="569" y="586"/>
                </a:cubicBezTo>
                <a:cubicBezTo>
                  <a:pt x="573" y="587"/>
                  <a:pt x="578" y="588"/>
                  <a:pt x="583" y="588"/>
                </a:cubicBezTo>
                <a:cubicBezTo>
                  <a:pt x="581" y="592"/>
                  <a:pt x="576" y="594"/>
                  <a:pt x="571" y="595"/>
                </a:cubicBezTo>
                <a:cubicBezTo>
                  <a:pt x="568" y="595"/>
                  <a:pt x="565" y="596"/>
                  <a:pt x="562" y="596"/>
                </a:cubicBezTo>
                <a:cubicBezTo>
                  <a:pt x="559" y="597"/>
                  <a:pt x="556" y="598"/>
                  <a:pt x="553" y="599"/>
                </a:cubicBezTo>
                <a:cubicBezTo>
                  <a:pt x="552" y="604"/>
                  <a:pt x="549" y="607"/>
                  <a:pt x="551" y="614"/>
                </a:cubicBezTo>
                <a:cubicBezTo>
                  <a:pt x="552" y="614"/>
                  <a:pt x="554" y="613"/>
                  <a:pt x="556" y="613"/>
                </a:cubicBezTo>
                <a:cubicBezTo>
                  <a:pt x="558" y="613"/>
                  <a:pt x="560" y="613"/>
                  <a:pt x="562" y="613"/>
                </a:cubicBezTo>
                <a:cubicBezTo>
                  <a:pt x="564" y="613"/>
                  <a:pt x="566" y="613"/>
                  <a:pt x="568" y="613"/>
                </a:cubicBezTo>
                <a:cubicBezTo>
                  <a:pt x="569" y="613"/>
                  <a:pt x="570" y="613"/>
                  <a:pt x="571" y="613"/>
                </a:cubicBezTo>
                <a:cubicBezTo>
                  <a:pt x="574" y="613"/>
                  <a:pt x="574" y="613"/>
                  <a:pt x="574" y="613"/>
                </a:cubicBezTo>
                <a:cubicBezTo>
                  <a:pt x="578" y="614"/>
                  <a:pt x="582" y="613"/>
                  <a:pt x="586" y="613"/>
                </a:cubicBezTo>
                <a:cubicBezTo>
                  <a:pt x="590" y="612"/>
                  <a:pt x="594" y="611"/>
                  <a:pt x="598" y="608"/>
                </a:cubicBezTo>
                <a:cubicBezTo>
                  <a:pt x="599" y="609"/>
                  <a:pt x="600" y="610"/>
                  <a:pt x="602" y="610"/>
                </a:cubicBezTo>
                <a:cubicBezTo>
                  <a:pt x="603" y="610"/>
                  <a:pt x="605" y="611"/>
                  <a:pt x="606" y="611"/>
                </a:cubicBezTo>
                <a:cubicBezTo>
                  <a:pt x="610" y="610"/>
                  <a:pt x="613" y="609"/>
                  <a:pt x="617" y="608"/>
                </a:cubicBezTo>
                <a:cubicBezTo>
                  <a:pt x="622" y="607"/>
                  <a:pt x="626" y="606"/>
                  <a:pt x="630" y="605"/>
                </a:cubicBezTo>
                <a:cubicBezTo>
                  <a:pt x="634" y="604"/>
                  <a:pt x="639" y="604"/>
                  <a:pt x="643" y="605"/>
                </a:cubicBezTo>
                <a:cubicBezTo>
                  <a:pt x="649" y="606"/>
                  <a:pt x="664" y="607"/>
                  <a:pt x="669" y="598"/>
                </a:cubicBezTo>
                <a:cubicBezTo>
                  <a:pt x="689" y="600"/>
                  <a:pt x="712" y="599"/>
                  <a:pt x="740" y="604"/>
                </a:cubicBezTo>
                <a:cubicBezTo>
                  <a:pt x="741" y="608"/>
                  <a:pt x="734" y="609"/>
                  <a:pt x="741" y="610"/>
                </a:cubicBezTo>
                <a:cubicBezTo>
                  <a:pt x="745" y="607"/>
                  <a:pt x="752" y="608"/>
                  <a:pt x="758" y="609"/>
                </a:cubicBezTo>
                <a:cubicBezTo>
                  <a:pt x="765" y="610"/>
                  <a:pt x="772" y="612"/>
                  <a:pt x="776" y="611"/>
                </a:cubicBezTo>
                <a:cubicBezTo>
                  <a:pt x="750" y="603"/>
                  <a:pt x="727" y="595"/>
                  <a:pt x="701" y="591"/>
                </a:cubicBezTo>
                <a:cubicBezTo>
                  <a:pt x="701" y="589"/>
                  <a:pt x="699" y="589"/>
                  <a:pt x="699" y="587"/>
                </a:cubicBezTo>
                <a:cubicBezTo>
                  <a:pt x="701" y="587"/>
                  <a:pt x="703" y="587"/>
                  <a:pt x="705" y="587"/>
                </a:cubicBezTo>
                <a:cubicBezTo>
                  <a:pt x="707" y="587"/>
                  <a:pt x="710" y="587"/>
                  <a:pt x="712" y="587"/>
                </a:cubicBezTo>
                <a:cubicBezTo>
                  <a:pt x="717" y="586"/>
                  <a:pt x="721" y="585"/>
                  <a:pt x="725" y="584"/>
                </a:cubicBezTo>
                <a:cubicBezTo>
                  <a:pt x="727" y="583"/>
                  <a:pt x="729" y="583"/>
                  <a:pt x="730" y="582"/>
                </a:cubicBezTo>
                <a:cubicBezTo>
                  <a:pt x="732" y="582"/>
                  <a:pt x="733" y="582"/>
                  <a:pt x="734" y="582"/>
                </a:cubicBezTo>
                <a:cubicBezTo>
                  <a:pt x="736" y="582"/>
                  <a:pt x="737" y="583"/>
                  <a:pt x="736" y="585"/>
                </a:cubicBezTo>
                <a:cubicBezTo>
                  <a:pt x="738" y="584"/>
                  <a:pt x="743" y="591"/>
                  <a:pt x="749" y="591"/>
                </a:cubicBezTo>
                <a:cubicBezTo>
                  <a:pt x="752" y="585"/>
                  <a:pt x="757" y="586"/>
                  <a:pt x="761" y="589"/>
                </a:cubicBezTo>
                <a:cubicBezTo>
                  <a:pt x="766" y="591"/>
                  <a:pt x="771" y="595"/>
                  <a:pt x="776" y="596"/>
                </a:cubicBezTo>
                <a:cubicBezTo>
                  <a:pt x="777" y="592"/>
                  <a:pt x="783" y="596"/>
                  <a:pt x="783" y="591"/>
                </a:cubicBezTo>
                <a:cubicBezTo>
                  <a:pt x="783" y="587"/>
                  <a:pt x="777" y="586"/>
                  <a:pt x="778" y="581"/>
                </a:cubicBezTo>
                <a:cubicBezTo>
                  <a:pt x="784" y="578"/>
                  <a:pt x="790" y="579"/>
                  <a:pt x="796" y="580"/>
                </a:cubicBezTo>
                <a:cubicBezTo>
                  <a:pt x="801" y="582"/>
                  <a:pt x="807" y="586"/>
                  <a:pt x="815" y="587"/>
                </a:cubicBezTo>
                <a:cubicBezTo>
                  <a:pt x="815" y="589"/>
                  <a:pt x="816" y="590"/>
                  <a:pt x="814" y="591"/>
                </a:cubicBezTo>
                <a:cubicBezTo>
                  <a:pt x="818" y="591"/>
                  <a:pt x="831" y="592"/>
                  <a:pt x="828" y="599"/>
                </a:cubicBezTo>
                <a:cubicBezTo>
                  <a:pt x="819" y="599"/>
                  <a:pt x="825" y="597"/>
                  <a:pt x="820" y="595"/>
                </a:cubicBezTo>
                <a:cubicBezTo>
                  <a:pt x="815" y="599"/>
                  <a:pt x="818" y="602"/>
                  <a:pt x="822" y="606"/>
                </a:cubicBezTo>
                <a:cubicBezTo>
                  <a:pt x="816" y="607"/>
                  <a:pt x="814" y="614"/>
                  <a:pt x="807" y="613"/>
                </a:cubicBezTo>
                <a:cubicBezTo>
                  <a:pt x="810" y="614"/>
                  <a:pt x="812" y="616"/>
                  <a:pt x="813" y="618"/>
                </a:cubicBezTo>
                <a:cubicBezTo>
                  <a:pt x="811" y="621"/>
                  <a:pt x="806" y="619"/>
                  <a:pt x="805" y="623"/>
                </a:cubicBezTo>
                <a:cubicBezTo>
                  <a:pt x="811" y="623"/>
                  <a:pt x="818" y="626"/>
                  <a:pt x="824" y="632"/>
                </a:cubicBezTo>
                <a:cubicBezTo>
                  <a:pt x="826" y="625"/>
                  <a:pt x="835" y="631"/>
                  <a:pt x="838" y="632"/>
                </a:cubicBezTo>
                <a:cubicBezTo>
                  <a:pt x="835" y="635"/>
                  <a:pt x="830" y="634"/>
                  <a:pt x="826" y="631"/>
                </a:cubicBezTo>
                <a:cubicBezTo>
                  <a:pt x="827" y="638"/>
                  <a:pt x="819" y="631"/>
                  <a:pt x="819" y="636"/>
                </a:cubicBezTo>
                <a:cubicBezTo>
                  <a:pt x="820" y="637"/>
                  <a:pt x="823" y="637"/>
                  <a:pt x="826" y="637"/>
                </a:cubicBezTo>
                <a:cubicBezTo>
                  <a:pt x="829" y="637"/>
                  <a:pt x="832" y="636"/>
                  <a:pt x="836" y="636"/>
                </a:cubicBezTo>
                <a:cubicBezTo>
                  <a:pt x="843" y="636"/>
                  <a:pt x="849" y="637"/>
                  <a:pt x="851" y="644"/>
                </a:cubicBezTo>
                <a:cubicBezTo>
                  <a:pt x="848" y="643"/>
                  <a:pt x="845" y="642"/>
                  <a:pt x="842" y="641"/>
                </a:cubicBezTo>
                <a:cubicBezTo>
                  <a:pt x="840" y="641"/>
                  <a:pt x="838" y="641"/>
                  <a:pt x="836" y="642"/>
                </a:cubicBezTo>
                <a:cubicBezTo>
                  <a:pt x="832" y="642"/>
                  <a:pt x="828" y="644"/>
                  <a:pt x="824" y="644"/>
                </a:cubicBezTo>
                <a:cubicBezTo>
                  <a:pt x="818" y="652"/>
                  <a:pt x="820" y="656"/>
                  <a:pt x="825" y="660"/>
                </a:cubicBezTo>
                <a:cubicBezTo>
                  <a:pt x="830" y="663"/>
                  <a:pt x="836" y="666"/>
                  <a:pt x="840" y="671"/>
                </a:cubicBezTo>
                <a:cubicBezTo>
                  <a:pt x="843" y="672"/>
                  <a:pt x="847" y="673"/>
                  <a:pt x="851" y="675"/>
                </a:cubicBezTo>
                <a:cubicBezTo>
                  <a:pt x="854" y="677"/>
                  <a:pt x="858" y="679"/>
                  <a:pt x="862" y="681"/>
                </a:cubicBezTo>
                <a:cubicBezTo>
                  <a:pt x="869" y="685"/>
                  <a:pt x="876" y="689"/>
                  <a:pt x="882" y="689"/>
                </a:cubicBezTo>
                <a:cubicBezTo>
                  <a:pt x="881" y="688"/>
                  <a:pt x="879" y="687"/>
                  <a:pt x="878" y="686"/>
                </a:cubicBezTo>
                <a:cubicBezTo>
                  <a:pt x="876" y="685"/>
                  <a:pt x="874" y="685"/>
                  <a:pt x="873" y="684"/>
                </a:cubicBezTo>
                <a:cubicBezTo>
                  <a:pt x="870" y="682"/>
                  <a:pt x="867" y="679"/>
                  <a:pt x="868" y="675"/>
                </a:cubicBezTo>
                <a:cubicBezTo>
                  <a:pt x="874" y="670"/>
                  <a:pt x="875" y="682"/>
                  <a:pt x="879" y="677"/>
                </a:cubicBezTo>
                <a:cubicBezTo>
                  <a:pt x="873" y="672"/>
                  <a:pt x="869" y="674"/>
                  <a:pt x="869" y="668"/>
                </a:cubicBezTo>
                <a:cubicBezTo>
                  <a:pt x="871" y="669"/>
                  <a:pt x="871" y="666"/>
                  <a:pt x="873" y="667"/>
                </a:cubicBezTo>
                <a:cubicBezTo>
                  <a:pt x="878" y="671"/>
                  <a:pt x="884" y="677"/>
                  <a:pt x="881" y="681"/>
                </a:cubicBezTo>
                <a:cubicBezTo>
                  <a:pt x="883" y="676"/>
                  <a:pt x="884" y="686"/>
                  <a:pt x="887" y="681"/>
                </a:cubicBezTo>
                <a:cubicBezTo>
                  <a:pt x="885" y="679"/>
                  <a:pt x="886" y="676"/>
                  <a:pt x="886" y="673"/>
                </a:cubicBezTo>
                <a:cubicBezTo>
                  <a:pt x="879" y="671"/>
                  <a:pt x="874" y="667"/>
                  <a:pt x="875" y="661"/>
                </a:cubicBezTo>
                <a:cubicBezTo>
                  <a:pt x="889" y="659"/>
                  <a:pt x="895" y="670"/>
                  <a:pt x="908" y="665"/>
                </a:cubicBezTo>
                <a:cubicBezTo>
                  <a:pt x="908" y="669"/>
                  <a:pt x="917" y="676"/>
                  <a:pt x="921" y="674"/>
                </a:cubicBezTo>
                <a:cubicBezTo>
                  <a:pt x="918" y="673"/>
                  <a:pt x="918" y="671"/>
                  <a:pt x="919" y="669"/>
                </a:cubicBezTo>
                <a:cubicBezTo>
                  <a:pt x="924" y="673"/>
                  <a:pt x="929" y="676"/>
                  <a:pt x="933" y="679"/>
                </a:cubicBezTo>
                <a:cubicBezTo>
                  <a:pt x="938" y="682"/>
                  <a:pt x="942" y="685"/>
                  <a:pt x="946" y="687"/>
                </a:cubicBezTo>
                <a:cubicBezTo>
                  <a:pt x="954" y="692"/>
                  <a:pt x="962" y="696"/>
                  <a:pt x="972" y="702"/>
                </a:cubicBezTo>
                <a:cubicBezTo>
                  <a:pt x="965" y="703"/>
                  <a:pt x="962" y="699"/>
                  <a:pt x="955" y="698"/>
                </a:cubicBezTo>
                <a:cubicBezTo>
                  <a:pt x="957" y="702"/>
                  <a:pt x="961" y="705"/>
                  <a:pt x="961" y="709"/>
                </a:cubicBezTo>
                <a:cubicBezTo>
                  <a:pt x="954" y="709"/>
                  <a:pt x="949" y="709"/>
                  <a:pt x="947" y="714"/>
                </a:cubicBezTo>
                <a:cubicBezTo>
                  <a:pt x="938" y="710"/>
                  <a:pt x="931" y="713"/>
                  <a:pt x="923" y="705"/>
                </a:cubicBezTo>
                <a:cubicBezTo>
                  <a:pt x="924" y="713"/>
                  <a:pt x="932" y="713"/>
                  <a:pt x="938" y="714"/>
                </a:cubicBezTo>
                <a:cubicBezTo>
                  <a:pt x="937" y="715"/>
                  <a:pt x="938" y="716"/>
                  <a:pt x="938" y="717"/>
                </a:cubicBezTo>
                <a:cubicBezTo>
                  <a:pt x="928" y="721"/>
                  <a:pt x="928" y="728"/>
                  <a:pt x="926" y="740"/>
                </a:cubicBezTo>
                <a:cubicBezTo>
                  <a:pt x="909" y="736"/>
                  <a:pt x="896" y="727"/>
                  <a:pt x="883" y="719"/>
                </a:cubicBezTo>
                <a:cubicBezTo>
                  <a:pt x="870" y="711"/>
                  <a:pt x="857" y="703"/>
                  <a:pt x="840" y="702"/>
                </a:cubicBezTo>
                <a:cubicBezTo>
                  <a:pt x="835" y="699"/>
                  <a:pt x="831" y="695"/>
                  <a:pt x="825" y="691"/>
                </a:cubicBezTo>
                <a:cubicBezTo>
                  <a:pt x="822" y="689"/>
                  <a:pt x="819" y="687"/>
                  <a:pt x="816" y="685"/>
                </a:cubicBezTo>
                <a:cubicBezTo>
                  <a:pt x="813" y="684"/>
                  <a:pt x="809" y="682"/>
                  <a:pt x="805" y="681"/>
                </a:cubicBezTo>
                <a:cubicBezTo>
                  <a:pt x="806" y="678"/>
                  <a:pt x="803" y="678"/>
                  <a:pt x="805" y="674"/>
                </a:cubicBezTo>
                <a:cubicBezTo>
                  <a:pt x="791" y="673"/>
                  <a:pt x="781" y="666"/>
                  <a:pt x="773" y="659"/>
                </a:cubicBezTo>
                <a:cubicBezTo>
                  <a:pt x="769" y="668"/>
                  <a:pt x="762" y="652"/>
                  <a:pt x="755" y="655"/>
                </a:cubicBezTo>
                <a:cubicBezTo>
                  <a:pt x="755" y="653"/>
                  <a:pt x="754" y="653"/>
                  <a:pt x="756" y="651"/>
                </a:cubicBezTo>
                <a:cubicBezTo>
                  <a:pt x="750" y="654"/>
                  <a:pt x="746" y="651"/>
                  <a:pt x="741" y="647"/>
                </a:cubicBezTo>
                <a:cubicBezTo>
                  <a:pt x="737" y="643"/>
                  <a:pt x="732" y="639"/>
                  <a:pt x="725" y="640"/>
                </a:cubicBezTo>
                <a:cubicBezTo>
                  <a:pt x="731" y="642"/>
                  <a:pt x="719" y="647"/>
                  <a:pt x="730" y="648"/>
                </a:cubicBezTo>
                <a:cubicBezTo>
                  <a:pt x="732" y="645"/>
                  <a:pt x="727" y="642"/>
                  <a:pt x="731" y="643"/>
                </a:cubicBezTo>
                <a:cubicBezTo>
                  <a:pt x="730" y="647"/>
                  <a:pt x="732" y="649"/>
                  <a:pt x="735" y="651"/>
                </a:cubicBezTo>
                <a:cubicBezTo>
                  <a:pt x="739" y="654"/>
                  <a:pt x="742" y="656"/>
                  <a:pt x="744" y="660"/>
                </a:cubicBezTo>
                <a:cubicBezTo>
                  <a:pt x="746" y="659"/>
                  <a:pt x="748" y="658"/>
                  <a:pt x="750" y="658"/>
                </a:cubicBezTo>
                <a:cubicBezTo>
                  <a:pt x="753" y="658"/>
                  <a:pt x="755" y="659"/>
                  <a:pt x="757" y="660"/>
                </a:cubicBezTo>
                <a:cubicBezTo>
                  <a:pt x="761" y="662"/>
                  <a:pt x="765" y="665"/>
                  <a:pt x="771" y="667"/>
                </a:cubicBezTo>
                <a:cubicBezTo>
                  <a:pt x="771" y="670"/>
                  <a:pt x="772" y="679"/>
                  <a:pt x="776" y="676"/>
                </a:cubicBezTo>
                <a:cubicBezTo>
                  <a:pt x="770" y="675"/>
                  <a:pt x="779" y="671"/>
                  <a:pt x="780" y="669"/>
                </a:cubicBezTo>
                <a:cubicBezTo>
                  <a:pt x="784" y="671"/>
                  <a:pt x="788" y="673"/>
                  <a:pt x="791" y="675"/>
                </a:cubicBezTo>
                <a:cubicBezTo>
                  <a:pt x="795" y="678"/>
                  <a:pt x="798" y="680"/>
                  <a:pt x="801" y="682"/>
                </a:cubicBezTo>
                <a:cubicBezTo>
                  <a:pt x="797" y="687"/>
                  <a:pt x="798" y="685"/>
                  <a:pt x="792" y="682"/>
                </a:cubicBezTo>
                <a:cubicBezTo>
                  <a:pt x="790" y="687"/>
                  <a:pt x="792" y="686"/>
                  <a:pt x="789" y="690"/>
                </a:cubicBezTo>
                <a:cubicBezTo>
                  <a:pt x="795" y="694"/>
                  <a:pt x="797" y="690"/>
                  <a:pt x="801" y="689"/>
                </a:cubicBezTo>
                <a:cubicBezTo>
                  <a:pt x="798" y="693"/>
                  <a:pt x="802" y="695"/>
                  <a:pt x="807" y="698"/>
                </a:cubicBezTo>
                <a:cubicBezTo>
                  <a:pt x="812" y="700"/>
                  <a:pt x="818" y="701"/>
                  <a:pt x="820" y="705"/>
                </a:cubicBezTo>
                <a:cubicBezTo>
                  <a:pt x="820" y="702"/>
                  <a:pt x="822" y="701"/>
                  <a:pt x="825" y="702"/>
                </a:cubicBezTo>
                <a:cubicBezTo>
                  <a:pt x="824" y="704"/>
                  <a:pt x="823" y="704"/>
                  <a:pt x="824" y="706"/>
                </a:cubicBezTo>
                <a:cubicBezTo>
                  <a:pt x="852" y="716"/>
                  <a:pt x="879" y="722"/>
                  <a:pt x="903" y="737"/>
                </a:cubicBezTo>
                <a:cubicBezTo>
                  <a:pt x="909" y="737"/>
                  <a:pt x="918" y="739"/>
                  <a:pt x="925" y="743"/>
                </a:cubicBezTo>
                <a:cubicBezTo>
                  <a:pt x="932" y="746"/>
                  <a:pt x="937" y="752"/>
                  <a:pt x="933" y="758"/>
                </a:cubicBezTo>
                <a:cubicBezTo>
                  <a:pt x="937" y="761"/>
                  <a:pt x="940" y="763"/>
                  <a:pt x="944" y="766"/>
                </a:cubicBezTo>
                <a:cubicBezTo>
                  <a:pt x="948" y="768"/>
                  <a:pt x="951" y="770"/>
                  <a:pt x="955" y="773"/>
                </a:cubicBezTo>
                <a:cubicBezTo>
                  <a:pt x="962" y="777"/>
                  <a:pt x="970" y="782"/>
                  <a:pt x="978" y="786"/>
                </a:cubicBezTo>
                <a:cubicBezTo>
                  <a:pt x="994" y="794"/>
                  <a:pt x="1011" y="803"/>
                  <a:pt x="1026" y="815"/>
                </a:cubicBezTo>
                <a:cubicBezTo>
                  <a:pt x="1041" y="815"/>
                  <a:pt x="1054" y="825"/>
                  <a:pt x="1063" y="833"/>
                </a:cubicBezTo>
                <a:cubicBezTo>
                  <a:pt x="1061" y="832"/>
                  <a:pt x="1067" y="833"/>
                  <a:pt x="1069" y="836"/>
                </a:cubicBezTo>
                <a:cubicBezTo>
                  <a:pt x="1076" y="848"/>
                  <a:pt x="1056" y="840"/>
                  <a:pt x="1048" y="834"/>
                </a:cubicBezTo>
                <a:cubicBezTo>
                  <a:pt x="1056" y="839"/>
                  <a:pt x="1043" y="843"/>
                  <a:pt x="1040" y="845"/>
                </a:cubicBezTo>
                <a:cubicBezTo>
                  <a:pt x="1031" y="841"/>
                  <a:pt x="1023" y="838"/>
                  <a:pt x="1016" y="834"/>
                </a:cubicBezTo>
                <a:cubicBezTo>
                  <a:pt x="1008" y="831"/>
                  <a:pt x="1001" y="828"/>
                  <a:pt x="993" y="825"/>
                </a:cubicBezTo>
                <a:cubicBezTo>
                  <a:pt x="989" y="823"/>
                  <a:pt x="991" y="819"/>
                  <a:pt x="986" y="817"/>
                </a:cubicBezTo>
                <a:cubicBezTo>
                  <a:pt x="978" y="818"/>
                  <a:pt x="975" y="807"/>
                  <a:pt x="967" y="804"/>
                </a:cubicBezTo>
                <a:cubicBezTo>
                  <a:pt x="962" y="803"/>
                  <a:pt x="956" y="806"/>
                  <a:pt x="952" y="804"/>
                </a:cubicBezTo>
                <a:cubicBezTo>
                  <a:pt x="947" y="802"/>
                  <a:pt x="946" y="795"/>
                  <a:pt x="942" y="792"/>
                </a:cubicBezTo>
                <a:cubicBezTo>
                  <a:pt x="939" y="791"/>
                  <a:pt x="934" y="791"/>
                  <a:pt x="932" y="791"/>
                </a:cubicBezTo>
                <a:cubicBezTo>
                  <a:pt x="932" y="791"/>
                  <a:pt x="934" y="789"/>
                  <a:pt x="934" y="789"/>
                </a:cubicBezTo>
                <a:cubicBezTo>
                  <a:pt x="930" y="786"/>
                  <a:pt x="926" y="789"/>
                  <a:pt x="922" y="788"/>
                </a:cubicBezTo>
                <a:cubicBezTo>
                  <a:pt x="922" y="787"/>
                  <a:pt x="923" y="783"/>
                  <a:pt x="923" y="783"/>
                </a:cubicBezTo>
                <a:cubicBezTo>
                  <a:pt x="919" y="778"/>
                  <a:pt x="909" y="782"/>
                  <a:pt x="903" y="780"/>
                </a:cubicBezTo>
                <a:cubicBezTo>
                  <a:pt x="901" y="774"/>
                  <a:pt x="911" y="776"/>
                  <a:pt x="905" y="773"/>
                </a:cubicBezTo>
                <a:cubicBezTo>
                  <a:pt x="902" y="777"/>
                  <a:pt x="897" y="773"/>
                  <a:pt x="893" y="775"/>
                </a:cubicBezTo>
                <a:cubicBezTo>
                  <a:pt x="892" y="766"/>
                  <a:pt x="877" y="768"/>
                  <a:pt x="882" y="762"/>
                </a:cubicBezTo>
                <a:cubicBezTo>
                  <a:pt x="876" y="761"/>
                  <a:pt x="869" y="759"/>
                  <a:pt x="862" y="758"/>
                </a:cubicBezTo>
                <a:cubicBezTo>
                  <a:pt x="855" y="756"/>
                  <a:pt x="848" y="754"/>
                  <a:pt x="844" y="752"/>
                </a:cubicBezTo>
                <a:cubicBezTo>
                  <a:pt x="846" y="753"/>
                  <a:pt x="845" y="755"/>
                  <a:pt x="844" y="757"/>
                </a:cubicBezTo>
                <a:cubicBezTo>
                  <a:pt x="839" y="755"/>
                  <a:pt x="835" y="753"/>
                  <a:pt x="832" y="752"/>
                </a:cubicBezTo>
                <a:cubicBezTo>
                  <a:pt x="829" y="752"/>
                  <a:pt x="827" y="751"/>
                  <a:pt x="823" y="752"/>
                </a:cubicBezTo>
                <a:cubicBezTo>
                  <a:pt x="824" y="750"/>
                  <a:pt x="825" y="751"/>
                  <a:pt x="826" y="750"/>
                </a:cubicBezTo>
                <a:cubicBezTo>
                  <a:pt x="810" y="744"/>
                  <a:pt x="796" y="741"/>
                  <a:pt x="787" y="736"/>
                </a:cubicBezTo>
                <a:cubicBezTo>
                  <a:pt x="785" y="737"/>
                  <a:pt x="783" y="739"/>
                  <a:pt x="781" y="740"/>
                </a:cubicBezTo>
                <a:cubicBezTo>
                  <a:pt x="779" y="736"/>
                  <a:pt x="778" y="737"/>
                  <a:pt x="774" y="739"/>
                </a:cubicBezTo>
                <a:cubicBezTo>
                  <a:pt x="772" y="736"/>
                  <a:pt x="775" y="731"/>
                  <a:pt x="770" y="732"/>
                </a:cubicBezTo>
                <a:cubicBezTo>
                  <a:pt x="774" y="737"/>
                  <a:pt x="764" y="735"/>
                  <a:pt x="761" y="735"/>
                </a:cubicBezTo>
                <a:cubicBezTo>
                  <a:pt x="762" y="733"/>
                  <a:pt x="758" y="733"/>
                  <a:pt x="760" y="729"/>
                </a:cubicBezTo>
                <a:cubicBezTo>
                  <a:pt x="760" y="726"/>
                  <a:pt x="764" y="729"/>
                  <a:pt x="765" y="726"/>
                </a:cubicBezTo>
                <a:cubicBezTo>
                  <a:pt x="756" y="724"/>
                  <a:pt x="755" y="728"/>
                  <a:pt x="752" y="735"/>
                </a:cubicBezTo>
                <a:cubicBezTo>
                  <a:pt x="755" y="738"/>
                  <a:pt x="760" y="739"/>
                  <a:pt x="763" y="742"/>
                </a:cubicBezTo>
                <a:cubicBezTo>
                  <a:pt x="768" y="735"/>
                  <a:pt x="781" y="744"/>
                  <a:pt x="783" y="748"/>
                </a:cubicBezTo>
                <a:cubicBezTo>
                  <a:pt x="781" y="748"/>
                  <a:pt x="781" y="750"/>
                  <a:pt x="780" y="750"/>
                </a:cubicBezTo>
                <a:cubicBezTo>
                  <a:pt x="780" y="748"/>
                  <a:pt x="781" y="746"/>
                  <a:pt x="779" y="746"/>
                </a:cubicBezTo>
                <a:cubicBezTo>
                  <a:pt x="774" y="749"/>
                  <a:pt x="770" y="748"/>
                  <a:pt x="766" y="747"/>
                </a:cubicBezTo>
                <a:cubicBezTo>
                  <a:pt x="762" y="745"/>
                  <a:pt x="757" y="742"/>
                  <a:pt x="752" y="740"/>
                </a:cubicBezTo>
                <a:cubicBezTo>
                  <a:pt x="754" y="747"/>
                  <a:pt x="749" y="744"/>
                  <a:pt x="747" y="749"/>
                </a:cubicBezTo>
                <a:cubicBezTo>
                  <a:pt x="752" y="751"/>
                  <a:pt x="757" y="752"/>
                  <a:pt x="762" y="754"/>
                </a:cubicBezTo>
                <a:cubicBezTo>
                  <a:pt x="767" y="755"/>
                  <a:pt x="772" y="757"/>
                  <a:pt x="777" y="758"/>
                </a:cubicBezTo>
                <a:cubicBezTo>
                  <a:pt x="774" y="754"/>
                  <a:pt x="782" y="755"/>
                  <a:pt x="784" y="754"/>
                </a:cubicBezTo>
                <a:cubicBezTo>
                  <a:pt x="786" y="757"/>
                  <a:pt x="792" y="764"/>
                  <a:pt x="795" y="763"/>
                </a:cubicBezTo>
                <a:cubicBezTo>
                  <a:pt x="793" y="762"/>
                  <a:pt x="794" y="760"/>
                  <a:pt x="795" y="758"/>
                </a:cubicBezTo>
                <a:cubicBezTo>
                  <a:pt x="796" y="762"/>
                  <a:pt x="800" y="764"/>
                  <a:pt x="803" y="766"/>
                </a:cubicBezTo>
                <a:cubicBezTo>
                  <a:pt x="807" y="768"/>
                  <a:pt x="811" y="769"/>
                  <a:pt x="814" y="771"/>
                </a:cubicBezTo>
                <a:cubicBezTo>
                  <a:pt x="806" y="767"/>
                  <a:pt x="809" y="772"/>
                  <a:pt x="802" y="771"/>
                </a:cubicBezTo>
                <a:cubicBezTo>
                  <a:pt x="807" y="775"/>
                  <a:pt x="810" y="778"/>
                  <a:pt x="816" y="775"/>
                </a:cubicBezTo>
                <a:cubicBezTo>
                  <a:pt x="816" y="776"/>
                  <a:pt x="815" y="778"/>
                  <a:pt x="814" y="779"/>
                </a:cubicBezTo>
                <a:cubicBezTo>
                  <a:pt x="818" y="779"/>
                  <a:pt x="822" y="780"/>
                  <a:pt x="826" y="782"/>
                </a:cubicBezTo>
                <a:cubicBezTo>
                  <a:pt x="830" y="784"/>
                  <a:pt x="833" y="786"/>
                  <a:pt x="838" y="788"/>
                </a:cubicBezTo>
                <a:cubicBezTo>
                  <a:pt x="846" y="793"/>
                  <a:pt x="854" y="798"/>
                  <a:pt x="864" y="799"/>
                </a:cubicBezTo>
                <a:cubicBezTo>
                  <a:pt x="863" y="801"/>
                  <a:pt x="862" y="803"/>
                  <a:pt x="863" y="804"/>
                </a:cubicBezTo>
                <a:cubicBezTo>
                  <a:pt x="871" y="805"/>
                  <a:pt x="880" y="810"/>
                  <a:pt x="888" y="815"/>
                </a:cubicBezTo>
                <a:cubicBezTo>
                  <a:pt x="895" y="819"/>
                  <a:pt x="902" y="824"/>
                  <a:pt x="907" y="823"/>
                </a:cubicBezTo>
                <a:cubicBezTo>
                  <a:pt x="905" y="828"/>
                  <a:pt x="897" y="826"/>
                  <a:pt x="895" y="822"/>
                </a:cubicBezTo>
                <a:cubicBezTo>
                  <a:pt x="892" y="831"/>
                  <a:pt x="903" y="828"/>
                  <a:pt x="907" y="829"/>
                </a:cubicBezTo>
                <a:cubicBezTo>
                  <a:pt x="907" y="829"/>
                  <a:pt x="906" y="832"/>
                  <a:pt x="906" y="832"/>
                </a:cubicBezTo>
                <a:cubicBezTo>
                  <a:pt x="912" y="833"/>
                  <a:pt x="917" y="829"/>
                  <a:pt x="923" y="831"/>
                </a:cubicBezTo>
                <a:cubicBezTo>
                  <a:pt x="927" y="833"/>
                  <a:pt x="929" y="836"/>
                  <a:pt x="931" y="838"/>
                </a:cubicBezTo>
                <a:cubicBezTo>
                  <a:pt x="933" y="841"/>
                  <a:pt x="936" y="844"/>
                  <a:pt x="941" y="846"/>
                </a:cubicBezTo>
                <a:cubicBezTo>
                  <a:pt x="941" y="838"/>
                  <a:pt x="952" y="851"/>
                  <a:pt x="957" y="849"/>
                </a:cubicBezTo>
                <a:cubicBezTo>
                  <a:pt x="942" y="840"/>
                  <a:pt x="977" y="853"/>
                  <a:pt x="973" y="861"/>
                </a:cubicBezTo>
                <a:cubicBezTo>
                  <a:pt x="968" y="858"/>
                  <a:pt x="966" y="861"/>
                  <a:pt x="962" y="860"/>
                </a:cubicBezTo>
                <a:cubicBezTo>
                  <a:pt x="970" y="864"/>
                  <a:pt x="965" y="864"/>
                  <a:pt x="964" y="870"/>
                </a:cubicBezTo>
                <a:cubicBezTo>
                  <a:pt x="971" y="872"/>
                  <a:pt x="970" y="876"/>
                  <a:pt x="974" y="879"/>
                </a:cubicBezTo>
                <a:cubicBezTo>
                  <a:pt x="975" y="874"/>
                  <a:pt x="970" y="872"/>
                  <a:pt x="969" y="868"/>
                </a:cubicBezTo>
                <a:cubicBezTo>
                  <a:pt x="971" y="869"/>
                  <a:pt x="972" y="869"/>
                  <a:pt x="974" y="869"/>
                </a:cubicBezTo>
                <a:cubicBezTo>
                  <a:pt x="976" y="872"/>
                  <a:pt x="975" y="880"/>
                  <a:pt x="981" y="876"/>
                </a:cubicBezTo>
                <a:cubicBezTo>
                  <a:pt x="980" y="878"/>
                  <a:pt x="979" y="880"/>
                  <a:pt x="979" y="882"/>
                </a:cubicBezTo>
                <a:cubicBezTo>
                  <a:pt x="973" y="879"/>
                  <a:pt x="968" y="877"/>
                  <a:pt x="964" y="875"/>
                </a:cubicBezTo>
                <a:cubicBezTo>
                  <a:pt x="959" y="873"/>
                  <a:pt x="955" y="872"/>
                  <a:pt x="951" y="870"/>
                </a:cubicBezTo>
                <a:cubicBezTo>
                  <a:pt x="948" y="868"/>
                  <a:pt x="944" y="866"/>
                  <a:pt x="940" y="863"/>
                </a:cubicBezTo>
                <a:cubicBezTo>
                  <a:pt x="937" y="860"/>
                  <a:pt x="933" y="857"/>
                  <a:pt x="928" y="853"/>
                </a:cubicBezTo>
                <a:cubicBezTo>
                  <a:pt x="914" y="851"/>
                  <a:pt x="905" y="836"/>
                  <a:pt x="888" y="836"/>
                </a:cubicBezTo>
                <a:cubicBezTo>
                  <a:pt x="889" y="834"/>
                  <a:pt x="884" y="833"/>
                  <a:pt x="886" y="830"/>
                </a:cubicBezTo>
                <a:cubicBezTo>
                  <a:pt x="881" y="829"/>
                  <a:pt x="877" y="827"/>
                  <a:pt x="873" y="824"/>
                </a:cubicBezTo>
                <a:cubicBezTo>
                  <a:pt x="869" y="822"/>
                  <a:pt x="865" y="819"/>
                  <a:pt x="861" y="816"/>
                </a:cubicBezTo>
                <a:cubicBezTo>
                  <a:pt x="858" y="813"/>
                  <a:pt x="854" y="811"/>
                  <a:pt x="850" y="809"/>
                </a:cubicBezTo>
                <a:cubicBezTo>
                  <a:pt x="846" y="808"/>
                  <a:pt x="842" y="807"/>
                  <a:pt x="837" y="808"/>
                </a:cubicBezTo>
                <a:cubicBezTo>
                  <a:pt x="841" y="810"/>
                  <a:pt x="847" y="811"/>
                  <a:pt x="845" y="815"/>
                </a:cubicBezTo>
                <a:cubicBezTo>
                  <a:pt x="841" y="813"/>
                  <a:pt x="821" y="809"/>
                  <a:pt x="829" y="802"/>
                </a:cubicBezTo>
                <a:cubicBezTo>
                  <a:pt x="825" y="801"/>
                  <a:pt x="822" y="801"/>
                  <a:pt x="818" y="799"/>
                </a:cubicBezTo>
                <a:cubicBezTo>
                  <a:pt x="813" y="804"/>
                  <a:pt x="824" y="802"/>
                  <a:pt x="823" y="805"/>
                </a:cubicBezTo>
                <a:cubicBezTo>
                  <a:pt x="820" y="804"/>
                  <a:pt x="814" y="803"/>
                  <a:pt x="810" y="801"/>
                </a:cubicBezTo>
                <a:cubicBezTo>
                  <a:pt x="805" y="799"/>
                  <a:pt x="801" y="797"/>
                  <a:pt x="800" y="792"/>
                </a:cubicBezTo>
                <a:cubicBezTo>
                  <a:pt x="797" y="791"/>
                  <a:pt x="795" y="790"/>
                  <a:pt x="792" y="789"/>
                </a:cubicBezTo>
                <a:cubicBezTo>
                  <a:pt x="789" y="788"/>
                  <a:pt x="786" y="787"/>
                  <a:pt x="784" y="787"/>
                </a:cubicBezTo>
                <a:cubicBezTo>
                  <a:pt x="778" y="785"/>
                  <a:pt x="773" y="783"/>
                  <a:pt x="769" y="782"/>
                </a:cubicBezTo>
                <a:cubicBezTo>
                  <a:pt x="764" y="780"/>
                  <a:pt x="760" y="778"/>
                  <a:pt x="756" y="776"/>
                </a:cubicBezTo>
                <a:cubicBezTo>
                  <a:pt x="753" y="774"/>
                  <a:pt x="749" y="771"/>
                  <a:pt x="746" y="768"/>
                </a:cubicBezTo>
                <a:cubicBezTo>
                  <a:pt x="743" y="775"/>
                  <a:pt x="744" y="764"/>
                  <a:pt x="742" y="764"/>
                </a:cubicBezTo>
                <a:cubicBezTo>
                  <a:pt x="738" y="765"/>
                  <a:pt x="741" y="771"/>
                  <a:pt x="739" y="771"/>
                </a:cubicBezTo>
                <a:cubicBezTo>
                  <a:pt x="737" y="771"/>
                  <a:pt x="737" y="772"/>
                  <a:pt x="736" y="772"/>
                </a:cubicBezTo>
                <a:cubicBezTo>
                  <a:pt x="731" y="772"/>
                  <a:pt x="732" y="767"/>
                  <a:pt x="729" y="766"/>
                </a:cubicBezTo>
                <a:cubicBezTo>
                  <a:pt x="728" y="767"/>
                  <a:pt x="726" y="767"/>
                  <a:pt x="724" y="767"/>
                </a:cubicBezTo>
                <a:cubicBezTo>
                  <a:pt x="722" y="767"/>
                  <a:pt x="719" y="766"/>
                  <a:pt x="717" y="766"/>
                </a:cubicBezTo>
                <a:cubicBezTo>
                  <a:pt x="718" y="760"/>
                  <a:pt x="715" y="759"/>
                  <a:pt x="712" y="758"/>
                </a:cubicBezTo>
                <a:cubicBezTo>
                  <a:pt x="709" y="758"/>
                  <a:pt x="706" y="759"/>
                  <a:pt x="704" y="758"/>
                </a:cubicBezTo>
                <a:cubicBezTo>
                  <a:pt x="701" y="758"/>
                  <a:pt x="699" y="757"/>
                  <a:pt x="696" y="756"/>
                </a:cubicBezTo>
                <a:cubicBezTo>
                  <a:pt x="694" y="756"/>
                  <a:pt x="691" y="755"/>
                  <a:pt x="689" y="754"/>
                </a:cubicBezTo>
                <a:cubicBezTo>
                  <a:pt x="686" y="753"/>
                  <a:pt x="684" y="753"/>
                  <a:pt x="681" y="752"/>
                </a:cubicBezTo>
                <a:cubicBezTo>
                  <a:pt x="679" y="751"/>
                  <a:pt x="676" y="751"/>
                  <a:pt x="674" y="750"/>
                </a:cubicBezTo>
                <a:cubicBezTo>
                  <a:pt x="673" y="750"/>
                  <a:pt x="672" y="749"/>
                  <a:pt x="670" y="749"/>
                </a:cubicBezTo>
                <a:cubicBezTo>
                  <a:pt x="669" y="749"/>
                  <a:pt x="668" y="748"/>
                  <a:pt x="667" y="748"/>
                </a:cubicBezTo>
                <a:cubicBezTo>
                  <a:pt x="665" y="748"/>
                  <a:pt x="662" y="747"/>
                  <a:pt x="660" y="747"/>
                </a:cubicBezTo>
                <a:cubicBezTo>
                  <a:pt x="656" y="746"/>
                  <a:pt x="652" y="746"/>
                  <a:pt x="649" y="746"/>
                </a:cubicBezTo>
                <a:cubicBezTo>
                  <a:pt x="651" y="747"/>
                  <a:pt x="653" y="748"/>
                  <a:pt x="655" y="748"/>
                </a:cubicBezTo>
                <a:cubicBezTo>
                  <a:pt x="657" y="749"/>
                  <a:pt x="659" y="749"/>
                  <a:pt x="661" y="749"/>
                </a:cubicBezTo>
                <a:cubicBezTo>
                  <a:pt x="662" y="750"/>
                  <a:pt x="664" y="750"/>
                  <a:pt x="665" y="751"/>
                </a:cubicBezTo>
                <a:cubicBezTo>
                  <a:pt x="666" y="751"/>
                  <a:pt x="667" y="752"/>
                  <a:pt x="668" y="752"/>
                </a:cubicBezTo>
                <a:cubicBezTo>
                  <a:pt x="669" y="753"/>
                  <a:pt x="670" y="754"/>
                  <a:pt x="671" y="755"/>
                </a:cubicBezTo>
                <a:cubicBezTo>
                  <a:pt x="674" y="754"/>
                  <a:pt x="678" y="754"/>
                  <a:pt x="681" y="754"/>
                </a:cubicBezTo>
                <a:cubicBezTo>
                  <a:pt x="685" y="755"/>
                  <a:pt x="689" y="756"/>
                  <a:pt x="693" y="757"/>
                </a:cubicBezTo>
                <a:cubicBezTo>
                  <a:pt x="696" y="758"/>
                  <a:pt x="696" y="758"/>
                  <a:pt x="696" y="758"/>
                </a:cubicBezTo>
                <a:cubicBezTo>
                  <a:pt x="698" y="759"/>
                  <a:pt x="698" y="759"/>
                  <a:pt x="698" y="759"/>
                </a:cubicBezTo>
                <a:cubicBezTo>
                  <a:pt x="700" y="760"/>
                  <a:pt x="702" y="760"/>
                  <a:pt x="704" y="761"/>
                </a:cubicBezTo>
                <a:cubicBezTo>
                  <a:pt x="706" y="762"/>
                  <a:pt x="708" y="762"/>
                  <a:pt x="710" y="763"/>
                </a:cubicBezTo>
                <a:cubicBezTo>
                  <a:pt x="712" y="763"/>
                  <a:pt x="714" y="764"/>
                  <a:pt x="716" y="764"/>
                </a:cubicBezTo>
                <a:cubicBezTo>
                  <a:pt x="715" y="767"/>
                  <a:pt x="717" y="769"/>
                  <a:pt x="717" y="771"/>
                </a:cubicBezTo>
                <a:cubicBezTo>
                  <a:pt x="715" y="773"/>
                  <a:pt x="712" y="773"/>
                  <a:pt x="710" y="774"/>
                </a:cubicBezTo>
                <a:cubicBezTo>
                  <a:pt x="712" y="776"/>
                  <a:pt x="716" y="776"/>
                  <a:pt x="721" y="776"/>
                </a:cubicBezTo>
                <a:cubicBezTo>
                  <a:pt x="726" y="777"/>
                  <a:pt x="731" y="778"/>
                  <a:pt x="734" y="783"/>
                </a:cubicBezTo>
                <a:cubicBezTo>
                  <a:pt x="736" y="779"/>
                  <a:pt x="739" y="782"/>
                  <a:pt x="742" y="784"/>
                </a:cubicBezTo>
                <a:cubicBezTo>
                  <a:pt x="745" y="779"/>
                  <a:pt x="751" y="779"/>
                  <a:pt x="758" y="780"/>
                </a:cubicBezTo>
                <a:cubicBezTo>
                  <a:pt x="764" y="781"/>
                  <a:pt x="770" y="784"/>
                  <a:pt x="774" y="786"/>
                </a:cubicBezTo>
                <a:cubicBezTo>
                  <a:pt x="773" y="788"/>
                  <a:pt x="762" y="782"/>
                  <a:pt x="765" y="786"/>
                </a:cubicBezTo>
                <a:cubicBezTo>
                  <a:pt x="769" y="787"/>
                  <a:pt x="773" y="788"/>
                  <a:pt x="771" y="793"/>
                </a:cubicBezTo>
                <a:cubicBezTo>
                  <a:pt x="769" y="793"/>
                  <a:pt x="765" y="789"/>
                  <a:pt x="763" y="792"/>
                </a:cubicBezTo>
                <a:cubicBezTo>
                  <a:pt x="765" y="793"/>
                  <a:pt x="768" y="794"/>
                  <a:pt x="770" y="795"/>
                </a:cubicBezTo>
                <a:cubicBezTo>
                  <a:pt x="772" y="797"/>
                  <a:pt x="773" y="799"/>
                  <a:pt x="771" y="803"/>
                </a:cubicBezTo>
                <a:cubicBezTo>
                  <a:pt x="776" y="806"/>
                  <a:pt x="771" y="797"/>
                  <a:pt x="776" y="799"/>
                </a:cubicBezTo>
                <a:cubicBezTo>
                  <a:pt x="776" y="800"/>
                  <a:pt x="777" y="801"/>
                  <a:pt x="778" y="801"/>
                </a:cubicBezTo>
                <a:cubicBezTo>
                  <a:pt x="778" y="808"/>
                  <a:pt x="774" y="807"/>
                  <a:pt x="771" y="809"/>
                </a:cubicBezTo>
                <a:cubicBezTo>
                  <a:pt x="776" y="815"/>
                  <a:pt x="778" y="809"/>
                  <a:pt x="779" y="807"/>
                </a:cubicBezTo>
                <a:cubicBezTo>
                  <a:pt x="782" y="812"/>
                  <a:pt x="774" y="811"/>
                  <a:pt x="776" y="815"/>
                </a:cubicBezTo>
                <a:cubicBezTo>
                  <a:pt x="781" y="819"/>
                  <a:pt x="786" y="822"/>
                  <a:pt x="789" y="823"/>
                </a:cubicBezTo>
                <a:cubicBezTo>
                  <a:pt x="788" y="822"/>
                  <a:pt x="788" y="821"/>
                  <a:pt x="788" y="819"/>
                </a:cubicBezTo>
                <a:cubicBezTo>
                  <a:pt x="789" y="821"/>
                  <a:pt x="794" y="817"/>
                  <a:pt x="794" y="822"/>
                </a:cubicBezTo>
                <a:cubicBezTo>
                  <a:pt x="792" y="821"/>
                  <a:pt x="790" y="820"/>
                  <a:pt x="790" y="822"/>
                </a:cubicBezTo>
                <a:cubicBezTo>
                  <a:pt x="795" y="828"/>
                  <a:pt x="808" y="829"/>
                  <a:pt x="810" y="837"/>
                </a:cubicBezTo>
                <a:cubicBezTo>
                  <a:pt x="814" y="837"/>
                  <a:pt x="809" y="832"/>
                  <a:pt x="813" y="832"/>
                </a:cubicBezTo>
                <a:cubicBezTo>
                  <a:pt x="821" y="834"/>
                  <a:pt x="818" y="840"/>
                  <a:pt x="823" y="843"/>
                </a:cubicBezTo>
                <a:cubicBezTo>
                  <a:pt x="824" y="841"/>
                  <a:pt x="824" y="835"/>
                  <a:pt x="827" y="836"/>
                </a:cubicBezTo>
                <a:cubicBezTo>
                  <a:pt x="829" y="838"/>
                  <a:pt x="832" y="838"/>
                  <a:pt x="835" y="840"/>
                </a:cubicBezTo>
                <a:cubicBezTo>
                  <a:pt x="837" y="841"/>
                  <a:pt x="839" y="843"/>
                  <a:pt x="837" y="845"/>
                </a:cubicBezTo>
                <a:cubicBezTo>
                  <a:pt x="836" y="846"/>
                  <a:pt x="833" y="845"/>
                  <a:pt x="831" y="844"/>
                </a:cubicBezTo>
                <a:cubicBezTo>
                  <a:pt x="829" y="844"/>
                  <a:pt x="828" y="844"/>
                  <a:pt x="829" y="845"/>
                </a:cubicBezTo>
                <a:cubicBezTo>
                  <a:pt x="838" y="846"/>
                  <a:pt x="841" y="851"/>
                  <a:pt x="847" y="847"/>
                </a:cubicBezTo>
                <a:cubicBezTo>
                  <a:pt x="852" y="851"/>
                  <a:pt x="843" y="854"/>
                  <a:pt x="848" y="856"/>
                </a:cubicBezTo>
                <a:cubicBezTo>
                  <a:pt x="850" y="857"/>
                  <a:pt x="850" y="852"/>
                  <a:pt x="853" y="853"/>
                </a:cubicBezTo>
                <a:cubicBezTo>
                  <a:pt x="853" y="856"/>
                  <a:pt x="865" y="868"/>
                  <a:pt x="861" y="859"/>
                </a:cubicBezTo>
                <a:cubicBezTo>
                  <a:pt x="866" y="863"/>
                  <a:pt x="867" y="863"/>
                  <a:pt x="875" y="868"/>
                </a:cubicBezTo>
                <a:cubicBezTo>
                  <a:pt x="876" y="866"/>
                  <a:pt x="876" y="863"/>
                  <a:pt x="878" y="863"/>
                </a:cubicBezTo>
                <a:cubicBezTo>
                  <a:pt x="888" y="871"/>
                  <a:pt x="899" y="876"/>
                  <a:pt x="909" y="881"/>
                </a:cubicBezTo>
                <a:cubicBezTo>
                  <a:pt x="915" y="884"/>
                  <a:pt x="920" y="886"/>
                  <a:pt x="925" y="889"/>
                </a:cubicBezTo>
                <a:cubicBezTo>
                  <a:pt x="930" y="892"/>
                  <a:pt x="935" y="895"/>
                  <a:pt x="939" y="898"/>
                </a:cubicBezTo>
                <a:cubicBezTo>
                  <a:pt x="941" y="897"/>
                  <a:pt x="939" y="894"/>
                  <a:pt x="941" y="895"/>
                </a:cubicBezTo>
                <a:cubicBezTo>
                  <a:pt x="948" y="901"/>
                  <a:pt x="953" y="906"/>
                  <a:pt x="961" y="904"/>
                </a:cubicBezTo>
                <a:cubicBezTo>
                  <a:pt x="960" y="906"/>
                  <a:pt x="959" y="907"/>
                  <a:pt x="957" y="907"/>
                </a:cubicBezTo>
                <a:cubicBezTo>
                  <a:pt x="961" y="908"/>
                  <a:pt x="964" y="910"/>
                  <a:pt x="967" y="912"/>
                </a:cubicBezTo>
                <a:cubicBezTo>
                  <a:pt x="969" y="915"/>
                  <a:pt x="972" y="918"/>
                  <a:pt x="974" y="920"/>
                </a:cubicBezTo>
                <a:cubicBezTo>
                  <a:pt x="970" y="921"/>
                  <a:pt x="968" y="920"/>
                  <a:pt x="965" y="919"/>
                </a:cubicBezTo>
                <a:cubicBezTo>
                  <a:pt x="962" y="918"/>
                  <a:pt x="959" y="918"/>
                  <a:pt x="956" y="922"/>
                </a:cubicBezTo>
                <a:cubicBezTo>
                  <a:pt x="966" y="926"/>
                  <a:pt x="976" y="919"/>
                  <a:pt x="986" y="927"/>
                </a:cubicBezTo>
                <a:cubicBezTo>
                  <a:pt x="990" y="926"/>
                  <a:pt x="985" y="921"/>
                  <a:pt x="989" y="923"/>
                </a:cubicBezTo>
                <a:cubicBezTo>
                  <a:pt x="992" y="927"/>
                  <a:pt x="994" y="927"/>
                  <a:pt x="998" y="926"/>
                </a:cubicBezTo>
                <a:cubicBezTo>
                  <a:pt x="995" y="931"/>
                  <a:pt x="999" y="933"/>
                  <a:pt x="1001" y="937"/>
                </a:cubicBezTo>
                <a:cubicBezTo>
                  <a:pt x="1008" y="938"/>
                  <a:pt x="1013" y="942"/>
                  <a:pt x="1017" y="946"/>
                </a:cubicBezTo>
                <a:cubicBezTo>
                  <a:pt x="1022" y="950"/>
                  <a:pt x="1027" y="953"/>
                  <a:pt x="1035" y="953"/>
                </a:cubicBezTo>
                <a:cubicBezTo>
                  <a:pt x="1040" y="958"/>
                  <a:pt x="1045" y="962"/>
                  <a:pt x="1052" y="967"/>
                </a:cubicBezTo>
                <a:cubicBezTo>
                  <a:pt x="1058" y="971"/>
                  <a:pt x="1064" y="976"/>
                  <a:pt x="1071" y="980"/>
                </a:cubicBezTo>
                <a:cubicBezTo>
                  <a:pt x="1077" y="984"/>
                  <a:pt x="1084" y="988"/>
                  <a:pt x="1090" y="991"/>
                </a:cubicBezTo>
                <a:cubicBezTo>
                  <a:pt x="1097" y="995"/>
                  <a:pt x="1103" y="997"/>
                  <a:pt x="1108" y="999"/>
                </a:cubicBezTo>
                <a:cubicBezTo>
                  <a:pt x="1107" y="1003"/>
                  <a:pt x="1114" y="1006"/>
                  <a:pt x="1110" y="1010"/>
                </a:cubicBezTo>
                <a:cubicBezTo>
                  <a:pt x="1121" y="1012"/>
                  <a:pt x="1120" y="1022"/>
                  <a:pt x="1130" y="1021"/>
                </a:cubicBezTo>
                <a:cubicBezTo>
                  <a:pt x="1128" y="1019"/>
                  <a:pt x="1127" y="1018"/>
                  <a:pt x="1129" y="1016"/>
                </a:cubicBezTo>
                <a:cubicBezTo>
                  <a:pt x="1133" y="1018"/>
                  <a:pt x="1133" y="1018"/>
                  <a:pt x="1139" y="1022"/>
                </a:cubicBezTo>
                <a:cubicBezTo>
                  <a:pt x="1138" y="1024"/>
                  <a:pt x="1136" y="1026"/>
                  <a:pt x="1139" y="1028"/>
                </a:cubicBezTo>
                <a:cubicBezTo>
                  <a:pt x="1149" y="1024"/>
                  <a:pt x="1155" y="1039"/>
                  <a:pt x="1160" y="1045"/>
                </a:cubicBezTo>
                <a:cubicBezTo>
                  <a:pt x="1162" y="1043"/>
                  <a:pt x="1160" y="1042"/>
                  <a:pt x="1160" y="1040"/>
                </a:cubicBezTo>
                <a:cubicBezTo>
                  <a:pt x="1166" y="1043"/>
                  <a:pt x="1176" y="1050"/>
                  <a:pt x="1173" y="1057"/>
                </a:cubicBezTo>
                <a:cubicBezTo>
                  <a:pt x="1169" y="1055"/>
                  <a:pt x="1172" y="1048"/>
                  <a:pt x="1167" y="1050"/>
                </a:cubicBezTo>
                <a:cubicBezTo>
                  <a:pt x="1169" y="1052"/>
                  <a:pt x="1167" y="1054"/>
                  <a:pt x="1167" y="1056"/>
                </a:cubicBezTo>
                <a:cubicBezTo>
                  <a:pt x="1177" y="1058"/>
                  <a:pt x="1187" y="1064"/>
                  <a:pt x="1195" y="1070"/>
                </a:cubicBezTo>
                <a:cubicBezTo>
                  <a:pt x="1203" y="1076"/>
                  <a:pt x="1210" y="1083"/>
                  <a:pt x="1215" y="1087"/>
                </a:cubicBezTo>
                <a:cubicBezTo>
                  <a:pt x="1218" y="1090"/>
                  <a:pt x="1222" y="1088"/>
                  <a:pt x="1224" y="1089"/>
                </a:cubicBezTo>
                <a:cubicBezTo>
                  <a:pt x="1228" y="1093"/>
                  <a:pt x="1227" y="1101"/>
                  <a:pt x="1236" y="1105"/>
                </a:cubicBezTo>
                <a:cubicBezTo>
                  <a:pt x="1234" y="1104"/>
                  <a:pt x="1238" y="1106"/>
                  <a:pt x="1241" y="1109"/>
                </a:cubicBezTo>
                <a:cubicBezTo>
                  <a:pt x="1242" y="1109"/>
                  <a:pt x="1242" y="1109"/>
                  <a:pt x="1243" y="1110"/>
                </a:cubicBezTo>
                <a:cubicBezTo>
                  <a:pt x="1243" y="1110"/>
                  <a:pt x="1243" y="1110"/>
                  <a:pt x="1243" y="1110"/>
                </a:cubicBezTo>
                <a:cubicBezTo>
                  <a:pt x="1244" y="1110"/>
                  <a:pt x="1245" y="1111"/>
                  <a:pt x="1246" y="1111"/>
                </a:cubicBezTo>
                <a:cubicBezTo>
                  <a:pt x="1247" y="1113"/>
                  <a:pt x="1249" y="1114"/>
                  <a:pt x="1247" y="1117"/>
                </a:cubicBezTo>
                <a:cubicBezTo>
                  <a:pt x="1245" y="1120"/>
                  <a:pt x="1242" y="1116"/>
                  <a:pt x="1242" y="1118"/>
                </a:cubicBezTo>
                <a:cubicBezTo>
                  <a:pt x="1244" y="1119"/>
                  <a:pt x="1246" y="1119"/>
                  <a:pt x="1246" y="1122"/>
                </a:cubicBezTo>
                <a:cubicBezTo>
                  <a:pt x="1250" y="1116"/>
                  <a:pt x="1253" y="1119"/>
                  <a:pt x="1251" y="1122"/>
                </a:cubicBezTo>
                <a:cubicBezTo>
                  <a:pt x="1248" y="1122"/>
                  <a:pt x="1246" y="1121"/>
                  <a:pt x="1242" y="1124"/>
                </a:cubicBezTo>
                <a:cubicBezTo>
                  <a:pt x="1246" y="1125"/>
                  <a:pt x="1257" y="1125"/>
                  <a:pt x="1247" y="1133"/>
                </a:cubicBezTo>
                <a:cubicBezTo>
                  <a:pt x="1248" y="1132"/>
                  <a:pt x="1249" y="1133"/>
                  <a:pt x="1248" y="1134"/>
                </a:cubicBezTo>
                <a:cubicBezTo>
                  <a:pt x="1243" y="1135"/>
                  <a:pt x="1242" y="1138"/>
                  <a:pt x="1238" y="1139"/>
                </a:cubicBezTo>
                <a:cubicBezTo>
                  <a:pt x="1245" y="1137"/>
                  <a:pt x="1247" y="1141"/>
                  <a:pt x="1248" y="1144"/>
                </a:cubicBezTo>
                <a:cubicBezTo>
                  <a:pt x="1250" y="1147"/>
                  <a:pt x="1252" y="1149"/>
                  <a:pt x="1262" y="1145"/>
                </a:cubicBezTo>
                <a:cubicBezTo>
                  <a:pt x="1260" y="1147"/>
                  <a:pt x="1259" y="1147"/>
                  <a:pt x="1257" y="1149"/>
                </a:cubicBezTo>
                <a:cubicBezTo>
                  <a:pt x="1258" y="1150"/>
                  <a:pt x="1262" y="1147"/>
                  <a:pt x="1262" y="1150"/>
                </a:cubicBezTo>
                <a:cubicBezTo>
                  <a:pt x="1260" y="1151"/>
                  <a:pt x="1260" y="1152"/>
                  <a:pt x="1258" y="1153"/>
                </a:cubicBezTo>
                <a:cubicBezTo>
                  <a:pt x="1259" y="1154"/>
                  <a:pt x="1261" y="1155"/>
                  <a:pt x="1263" y="1154"/>
                </a:cubicBezTo>
                <a:cubicBezTo>
                  <a:pt x="1261" y="1153"/>
                  <a:pt x="1263" y="1151"/>
                  <a:pt x="1266" y="1147"/>
                </a:cubicBezTo>
                <a:cubicBezTo>
                  <a:pt x="1267" y="1149"/>
                  <a:pt x="1269" y="1150"/>
                  <a:pt x="1270" y="1150"/>
                </a:cubicBezTo>
                <a:cubicBezTo>
                  <a:pt x="1272" y="1151"/>
                  <a:pt x="1273" y="1152"/>
                  <a:pt x="1271" y="1156"/>
                </a:cubicBezTo>
                <a:cubicBezTo>
                  <a:pt x="1271" y="1153"/>
                  <a:pt x="1266" y="1157"/>
                  <a:pt x="1266" y="1154"/>
                </a:cubicBezTo>
                <a:cubicBezTo>
                  <a:pt x="1263" y="1157"/>
                  <a:pt x="1258" y="1160"/>
                  <a:pt x="1260" y="1161"/>
                </a:cubicBezTo>
                <a:cubicBezTo>
                  <a:pt x="1262" y="1160"/>
                  <a:pt x="1264" y="1158"/>
                  <a:pt x="1265" y="1158"/>
                </a:cubicBezTo>
                <a:cubicBezTo>
                  <a:pt x="1259" y="1161"/>
                  <a:pt x="1263" y="1168"/>
                  <a:pt x="1265" y="1170"/>
                </a:cubicBezTo>
                <a:cubicBezTo>
                  <a:pt x="1270" y="1168"/>
                  <a:pt x="1268" y="1167"/>
                  <a:pt x="1272" y="1165"/>
                </a:cubicBezTo>
                <a:cubicBezTo>
                  <a:pt x="1271" y="1166"/>
                  <a:pt x="1272" y="1167"/>
                  <a:pt x="1273" y="1168"/>
                </a:cubicBezTo>
                <a:cubicBezTo>
                  <a:pt x="1269" y="1169"/>
                  <a:pt x="1270" y="1169"/>
                  <a:pt x="1265" y="1172"/>
                </a:cubicBezTo>
                <a:cubicBezTo>
                  <a:pt x="1265" y="1174"/>
                  <a:pt x="1270" y="1170"/>
                  <a:pt x="1270" y="1171"/>
                </a:cubicBezTo>
                <a:cubicBezTo>
                  <a:pt x="1265" y="1174"/>
                  <a:pt x="1269" y="1175"/>
                  <a:pt x="1266" y="1177"/>
                </a:cubicBezTo>
                <a:cubicBezTo>
                  <a:pt x="1272" y="1177"/>
                  <a:pt x="1268" y="1179"/>
                  <a:pt x="1265" y="1181"/>
                </a:cubicBezTo>
                <a:cubicBezTo>
                  <a:pt x="1270" y="1181"/>
                  <a:pt x="1269" y="1182"/>
                  <a:pt x="1274" y="1181"/>
                </a:cubicBezTo>
                <a:cubicBezTo>
                  <a:pt x="1272" y="1183"/>
                  <a:pt x="1272" y="1182"/>
                  <a:pt x="1269" y="1184"/>
                </a:cubicBezTo>
                <a:cubicBezTo>
                  <a:pt x="1271" y="1185"/>
                  <a:pt x="1271" y="1185"/>
                  <a:pt x="1269" y="1187"/>
                </a:cubicBezTo>
                <a:cubicBezTo>
                  <a:pt x="1272" y="1187"/>
                  <a:pt x="1274" y="1187"/>
                  <a:pt x="1276" y="1187"/>
                </a:cubicBezTo>
                <a:cubicBezTo>
                  <a:pt x="1274" y="1189"/>
                  <a:pt x="1277" y="1189"/>
                  <a:pt x="1272" y="1189"/>
                </a:cubicBezTo>
                <a:cubicBezTo>
                  <a:pt x="1273" y="1192"/>
                  <a:pt x="1277" y="1192"/>
                  <a:pt x="1281" y="1193"/>
                </a:cubicBezTo>
                <a:cubicBezTo>
                  <a:pt x="1285" y="1193"/>
                  <a:pt x="1289" y="1193"/>
                  <a:pt x="1288" y="1195"/>
                </a:cubicBezTo>
                <a:cubicBezTo>
                  <a:pt x="1300" y="1191"/>
                  <a:pt x="1297" y="1195"/>
                  <a:pt x="1294" y="1198"/>
                </a:cubicBezTo>
                <a:cubicBezTo>
                  <a:pt x="1298" y="1198"/>
                  <a:pt x="1299" y="1195"/>
                  <a:pt x="1300" y="1197"/>
                </a:cubicBezTo>
                <a:cubicBezTo>
                  <a:pt x="1297" y="1199"/>
                  <a:pt x="1298" y="1200"/>
                  <a:pt x="1301" y="1202"/>
                </a:cubicBezTo>
                <a:cubicBezTo>
                  <a:pt x="1296" y="1204"/>
                  <a:pt x="1296" y="1202"/>
                  <a:pt x="1293" y="1203"/>
                </a:cubicBezTo>
                <a:cubicBezTo>
                  <a:pt x="1296" y="1204"/>
                  <a:pt x="1294" y="1206"/>
                  <a:pt x="1296" y="1206"/>
                </a:cubicBezTo>
                <a:cubicBezTo>
                  <a:pt x="1296" y="1205"/>
                  <a:pt x="1297" y="1204"/>
                  <a:pt x="1299" y="1203"/>
                </a:cubicBezTo>
                <a:cubicBezTo>
                  <a:pt x="1300" y="1204"/>
                  <a:pt x="1303" y="1204"/>
                  <a:pt x="1302" y="1206"/>
                </a:cubicBezTo>
                <a:cubicBezTo>
                  <a:pt x="1301" y="1206"/>
                  <a:pt x="1299" y="1207"/>
                  <a:pt x="1298" y="1207"/>
                </a:cubicBezTo>
                <a:cubicBezTo>
                  <a:pt x="1300" y="1208"/>
                  <a:pt x="1302" y="1209"/>
                  <a:pt x="1303" y="1210"/>
                </a:cubicBezTo>
                <a:cubicBezTo>
                  <a:pt x="1304" y="1211"/>
                  <a:pt x="1305" y="1213"/>
                  <a:pt x="1305" y="1214"/>
                </a:cubicBezTo>
                <a:cubicBezTo>
                  <a:pt x="1306" y="1216"/>
                  <a:pt x="1307" y="1219"/>
                  <a:pt x="1310" y="1219"/>
                </a:cubicBezTo>
                <a:cubicBezTo>
                  <a:pt x="1312" y="1221"/>
                  <a:pt x="1307" y="1221"/>
                  <a:pt x="1306" y="1222"/>
                </a:cubicBezTo>
                <a:cubicBezTo>
                  <a:pt x="1309" y="1222"/>
                  <a:pt x="1310" y="1221"/>
                  <a:pt x="1311" y="1221"/>
                </a:cubicBezTo>
                <a:cubicBezTo>
                  <a:pt x="1313" y="1221"/>
                  <a:pt x="1311" y="1224"/>
                  <a:pt x="1310" y="1226"/>
                </a:cubicBezTo>
                <a:cubicBezTo>
                  <a:pt x="1309" y="1227"/>
                  <a:pt x="1308" y="1228"/>
                  <a:pt x="1312" y="1226"/>
                </a:cubicBezTo>
                <a:cubicBezTo>
                  <a:pt x="1312" y="1229"/>
                  <a:pt x="1306" y="1230"/>
                  <a:pt x="1310" y="1231"/>
                </a:cubicBezTo>
                <a:cubicBezTo>
                  <a:pt x="1310" y="1230"/>
                  <a:pt x="1314" y="1230"/>
                  <a:pt x="1315" y="1231"/>
                </a:cubicBezTo>
                <a:cubicBezTo>
                  <a:pt x="1313" y="1230"/>
                  <a:pt x="1310" y="1231"/>
                  <a:pt x="1311" y="1233"/>
                </a:cubicBezTo>
                <a:cubicBezTo>
                  <a:pt x="1313" y="1233"/>
                  <a:pt x="1314" y="1234"/>
                  <a:pt x="1316" y="1235"/>
                </a:cubicBezTo>
                <a:cubicBezTo>
                  <a:pt x="1314" y="1235"/>
                  <a:pt x="1313" y="1235"/>
                  <a:pt x="1313" y="1236"/>
                </a:cubicBezTo>
                <a:cubicBezTo>
                  <a:pt x="1313" y="1237"/>
                  <a:pt x="1314" y="1239"/>
                  <a:pt x="1315" y="1239"/>
                </a:cubicBezTo>
                <a:cubicBezTo>
                  <a:pt x="1315" y="1239"/>
                  <a:pt x="1315" y="1238"/>
                  <a:pt x="1316" y="1238"/>
                </a:cubicBezTo>
                <a:cubicBezTo>
                  <a:pt x="1317" y="1238"/>
                  <a:pt x="1318" y="1239"/>
                  <a:pt x="1319" y="1241"/>
                </a:cubicBezTo>
                <a:cubicBezTo>
                  <a:pt x="1319" y="1242"/>
                  <a:pt x="1319" y="1243"/>
                  <a:pt x="1317" y="1243"/>
                </a:cubicBezTo>
                <a:cubicBezTo>
                  <a:pt x="1315" y="1243"/>
                  <a:pt x="1317" y="1241"/>
                  <a:pt x="1314" y="1241"/>
                </a:cubicBezTo>
                <a:cubicBezTo>
                  <a:pt x="1311" y="1243"/>
                  <a:pt x="1316" y="1244"/>
                  <a:pt x="1317" y="1246"/>
                </a:cubicBezTo>
                <a:cubicBezTo>
                  <a:pt x="1313" y="1246"/>
                  <a:pt x="1315" y="1248"/>
                  <a:pt x="1316" y="1249"/>
                </a:cubicBezTo>
                <a:cubicBezTo>
                  <a:pt x="1318" y="1251"/>
                  <a:pt x="1319" y="1252"/>
                  <a:pt x="1313" y="1253"/>
                </a:cubicBezTo>
                <a:cubicBezTo>
                  <a:pt x="1316" y="1250"/>
                  <a:pt x="1312" y="1248"/>
                  <a:pt x="1309" y="1246"/>
                </a:cubicBezTo>
                <a:cubicBezTo>
                  <a:pt x="1306" y="1245"/>
                  <a:pt x="1304" y="1243"/>
                  <a:pt x="1310" y="1242"/>
                </a:cubicBezTo>
                <a:cubicBezTo>
                  <a:pt x="1301" y="1242"/>
                  <a:pt x="1306" y="1240"/>
                  <a:pt x="1303" y="1237"/>
                </a:cubicBezTo>
                <a:cubicBezTo>
                  <a:pt x="1298" y="1238"/>
                  <a:pt x="1299" y="1237"/>
                  <a:pt x="1297" y="1237"/>
                </a:cubicBezTo>
                <a:cubicBezTo>
                  <a:pt x="1296" y="1239"/>
                  <a:pt x="1299" y="1238"/>
                  <a:pt x="1300" y="1239"/>
                </a:cubicBezTo>
                <a:cubicBezTo>
                  <a:pt x="1299" y="1239"/>
                  <a:pt x="1300" y="1241"/>
                  <a:pt x="1296" y="1241"/>
                </a:cubicBezTo>
                <a:cubicBezTo>
                  <a:pt x="1295" y="1240"/>
                  <a:pt x="1296" y="1239"/>
                  <a:pt x="1294" y="1239"/>
                </a:cubicBezTo>
                <a:cubicBezTo>
                  <a:pt x="1295" y="1240"/>
                  <a:pt x="1295" y="1241"/>
                  <a:pt x="1294" y="1242"/>
                </a:cubicBezTo>
                <a:cubicBezTo>
                  <a:pt x="1293" y="1242"/>
                  <a:pt x="1292" y="1243"/>
                  <a:pt x="1290" y="1243"/>
                </a:cubicBezTo>
                <a:cubicBezTo>
                  <a:pt x="1292" y="1244"/>
                  <a:pt x="1292" y="1246"/>
                  <a:pt x="1291" y="1247"/>
                </a:cubicBezTo>
                <a:cubicBezTo>
                  <a:pt x="1291" y="1248"/>
                  <a:pt x="1291" y="1249"/>
                  <a:pt x="1291" y="1250"/>
                </a:cubicBezTo>
                <a:cubicBezTo>
                  <a:pt x="1291" y="1251"/>
                  <a:pt x="1292" y="1252"/>
                  <a:pt x="1292" y="1254"/>
                </a:cubicBezTo>
                <a:cubicBezTo>
                  <a:pt x="1295" y="1255"/>
                  <a:pt x="1297" y="1253"/>
                  <a:pt x="1299" y="1255"/>
                </a:cubicBezTo>
                <a:cubicBezTo>
                  <a:pt x="1297" y="1257"/>
                  <a:pt x="1297" y="1259"/>
                  <a:pt x="1297" y="1260"/>
                </a:cubicBezTo>
                <a:cubicBezTo>
                  <a:pt x="1297" y="1261"/>
                  <a:pt x="1297" y="1262"/>
                  <a:pt x="1298" y="1263"/>
                </a:cubicBezTo>
                <a:cubicBezTo>
                  <a:pt x="1298" y="1264"/>
                  <a:pt x="1298" y="1265"/>
                  <a:pt x="1299" y="1266"/>
                </a:cubicBezTo>
                <a:cubicBezTo>
                  <a:pt x="1301" y="1269"/>
                  <a:pt x="1303" y="1273"/>
                  <a:pt x="1301" y="1275"/>
                </a:cubicBezTo>
                <a:cubicBezTo>
                  <a:pt x="1306" y="1277"/>
                  <a:pt x="1311" y="1276"/>
                  <a:pt x="1311" y="1279"/>
                </a:cubicBezTo>
                <a:cubicBezTo>
                  <a:pt x="1308" y="1280"/>
                  <a:pt x="1305" y="1279"/>
                  <a:pt x="1301" y="1278"/>
                </a:cubicBezTo>
                <a:cubicBezTo>
                  <a:pt x="1304" y="1281"/>
                  <a:pt x="1303" y="1283"/>
                  <a:pt x="1301" y="1285"/>
                </a:cubicBezTo>
                <a:cubicBezTo>
                  <a:pt x="1299" y="1287"/>
                  <a:pt x="1297" y="1288"/>
                  <a:pt x="1297" y="1291"/>
                </a:cubicBezTo>
                <a:cubicBezTo>
                  <a:pt x="1300" y="1293"/>
                  <a:pt x="1302" y="1294"/>
                  <a:pt x="1302" y="1296"/>
                </a:cubicBezTo>
                <a:cubicBezTo>
                  <a:pt x="1303" y="1297"/>
                  <a:pt x="1302" y="1298"/>
                  <a:pt x="1302" y="1300"/>
                </a:cubicBezTo>
                <a:cubicBezTo>
                  <a:pt x="1301" y="1301"/>
                  <a:pt x="1301" y="1302"/>
                  <a:pt x="1301" y="1304"/>
                </a:cubicBezTo>
                <a:cubicBezTo>
                  <a:pt x="1301" y="1305"/>
                  <a:pt x="1302" y="1307"/>
                  <a:pt x="1304" y="1308"/>
                </a:cubicBezTo>
                <a:cubicBezTo>
                  <a:pt x="1303" y="1307"/>
                  <a:pt x="1303" y="1305"/>
                  <a:pt x="1304" y="1304"/>
                </a:cubicBezTo>
                <a:cubicBezTo>
                  <a:pt x="1305" y="1302"/>
                  <a:pt x="1307" y="1302"/>
                  <a:pt x="1309" y="1302"/>
                </a:cubicBezTo>
                <a:cubicBezTo>
                  <a:pt x="1314" y="1306"/>
                  <a:pt x="1314" y="1313"/>
                  <a:pt x="1304" y="1309"/>
                </a:cubicBezTo>
                <a:cubicBezTo>
                  <a:pt x="1306" y="1311"/>
                  <a:pt x="1304" y="1312"/>
                  <a:pt x="1302" y="1313"/>
                </a:cubicBezTo>
                <a:cubicBezTo>
                  <a:pt x="1301" y="1314"/>
                  <a:pt x="1300" y="1315"/>
                  <a:pt x="1304" y="1317"/>
                </a:cubicBezTo>
                <a:cubicBezTo>
                  <a:pt x="1295" y="1314"/>
                  <a:pt x="1292" y="1320"/>
                  <a:pt x="1294" y="1325"/>
                </a:cubicBezTo>
                <a:cubicBezTo>
                  <a:pt x="1293" y="1324"/>
                  <a:pt x="1291" y="1325"/>
                  <a:pt x="1291" y="1327"/>
                </a:cubicBezTo>
                <a:cubicBezTo>
                  <a:pt x="1290" y="1330"/>
                  <a:pt x="1287" y="1334"/>
                  <a:pt x="1285" y="1338"/>
                </a:cubicBezTo>
                <a:cubicBezTo>
                  <a:pt x="1283" y="1342"/>
                  <a:pt x="1282" y="1346"/>
                  <a:pt x="1283" y="1351"/>
                </a:cubicBezTo>
                <a:cubicBezTo>
                  <a:pt x="1281" y="1350"/>
                  <a:pt x="1278" y="1348"/>
                  <a:pt x="1278" y="1350"/>
                </a:cubicBezTo>
                <a:cubicBezTo>
                  <a:pt x="1281" y="1352"/>
                  <a:pt x="1285" y="1354"/>
                  <a:pt x="1284" y="1355"/>
                </a:cubicBezTo>
                <a:cubicBezTo>
                  <a:pt x="1280" y="1354"/>
                  <a:pt x="1280" y="1351"/>
                  <a:pt x="1279" y="1353"/>
                </a:cubicBezTo>
                <a:cubicBezTo>
                  <a:pt x="1281" y="1355"/>
                  <a:pt x="1282" y="1357"/>
                  <a:pt x="1279" y="1357"/>
                </a:cubicBezTo>
                <a:cubicBezTo>
                  <a:pt x="1280" y="1359"/>
                  <a:pt x="1282" y="1358"/>
                  <a:pt x="1282" y="1360"/>
                </a:cubicBezTo>
                <a:cubicBezTo>
                  <a:pt x="1281" y="1361"/>
                  <a:pt x="1280" y="1361"/>
                  <a:pt x="1278" y="1360"/>
                </a:cubicBezTo>
                <a:cubicBezTo>
                  <a:pt x="1276" y="1358"/>
                  <a:pt x="1278" y="1358"/>
                  <a:pt x="1275" y="1356"/>
                </a:cubicBezTo>
                <a:cubicBezTo>
                  <a:pt x="1276" y="1360"/>
                  <a:pt x="1275" y="1359"/>
                  <a:pt x="1275" y="1363"/>
                </a:cubicBezTo>
                <a:cubicBezTo>
                  <a:pt x="1279" y="1366"/>
                  <a:pt x="1276" y="1361"/>
                  <a:pt x="1282" y="1365"/>
                </a:cubicBezTo>
                <a:cubicBezTo>
                  <a:pt x="1285" y="1376"/>
                  <a:pt x="1281" y="1384"/>
                  <a:pt x="1276" y="1391"/>
                </a:cubicBezTo>
                <a:cubicBezTo>
                  <a:pt x="1270" y="1397"/>
                  <a:pt x="1263" y="1401"/>
                  <a:pt x="1257" y="1406"/>
                </a:cubicBezTo>
                <a:cubicBezTo>
                  <a:pt x="1254" y="1404"/>
                  <a:pt x="1259" y="1402"/>
                  <a:pt x="1256" y="1402"/>
                </a:cubicBezTo>
                <a:cubicBezTo>
                  <a:pt x="1254" y="1405"/>
                  <a:pt x="1254" y="1408"/>
                  <a:pt x="1253" y="1409"/>
                </a:cubicBezTo>
                <a:cubicBezTo>
                  <a:pt x="1251" y="1411"/>
                  <a:pt x="1250" y="1411"/>
                  <a:pt x="1245" y="1409"/>
                </a:cubicBezTo>
                <a:cubicBezTo>
                  <a:pt x="1243" y="1410"/>
                  <a:pt x="1246" y="1415"/>
                  <a:pt x="1246" y="1417"/>
                </a:cubicBezTo>
                <a:cubicBezTo>
                  <a:pt x="1243" y="1416"/>
                  <a:pt x="1242" y="1419"/>
                  <a:pt x="1240" y="1420"/>
                </a:cubicBezTo>
                <a:cubicBezTo>
                  <a:pt x="1238" y="1422"/>
                  <a:pt x="1236" y="1423"/>
                  <a:pt x="1232" y="1420"/>
                </a:cubicBezTo>
                <a:cubicBezTo>
                  <a:pt x="1234" y="1425"/>
                  <a:pt x="1228" y="1421"/>
                  <a:pt x="1229" y="1425"/>
                </a:cubicBezTo>
                <a:cubicBezTo>
                  <a:pt x="1227" y="1421"/>
                  <a:pt x="1226" y="1422"/>
                  <a:pt x="1227" y="1425"/>
                </a:cubicBezTo>
                <a:cubicBezTo>
                  <a:pt x="1222" y="1418"/>
                  <a:pt x="1222" y="1424"/>
                  <a:pt x="1218" y="1420"/>
                </a:cubicBezTo>
                <a:cubicBezTo>
                  <a:pt x="1220" y="1425"/>
                  <a:pt x="1217" y="1425"/>
                  <a:pt x="1214" y="1423"/>
                </a:cubicBezTo>
                <a:cubicBezTo>
                  <a:pt x="1213" y="1426"/>
                  <a:pt x="1216" y="1426"/>
                  <a:pt x="1215" y="1427"/>
                </a:cubicBezTo>
                <a:cubicBezTo>
                  <a:pt x="1212" y="1426"/>
                  <a:pt x="1210" y="1429"/>
                  <a:pt x="1208" y="1429"/>
                </a:cubicBezTo>
                <a:cubicBezTo>
                  <a:pt x="1206" y="1430"/>
                  <a:pt x="1204" y="1429"/>
                  <a:pt x="1202" y="1426"/>
                </a:cubicBezTo>
                <a:cubicBezTo>
                  <a:pt x="1203" y="1429"/>
                  <a:pt x="1200" y="1431"/>
                  <a:pt x="1197" y="1432"/>
                </a:cubicBezTo>
                <a:cubicBezTo>
                  <a:pt x="1195" y="1432"/>
                  <a:pt x="1191" y="1431"/>
                  <a:pt x="1189" y="1429"/>
                </a:cubicBezTo>
                <a:cubicBezTo>
                  <a:pt x="1190" y="1431"/>
                  <a:pt x="1190" y="1432"/>
                  <a:pt x="1189" y="1434"/>
                </a:cubicBezTo>
                <a:cubicBezTo>
                  <a:pt x="1189" y="1434"/>
                  <a:pt x="1188" y="1435"/>
                  <a:pt x="1188" y="1435"/>
                </a:cubicBezTo>
                <a:cubicBezTo>
                  <a:pt x="1188" y="1435"/>
                  <a:pt x="1188" y="1435"/>
                  <a:pt x="1188" y="1435"/>
                </a:cubicBezTo>
                <a:cubicBezTo>
                  <a:pt x="1187" y="1436"/>
                  <a:pt x="1187" y="1436"/>
                  <a:pt x="1187" y="1436"/>
                </a:cubicBezTo>
                <a:cubicBezTo>
                  <a:pt x="1186" y="1436"/>
                  <a:pt x="1186" y="1436"/>
                  <a:pt x="1186" y="1436"/>
                </a:cubicBezTo>
                <a:cubicBezTo>
                  <a:pt x="1186" y="1436"/>
                  <a:pt x="1185" y="1437"/>
                  <a:pt x="1184" y="1437"/>
                </a:cubicBezTo>
                <a:cubicBezTo>
                  <a:pt x="1179" y="1439"/>
                  <a:pt x="1173" y="1439"/>
                  <a:pt x="1173" y="1438"/>
                </a:cubicBezTo>
                <a:cubicBezTo>
                  <a:pt x="1167" y="1444"/>
                  <a:pt x="1161" y="1449"/>
                  <a:pt x="1153" y="1455"/>
                </a:cubicBezTo>
                <a:cubicBezTo>
                  <a:pt x="1154" y="1453"/>
                  <a:pt x="1155" y="1451"/>
                  <a:pt x="1155" y="1448"/>
                </a:cubicBezTo>
                <a:cubicBezTo>
                  <a:pt x="1120" y="1459"/>
                  <a:pt x="1095" y="1476"/>
                  <a:pt x="1050" y="1485"/>
                </a:cubicBezTo>
                <a:cubicBezTo>
                  <a:pt x="1051" y="1487"/>
                  <a:pt x="1050" y="1489"/>
                  <a:pt x="1047" y="1490"/>
                </a:cubicBezTo>
                <a:cubicBezTo>
                  <a:pt x="1031" y="1485"/>
                  <a:pt x="1008" y="1514"/>
                  <a:pt x="1001" y="1498"/>
                </a:cubicBezTo>
                <a:cubicBezTo>
                  <a:pt x="992" y="1501"/>
                  <a:pt x="1002" y="1503"/>
                  <a:pt x="996" y="1507"/>
                </a:cubicBezTo>
                <a:cubicBezTo>
                  <a:pt x="974" y="1514"/>
                  <a:pt x="960" y="1524"/>
                  <a:pt x="946" y="1522"/>
                </a:cubicBezTo>
                <a:cubicBezTo>
                  <a:pt x="936" y="1530"/>
                  <a:pt x="930" y="1531"/>
                  <a:pt x="917" y="1539"/>
                </a:cubicBezTo>
                <a:cubicBezTo>
                  <a:pt x="915" y="1537"/>
                  <a:pt x="921" y="1536"/>
                  <a:pt x="921" y="1533"/>
                </a:cubicBezTo>
                <a:cubicBezTo>
                  <a:pt x="903" y="1541"/>
                  <a:pt x="895" y="1548"/>
                  <a:pt x="878" y="1546"/>
                </a:cubicBezTo>
                <a:cubicBezTo>
                  <a:pt x="881" y="1552"/>
                  <a:pt x="870" y="1554"/>
                  <a:pt x="871" y="1560"/>
                </a:cubicBezTo>
                <a:cubicBezTo>
                  <a:pt x="881" y="1556"/>
                  <a:pt x="894" y="1552"/>
                  <a:pt x="902" y="1557"/>
                </a:cubicBezTo>
                <a:cubicBezTo>
                  <a:pt x="895" y="1563"/>
                  <a:pt x="888" y="1557"/>
                  <a:pt x="886" y="1561"/>
                </a:cubicBezTo>
                <a:cubicBezTo>
                  <a:pt x="908" y="1564"/>
                  <a:pt x="915" y="1549"/>
                  <a:pt x="937" y="1543"/>
                </a:cubicBezTo>
                <a:cubicBezTo>
                  <a:pt x="938" y="1544"/>
                  <a:pt x="937" y="1546"/>
                  <a:pt x="937" y="1547"/>
                </a:cubicBezTo>
                <a:cubicBezTo>
                  <a:pt x="945" y="1547"/>
                  <a:pt x="952" y="1541"/>
                  <a:pt x="958" y="1536"/>
                </a:cubicBezTo>
                <a:cubicBezTo>
                  <a:pt x="997" y="1532"/>
                  <a:pt x="1034" y="1501"/>
                  <a:pt x="1072" y="1500"/>
                </a:cubicBezTo>
                <a:cubicBezTo>
                  <a:pt x="1081" y="1490"/>
                  <a:pt x="1101" y="1483"/>
                  <a:pt x="1119" y="1476"/>
                </a:cubicBezTo>
                <a:cubicBezTo>
                  <a:pt x="1118" y="1483"/>
                  <a:pt x="1098" y="1485"/>
                  <a:pt x="1097" y="1493"/>
                </a:cubicBezTo>
                <a:cubicBezTo>
                  <a:pt x="1106" y="1489"/>
                  <a:pt x="1142" y="1472"/>
                  <a:pt x="1140" y="1484"/>
                </a:cubicBezTo>
                <a:cubicBezTo>
                  <a:pt x="1139" y="1480"/>
                  <a:pt x="1136" y="1476"/>
                  <a:pt x="1141" y="1474"/>
                </a:cubicBezTo>
                <a:cubicBezTo>
                  <a:pt x="1146" y="1471"/>
                  <a:pt x="1146" y="1476"/>
                  <a:pt x="1150" y="1474"/>
                </a:cubicBezTo>
                <a:cubicBezTo>
                  <a:pt x="1150" y="1466"/>
                  <a:pt x="1183" y="1459"/>
                  <a:pt x="1194" y="1456"/>
                </a:cubicBezTo>
                <a:cubicBezTo>
                  <a:pt x="1192" y="1456"/>
                  <a:pt x="1191" y="1456"/>
                  <a:pt x="1191" y="1454"/>
                </a:cubicBezTo>
                <a:cubicBezTo>
                  <a:pt x="1192" y="1454"/>
                  <a:pt x="1192" y="1454"/>
                  <a:pt x="1193" y="1454"/>
                </a:cubicBezTo>
                <a:cubicBezTo>
                  <a:pt x="1193" y="1454"/>
                  <a:pt x="1194" y="1454"/>
                  <a:pt x="1194" y="1454"/>
                </a:cubicBezTo>
                <a:cubicBezTo>
                  <a:pt x="1194" y="1454"/>
                  <a:pt x="1194" y="1453"/>
                  <a:pt x="1194" y="1453"/>
                </a:cubicBezTo>
                <a:cubicBezTo>
                  <a:pt x="1195" y="1453"/>
                  <a:pt x="1196" y="1452"/>
                  <a:pt x="1196" y="1451"/>
                </a:cubicBezTo>
                <a:cubicBezTo>
                  <a:pt x="1198" y="1450"/>
                  <a:pt x="1200" y="1448"/>
                  <a:pt x="1202" y="1450"/>
                </a:cubicBezTo>
                <a:cubicBezTo>
                  <a:pt x="1200" y="1451"/>
                  <a:pt x="1199" y="1452"/>
                  <a:pt x="1200" y="1454"/>
                </a:cubicBezTo>
                <a:cubicBezTo>
                  <a:pt x="1205" y="1458"/>
                  <a:pt x="1200" y="1448"/>
                  <a:pt x="1204" y="1448"/>
                </a:cubicBezTo>
                <a:cubicBezTo>
                  <a:pt x="1206" y="1451"/>
                  <a:pt x="1203" y="1450"/>
                  <a:pt x="1204" y="1453"/>
                </a:cubicBezTo>
                <a:cubicBezTo>
                  <a:pt x="1206" y="1451"/>
                  <a:pt x="1211" y="1449"/>
                  <a:pt x="1216" y="1448"/>
                </a:cubicBezTo>
                <a:cubicBezTo>
                  <a:pt x="1220" y="1447"/>
                  <a:pt x="1224" y="1445"/>
                  <a:pt x="1226" y="1443"/>
                </a:cubicBezTo>
                <a:cubicBezTo>
                  <a:pt x="1225" y="1439"/>
                  <a:pt x="1223" y="1443"/>
                  <a:pt x="1222" y="1438"/>
                </a:cubicBezTo>
                <a:cubicBezTo>
                  <a:pt x="1224" y="1439"/>
                  <a:pt x="1225" y="1436"/>
                  <a:pt x="1227" y="1439"/>
                </a:cubicBezTo>
                <a:cubicBezTo>
                  <a:pt x="1227" y="1440"/>
                  <a:pt x="1227" y="1441"/>
                  <a:pt x="1227" y="1443"/>
                </a:cubicBezTo>
                <a:cubicBezTo>
                  <a:pt x="1233" y="1441"/>
                  <a:pt x="1239" y="1439"/>
                  <a:pt x="1244" y="1436"/>
                </a:cubicBezTo>
                <a:cubicBezTo>
                  <a:pt x="1250" y="1434"/>
                  <a:pt x="1256" y="1431"/>
                  <a:pt x="1263" y="1428"/>
                </a:cubicBezTo>
                <a:cubicBezTo>
                  <a:pt x="1266" y="1431"/>
                  <a:pt x="1269" y="1429"/>
                  <a:pt x="1271" y="1427"/>
                </a:cubicBezTo>
                <a:cubicBezTo>
                  <a:pt x="1273" y="1424"/>
                  <a:pt x="1275" y="1421"/>
                  <a:pt x="1277" y="1421"/>
                </a:cubicBezTo>
                <a:cubicBezTo>
                  <a:pt x="1283" y="1419"/>
                  <a:pt x="1288" y="1411"/>
                  <a:pt x="1293" y="1405"/>
                </a:cubicBezTo>
                <a:cubicBezTo>
                  <a:pt x="1297" y="1401"/>
                  <a:pt x="1303" y="1397"/>
                  <a:pt x="1307" y="1393"/>
                </a:cubicBezTo>
                <a:cubicBezTo>
                  <a:pt x="1311" y="1388"/>
                  <a:pt x="1315" y="1384"/>
                  <a:pt x="1315" y="1377"/>
                </a:cubicBezTo>
                <a:cubicBezTo>
                  <a:pt x="1317" y="1379"/>
                  <a:pt x="1319" y="1381"/>
                  <a:pt x="1319" y="1379"/>
                </a:cubicBezTo>
                <a:cubicBezTo>
                  <a:pt x="1318" y="1377"/>
                  <a:pt x="1314" y="1376"/>
                  <a:pt x="1315" y="1375"/>
                </a:cubicBezTo>
                <a:cubicBezTo>
                  <a:pt x="1318" y="1373"/>
                  <a:pt x="1322" y="1372"/>
                  <a:pt x="1327" y="1374"/>
                </a:cubicBezTo>
                <a:cubicBezTo>
                  <a:pt x="1325" y="1372"/>
                  <a:pt x="1324" y="1369"/>
                  <a:pt x="1322" y="1367"/>
                </a:cubicBezTo>
                <a:cubicBezTo>
                  <a:pt x="1321" y="1368"/>
                  <a:pt x="1324" y="1373"/>
                  <a:pt x="1320" y="1371"/>
                </a:cubicBezTo>
                <a:cubicBezTo>
                  <a:pt x="1320" y="1369"/>
                  <a:pt x="1317" y="1367"/>
                  <a:pt x="1319" y="1366"/>
                </a:cubicBezTo>
                <a:cubicBezTo>
                  <a:pt x="1330" y="1369"/>
                  <a:pt x="1323" y="1367"/>
                  <a:pt x="1328" y="1364"/>
                </a:cubicBezTo>
                <a:cubicBezTo>
                  <a:pt x="1327" y="1365"/>
                  <a:pt x="1328" y="1367"/>
                  <a:pt x="1330" y="1368"/>
                </a:cubicBezTo>
                <a:cubicBezTo>
                  <a:pt x="1328" y="1365"/>
                  <a:pt x="1330" y="1364"/>
                  <a:pt x="1332" y="1362"/>
                </a:cubicBezTo>
                <a:cubicBezTo>
                  <a:pt x="1334" y="1361"/>
                  <a:pt x="1336" y="1359"/>
                  <a:pt x="1335" y="1357"/>
                </a:cubicBezTo>
                <a:cubicBezTo>
                  <a:pt x="1330" y="1359"/>
                  <a:pt x="1331" y="1361"/>
                  <a:pt x="1326" y="1362"/>
                </a:cubicBezTo>
                <a:cubicBezTo>
                  <a:pt x="1327" y="1358"/>
                  <a:pt x="1329" y="1357"/>
                  <a:pt x="1328" y="1353"/>
                </a:cubicBezTo>
                <a:cubicBezTo>
                  <a:pt x="1331" y="1354"/>
                  <a:pt x="1331" y="1357"/>
                  <a:pt x="1333" y="1356"/>
                </a:cubicBezTo>
                <a:cubicBezTo>
                  <a:pt x="1331" y="1353"/>
                  <a:pt x="1335" y="1352"/>
                  <a:pt x="1338" y="1351"/>
                </a:cubicBezTo>
                <a:cubicBezTo>
                  <a:pt x="1342" y="1350"/>
                  <a:pt x="1346" y="1348"/>
                  <a:pt x="1343" y="1344"/>
                </a:cubicBezTo>
                <a:cubicBezTo>
                  <a:pt x="1344" y="1346"/>
                  <a:pt x="1339" y="1347"/>
                  <a:pt x="1339" y="1345"/>
                </a:cubicBezTo>
                <a:cubicBezTo>
                  <a:pt x="1340" y="1343"/>
                  <a:pt x="1343" y="1344"/>
                  <a:pt x="1344" y="1343"/>
                </a:cubicBezTo>
                <a:cubicBezTo>
                  <a:pt x="1340" y="1339"/>
                  <a:pt x="1340" y="1337"/>
                  <a:pt x="1341" y="1336"/>
                </a:cubicBezTo>
                <a:cubicBezTo>
                  <a:pt x="1343" y="1334"/>
                  <a:pt x="1345" y="1332"/>
                  <a:pt x="1343" y="1329"/>
                </a:cubicBezTo>
                <a:cubicBezTo>
                  <a:pt x="1346" y="1328"/>
                  <a:pt x="1348" y="1329"/>
                  <a:pt x="1350" y="1329"/>
                </a:cubicBezTo>
                <a:cubicBezTo>
                  <a:pt x="1347" y="1328"/>
                  <a:pt x="1346" y="1325"/>
                  <a:pt x="1346" y="1323"/>
                </a:cubicBezTo>
                <a:cubicBezTo>
                  <a:pt x="1346" y="1321"/>
                  <a:pt x="1346" y="1319"/>
                  <a:pt x="1347" y="1318"/>
                </a:cubicBezTo>
                <a:cubicBezTo>
                  <a:pt x="1352" y="1319"/>
                  <a:pt x="1347" y="1322"/>
                  <a:pt x="1350" y="1323"/>
                </a:cubicBezTo>
                <a:cubicBezTo>
                  <a:pt x="1352" y="1315"/>
                  <a:pt x="1347" y="1311"/>
                  <a:pt x="1345" y="1307"/>
                </a:cubicBezTo>
                <a:cubicBezTo>
                  <a:pt x="1345" y="1306"/>
                  <a:pt x="1350" y="1308"/>
                  <a:pt x="1350" y="1306"/>
                </a:cubicBezTo>
                <a:cubicBezTo>
                  <a:pt x="1347" y="1306"/>
                  <a:pt x="1345" y="1304"/>
                  <a:pt x="1344" y="1302"/>
                </a:cubicBezTo>
                <a:cubicBezTo>
                  <a:pt x="1343" y="1301"/>
                  <a:pt x="1343" y="1300"/>
                  <a:pt x="1343" y="1299"/>
                </a:cubicBezTo>
                <a:cubicBezTo>
                  <a:pt x="1343" y="1298"/>
                  <a:pt x="1342" y="1297"/>
                  <a:pt x="1342" y="1296"/>
                </a:cubicBezTo>
                <a:cubicBezTo>
                  <a:pt x="1348" y="1298"/>
                  <a:pt x="1350" y="1298"/>
                  <a:pt x="1352" y="1299"/>
                </a:cubicBezTo>
                <a:cubicBezTo>
                  <a:pt x="1351" y="1299"/>
                  <a:pt x="1350" y="1300"/>
                  <a:pt x="1351" y="1301"/>
                </a:cubicBezTo>
                <a:cubicBezTo>
                  <a:pt x="1351" y="1302"/>
                  <a:pt x="1351" y="1303"/>
                  <a:pt x="1352" y="1304"/>
                </a:cubicBezTo>
                <a:cubicBezTo>
                  <a:pt x="1356" y="1302"/>
                  <a:pt x="1357" y="1307"/>
                  <a:pt x="1361" y="1308"/>
                </a:cubicBezTo>
                <a:cubicBezTo>
                  <a:pt x="1360" y="1310"/>
                  <a:pt x="1358" y="1309"/>
                  <a:pt x="1356" y="1308"/>
                </a:cubicBezTo>
                <a:cubicBezTo>
                  <a:pt x="1357" y="1311"/>
                  <a:pt x="1357" y="1314"/>
                  <a:pt x="1355" y="1317"/>
                </a:cubicBezTo>
                <a:cubicBezTo>
                  <a:pt x="1354" y="1320"/>
                  <a:pt x="1353" y="1323"/>
                  <a:pt x="1354" y="1327"/>
                </a:cubicBezTo>
                <a:cubicBezTo>
                  <a:pt x="1352" y="1326"/>
                  <a:pt x="1351" y="1324"/>
                  <a:pt x="1349" y="1325"/>
                </a:cubicBezTo>
                <a:cubicBezTo>
                  <a:pt x="1355" y="1326"/>
                  <a:pt x="1349" y="1328"/>
                  <a:pt x="1353" y="1329"/>
                </a:cubicBezTo>
                <a:cubicBezTo>
                  <a:pt x="1357" y="1328"/>
                  <a:pt x="1359" y="1333"/>
                  <a:pt x="1360" y="1335"/>
                </a:cubicBezTo>
                <a:cubicBezTo>
                  <a:pt x="1358" y="1333"/>
                  <a:pt x="1356" y="1333"/>
                  <a:pt x="1355" y="1334"/>
                </a:cubicBezTo>
                <a:cubicBezTo>
                  <a:pt x="1359" y="1336"/>
                  <a:pt x="1358" y="1338"/>
                  <a:pt x="1357" y="1339"/>
                </a:cubicBezTo>
                <a:cubicBezTo>
                  <a:pt x="1356" y="1340"/>
                  <a:pt x="1354" y="1341"/>
                  <a:pt x="1356" y="1343"/>
                </a:cubicBezTo>
                <a:cubicBezTo>
                  <a:pt x="1353" y="1344"/>
                  <a:pt x="1352" y="1340"/>
                  <a:pt x="1351" y="1343"/>
                </a:cubicBezTo>
                <a:cubicBezTo>
                  <a:pt x="1353" y="1343"/>
                  <a:pt x="1355" y="1344"/>
                  <a:pt x="1357" y="1345"/>
                </a:cubicBezTo>
                <a:cubicBezTo>
                  <a:pt x="1357" y="1347"/>
                  <a:pt x="1356" y="1349"/>
                  <a:pt x="1355" y="1352"/>
                </a:cubicBezTo>
                <a:cubicBezTo>
                  <a:pt x="1354" y="1355"/>
                  <a:pt x="1353" y="1357"/>
                  <a:pt x="1352" y="1358"/>
                </a:cubicBezTo>
                <a:cubicBezTo>
                  <a:pt x="1351" y="1360"/>
                  <a:pt x="1361" y="1360"/>
                  <a:pt x="1357" y="1363"/>
                </a:cubicBezTo>
                <a:cubicBezTo>
                  <a:pt x="1354" y="1361"/>
                  <a:pt x="1354" y="1363"/>
                  <a:pt x="1353" y="1365"/>
                </a:cubicBezTo>
                <a:cubicBezTo>
                  <a:pt x="1352" y="1368"/>
                  <a:pt x="1350" y="1370"/>
                  <a:pt x="1345" y="1367"/>
                </a:cubicBezTo>
                <a:cubicBezTo>
                  <a:pt x="1345" y="1372"/>
                  <a:pt x="1343" y="1374"/>
                  <a:pt x="1342" y="1376"/>
                </a:cubicBezTo>
                <a:cubicBezTo>
                  <a:pt x="1340" y="1378"/>
                  <a:pt x="1338" y="1380"/>
                  <a:pt x="1339" y="1384"/>
                </a:cubicBezTo>
                <a:cubicBezTo>
                  <a:pt x="1338" y="1384"/>
                  <a:pt x="1336" y="1384"/>
                  <a:pt x="1335" y="1385"/>
                </a:cubicBezTo>
                <a:cubicBezTo>
                  <a:pt x="1334" y="1385"/>
                  <a:pt x="1333" y="1387"/>
                  <a:pt x="1335" y="1388"/>
                </a:cubicBezTo>
                <a:cubicBezTo>
                  <a:pt x="1334" y="1386"/>
                  <a:pt x="1339" y="1387"/>
                  <a:pt x="1338" y="1388"/>
                </a:cubicBezTo>
                <a:cubicBezTo>
                  <a:pt x="1331" y="1391"/>
                  <a:pt x="1326" y="1396"/>
                  <a:pt x="1321" y="1401"/>
                </a:cubicBezTo>
                <a:cubicBezTo>
                  <a:pt x="1316" y="1406"/>
                  <a:pt x="1310" y="1411"/>
                  <a:pt x="1304" y="1414"/>
                </a:cubicBezTo>
                <a:cubicBezTo>
                  <a:pt x="1305" y="1414"/>
                  <a:pt x="1306" y="1415"/>
                  <a:pt x="1308" y="1415"/>
                </a:cubicBezTo>
                <a:cubicBezTo>
                  <a:pt x="1305" y="1417"/>
                  <a:pt x="1305" y="1417"/>
                  <a:pt x="1305" y="1417"/>
                </a:cubicBezTo>
                <a:cubicBezTo>
                  <a:pt x="1303" y="1416"/>
                  <a:pt x="1303" y="1415"/>
                  <a:pt x="1302" y="1414"/>
                </a:cubicBezTo>
                <a:cubicBezTo>
                  <a:pt x="1303" y="1416"/>
                  <a:pt x="1300" y="1416"/>
                  <a:pt x="1298" y="1416"/>
                </a:cubicBezTo>
                <a:cubicBezTo>
                  <a:pt x="1295" y="1416"/>
                  <a:pt x="1293" y="1416"/>
                  <a:pt x="1293" y="1417"/>
                </a:cubicBezTo>
                <a:cubicBezTo>
                  <a:pt x="1296" y="1417"/>
                  <a:pt x="1293" y="1419"/>
                  <a:pt x="1292" y="1418"/>
                </a:cubicBezTo>
                <a:cubicBezTo>
                  <a:pt x="1294" y="1421"/>
                  <a:pt x="1294" y="1421"/>
                  <a:pt x="1294" y="1424"/>
                </a:cubicBezTo>
                <a:cubicBezTo>
                  <a:pt x="1295" y="1423"/>
                  <a:pt x="1296" y="1422"/>
                  <a:pt x="1298" y="1423"/>
                </a:cubicBezTo>
                <a:cubicBezTo>
                  <a:pt x="1297" y="1427"/>
                  <a:pt x="1293" y="1430"/>
                  <a:pt x="1289" y="1431"/>
                </a:cubicBezTo>
                <a:cubicBezTo>
                  <a:pt x="1284" y="1433"/>
                  <a:pt x="1279" y="1434"/>
                  <a:pt x="1276" y="1435"/>
                </a:cubicBezTo>
                <a:cubicBezTo>
                  <a:pt x="1275" y="1439"/>
                  <a:pt x="1281" y="1438"/>
                  <a:pt x="1280" y="1441"/>
                </a:cubicBezTo>
                <a:cubicBezTo>
                  <a:pt x="1277" y="1440"/>
                  <a:pt x="1277" y="1442"/>
                  <a:pt x="1277" y="1444"/>
                </a:cubicBezTo>
                <a:cubicBezTo>
                  <a:pt x="1277" y="1446"/>
                  <a:pt x="1276" y="1447"/>
                  <a:pt x="1274" y="1445"/>
                </a:cubicBezTo>
                <a:cubicBezTo>
                  <a:pt x="1272" y="1441"/>
                  <a:pt x="1280" y="1439"/>
                  <a:pt x="1273" y="1435"/>
                </a:cubicBezTo>
                <a:cubicBezTo>
                  <a:pt x="1272" y="1440"/>
                  <a:pt x="1275" y="1449"/>
                  <a:pt x="1266" y="1446"/>
                </a:cubicBezTo>
                <a:cubicBezTo>
                  <a:pt x="1271" y="1452"/>
                  <a:pt x="1270" y="1455"/>
                  <a:pt x="1267" y="1457"/>
                </a:cubicBezTo>
                <a:cubicBezTo>
                  <a:pt x="1265" y="1459"/>
                  <a:pt x="1261" y="1461"/>
                  <a:pt x="1261" y="1465"/>
                </a:cubicBezTo>
                <a:cubicBezTo>
                  <a:pt x="1257" y="1463"/>
                  <a:pt x="1250" y="1461"/>
                  <a:pt x="1248" y="1466"/>
                </a:cubicBezTo>
                <a:cubicBezTo>
                  <a:pt x="1255" y="1465"/>
                  <a:pt x="1262" y="1466"/>
                  <a:pt x="1269" y="1472"/>
                </a:cubicBezTo>
                <a:cubicBezTo>
                  <a:pt x="1268" y="1473"/>
                  <a:pt x="1266" y="1473"/>
                  <a:pt x="1267" y="1475"/>
                </a:cubicBezTo>
                <a:cubicBezTo>
                  <a:pt x="1274" y="1475"/>
                  <a:pt x="1267" y="1468"/>
                  <a:pt x="1273" y="1468"/>
                </a:cubicBezTo>
                <a:cubicBezTo>
                  <a:pt x="1270" y="1463"/>
                  <a:pt x="1266" y="1468"/>
                  <a:pt x="1263" y="1464"/>
                </a:cubicBezTo>
                <a:cubicBezTo>
                  <a:pt x="1267" y="1462"/>
                  <a:pt x="1270" y="1460"/>
                  <a:pt x="1273" y="1459"/>
                </a:cubicBezTo>
                <a:cubicBezTo>
                  <a:pt x="1276" y="1458"/>
                  <a:pt x="1279" y="1457"/>
                  <a:pt x="1282" y="1457"/>
                </a:cubicBezTo>
                <a:cubicBezTo>
                  <a:pt x="1278" y="1457"/>
                  <a:pt x="1284" y="1462"/>
                  <a:pt x="1281" y="1462"/>
                </a:cubicBezTo>
                <a:cubicBezTo>
                  <a:pt x="1280" y="1462"/>
                  <a:pt x="1274" y="1461"/>
                  <a:pt x="1275" y="1463"/>
                </a:cubicBezTo>
                <a:cubicBezTo>
                  <a:pt x="1277" y="1467"/>
                  <a:pt x="1276" y="1471"/>
                  <a:pt x="1274" y="1473"/>
                </a:cubicBezTo>
                <a:cubicBezTo>
                  <a:pt x="1272" y="1475"/>
                  <a:pt x="1271" y="1476"/>
                  <a:pt x="1269" y="1476"/>
                </a:cubicBezTo>
                <a:cubicBezTo>
                  <a:pt x="1267" y="1476"/>
                  <a:pt x="1264" y="1476"/>
                  <a:pt x="1262" y="1475"/>
                </a:cubicBezTo>
                <a:cubicBezTo>
                  <a:pt x="1264" y="1483"/>
                  <a:pt x="1254" y="1478"/>
                  <a:pt x="1253" y="1478"/>
                </a:cubicBezTo>
                <a:cubicBezTo>
                  <a:pt x="1256" y="1478"/>
                  <a:pt x="1255" y="1483"/>
                  <a:pt x="1254" y="1484"/>
                </a:cubicBezTo>
                <a:cubicBezTo>
                  <a:pt x="1251" y="1478"/>
                  <a:pt x="1243" y="1483"/>
                  <a:pt x="1250" y="1487"/>
                </a:cubicBezTo>
                <a:cubicBezTo>
                  <a:pt x="1246" y="1488"/>
                  <a:pt x="1244" y="1485"/>
                  <a:pt x="1243" y="1483"/>
                </a:cubicBezTo>
                <a:cubicBezTo>
                  <a:pt x="1241" y="1487"/>
                  <a:pt x="1240" y="1490"/>
                  <a:pt x="1239" y="1495"/>
                </a:cubicBezTo>
                <a:cubicBezTo>
                  <a:pt x="1238" y="1492"/>
                  <a:pt x="1239" y="1490"/>
                  <a:pt x="1236" y="1490"/>
                </a:cubicBezTo>
                <a:cubicBezTo>
                  <a:pt x="1235" y="1491"/>
                  <a:pt x="1235" y="1491"/>
                  <a:pt x="1235" y="1492"/>
                </a:cubicBezTo>
                <a:cubicBezTo>
                  <a:pt x="1235" y="1493"/>
                  <a:pt x="1236" y="1493"/>
                  <a:pt x="1236" y="1495"/>
                </a:cubicBezTo>
                <a:cubicBezTo>
                  <a:pt x="1235" y="1495"/>
                  <a:pt x="1234" y="1494"/>
                  <a:pt x="1234" y="1492"/>
                </a:cubicBezTo>
                <a:cubicBezTo>
                  <a:pt x="1234" y="1498"/>
                  <a:pt x="1231" y="1498"/>
                  <a:pt x="1227" y="1497"/>
                </a:cubicBezTo>
                <a:cubicBezTo>
                  <a:pt x="1224" y="1496"/>
                  <a:pt x="1221" y="1494"/>
                  <a:pt x="1221" y="1497"/>
                </a:cubicBezTo>
                <a:cubicBezTo>
                  <a:pt x="1222" y="1497"/>
                  <a:pt x="1223" y="1496"/>
                  <a:pt x="1223" y="1499"/>
                </a:cubicBezTo>
                <a:cubicBezTo>
                  <a:pt x="1219" y="1500"/>
                  <a:pt x="1214" y="1501"/>
                  <a:pt x="1211" y="1497"/>
                </a:cubicBezTo>
                <a:cubicBezTo>
                  <a:pt x="1212" y="1500"/>
                  <a:pt x="1211" y="1500"/>
                  <a:pt x="1209" y="1499"/>
                </a:cubicBezTo>
                <a:cubicBezTo>
                  <a:pt x="1209" y="1499"/>
                  <a:pt x="1208" y="1499"/>
                  <a:pt x="1207" y="1499"/>
                </a:cubicBezTo>
                <a:cubicBezTo>
                  <a:pt x="1207" y="1499"/>
                  <a:pt x="1206" y="1498"/>
                  <a:pt x="1205" y="1498"/>
                </a:cubicBezTo>
                <a:cubicBezTo>
                  <a:pt x="1204" y="1498"/>
                  <a:pt x="1202" y="1498"/>
                  <a:pt x="1201" y="1499"/>
                </a:cubicBezTo>
                <a:cubicBezTo>
                  <a:pt x="1201" y="1509"/>
                  <a:pt x="1170" y="1521"/>
                  <a:pt x="1170" y="1513"/>
                </a:cubicBezTo>
                <a:cubicBezTo>
                  <a:pt x="1165" y="1518"/>
                  <a:pt x="1162" y="1524"/>
                  <a:pt x="1152" y="1522"/>
                </a:cubicBezTo>
                <a:cubicBezTo>
                  <a:pt x="1152" y="1530"/>
                  <a:pt x="1165" y="1519"/>
                  <a:pt x="1169" y="1522"/>
                </a:cubicBezTo>
                <a:cubicBezTo>
                  <a:pt x="1165" y="1527"/>
                  <a:pt x="1148" y="1529"/>
                  <a:pt x="1144" y="1534"/>
                </a:cubicBezTo>
                <a:cubicBezTo>
                  <a:pt x="1138" y="1532"/>
                  <a:pt x="1133" y="1530"/>
                  <a:pt x="1132" y="1526"/>
                </a:cubicBezTo>
                <a:cubicBezTo>
                  <a:pt x="1128" y="1528"/>
                  <a:pt x="1128" y="1533"/>
                  <a:pt x="1125" y="1536"/>
                </a:cubicBezTo>
                <a:cubicBezTo>
                  <a:pt x="1128" y="1535"/>
                  <a:pt x="1131" y="1534"/>
                  <a:pt x="1131" y="1535"/>
                </a:cubicBezTo>
                <a:cubicBezTo>
                  <a:pt x="1126" y="1542"/>
                  <a:pt x="1111" y="1545"/>
                  <a:pt x="1109" y="1537"/>
                </a:cubicBezTo>
                <a:cubicBezTo>
                  <a:pt x="1114" y="1537"/>
                  <a:pt x="1113" y="1529"/>
                  <a:pt x="1111" y="1530"/>
                </a:cubicBezTo>
                <a:cubicBezTo>
                  <a:pt x="1110" y="1537"/>
                  <a:pt x="1097" y="1540"/>
                  <a:pt x="1095" y="1546"/>
                </a:cubicBezTo>
                <a:cubicBezTo>
                  <a:pt x="1104" y="1545"/>
                  <a:pt x="1100" y="1540"/>
                  <a:pt x="1108" y="1539"/>
                </a:cubicBezTo>
                <a:cubicBezTo>
                  <a:pt x="1111" y="1542"/>
                  <a:pt x="1108" y="1545"/>
                  <a:pt x="1114" y="1546"/>
                </a:cubicBezTo>
                <a:cubicBezTo>
                  <a:pt x="1103" y="1549"/>
                  <a:pt x="1097" y="1551"/>
                  <a:pt x="1090" y="1556"/>
                </a:cubicBezTo>
                <a:cubicBezTo>
                  <a:pt x="1089" y="1553"/>
                  <a:pt x="1095" y="1552"/>
                  <a:pt x="1092" y="1549"/>
                </a:cubicBezTo>
                <a:cubicBezTo>
                  <a:pt x="1085" y="1550"/>
                  <a:pt x="1090" y="1555"/>
                  <a:pt x="1087" y="1557"/>
                </a:cubicBezTo>
                <a:cubicBezTo>
                  <a:pt x="1083" y="1557"/>
                  <a:pt x="1077" y="1558"/>
                  <a:pt x="1075" y="1555"/>
                </a:cubicBezTo>
                <a:cubicBezTo>
                  <a:pt x="1062" y="1568"/>
                  <a:pt x="1050" y="1568"/>
                  <a:pt x="1028" y="1576"/>
                </a:cubicBezTo>
                <a:cubicBezTo>
                  <a:pt x="1028" y="1583"/>
                  <a:pt x="1040" y="1572"/>
                  <a:pt x="1041" y="1576"/>
                </a:cubicBezTo>
                <a:cubicBezTo>
                  <a:pt x="1023" y="1591"/>
                  <a:pt x="1001" y="1597"/>
                  <a:pt x="982" y="1611"/>
                </a:cubicBezTo>
                <a:cubicBezTo>
                  <a:pt x="982" y="1609"/>
                  <a:pt x="985" y="1608"/>
                  <a:pt x="985" y="1606"/>
                </a:cubicBezTo>
                <a:cubicBezTo>
                  <a:pt x="976" y="1616"/>
                  <a:pt x="965" y="1612"/>
                  <a:pt x="964" y="1620"/>
                </a:cubicBezTo>
                <a:cubicBezTo>
                  <a:pt x="935" y="1623"/>
                  <a:pt x="877" y="1651"/>
                  <a:pt x="849" y="1652"/>
                </a:cubicBezTo>
                <a:cubicBezTo>
                  <a:pt x="835" y="1658"/>
                  <a:pt x="820" y="1673"/>
                  <a:pt x="806" y="1667"/>
                </a:cubicBezTo>
                <a:cubicBezTo>
                  <a:pt x="801" y="1676"/>
                  <a:pt x="781" y="1677"/>
                  <a:pt x="776" y="1684"/>
                </a:cubicBezTo>
                <a:cubicBezTo>
                  <a:pt x="779" y="1683"/>
                  <a:pt x="777" y="1686"/>
                  <a:pt x="776" y="1687"/>
                </a:cubicBezTo>
                <a:cubicBezTo>
                  <a:pt x="744" y="1693"/>
                  <a:pt x="735" y="1712"/>
                  <a:pt x="699" y="1721"/>
                </a:cubicBezTo>
                <a:cubicBezTo>
                  <a:pt x="703" y="1728"/>
                  <a:pt x="722" y="1710"/>
                  <a:pt x="723" y="1721"/>
                </a:cubicBezTo>
                <a:cubicBezTo>
                  <a:pt x="741" y="1714"/>
                  <a:pt x="749" y="1717"/>
                  <a:pt x="765" y="1710"/>
                </a:cubicBezTo>
                <a:cubicBezTo>
                  <a:pt x="763" y="1711"/>
                  <a:pt x="760" y="1712"/>
                  <a:pt x="760" y="1713"/>
                </a:cubicBezTo>
                <a:cubicBezTo>
                  <a:pt x="762" y="1713"/>
                  <a:pt x="764" y="1712"/>
                  <a:pt x="765" y="1713"/>
                </a:cubicBezTo>
                <a:cubicBezTo>
                  <a:pt x="756" y="1716"/>
                  <a:pt x="751" y="1719"/>
                  <a:pt x="750" y="1724"/>
                </a:cubicBezTo>
                <a:cubicBezTo>
                  <a:pt x="763" y="1717"/>
                  <a:pt x="779" y="1709"/>
                  <a:pt x="793" y="1710"/>
                </a:cubicBezTo>
                <a:cubicBezTo>
                  <a:pt x="792" y="1717"/>
                  <a:pt x="766" y="1720"/>
                  <a:pt x="765" y="1724"/>
                </a:cubicBezTo>
                <a:cubicBezTo>
                  <a:pt x="777" y="1722"/>
                  <a:pt x="789" y="1721"/>
                  <a:pt x="803" y="1717"/>
                </a:cubicBezTo>
                <a:cubicBezTo>
                  <a:pt x="798" y="1723"/>
                  <a:pt x="808" y="1715"/>
                  <a:pt x="808" y="1720"/>
                </a:cubicBezTo>
                <a:cubicBezTo>
                  <a:pt x="802" y="1727"/>
                  <a:pt x="796" y="1726"/>
                  <a:pt x="791" y="1729"/>
                </a:cubicBezTo>
                <a:cubicBezTo>
                  <a:pt x="793" y="1728"/>
                  <a:pt x="798" y="1730"/>
                  <a:pt x="794" y="1732"/>
                </a:cubicBezTo>
                <a:cubicBezTo>
                  <a:pt x="787" y="1733"/>
                  <a:pt x="788" y="1734"/>
                  <a:pt x="781" y="1737"/>
                </a:cubicBezTo>
                <a:cubicBezTo>
                  <a:pt x="780" y="1736"/>
                  <a:pt x="787" y="1730"/>
                  <a:pt x="781" y="1731"/>
                </a:cubicBezTo>
                <a:cubicBezTo>
                  <a:pt x="775" y="1738"/>
                  <a:pt x="764" y="1749"/>
                  <a:pt x="756" y="1744"/>
                </a:cubicBezTo>
                <a:cubicBezTo>
                  <a:pt x="757" y="1747"/>
                  <a:pt x="759" y="1746"/>
                  <a:pt x="760" y="1749"/>
                </a:cubicBezTo>
                <a:cubicBezTo>
                  <a:pt x="756" y="1751"/>
                  <a:pt x="751" y="1752"/>
                  <a:pt x="750" y="1755"/>
                </a:cubicBezTo>
                <a:cubicBezTo>
                  <a:pt x="748" y="1751"/>
                  <a:pt x="748" y="1751"/>
                  <a:pt x="748" y="1751"/>
                </a:cubicBezTo>
                <a:cubicBezTo>
                  <a:pt x="738" y="1758"/>
                  <a:pt x="734" y="1762"/>
                  <a:pt x="730" y="1769"/>
                </a:cubicBezTo>
                <a:cubicBezTo>
                  <a:pt x="723" y="1770"/>
                  <a:pt x="700" y="1777"/>
                  <a:pt x="699" y="1783"/>
                </a:cubicBezTo>
                <a:cubicBezTo>
                  <a:pt x="710" y="1781"/>
                  <a:pt x="720" y="1769"/>
                  <a:pt x="730" y="1775"/>
                </a:cubicBezTo>
                <a:cubicBezTo>
                  <a:pt x="755" y="1764"/>
                  <a:pt x="785" y="1755"/>
                  <a:pt x="800" y="1747"/>
                </a:cubicBezTo>
                <a:cubicBezTo>
                  <a:pt x="809" y="1742"/>
                  <a:pt x="825" y="1740"/>
                  <a:pt x="834" y="1735"/>
                </a:cubicBezTo>
                <a:cubicBezTo>
                  <a:pt x="842" y="1731"/>
                  <a:pt x="854" y="1722"/>
                  <a:pt x="862" y="1727"/>
                </a:cubicBezTo>
                <a:cubicBezTo>
                  <a:pt x="855" y="1727"/>
                  <a:pt x="851" y="1734"/>
                  <a:pt x="843" y="1733"/>
                </a:cubicBezTo>
                <a:cubicBezTo>
                  <a:pt x="840" y="1736"/>
                  <a:pt x="847" y="1735"/>
                  <a:pt x="843" y="1738"/>
                </a:cubicBezTo>
                <a:cubicBezTo>
                  <a:pt x="796" y="1751"/>
                  <a:pt x="751" y="1775"/>
                  <a:pt x="704" y="1800"/>
                </a:cubicBezTo>
                <a:cubicBezTo>
                  <a:pt x="658" y="1825"/>
                  <a:pt x="611" y="1851"/>
                  <a:pt x="561" y="1871"/>
                </a:cubicBezTo>
                <a:cubicBezTo>
                  <a:pt x="567" y="1882"/>
                  <a:pt x="537" y="1890"/>
                  <a:pt x="527" y="1891"/>
                </a:cubicBezTo>
                <a:cubicBezTo>
                  <a:pt x="525" y="1900"/>
                  <a:pt x="510" y="1897"/>
                  <a:pt x="511" y="1904"/>
                </a:cubicBezTo>
                <a:cubicBezTo>
                  <a:pt x="517" y="1905"/>
                  <a:pt x="528" y="1896"/>
                  <a:pt x="531" y="1901"/>
                </a:cubicBezTo>
                <a:cubicBezTo>
                  <a:pt x="531" y="1904"/>
                  <a:pt x="537" y="1908"/>
                  <a:pt x="533" y="1910"/>
                </a:cubicBezTo>
                <a:cubicBezTo>
                  <a:pt x="513" y="1922"/>
                  <a:pt x="495" y="1917"/>
                  <a:pt x="487" y="1928"/>
                </a:cubicBezTo>
                <a:cubicBezTo>
                  <a:pt x="498" y="1922"/>
                  <a:pt x="512" y="1928"/>
                  <a:pt x="529" y="1919"/>
                </a:cubicBezTo>
                <a:cubicBezTo>
                  <a:pt x="527" y="1921"/>
                  <a:pt x="532" y="1931"/>
                  <a:pt x="532" y="1926"/>
                </a:cubicBezTo>
                <a:cubicBezTo>
                  <a:pt x="526" y="1918"/>
                  <a:pt x="540" y="1921"/>
                  <a:pt x="542" y="1914"/>
                </a:cubicBezTo>
                <a:cubicBezTo>
                  <a:pt x="548" y="1911"/>
                  <a:pt x="551" y="1914"/>
                  <a:pt x="554" y="1918"/>
                </a:cubicBezTo>
                <a:cubicBezTo>
                  <a:pt x="551" y="1926"/>
                  <a:pt x="536" y="1931"/>
                  <a:pt x="532" y="1939"/>
                </a:cubicBezTo>
                <a:cubicBezTo>
                  <a:pt x="535" y="1944"/>
                  <a:pt x="541" y="1943"/>
                  <a:pt x="547" y="1938"/>
                </a:cubicBezTo>
                <a:cubicBezTo>
                  <a:pt x="578" y="1936"/>
                  <a:pt x="619" y="1903"/>
                  <a:pt x="651" y="1894"/>
                </a:cubicBezTo>
                <a:cubicBezTo>
                  <a:pt x="655" y="1892"/>
                  <a:pt x="655" y="1896"/>
                  <a:pt x="659" y="1893"/>
                </a:cubicBezTo>
                <a:cubicBezTo>
                  <a:pt x="675" y="1885"/>
                  <a:pt x="698" y="1867"/>
                  <a:pt x="718" y="1870"/>
                </a:cubicBezTo>
                <a:cubicBezTo>
                  <a:pt x="728" y="1863"/>
                  <a:pt x="738" y="1861"/>
                  <a:pt x="750" y="1857"/>
                </a:cubicBezTo>
                <a:cubicBezTo>
                  <a:pt x="749" y="1853"/>
                  <a:pt x="752" y="1850"/>
                  <a:pt x="759" y="1848"/>
                </a:cubicBezTo>
                <a:cubicBezTo>
                  <a:pt x="757" y="1852"/>
                  <a:pt x="760" y="1850"/>
                  <a:pt x="761" y="1854"/>
                </a:cubicBezTo>
                <a:cubicBezTo>
                  <a:pt x="757" y="1856"/>
                  <a:pt x="752" y="1858"/>
                  <a:pt x="750" y="1861"/>
                </a:cubicBezTo>
                <a:cubicBezTo>
                  <a:pt x="753" y="1862"/>
                  <a:pt x="759" y="1858"/>
                  <a:pt x="759" y="1864"/>
                </a:cubicBezTo>
                <a:cubicBezTo>
                  <a:pt x="747" y="1869"/>
                  <a:pt x="746" y="1876"/>
                  <a:pt x="735" y="1881"/>
                </a:cubicBezTo>
                <a:cubicBezTo>
                  <a:pt x="739" y="1881"/>
                  <a:pt x="740" y="1884"/>
                  <a:pt x="745" y="1880"/>
                </a:cubicBezTo>
                <a:cubicBezTo>
                  <a:pt x="750" y="1870"/>
                  <a:pt x="769" y="1863"/>
                  <a:pt x="769" y="1851"/>
                </a:cubicBezTo>
                <a:cubicBezTo>
                  <a:pt x="773" y="1850"/>
                  <a:pt x="778" y="1855"/>
                  <a:pt x="776" y="1858"/>
                </a:cubicBezTo>
                <a:cubicBezTo>
                  <a:pt x="793" y="1860"/>
                  <a:pt x="811" y="1845"/>
                  <a:pt x="827" y="1844"/>
                </a:cubicBezTo>
                <a:cubicBezTo>
                  <a:pt x="829" y="1849"/>
                  <a:pt x="822" y="1852"/>
                  <a:pt x="821" y="1856"/>
                </a:cubicBezTo>
                <a:cubicBezTo>
                  <a:pt x="835" y="1851"/>
                  <a:pt x="821" y="1860"/>
                  <a:pt x="822" y="1863"/>
                </a:cubicBezTo>
                <a:cubicBezTo>
                  <a:pt x="830" y="1855"/>
                  <a:pt x="847" y="1849"/>
                  <a:pt x="860" y="1842"/>
                </a:cubicBezTo>
                <a:cubicBezTo>
                  <a:pt x="908" y="1832"/>
                  <a:pt x="957" y="1813"/>
                  <a:pt x="1005" y="1794"/>
                </a:cubicBezTo>
                <a:cubicBezTo>
                  <a:pt x="1054" y="1775"/>
                  <a:pt x="1101" y="1755"/>
                  <a:pt x="1147" y="1744"/>
                </a:cubicBezTo>
                <a:cubicBezTo>
                  <a:pt x="1171" y="1731"/>
                  <a:pt x="1199" y="1721"/>
                  <a:pt x="1216" y="1713"/>
                </a:cubicBezTo>
                <a:cubicBezTo>
                  <a:pt x="1225" y="1704"/>
                  <a:pt x="1245" y="1693"/>
                  <a:pt x="1256" y="1694"/>
                </a:cubicBezTo>
                <a:cubicBezTo>
                  <a:pt x="1258" y="1692"/>
                  <a:pt x="1260" y="1691"/>
                  <a:pt x="1264" y="1689"/>
                </a:cubicBezTo>
                <a:cubicBezTo>
                  <a:pt x="1265" y="1688"/>
                  <a:pt x="1267" y="1687"/>
                  <a:pt x="1269" y="1686"/>
                </a:cubicBezTo>
                <a:cubicBezTo>
                  <a:pt x="1271" y="1685"/>
                  <a:pt x="1273" y="1685"/>
                  <a:pt x="1275" y="1684"/>
                </a:cubicBezTo>
                <a:cubicBezTo>
                  <a:pt x="1282" y="1681"/>
                  <a:pt x="1290" y="1678"/>
                  <a:pt x="1294" y="1676"/>
                </a:cubicBezTo>
                <a:cubicBezTo>
                  <a:pt x="1284" y="1680"/>
                  <a:pt x="1295" y="1678"/>
                  <a:pt x="1297" y="1680"/>
                </a:cubicBezTo>
                <a:cubicBezTo>
                  <a:pt x="1283" y="1685"/>
                  <a:pt x="1273" y="1686"/>
                  <a:pt x="1273" y="1694"/>
                </a:cubicBezTo>
                <a:cubicBezTo>
                  <a:pt x="1271" y="1694"/>
                  <a:pt x="1268" y="1694"/>
                  <a:pt x="1267" y="1693"/>
                </a:cubicBezTo>
                <a:cubicBezTo>
                  <a:pt x="1268" y="1692"/>
                  <a:pt x="1270" y="1692"/>
                  <a:pt x="1270" y="1691"/>
                </a:cubicBezTo>
                <a:cubicBezTo>
                  <a:pt x="1257" y="1693"/>
                  <a:pt x="1275" y="1698"/>
                  <a:pt x="1266" y="1702"/>
                </a:cubicBezTo>
                <a:cubicBezTo>
                  <a:pt x="1262" y="1696"/>
                  <a:pt x="1253" y="1708"/>
                  <a:pt x="1252" y="1698"/>
                </a:cubicBezTo>
                <a:cubicBezTo>
                  <a:pt x="1257" y="1695"/>
                  <a:pt x="1260" y="1699"/>
                  <a:pt x="1261" y="1694"/>
                </a:cubicBezTo>
                <a:cubicBezTo>
                  <a:pt x="1244" y="1699"/>
                  <a:pt x="1229" y="1706"/>
                  <a:pt x="1221" y="1710"/>
                </a:cubicBezTo>
                <a:cubicBezTo>
                  <a:pt x="1229" y="1713"/>
                  <a:pt x="1240" y="1702"/>
                  <a:pt x="1249" y="1701"/>
                </a:cubicBezTo>
                <a:cubicBezTo>
                  <a:pt x="1251" y="1702"/>
                  <a:pt x="1252" y="1705"/>
                  <a:pt x="1255" y="1706"/>
                </a:cubicBezTo>
                <a:cubicBezTo>
                  <a:pt x="1260" y="1706"/>
                  <a:pt x="1265" y="1704"/>
                  <a:pt x="1269" y="1703"/>
                </a:cubicBezTo>
                <a:cubicBezTo>
                  <a:pt x="1271" y="1702"/>
                  <a:pt x="1273" y="1702"/>
                  <a:pt x="1275" y="1702"/>
                </a:cubicBezTo>
                <a:cubicBezTo>
                  <a:pt x="1277" y="1702"/>
                  <a:pt x="1278" y="1702"/>
                  <a:pt x="1280" y="1704"/>
                </a:cubicBezTo>
                <a:cubicBezTo>
                  <a:pt x="1279" y="1704"/>
                  <a:pt x="1278" y="1705"/>
                  <a:pt x="1276" y="1706"/>
                </a:cubicBezTo>
                <a:cubicBezTo>
                  <a:pt x="1275" y="1706"/>
                  <a:pt x="1274" y="1707"/>
                  <a:pt x="1273" y="1707"/>
                </a:cubicBezTo>
                <a:cubicBezTo>
                  <a:pt x="1270" y="1708"/>
                  <a:pt x="1269" y="1709"/>
                  <a:pt x="1267" y="1709"/>
                </a:cubicBezTo>
                <a:cubicBezTo>
                  <a:pt x="1264" y="1710"/>
                  <a:pt x="1261" y="1710"/>
                  <a:pt x="1259" y="1710"/>
                </a:cubicBezTo>
                <a:cubicBezTo>
                  <a:pt x="1254" y="1710"/>
                  <a:pt x="1251" y="1709"/>
                  <a:pt x="1242" y="1712"/>
                </a:cubicBezTo>
                <a:cubicBezTo>
                  <a:pt x="1243" y="1712"/>
                  <a:pt x="1245" y="1712"/>
                  <a:pt x="1243" y="1713"/>
                </a:cubicBezTo>
                <a:cubicBezTo>
                  <a:pt x="1232" y="1718"/>
                  <a:pt x="1225" y="1718"/>
                  <a:pt x="1216" y="1724"/>
                </a:cubicBezTo>
                <a:cubicBezTo>
                  <a:pt x="1211" y="1724"/>
                  <a:pt x="1195" y="1719"/>
                  <a:pt x="1199" y="1730"/>
                </a:cubicBezTo>
                <a:cubicBezTo>
                  <a:pt x="1206" y="1726"/>
                  <a:pt x="1215" y="1723"/>
                  <a:pt x="1219" y="1728"/>
                </a:cubicBezTo>
                <a:cubicBezTo>
                  <a:pt x="1236" y="1725"/>
                  <a:pt x="1241" y="1711"/>
                  <a:pt x="1253" y="1713"/>
                </a:cubicBezTo>
                <a:cubicBezTo>
                  <a:pt x="1245" y="1716"/>
                  <a:pt x="1240" y="1720"/>
                  <a:pt x="1239" y="1725"/>
                </a:cubicBezTo>
                <a:cubicBezTo>
                  <a:pt x="1247" y="1723"/>
                  <a:pt x="1243" y="1718"/>
                  <a:pt x="1252" y="1716"/>
                </a:cubicBezTo>
                <a:cubicBezTo>
                  <a:pt x="1252" y="1718"/>
                  <a:pt x="1250" y="1720"/>
                  <a:pt x="1250" y="1722"/>
                </a:cubicBezTo>
                <a:cubicBezTo>
                  <a:pt x="1258" y="1716"/>
                  <a:pt x="1273" y="1708"/>
                  <a:pt x="1278" y="1714"/>
                </a:cubicBezTo>
                <a:cubicBezTo>
                  <a:pt x="1263" y="1721"/>
                  <a:pt x="1250" y="1726"/>
                  <a:pt x="1239" y="1733"/>
                </a:cubicBezTo>
                <a:cubicBezTo>
                  <a:pt x="1239" y="1731"/>
                  <a:pt x="1237" y="1728"/>
                  <a:pt x="1237" y="1731"/>
                </a:cubicBezTo>
                <a:cubicBezTo>
                  <a:pt x="1237" y="1732"/>
                  <a:pt x="1237" y="1732"/>
                  <a:pt x="1238" y="1733"/>
                </a:cubicBezTo>
                <a:cubicBezTo>
                  <a:pt x="1256" y="1734"/>
                  <a:pt x="1259" y="1720"/>
                  <a:pt x="1274" y="1725"/>
                </a:cubicBezTo>
                <a:cubicBezTo>
                  <a:pt x="1265" y="1727"/>
                  <a:pt x="1259" y="1734"/>
                  <a:pt x="1252" y="1733"/>
                </a:cubicBezTo>
                <a:cubicBezTo>
                  <a:pt x="1251" y="1741"/>
                  <a:pt x="1234" y="1749"/>
                  <a:pt x="1223" y="1750"/>
                </a:cubicBezTo>
                <a:cubicBezTo>
                  <a:pt x="1237" y="1751"/>
                  <a:pt x="1248" y="1745"/>
                  <a:pt x="1258" y="1739"/>
                </a:cubicBezTo>
                <a:cubicBezTo>
                  <a:pt x="1263" y="1735"/>
                  <a:pt x="1268" y="1731"/>
                  <a:pt x="1273" y="1728"/>
                </a:cubicBezTo>
                <a:cubicBezTo>
                  <a:pt x="1277" y="1725"/>
                  <a:pt x="1283" y="1721"/>
                  <a:pt x="1288" y="1719"/>
                </a:cubicBezTo>
                <a:cubicBezTo>
                  <a:pt x="1289" y="1721"/>
                  <a:pt x="1287" y="1724"/>
                  <a:pt x="1285" y="1726"/>
                </a:cubicBezTo>
                <a:cubicBezTo>
                  <a:pt x="1283" y="1728"/>
                  <a:pt x="1281" y="1729"/>
                  <a:pt x="1286" y="1730"/>
                </a:cubicBezTo>
                <a:cubicBezTo>
                  <a:pt x="1299" y="1721"/>
                  <a:pt x="1317" y="1718"/>
                  <a:pt x="1334" y="1715"/>
                </a:cubicBezTo>
                <a:cubicBezTo>
                  <a:pt x="1347" y="1713"/>
                  <a:pt x="1359" y="1711"/>
                  <a:pt x="1368" y="1708"/>
                </a:cubicBezTo>
                <a:cubicBezTo>
                  <a:pt x="1358" y="1714"/>
                  <a:pt x="1348" y="1719"/>
                  <a:pt x="1338" y="1723"/>
                </a:cubicBezTo>
                <a:cubicBezTo>
                  <a:pt x="1329" y="1727"/>
                  <a:pt x="1321" y="1729"/>
                  <a:pt x="1312" y="1731"/>
                </a:cubicBezTo>
                <a:cubicBezTo>
                  <a:pt x="1306" y="1732"/>
                  <a:pt x="1318" y="1733"/>
                  <a:pt x="1312" y="1735"/>
                </a:cubicBezTo>
                <a:cubicBezTo>
                  <a:pt x="1304" y="1735"/>
                  <a:pt x="1293" y="1739"/>
                  <a:pt x="1281" y="1744"/>
                </a:cubicBezTo>
                <a:cubicBezTo>
                  <a:pt x="1269" y="1749"/>
                  <a:pt x="1256" y="1755"/>
                  <a:pt x="1245" y="1761"/>
                </a:cubicBezTo>
                <a:cubicBezTo>
                  <a:pt x="1245" y="1759"/>
                  <a:pt x="1247" y="1758"/>
                  <a:pt x="1244" y="1757"/>
                </a:cubicBezTo>
                <a:cubicBezTo>
                  <a:pt x="1236" y="1771"/>
                  <a:pt x="1213" y="1770"/>
                  <a:pt x="1202" y="1777"/>
                </a:cubicBezTo>
                <a:cubicBezTo>
                  <a:pt x="1204" y="1777"/>
                  <a:pt x="1206" y="1776"/>
                  <a:pt x="1206" y="1778"/>
                </a:cubicBezTo>
                <a:cubicBezTo>
                  <a:pt x="1178" y="1784"/>
                  <a:pt x="1142" y="1797"/>
                  <a:pt x="1119" y="1813"/>
                </a:cubicBezTo>
                <a:cubicBezTo>
                  <a:pt x="1118" y="1811"/>
                  <a:pt x="1117" y="1810"/>
                  <a:pt x="1117" y="1808"/>
                </a:cubicBezTo>
                <a:cubicBezTo>
                  <a:pt x="1090" y="1823"/>
                  <a:pt x="1051" y="1844"/>
                  <a:pt x="1017" y="1849"/>
                </a:cubicBezTo>
                <a:cubicBezTo>
                  <a:pt x="1018" y="1852"/>
                  <a:pt x="1017" y="1854"/>
                  <a:pt x="1013" y="1855"/>
                </a:cubicBezTo>
                <a:cubicBezTo>
                  <a:pt x="973" y="1868"/>
                  <a:pt x="932" y="1887"/>
                  <a:pt x="891" y="1905"/>
                </a:cubicBezTo>
                <a:cubicBezTo>
                  <a:pt x="851" y="1924"/>
                  <a:pt x="812" y="1942"/>
                  <a:pt x="775" y="1955"/>
                </a:cubicBezTo>
                <a:cubicBezTo>
                  <a:pt x="778" y="1954"/>
                  <a:pt x="781" y="1952"/>
                  <a:pt x="781" y="1955"/>
                </a:cubicBezTo>
                <a:cubicBezTo>
                  <a:pt x="745" y="1962"/>
                  <a:pt x="717" y="1977"/>
                  <a:pt x="687" y="1990"/>
                </a:cubicBezTo>
                <a:cubicBezTo>
                  <a:pt x="683" y="1990"/>
                  <a:pt x="679" y="1987"/>
                  <a:pt x="675" y="1986"/>
                </a:cubicBezTo>
                <a:cubicBezTo>
                  <a:pt x="678" y="1992"/>
                  <a:pt x="679" y="1988"/>
                  <a:pt x="683" y="1994"/>
                </a:cubicBezTo>
                <a:cubicBezTo>
                  <a:pt x="666" y="1994"/>
                  <a:pt x="647" y="2003"/>
                  <a:pt x="634" y="2012"/>
                </a:cubicBezTo>
                <a:cubicBezTo>
                  <a:pt x="633" y="2011"/>
                  <a:pt x="633" y="2010"/>
                  <a:pt x="632" y="2008"/>
                </a:cubicBezTo>
                <a:cubicBezTo>
                  <a:pt x="623" y="2018"/>
                  <a:pt x="610" y="2026"/>
                  <a:pt x="598" y="2027"/>
                </a:cubicBezTo>
                <a:cubicBezTo>
                  <a:pt x="600" y="2026"/>
                  <a:pt x="601" y="2028"/>
                  <a:pt x="602" y="2030"/>
                </a:cubicBezTo>
                <a:cubicBezTo>
                  <a:pt x="593" y="2035"/>
                  <a:pt x="586" y="2039"/>
                  <a:pt x="583" y="2035"/>
                </a:cubicBezTo>
                <a:cubicBezTo>
                  <a:pt x="579" y="2038"/>
                  <a:pt x="572" y="2040"/>
                  <a:pt x="567" y="2037"/>
                </a:cubicBezTo>
                <a:cubicBezTo>
                  <a:pt x="561" y="2042"/>
                  <a:pt x="570" y="2044"/>
                  <a:pt x="567" y="2047"/>
                </a:cubicBezTo>
                <a:cubicBezTo>
                  <a:pt x="533" y="2059"/>
                  <a:pt x="493" y="2076"/>
                  <a:pt x="454" y="2096"/>
                </a:cubicBezTo>
                <a:cubicBezTo>
                  <a:pt x="414" y="2116"/>
                  <a:pt x="374" y="2137"/>
                  <a:pt x="340" y="2158"/>
                </a:cubicBezTo>
                <a:cubicBezTo>
                  <a:pt x="398" y="2128"/>
                  <a:pt x="459" y="2102"/>
                  <a:pt x="518" y="2068"/>
                </a:cubicBezTo>
                <a:cubicBezTo>
                  <a:pt x="520" y="2072"/>
                  <a:pt x="529" y="2061"/>
                  <a:pt x="529" y="2068"/>
                </a:cubicBezTo>
                <a:cubicBezTo>
                  <a:pt x="560" y="2048"/>
                  <a:pt x="609" y="2038"/>
                  <a:pt x="639" y="2018"/>
                </a:cubicBezTo>
                <a:cubicBezTo>
                  <a:pt x="640" y="2019"/>
                  <a:pt x="640" y="2022"/>
                  <a:pt x="642" y="2021"/>
                </a:cubicBezTo>
                <a:cubicBezTo>
                  <a:pt x="638" y="2017"/>
                  <a:pt x="644" y="2014"/>
                  <a:pt x="646" y="2011"/>
                </a:cubicBezTo>
                <a:cubicBezTo>
                  <a:pt x="652" y="2016"/>
                  <a:pt x="663" y="2004"/>
                  <a:pt x="674" y="2007"/>
                </a:cubicBezTo>
                <a:cubicBezTo>
                  <a:pt x="674" y="2000"/>
                  <a:pt x="698" y="1997"/>
                  <a:pt x="703" y="1996"/>
                </a:cubicBezTo>
                <a:cubicBezTo>
                  <a:pt x="704" y="1994"/>
                  <a:pt x="702" y="1991"/>
                  <a:pt x="706" y="1989"/>
                </a:cubicBezTo>
                <a:cubicBezTo>
                  <a:pt x="709" y="1993"/>
                  <a:pt x="714" y="1985"/>
                  <a:pt x="720" y="1987"/>
                </a:cubicBezTo>
                <a:cubicBezTo>
                  <a:pt x="722" y="1979"/>
                  <a:pt x="733" y="1979"/>
                  <a:pt x="741" y="1974"/>
                </a:cubicBezTo>
                <a:cubicBezTo>
                  <a:pt x="746" y="1981"/>
                  <a:pt x="755" y="1972"/>
                  <a:pt x="764" y="1969"/>
                </a:cubicBezTo>
                <a:cubicBezTo>
                  <a:pt x="767" y="1965"/>
                  <a:pt x="760" y="1966"/>
                  <a:pt x="764" y="1964"/>
                </a:cubicBezTo>
                <a:cubicBezTo>
                  <a:pt x="811" y="1949"/>
                  <a:pt x="853" y="1928"/>
                  <a:pt x="905" y="1913"/>
                </a:cubicBezTo>
                <a:cubicBezTo>
                  <a:pt x="904" y="1914"/>
                  <a:pt x="902" y="1915"/>
                  <a:pt x="902" y="1916"/>
                </a:cubicBezTo>
                <a:cubicBezTo>
                  <a:pt x="908" y="1915"/>
                  <a:pt x="904" y="1911"/>
                  <a:pt x="910" y="1910"/>
                </a:cubicBezTo>
                <a:cubicBezTo>
                  <a:pt x="911" y="1913"/>
                  <a:pt x="914" y="1911"/>
                  <a:pt x="912" y="1915"/>
                </a:cubicBezTo>
                <a:cubicBezTo>
                  <a:pt x="920" y="1909"/>
                  <a:pt x="932" y="1908"/>
                  <a:pt x="941" y="1905"/>
                </a:cubicBezTo>
                <a:cubicBezTo>
                  <a:pt x="942" y="1900"/>
                  <a:pt x="937" y="1903"/>
                  <a:pt x="936" y="1901"/>
                </a:cubicBezTo>
                <a:cubicBezTo>
                  <a:pt x="940" y="1900"/>
                  <a:pt x="939" y="1897"/>
                  <a:pt x="944" y="1897"/>
                </a:cubicBezTo>
                <a:cubicBezTo>
                  <a:pt x="945" y="1899"/>
                  <a:pt x="940" y="1900"/>
                  <a:pt x="943" y="1903"/>
                </a:cubicBezTo>
                <a:cubicBezTo>
                  <a:pt x="952" y="1902"/>
                  <a:pt x="947" y="1896"/>
                  <a:pt x="956" y="1895"/>
                </a:cubicBezTo>
                <a:cubicBezTo>
                  <a:pt x="957" y="1902"/>
                  <a:pt x="966" y="1893"/>
                  <a:pt x="973" y="1895"/>
                </a:cubicBezTo>
                <a:cubicBezTo>
                  <a:pt x="974" y="1889"/>
                  <a:pt x="975" y="1888"/>
                  <a:pt x="973" y="1886"/>
                </a:cubicBezTo>
                <a:cubicBezTo>
                  <a:pt x="978" y="1885"/>
                  <a:pt x="982" y="1884"/>
                  <a:pt x="983" y="1880"/>
                </a:cubicBezTo>
                <a:cubicBezTo>
                  <a:pt x="984" y="1881"/>
                  <a:pt x="984" y="1883"/>
                  <a:pt x="985" y="1884"/>
                </a:cubicBezTo>
                <a:cubicBezTo>
                  <a:pt x="988" y="1882"/>
                  <a:pt x="1000" y="1871"/>
                  <a:pt x="1005" y="1877"/>
                </a:cubicBezTo>
                <a:cubicBezTo>
                  <a:pt x="996" y="1878"/>
                  <a:pt x="991" y="1888"/>
                  <a:pt x="979" y="1886"/>
                </a:cubicBezTo>
                <a:cubicBezTo>
                  <a:pt x="984" y="1897"/>
                  <a:pt x="1014" y="1871"/>
                  <a:pt x="1024" y="1879"/>
                </a:cubicBezTo>
                <a:cubicBezTo>
                  <a:pt x="985" y="1895"/>
                  <a:pt x="953" y="1904"/>
                  <a:pt x="912" y="1920"/>
                </a:cubicBezTo>
                <a:cubicBezTo>
                  <a:pt x="912" y="1922"/>
                  <a:pt x="916" y="1922"/>
                  <a:pt x="914" y="1924"/>
                </a:cubicBezTo>
                <a:cubicBezTo>
                  <a:pt x="910" y="1924"/>
                  <a:pt x="904" y="1929"/>
                  <a:pt x="902" y="1927"/>
                </a:cubicBezTo>
                <a:cubicBezTo>
                  <a:pt x="903" y="1923"/>
                  <a:pt x="911" y="1927"/>
                  <a:pt x="909" y="1921"/>
                </a:cubicBezTo>
                <a:cubicBezTo>
                  <a:pt x="899" y="1924"/>
                  <a:pt x="883" y="1932"/>
                  <a:pt x="879" y="1934"/>
                </a:cubicBezTo>
                <a:cubicBezTo>
                  <a:pt x="882" y="1933"/>
                  <a:pt x="892" y="1934"/>
                  <a:pt x="887" y="1939"/>
                </a:cubicBezTo>
                <a:cubicBezTo>
                  <a:pt x="853" y="1945"/>
                  <a:pt x="816" y="1965"/>
                  <a:pt x="788" y="1976"/>
                </a:cubicBezTo>
                <a:cubicBezTo>
                  <a:pt x="747" y="1992"/>
                  <a:pt x="705" y="2006"/>
                  <a:pt x="660" y="2023"/>
                </a:cubicBezTo>
                <a:cubicBezTo>
                  <a:pt x="659" y="2022"/>
                  <a:pt x="659" y="2021"/>
                  <a:pt x="659" y="2020"/>
                </a:cubicBezTo>
                <a:cubicBezTo>
                  <a:pt x="645" y="2033"/>
                  <a:pt x="627" y="2031"/>
                  <a:pt x="617" y="2043"/>
                </a:cubicBezTo>
                <a:cubicBezTo>
                  <a:pt x="611" y="2044"/>
                  <a:pt x="606" y="2045"/>
                  <a:pt x="603" y="2042"/>
                </a:cubicBezTo>
                <a:cubicBezTo>
                  <a:pt x="600" y="2044"/>
                  <a:pt x="592" y="2045"/>
                  <a:pt x="593" y="2048"/>
                </a:cubicBezTo>
                <a:cubicBezTo>
                  <a:pt x="601" y="2044"/>
                  <a:pt x="606" y="2044"/>
                  <a:pt x="608" y="2049"/>
                </a:cubicBezTo>
                <a:cubicBezTo>
                  <a:pt x="599" y="2054"/>
                  <a:pt x="573" y="2065"/>
                  <a:pt x="560" y="2068"/>
                </a:cubicBezTo>
                <a:cubicBezTo>
                  <a:pt x="546" y="2080"/>
                  <a:pt x="519" y="2087"/>
                  <a:pt x="507" y="2099"/>
                </a:cubicBezTo>
                <a:cubicBezTo>
                  <a:pt x="519" y="2098"/>
                  <a:pt x="538" y="2078"/>
                  <a:pt x="546" y="2090"/>
                </a:cubicBezTo>
                <a:cubicBezTo>
                  <a:pt x="533" y="2092"/>
                  <a:pt x="529" y="2105"/>
                  <a:pt x="515" y="2106"/>
                </a:cubicBezTo>
                <a:cubicBezTo>
                  <a:pt x="518" y="2110"/>
                  <a:pt x="514" y="2112"/>
                  <a:pt x="506" y="2114"/>
                </a:cubicBezTo>
                <a:cubicBezTo>
                  <a:pt x="503" y="2128"/>
                  <a:pt x="472" y="2130"/>
                  <a:pt x="461" y="2143"/>
                </a:cubicBezTo>
                <a:cubicBezTo>
                  <a:pt x="456" y="2142"/>
                  <a:pt x="449" y="2143"/>
                  <a:pt x="443" y="2145"/>
                </a:cubicBezTo>
                <a:cubicBezTo>
                  <a:pt x="444" y="2149"/>
                  <a:pt x="450" y="2143"/>
                  <a:pt x="447" y="2149"/>
                </a:cubicBezTo>
                <a:cubicBezTo>
                  <a:pt x="451" y="2148"/>
                  <a:pt x="456" y="2142"/>
                  <a:pt x="458" y="2145"/>
                </a:cubicBezTo>
                <a:cubicBezTo>
                  <a:pt x="422" y="2166"/>
                  <a:pt x="398" y="2182"/>
                  <a:pt x="367" y="2200"/>
                </a:cubicBezTo>
                <a:cubicBezTo>
                  <a:pt x="374" y="2212"/>
                  <a:pt x="350" y="2212"/>
                  <a:pt x="347" y="2217"/>
                </a:cubicBezTo>
                <a:cubicBezTo>
                  <a:pt x="357" y="2219"/>
                  <a:pt x="333" y="2226"/>
                  <a:pt x="327" y="2229"/>
                </a:cubicBezTo>
                <a:cubicBezTo>
                  <a:pt x="313" y="2238"/>
                  <a:pt x="298" y="2251"/>
                  <a:pt x="292" y="2258"/>
                </a:cubicBezTo>
                <a:cubicBezTo>
                  <a:pt x="302" y="2259"/>
                  <a:pt x="307" y="2246"/>
                  <a:pt x="318" y="2244"/>
                </a:cubicBezTo>
                <a:cubicBezTo>
                  <a:pt x="320" y="2247"/>
                  <a:pt x="320" y="2251"/>
                  <a:pt x="317" y="2253"/>
                </a:cubicBezTo>
                <a:cubicBezTo>
                  <a:pt x="315" y="2252"/>
                  <a:pt x="306" y="2259"/>
                  <a:pt x="309" y="2262"/>
                </a:cubicBezTo>
                <a:cubicBezTo>
                  <a:pt x="318" y="2256"/>
                  <a:pt x="323" y="2255"/>
                  <a:pt x="332" y="2253"/>
                </a:cubicBezTo>
                <a:cubicBezTo>
                  <a:pt x="325" y="2262"/>
                  <a:pt x="317" y="2277"/>
                  <a:pt x="302" y="2275"/>
                </a:cubicBezTo>
                <a:cubicBezTo>
                  <a:pt x="300" y="2280"/>
                  <a:pt x="296" y="2283"/>
                  <a:pt x="290" y="2287"/>
                </a:cubicBezTo>
                <a:cubicBezTo>
                  <a:pt x="285" y="2290"/>
                  <a:pt x="279" y="2294"/>
                  <a:pt x="273" y="2299"/>
                </a:cubicBezTo>
                <a:cubicBezTo>
                  <a:pt x="279" y="2304"/>
                  <a:pt x="263" y="2310"/>
                  <a:pt x="253" y="2317"/>
                </a:cubicBezTo>
                <a:cubicBezTo>
                  <a:pt x="249" y="2327"/>
                  <a:pt x="258" y="2325"/>
                  <a:pt x="247" y="2334"/>
                </a:cubicBezTo>
                <a:cubicBezTo>
                  <a:pt x="252" y="2334"/>
                  <a:pt x="253" y="2328"/>
                  <a:pt x="257" y="2330"/>
                </a:cubicBezTo>
                <a:cubicBezTo>
                  <a:pt x="257" y="2337"/>
                  <a:pt x="258" y="2345"/>
                  <a:pt x="247" y="2351"/>
                </a:cubicBezTo>
                <a:cubicBezTo>
                  <a:pt x="246" y="2349"/>
                  <a:pt x="248" y="2347"/>
                  <a:pt x="247" y="2345"/>
                </a:cubicBezTo>
                <a:cubicBezTo>
                  <a:pt x="240" y="2351"/>
                  <a:pt x="233" y="2360"/>
                  <a:pt x="233" y="2363"/>
                </a:cubicBezTo>
                <a:cubicBezTo>
                  <a:pt x="224" y="2364"/>
                  <a:pt x="227" y="2367"/>
                  <a:pt x="223" y="2371"/>
                </a:cubicBezTo>
                <a:cubicBezTo>
                  <a:pt x="215" y="2377"/>
                  <a:pt x="200" y="2381"/>
                  <a:pt x="201" y="2390"/>
                </a:cubicBezTo>
                <a:cubicBezTo>
                  <a:pt x="208" y="2389"/>
                  <a:pt x="213" y="2380"/>
                  <a:pt x="219" y="2385"/>
                </a:cubicBezTo>
                <a:cubicBezTo>
                  <a:pt x="215" y="2392"/>
                  <a:pt x="207" y="2388"/>
                  <a:pt x="209" y="2393"/>
                </a:cubicBezTo>
                <a:cubicBezTo>
                  <a:pt x="216" y="2394"/>
                  <a:pt x="227" y="2379"/>
                  <a:pt x="232" y="2385"/>
                </a:cubicBezTo>
                <a:cubicBezTo>
                  <a:pt x="223" y="2391"/>
                  <a:pt x="223" y="2391"/>
                  <a:pt x="223" y="2391"/>
                </a:cubicBezTo>
                <a:cubicBezTo>
                  <a:pt x="225" y="2395"/>
                  <a:pt x="233" y="2389"/>
                  <a:pt x="231" y="2396"/>
                </a:cubicBezTo>
                <a:cubicBezTo>
                  <a:pt x="232" y="2394"/>
                  <a:pt x="239" y="2393"/>
                  <a:pt x="237" y="2390"/>
                </a:cubicBezTo>
                <a:cubicBezTo>
                  <a:pt x="234" y="2393"/>
                  <a:pt x="232" y="2392"/>
                  <a:pt x="230" y="2390"/>
                </a:cubicBezTo>
                <a:cubicBezTo>
                  <a:pt x="234" y="2387"/>
                  <a:pt x="243" y="2383"/>
                  <a:pt x="249" y="2379"/>
                </a:cubicBezTo>
                <a:cubicBezTo>
                  <a:pt x="243" y="2393"/>
                  <a:pt x="218" y="2409"/>
                  <a:pt x="205" y="2416"/>
                </a:cubicBezTo>
                <a:cubicBezTo>
                  <a:pt x="206" y="2419"/>
                  <a:pt x="207" y="2422"/>
                  <a:pt x="205" y="2425"/>
                </a:cubicBezTo>
                <a:cubicBezTo>
                  <a:pt x="212" y="2421"/>
                  <a:pt x="219" y="2416"/>
                  <a:pt x="209" y="2419"/>
                </a:cubicBezTo>
                <a:cubicBezTo>
                  <a:pt x="214" y="2414"/>
                  <a:pt x="218" y="2417"/>
                  <a:pt x="221" y="2418"/>
                </a:cubicBezTo>
                <a:cubicBezTo>
                  <a:pt x="214" y="2430"/>
                  <a:pt x="212" y="2422"/>
                  <a:pt x="204" y="2429"/>
                </a:cubicBezTo>
                <a:cubicBezTo>
                  <a:pt x="209" y="2427"/>
                  <a:pt x="213" y="2427"/>
                  <a:pt x="211" y="2433"/>
                </a:cubicBezTo>
                <a:close/>
                <a:moveTo>
                  <a:pt x="892" y="1553"/>
                </a:moveTo>
                <a:cubicBezTo>
                  <a:pt x="892" y="1548"/>
                  <a:pt x="898" y="1549"/>
                  <a:pt x="901" y="1550"/>
                </a:cubicBezTo>
                <a:cubicBezTo>
                  <a:pt x="902" y="1553"/>
                  <a:pt x="893" y="1554"/>
                  <a:pt x="892" y="1553"/>
                </a:cubicBezTo>
                <a:close/>
                <a:moveTo>
                  <a:pt x="1184" y="1440"/>
                </a:moveTo>
                <a:cubicBezTo>
                  <a:pt x="1184" y="1440"/>
                  <a:pt x="1185" y="1439"/>
                  <a:pt x="1186" y="1438"/>
                </a:cubicBezTo>
                <a:cubicBezTo>
                  <a:pt x="1187" y="1438"/>
                  <a:pt x="1188" y="1438"/>
                  <a:pt x="1188" y="1437"/>
                </a:cubicBezTo>
                <a:cubicBezTo>
                  <a:pt x="1189" y="1437"/>
                  <a:pt x="1189" y="1437"/>
                  <a:pt x="1189" y="1437"/>
                </a:cubicBezTo>
                <a:cubicBezTo>
                  <a:pt x="1189" y="1436"/>
                  <a:pt x="1189" y="1436"/>
                  <a:pt x="1189" y="1436"/>
                </a:cubicBezTo>
                <a:cubicBezTo>
                  <a:pt x="1190" y="1435"/>
                  <a:pt x="1191" y="1434"/>
                  <a:pt x="1192" y="1433"/>
                </a:cubicBezTo>
                <a:cubicBezTo>
                  <a:pt x="1192" y="1434"/>
                  <a:pt x="1192" y="1435"/>
                  <a:pt x="1193" y="1437"/>
                </a:cubicBezTo>
                <a:cubicBezTo>
                  <a:pt x="1192" y="1437"/>
                  <a:pt x="1191" y="1437"/>
                  <a:pt x="1190" y="1438"/>
                </a:cubicBezTo>
                <a:cubicBezTo>
                  <a:pt x="1190" y="1438"/>
                  <a:pt x="1190" y="1439"/>
                  <a:pt x="1190" y="1439"/>
                </a:cubicBezTo>
                <a:cubicBezTo>
                  <a:pt x="1189" y="1439"/>
                  <a:pt x="1190" y="1440"/>
                  <a:pt x="1189" y="1440"/>
                </a:cubicBezTo>
                <a:cubicBezTo>
                  <a:pt x="1189" y="1440"/>
                  <a:pt x="1189" y="1440"/>
                  <a:pt x="1189" y="1440"/>
                </a:cubicBezTo>
                <a:cubicBezTo>
                  <a:pt x="1189" y="1441"/>
                  <a:pt x="1189" y="1441"/>
                  <a:pt x="1189" y="1441"/>
                </a:cubicBezTo>
                <a:cubicBezTo>
                  <a:pt x="1186" y="1442"/>
                  <a:pt x="1186" y="1439"/>
                  <a:pt x="1184" y="1440"/>
                </a:cubicBezTo>
                <a:close/>
                <a:moveTo>
                  <a:pt x="1294" y="1242"/>
                </a:moveTo>
                <a:cubicBezTo>
                  <a:pt x="1297" y="1242"/>
                  <a:pt x="1299" y="1242"/>
                  <a:pt x="1299" y="1241"/>
                </a:cubicBezTo>
                <a:cubicBezTo>
                  <a:pt x="1303" y="1241"/>
                  <a:pt x="1303" y="1242"/>
                  <a:pt x="1303" y="1244"/>
                </a:cubicBezTo>
                <a:cubicBezTo>
                  <a:pt x="1299" y="1243"/>
                  <a:pt x="1300" y="1244"/>
                  <a:pt x="1296" y="1243"/>
                </a:cubicBezTo>
                <a:cubicBezTo>
                  <a:pt x="1296" y="1244"/>
                  <a:pt x="1299" y="1247"/>
                  <a:pt x="1293" y="1246"/>
                </a:cubicBezTo>
                <a:cubicBezTo>
                  <a:pt x="1295" y="1245"/>
                  <a:pt x="1294" y="1244"/>
                  <a:pt x="1294" y="1242"/>
                </a:cubicBezTo>
                <a:close/>
                <a:moveTo>
                  <a:pt x="830" y="661"/>
                </a:moveTo>
                <a:cubicBezTo>
                  <a:pt x="828" y="665"/>
                  <a:pt x="828" y="658"/>
                  <a:pt x="824" y="659"/>
                </a:cubicBezTo>
                <a:cubicBezTo>
                  <a:pt x="824" y="658"/>
                  <a:pt x="824" y="656"/>
                  <a:pt x="825" y="655"/>
                </a:cubicBezTo>
                <a:cubicBezTo>
                  <a:pt x="828" y="656"/>
                  <a:pt x="829" y="657"/>
                  <a:pt x="831" y="658"/>
                </a:cubicBezTo>
                <a:cubicBezTo>
                  <a:pt x="829" y="659"/>
                  <a:pt x="828" y="660"/>
                  <a:pt x="830" y="661"/>
                </a:cubicBezTo>
                <a:close/>
                <a:moveTo>
                  <a:pt x="756" y="80"/>
                </a:moveTo>
                <a:cubicBezTo>
                  <a:pt x="742" y="76"/>
                  <a:pt x="723" y="82"/>
                  <a:pt x="720" y="75"/>
                </a:cubicBezTo>
                <a:cubicBezTo>
                  <a:pt x="728" y="73"/>
                  <a:pt x="754" y="72"/>
                  <a:pt x="756" y="80"/>
                </a:cubicBezTo>
                <a:close/>
                <a:moveTo>
                  <a:pt x="1700" y="1889"/>
                </a:moveTo>
                <a:cubicBezTo>
                  <a:pt x="1706" y="1884"/>
                  <a:pt x="1711" y="1879"/>
                  <a:pt x="1717" y="1875"/>
                </a:cubicBezTo>
                <a:cubicBezTo>
                  <a:pt x="1723" y="1870"/>
                  <a:pt x="1729" y="1865"/>
                  <a:pt x="1737" y="1860"/>
                </a:cubicBezTo>
                <a:cubicBezTo>
                  <a:pt x="1733" y="1866"/>
                  <a:pt x="1727" y="1871"/>
                  <a:pt x="1721" y="1876"/>
                </a:cubicBezTo>
                <a:cubicBezTo>
                  <a:pt x="1714" y="1881"/>
                  <a:pt x="1707" y="1885"/>
                  <a:pt x="1700" y="1889"/>
                </a:cubicBezTo>
                <a:close/>
                <a:moveTo>
                  <a:pt x="222" y="2415"/>
                </a:moveTo>
                <a:cubicBezTo>
                  <a:pt x="220" y="2413"/>
                  <a:pt x="225" y="2411"/>
                  <a:pt x="222" y="2409"/>
                </a:cubicBezTo>
                <a:cubicBezTo>
                  <a:pt x="226" y="2405"/>
                  <a:pt x="228" y="2408"/>
                  <a:pt x="233" y="2403"/>
                </a:cubicBezTo>
                <a:cubicBezTo>
                  <a:pt x="234" y="2405"/>
                  <a:pt x="231" y="2406"/>
                  <a:pt x="229" y="2407"/>
                </a:cubicBezTo>
                <a:cubicBezTo>
                  <a:pt x="230" y="2409"/>
                  <a:pt x="231" y="2409"/>
                  <a:pt x="232" y="2409"/>
                </a:cubicBezTo>
                <a:cubicBezTo>
                  <a:pt x="233" y="2412"/>
                  <a:pt x="224" y="2416"/>
                  <a:pt x="222" y="2415"/>
                </a:cubicBezTo>
                <a:close/>
                <a:moveTo>
                  <a:pt x="261" y="2333"/>
                </a:moveTo>
                <a:cubicBezTo>
                  <a:pt x="261" y="2330"/>
                  <a:pt x="266" y="2327"/>
                  <a:pt x="271" y="2324"/>
                </a:cubicBezTo>
                <a:cubicBezTo>
                  <a:pt x="272" y="2328"/>
                  <a:pt x="267" y="2332"/>
                  <a:pt x="264" y="2335"/>
                </a:cubicBezTo>
                <a:cubicBezTo>
                  <a:pt x="264" y="2333"/>
                  <a:pt x="263" y="2333"/>
                  <a:pt x="261" y="2333"/>
                </a:cubicBezTo>
                <a:close/>
                <a:moveTo>
                  <a:pt x="323" y="2248"/>
                </a:moveTo>
                <a:cubicBezTo>
                  <a:pt x="323" y="2245"/>
                  <a:pt x="335" y="2233"/>
                  <a:pt x="338" y="2240"/>
                </a:cubicBezTo>
                <a:cubicBezTo>
                  <a:pt x="330" y="2243"/>
                  <a:pt x="331" y="2244"/>
                  <a:pt x="323" y="2248"/>
                </a:cubicBezTo>
                <a:close/>
                <a:moveTo>
                  <a:pt x="577" y="2278"/>
                </a:moveTo>
                <a:cubicBezTo>
                  <a:pt x="569" y="2279"/>
                  <a:pt x="588" y="2266"/>
                  <a:pt x="588" y="2273"/>
                </a:cubicBezTo>
                <a:cubicBezTo>
                  <a:pt x="586" y="2274"/>
                  <a:pt x="578" y="2276"/>
                  <a:pt x="577" y="2278"/>
                </a:cubicBezTo>
                <a:close/>
                <a:moveTo>
                  <a:pt x="623" y="2264"/>
                </a:moveTo>
                <a:cubicBezTo>
                  <a:pt x="620" y="2262"/>
                  <a:pt x="630" y="2258"/>
                  <a:pt x="624" y="2259"/>
                </a:cubicBezTo>
                <a:cubicBezTo>
                  <a:pt x="625" y="2257"/>
                  <a:pt x="639" y="2248"/>
                  <a:pt x="640" y="2253"/>
                </a:cubicBezTo>
                <a:cubicBezTo>
                  <a:pt x="631" y="2256"/>
                  <a:pt x="628" y="2260"/>
                  <a:pt x="623" y="2264"/>
                </a:cubicBezTo>
                <a:close/>
                <a:moveTo>
                  <a:pt x="789" y="1682"/>
                </a:moveTo>
                <a:cubicBezTo>
                  <a:pt x="787" y="1678"/>
                  <a:pt x="799" y="1674"/>
                  <a:pt x="803" y="1675"/>
                </a:cubicBezTo>
                <a:cubicBezTo>
                  <a:pt x="802" y="1681"/>
                  <a:pt x="791" y="1681"/>
                  <a:pt x="789" y="1682"/>
                </a:cubicBezTo>
                <a:close/>
                <a:moveTo>
                  <a:pt x="960" y="1894"/>
                </a:moveTo>
                <a:cubicBezTo>
                  <a:pt x="957" y="1888"/>
                  <a:pt x="967" y="1890"/>
                  <a:pt x="970" y="1888"/>
                </a:cubicBezTo>
                <a:cubicBezTo>
                  <a:pt x="971" y="1892"/>
                  <a:pt x="963" y="1895"/>
                  <a:pt x="960" y="1894"/>
                </a:cubicBezTo>
                <a:close/>
                <a:moveTo>
                  <a:pt x="1169" y="1812"/>
                </a:moveTo>
                <a:cubicBezTo>
                  <a:pt x="1173" y="1816"/>
                  <a:pt x="1160" y="1816"/>
                  <a:pt x="1160" y="1820"/>
                </a:cubicBezTo>
                <a:cubicBezTo>
                  <a:pt x="1162" y="1821"/>
                  <a:pt x="1165" y="1817"/>
                  <a:pt x="1170" y="1818"/>
                </a:cubicBezTo>
                <a:cubicBezTo>
                  <a:pt x="1183" y="1797"/>
                  <a:pt x="1221" y="1795"/>
                  <a:pt x="1248" y="1784"/>
                </a:cubicBezTo>
                <a:cubicBezTo>
                  <a:pt x="1258" y="1780"/>
                  <a:pt x="1268" y="1775"/>
                  <a:pt x="1277" y="1770"/>
                </a:cubicBezTo>
                <a:cubicBezTo>
                  <a:pt x="1286" y="1766"/>
                  <a:pt x="1294" y="1762"/>
                  <a:pt x="1302" y="1760"/>
                </a:cubicBezTo>
                <a:cubicBezTo>
                  <a:pt x="1304" y="1761"/>
                  <a:pt x="1307" y="1760"/>
                  <a:pt x="1308" y="1762"/>
                </a:cubicBezTo>
                <a:cubicBezTo>
                  <a:pt x="1313" y="1756"/>
                  <a:pt x="1322" y="1758"/>
                  <a:pt x="1331" y="1755"/>
                </a:cubicBezTo>
                <a:cubicBezTo>
                  <a:pt x="1335" y="1758"/>
                  <a:pt x="1330" y="1759"/>
                  <a:pt x="1339" y="1755"/>
                </a:cubicBezTo>
                <a:cubicBezTo>
                  <a:pt x="1337" y="1758"/>
                  <a:pt x="1341" y="1758"/>
                  <a:pt x="1342" y="1761"/>
                </a:cubicBezTo>
                <a:cubicBezTo>
                  <a:pt x="1337" y="1764"/>
                  <a:pt x="1337" y="1760"/>
                  <a:pt x="1335" y="1759"/>
                </a:cubicBezTo>
                <a:cubicBezTo>
                  <a:pt x="1333" y="1762"/>
                  <a:pt x="1330" y="1765"/>
                  <a:pt x="1330" y="1769"/>
                </a:cubicBezTo>
                <a:cubicBezTo>
                  <a:pt x="1326" y="1769"/>
                  <a:pt x="1324" y="1766"/>
                  <a:pt x="1320" y="1766"/>
                </a:cubicBezTo>
                <a:cubicBezTo>
                  <a:pt x="1316" y="1768"/>
                  <a:pt x="1317" y="1771"/>
                  <a:pt x="1314" y="1772"/>
                </a:cubicBezTo>
                <a:cubicBezTo>
                  <a:pt x="1319" y="1776"/>
                  <a:pt x="1332" y="1767"/>
                  <a:pt x="1340" y="1771"/>
                </a:cubicBezTo>
                <a:cubicBezTo>
                  <a:pt x="1330" y="1775"/>
                  <a:pt x="1327" y="1772"/>
                  <a:pt x="1317" y="1776"/>
                </a:cubicBezTo>
                <a:cubicBezTo>
                  <a:pt x="1323" y="1776"/>
                  <a:pt x="1330" y="1774"/>
                  <a:pt x="1336" y="1774"/>
                </a:cubicBezTo>
                <a:cubicBezTo>
                  <a:pt x="1347" y="1767"/>
                  <a:pt x="1346" y="1759"/>
                  <a:pt x="1351" y="1752"/>
                </a:cubicBezTo>
                <a:cubicBezTo>
                  <a:pt x="1353" y="1749"/>
                  <a:pt x="1356" y="1747"/>
                  <a:pt x="1361" y="1744"/>
                </a:cubicBezTo>
                <a:cubicBezTo>
                  <a:pt x="1358" y="1742"/>
                  <a:pt x="1352" y="1744"/>
                  <a:pt x="1348" y="1744"/>
                </a:cubicBezTo>
                <a:cubicBezTo>
                  <a:pt x="1353" y="1739"/>
                  <a:pt x="1360" y="1737"/>
                  <a:pt x="1367" y="1735"/>
                </a:cubicBezTo>
                <a:cubicBezTo>
                  <a:pt x="1373" y="1733"/>
                  <a:pt x="1380" y="1732"/>
                  <a:pt x="1383" y="1727"/>
                </a:cubicBezTo>
                <a:cubicBezTo>
                  <a:pt x="1386" y="1727"/>
                  <a:pt x="1390" y="1726"/>
                  <a:pt x="1392" y="1728"/>
                </a:cubicBezTo>
                <a:cubicBezTo>
                  <a:pt x="1395" y="1727"/>
                  <a:pt x="1398" y="1724"/>
                  <a:pt x="1401" y="1722"/>
                </a:cubicBezTo>
                <a:cubicBezTo>
                  <a:pt x="1405" y="1720"/>
                  <a:pt x="1408" y="1718"/>
                  <a:pt x="1410" y="1720"/>
                </a:cubicBezTo>
                <a:cubicBezTo>
                  <a:pt x="1414" y="1719"/>
                  <a:pt x="1409" y="1716"/>
                  <a:pt x="1413" y="1715"/>
                </a:cubicBezTo>
                <a:cubicBezTo>
                  <a:pt x="1418" y="1716"/>
                  <a:pt x="1422" y="1715"/>
                  <a:pt x="1426" y="1713"/>
                </a:cubicBezTo>
                <a:cubicBezTo>
                  <a:pt x="1431" y="1712"/>
                  <a:pt x="1435" y="1710"/>
                  <a:pt x="1439" y="1707"/>
                </a:cubicBezTo>
                <a:cubicBezTo>
                  <a:pt x="1448" y="1702"/>
                  <a:pt x="1456" y="1697"/>
                  <a:pt x="1464" y="1696"/>
                </a:cubicBezTo>
                <a:cubicBezTo>
                  <a:pt x="1465" y="1694"/>
                  <a:pt x="1467" y="1692"/>
                  <a:pt x="1470" y="1689"/>
                </a:cubicBezTo>
                <a:cubicBezTo>
                  <a:pt x="1473" y="1687"/>
                  <a:pt x="1476" y="1685"/>
                  <a:pt x="1480" y="1683"/>
                </a:cubicBezTo>
                <a:cubicBezTo>
                  <a:pt x="1483" y="1681"/>
                  <a:pt x="1487" y="1679"/>
                  <a:pt x="1490" y="1678"/>
                </a:cubicBezTo>
                <a:cubicBezTo>
                  <a:pt x="1493" y="1676"/>
                  <a:pt x="1496" y="1675"/>
                  <a:pt x="1498" y="1674"/>
                </a:cubicBezTo>
                <a:cubicBezTo>
                  <a:pt x="1498" y="1671"/>
                  <a:pt x="1501" y="1668"/>
                  <a:pt x="1504" y="1664"/>
                </a:cubicBezTo>
                <a:cubicBezTo>
                  <a:pt x="1508" y="1661"/>
                  <a:pt x="1513" y="1657"/>
                  <a:pt x="1518" y="1654"/>
                </a:cubicBezTo>
                <a:cubicBezTo>
                  <a:pt x="1520" y="1653"/>
                  <a:pt x="1523" y="1651"/>
                  <a:pt x="1525" y="1650"/>
                </a:cubicBezTo>
                <a:cubicBezTo>
                  <a:pt x="1528" y="1648"/>
                  <a:pt x="1531" y="1647"/>
                  <a:pt x="1533" y="1645"/>
                </a:cubicBezTo>
                <a:cubicBezTo>
                  <a:pt x="1536" y="1644"/>
                  <a:pt x="1539" y="1643"/>
                  <a:pt x="1541" y="1642"/>
                </a:cubicBezTo>
                <a:cubicBezTo>
                  <a:pt x="1543" y="1641"/>
                  <a:pt x="1546" y="1640"/>
                  <a:pt x="1548" y="1640"/>
                </a:cubicBezTo>
                <a:cubicBezTo>
                  <a:pt x="1550" y="1637"/>
                  <a:pt x="1552" y="1635"/>
                  <a:pt x="1554" y="1634"/>
                </a:cubicBezTo>
                <a:cubicBezTo>
                  <a:pt x="1555" y="1632"/>
                  <a:pt x="1556" y="1631"/>
                  <a:pt x="1557" y="1629"/>
                </a:cubicBezTo>
                <a:cubicBezTo>
                  <a:pt x="1557" y="1628"/>
                  <a:pt x="1558" y="1627"/>
                  <a:pt x="1559" y="1625"/>
                </a:cubicBezTo>
                <a:cubicBezTo>
                  <a:pt x="1561" y="1623"/>
                  <a:pt x="1562" y="1622"/>
                  <a:pt x="1565" y="1619"/>
                </a:cubicBezTo>
                <a:cubicBezTo>
                  <a:pt x="1564" y="1620"/>
                  <a:pt x="1563" y="1621"/>
                  <a:pt x="1562" y="1621"/>
                </a:cubicBezTo>
                <a:cubicBezTo>
                  <a:pt x="1560" y="1622"/>
                  <a:pt x="1559" y="1622"/>
                  <a:pt x="1557" y="1623"/>
                </a:cubicBezTo>
                <a:cubicBezTo>
                  <a:pt x="1554" y="1624"/>
                  <a:pt x="1552" y="1625"/>
                  <a:pt x="1553" y="1626"/>
                </a:cubicBezTo>
                <a:cubicBezTo>
                  <a:pt x="1548" y="1622"/>
                  <a:pt x="1556" y="1617"/>
                  <a:pt x="1566" y="1608"/>
                </a:cubicBezTo>
                <a:cubicBezTo>
                  <a:pt x="1566" y="1608"/>
                  <a:pt x="1566" y="1611"/>
                  <a:pt x="1564" y="1612"/>
                </a:cubicBezTo>
                <a:cubicBezTo>
                  <a:pt x="1573" y="1606"/>
                  <a:pt x="1580" y="1593"/>
                  <a:pt x="1589" y="1581"/>
                </a:cubicBezTo>
                <a:cubicBezTo>
                  <a:pt x="1597" y="1570"/>
                  <a:pt x="1607" y="1558"/>
                  <a:pt x="1622" y="1554"/>
                </a:cubicBezTo>
                <a:cubicBezTo>
                  <a:pt x="1620" y="1558"/>
                  <a:pt x="1618" y="1561"/>
                  <a:pt x="1616" y="1563"/>
                </a:cubicBezTo>
                <a:cubicBezTo>
                  <a:pt x="1614" y="1566"/>
                  <a:pt x="1613" y="1569"/>
                  <a:pt x="1613" y="1571"/>
                </a:cubicBezTo>
                <a:cubicBezTo>
                  <a:pt x="1613" y="1569"/>
                  <a:pt x="1618" y="1564"/>
                  <a:pt x="1622" y="1559"/>
                </a:cubicBezTo>
                <a:cubicBezTo>
                  <a:pt x="1625" y="1557"/>
                  <a:pt x="1626" y="1554"/>
                  <a:pt x="1627" y="1552"/>
                </a:cubicBezTo>
                <a:cubicBezTo>
                  <a:pt x="1628" y="1551"/>
                  <a:pt x="1628" y="1550"/>
                  <a:pt x="1628" y="1549"/>
                </a:cubicBezTo>
                <a:cubicBezTo>
                  <a:pt x="1628" y="1548"/>
                  <a:pt x="1628" y="1548"/>
                  <a:pt x="1628" y="1547"/>
                </a:cubicBezTo>
                <a:cubicBezTo>
                  <a:pt x="1627" y="1547"/>
                  <a:pt x="1627" y="1546"/>
                  <a:pt x="1627" y="1546"/>
                </a:cubicBezTo>
                <a:cubicBezTo>
                  <a:pt x="1629" y="1541"/>
                  <a:pt x="1633" y="1540"/>
                  <a:pt x="1636" y="1540"/>
                </a:cubicBezTo>
                <a:cubicBezTo>
                  <a:pt x="1638" y="1542"/>
                  <a:pt x="1641" y="1544"/>
                  <a:pt x="1637" y="1549"/>
                </a:cubicBezTo>
                <a:cubicBezTo>
                  <a:pt x="1639" y="1552"/>
                  <a:pt x="1641" y="1542"/>
                  <a:pt x="1644" y="1547"/>
                </a:cubicBezTo>
                <a:cubicBezTo>
                  <a:pt x="1637" y="1557"/>
                  <a:pt x="1629" y="1561"/>
                  <a:pt x="1621" y="1572"/>
                </a:cubicBezTo>
                <a:cubicBezTo>
                  <a:pt x="1627" y="1570"/>
                  <a:pt x="1633" y="1564"/>
                  <a:pt x="1640" y="1554"/>
                </a:cubicBezTo>
                <a:cubicBezTo>
                  <a:pt x="1639" y="1557"/>
                  <a:pt x="1638" y="1560"/>
                  <a:pt x="1637" y="1563"/>
                </a:cubicBezTo>
                <a:cubicBezTo>
                  <a:pt x="1635" y="1567"/>
                  <a:pt x="1634" y="1569"/>
                  <a:pt x="1632" y="1572"/>
                </a:cubicBezTo>
                <a:cubicBezTo>
                  <a:pt x="1629" y="1578"/>
                  <a:pt x="1626" y="1583"/>
                  <a:pt x="1623" y="1588"/>
                </a:cubicBezTo>
                <a:cubicBezTo>
                  <a:pt x="1619" y="1593"/>
                  <a:pt x="1615" y="1598"/>
                  <a:pt x="1610" y="1603"/>
                </a:cubicBezTo>
                <a:cubicBezTo>
                  <a:pt x="1605" y="1607"/>
                  <a:pt x="1600" y="1612"/>
                  <a:pt x="1594" y="1617"/>
                </a:cubicBezTo>
                <a:cubicBezTo>
                  <a:pt x="1597" y="1619"/>
                  <a:pt x="1600" y="1618"/>
                  <a:pt x="1603" y="1616"/>
                </a:cubicBezTo>
                <a:cubicBezTo>
                  <a:pt x="1606" y="1615"/>
                  <a:pt x="1609" y="1612"/>
                  <a:pt x="1612" y="1613"/>
                </a:cubicBezTo>
                <a:cubicBezTo>
                  <a:pt x="1610" y="1615"/>
                  <a:pt x="1608" y="1617"/>
                  <a:pt x="1606" y="1619"/>
                </a:cubicBezTo>
                <a:cubicBezTo>
                  <a:pt x="1604" y="1620"/>
                  <a:pt x="1603" y="1622"/>
                  <a:pt x="1601" y="1624"/>
                </a:cubicBezTo>
                <a:cubicBezTo>
                  <a:pt x="1598" y="1627"/>
                  <a:pt x="1596" y="1631"/>
                  <a:pt x="1593" y="1634"/>
                </a:cubicBezTo>
                <a:cubicBezTo>
                  <a:pt x="1591" y="1637"/>
                  <a:pt x="1589" y="1640"/>
                  <a:pt x="1586" y="1643"/>
                </a:cubicBezTo>
                <a:cubicBezTo>
                  <a:pt x="1583" y="1646"/>
                  <a:pt x="1581" y="1648"/>
                  <a:pt x="1577" y="1650"/>
                </a:cubicBezTo>
                <a:cubicBezTo>
                  <a:pt x="1577" y="1650"/>
                  <a:pt x="1576" y="1649"/>
                  <a:pt x="1575" y="1648"/>
                </a:cubicBezTo>
                <a:cubicBezTo>
                  <a:pt x="1572" y="1647"/>
                  <a:pt x="1575" y="1645"/>
                  <a:pt x="1578" y="1643"/>
                </a:cubicBezTo>
                <a:cubicBezTo>
                  <a:pt x="1572" y="1642"/>
                  <a:pt x="1570" y="1650"/>
                  <a:pt x="1576" y="1652"/>
                </a:cubicBezTo>
                <a:cubicBezTo>
                  <a:pt x="1571" y="1656"/>
                  <a:pt x="1570" y="1660"/>
                  <a:pt x="1563" y="1664"/>
                </a:cubicBezTo>
                <a:cubicBezTo>
                  <a:pt x="1561" y="1662"/>
                  <a:pt x="1564" y="1659"/>
                  <a:pt x="1569" y="1656"/>
                </a:cubicBezTo>
                <a:cubicBezTo>
                  <a:pt x="1559" y="1656"/>
                  <a:pt x="1554" y="1670"/>
                  <a:pt x="1547" y="1678"/>
                </a:cubicBezTo>
                <a:cubicBezTo>
                  <a:pt x="1543" y="1683"/>
                  <a:pt x="1543" y="1675"/>
                  <a:pt x="1539" y="1678"/>
                </a:cubicBezTo>
                <a:cubicBezTo>
                  <a:pt x="1538" y="1680"/>
                  <a:pt x="1535" y="1683"/>
                  <a:pt x="1531" y="1686"/>
                </a:cubicBezTo>
                <a:cubicBezTo>
                  <a:pt x="1529" y="1688"/>
                  <a:pt x="1526" y="1689"/>
                  <a:pt x="1524" y="1691"/>
                </a:cubicBezTo>
                <a:cubicBezTo>
                  <a:pt x="1521" y="1693"/>
                  <a:pt x="1519" y="1695"/>
                  <a:pt x="1516" y="1696"/>
                </a:cubicBezTo>
                <a:cubicBezTo>
                  <a:pt x="1513" y="1698"/>
                  <a:pt x="1510" y="1700"/>
                  <a:pt x="1507" y="1701"/>
                </a:cubicBezTo>
                <a:cubicBezTo>
                  <a:pt x="1504" y="1703"/>
                  <a:pt x="1502" y="1704"/>
                  <a:pt x="1499" y="1705"/>
                </a:cubicBezTo>
                <a:cubicBezTo>
                  <a:pt x="1494" y="1707"/>
                  <a:pt x="1489" y="1709"/>
                  <a:pt x="1486" y="1709"/>
                </a:cubicBezTo>
                <a:cubicBezTo>
                  <a:pt x="1483" y="1713"/>
                  <a:pt x="1482" y="1714"/>
                  <a:pt x="1487" y="1716"/>
                </a:cubicBezTo>
                <a:cubicBezTo>
                  <a:pt x="1481" y="1721"/>
                  <a:pt x="1476" y="1721"/>
                  <a:pt x="1474" y="1719"/>
                </a:cubicBezTo>
                <a:cubicBezTo>
                  <a:pt x="1472" y="1723"/>
                  <a:pt x="1468" y="1726"/>
                  <a:pt x="1462" y="1727"/>
                </a:cubicBezTo>
                <a:cubicBezTo>
                  <a:pt x="1457" y="1729"/>
                  <a:pt x="1450" y="1729"/>
                  <a:pt x="1445" y="1730"/>
                </a:cubicBezTo>
                <a:cubicBezTo>
                  <a:pt x="1438" y="1733"/>
                  <a:pt x="1451" y="1732"/>
                  <a:pt x="1445" y="1734"/>
                </a:cubicBezTo>
                <a:cubicBezTo>
                  <a:pt x="1440" y="1736"/>
                  <a:pt x="1442" y="1734"/>
                  <a:pt x="1442" y="1733"/>
                </a:cubicBezTo>
                <a:cubicBezTo>
                  <a:pt x="1438" y="1734"/>
                  <a:pt x="1438" y="1736"/>
                  <a:pt x="1437" y="1738"/>
                </a:cubicBezTo>
                <a:cubicBezTo>
                  <a:pt x="1436" y="1739"/>
                  <a:pt x="1435" y="1740"/>
                  <a:pt x="1434" y="1740"/>
                </a:cubicBezTo>
                <a:cubicBezTo>
                  <a:pt x="1433" y="1741"/>
                  <a:pt x="1431" y="1742"/>
                  <a:pt x="1429" y="1742"/>
                </a:cubicBezTo>
                <a:cubicBezTo>
                  <a:pt x="1428" y="1739"/>
                  <a:pt x="1427" y="1735"/>
                  <a:pt x="1424" y="1731"/>
                </a:cubicBezTo>
                <a:cubicBezTo>
                  <a:pt x="1420" y="1732"/>
                  <a:pt x="1426" y="1736"/>
                  <a:pt x="1426" y="1739"/>
                </a:cubicBezTo>
                <a:cubicBezTo>
                  <a:pt x="1419" y="1743"/>
                  <a:pt x="1417" y="1738"/>
                  <a:pt x="1411" y="1740"/>
                </a:cubicBezTo>
                <a:cubicBezTo>
                  <a:pt x="1414" y="1742"/>
                  <a:pt x="1413" y="1746"/>
                  <a:pt x="1411" y="1749"/>
                </a:cubicBezTo>
                <a:cubicBezTo>
                  <a:pt x="1408" y="1752"/>
                  <a:pt x="1403" y="1754"/>
                  <a:pt x="1398" y="1750"/>
                </a:cubicBezTo>
                <a:cubicBezTo>
                  <a:pt x="1404" y="1747"/>
                  <a:pt x="1407" y="1749"/>
                  <a:pt x="1411" y="1749"/>
                </a:cubicBezTo>
                <a:cubicBezTo>
                  <a:pt x="1409" y="1746"/>
                  <a:pt x="1405" y="1746"/>
                  <a:pt x="1408" y="1742"/>
                </a:cubicBezTo>
                <a:cubicBezTo>
                  <a:pt x="1400" y="1749"/>
                  <a:pt x="1398" y="1746"/>
                  <a:pt x="1387" y="1748"/>
                </a:cubicBezTo>
                <a:cubicBezTo>
                  <a:pt x="1388" y="1751"/>
                  <a:pt x="1386" y="1756"/>
                  <a:pt x="1394" y="1759"/>
                </a:cubicBezTo>
                <a:cubicBezTo>
                  <a:pt x="1386" y="1759"/>
                  <a:pt x="1378" y="1761"/>
                  <a:pt x="1371" y="1761"/>
                </a:cubicBezTo>
                <a:cubicBezTo>
                  <a:pt x="1370" y="1757"/>
                  <a:pt x="1377" y="1756"/>
                  <a:pt x="1382" y="1754"/>
                </a:cubicBezTo>
                <a:cubicBezTo>
                  <a:pt x="1385" y="1753"/>
                  <a:pt x="1376" y="1750"/>
                  <a:pt x="1375" y="1749"/>
                </a:cubicBezTo>
                <a:cubicBezTo>
                  <a:pt x="1371" y="1751"/>
                  <a:pt x="1378" y="1750"/>
                  <a:pt x="1375" y="1754"/>
                </a:cubicBezTo>
                <a:cubicBezTo>
                  <a:pt x="1370" y="1755"/>
                  <a:pt x="1366" y="1754"/>
                  <a:pt x="1360" y="1757"/>
                </a:cubicBezTo>
                <a:cubicBezTo>
                  <a:pt x="1356" y="1755"/>
                  <a:pt x="1360" y="1755"/>
                  <a:pt x="1358" y="1752"/>
                </a:cubicBezTo>
                <a:cubicBezTo>
                  <a:pt x="1355" y="1754"/>
                  <a:pt x="1354" y="1755"/>
                  <a:pt x="1353" y="1757"/>
                </a:cubicBezTo>
                <a:cubicBezTo>
                  <a:pt x="1351" y="1763"/>
                  <a:pt x="1354" y="1767"/>
                  <a:pt x="1344" y="1770"/>
                </a:cubicBezTo>
                <a:cubicBezTo>
                  <a:pt x="1345" y="1771"/>
                  <a:pt x="1348" y="1772"/>
                  <a:pt x="1351" y="1771"/>
                </a:cubicBezTo>
                <a:cubicBezTo>
                  <a:pt x="1342" y="1780"/>
                  <a:pt x="1328" y="1783"/>
                  <a:pt x="1315" y="1786"/>
                </a:cubicBezTo>
                <a:cubicBezTo>
                  <a:pt x="1311" y="1787"/>
                  <a:pt x="1308" y="1787"/>
                  <a:pt x="1305" y="1788"/>
                </a:cubicBezTo>
                <a:cubicBezTo>
                  <a:pt x="1302" y="1789"/>
                  <a:pt x="1299" y="1790"/>
                  <a:pt x="1296" y="1790"/>
                </a:cubicBezTo>
                <a:cubicBezTo>
                  <a:pt x="1291" y="1792"/>
                  <a:pt x="1286" y="1794"/>
                  <a:pt x="1283" y="1798"/>
                </a:cubicBezTo>
                <a:cubicBezTo>
                  <a:pt x="1276" y="1797"/>
                  <a:pt x="1279" y="1795"/>
                  <a:pt x="1273" y="1800"/>
                </a:cubicBezTo>
                <a:cubicBezTo>
                  <a:pt x="1267" y="1794"/>
                  <a:pt x="1274" y="1789"/>
                  <a:pt x="1280" y="1784"/>
                </a:cubicBezTo>
                <a:cubicBezTo>
                  <a:pt x="1282" y="1786"/>
                  <a:pt x="1280" y="1788"/>
                  <a:pt x="1280" y="1790"/>
                </a:cubicBezTo>
                <a:cubicBezTo>
                  <a:pt x="1285" y="1789"/>
                  <a:pt x="1291" y="1789"/>
                  <a:pt x="1297" y="1787"/>
                </a:cubicBezTo>
                <a:cubicBezTo>
                  <a:pt x="1299" y="1787"/>
                  <a:pt x="1300" y="1787"/>
                  <a:pt x="1302" y="1786"/>
                </a:cubicBezTo>
                <a:cubicBezTo>
                  <a:pt x="1304" y="1786"/>
                  <a:pt x="1305" y="1785"/>
                  <a:pt x="1307" y="1784"/>
                </a:cubicBezTo>
                <a:cubicBezTo>
                  <a:pt x="1310" y="1783"/>
                  <a:pt x="1313" y="1781"/>
                  <a:pt x="1316" y="1778"/>
                </a:cubicBezTo>
                <a:cubicBezTo>
                  <a:pt x="1311" y="1779"/>
                  <a:pt x="1307" y="1780"/>
                  <a:pt x="1303" y="1781"/>
                </a:cubicBezTo>
                <a:cubicBezTo>
                  <a:pt x="1301" y="1782"/>
                  <a:pt x="1300" y="1782"/>
                  <a:pt x="1298" y="1782"/>
                </a:cubicBezTo>
                <a:cubicBezTo>
                  <a:pt x="1296" y="1782"/>
                  <a:pt x="1294" y="1783"/>
                  <a:pt x="1293" y="1783"/>
                </a:cubicBezTo>
                <a:cubicBezTo>
                  <a:pt x="1286" y="1784"/>
                  <a:pt x="1280" y="1784"/>
                  <a:pt x="1273" y="1786"/>
                </a:cubicBezTo>
                <a:cubicBezTo>
                  <a:pt x="1273" y="1781"/>
                  <a:pt x="1272" y="1782"/>
                  <a:pt x="1269" y="1780"/>
                </a:cubicBezTo>
                <a:cubicBezTo>
                  <a:pt x="1263" y="1784"/>
                  <a:pt x="1276" y="1786"/>
                  <a:pt x="1270" y="1790"/>
                </a:cubicBezTo>
                <a:cubicBezTo>
                  <a:pt x="1266" y="1787"/>
                  <a:pt x="1256" y="1798"/>
                  <a:pt x="1245" y="1796"/>
                </a:cubicBezTo>
                <a:cubicBezTo>
                  <a:pt x="1243" y="1797"/>
                  <a:pt x="1246" y="1798"/>
                  <a:pt x="1248" y="1798"/>
                </a:cubicBezTo>
                <a:cubicBezTo>
                  <a:pt x="1246" y="1802"/>
                  <a:pt x="1240" y="1796"/>
                  <a:pt x="1235" y="1800"/>
                </a:cubicBezTo>
                <a:cubicBezTo>
                  <a:pt x="1236" y="1800"/>
                  <a:pt x="1239" y="1800"/>
                  <a:pt x="1241" y="1800"/>
                </a:cubicBezTo>
                <a:cubicBezTo>
                  <a:pt x="1241" y="1805"/>
                  <a:pt x="1237" y="1800"/>
                  <a:pt x="1234" y="1803"/>
                </a:cubicBezTo>
                <a:cubicBezTo>
                  <a:pt x="1234" y="1804"/>
                  <a:pt x="1236" y="1803"/>
                  <a:pt x="1238" y="1803"/>
                </a:cubicBezTo>
                <a:cubicBezTo>
                  <a:pt x="1238" y="1807"/>
                  <a:pt x="1229" y="1807"/>
                  <a:pt x="1228" y="1811"/>
                </a:cubicBezTo>
                <a:cubicBezTo>
                  <a:pt x="1225" y="1809"/>
                  <a:pt x="1217" y="1807"/>
                  <a:pt x="1215" y="1814"/>
                </a:cubicBezTo>
                <a:cubicBezTo>
                  <a:pt x="1189" y="1816"/>
                  <a:pt x="1163" y="1825"/>
                  <a:pt x="1138" y="1833"/>
                </a:cubicBezTo>
                <a:cubicBezTo>
                  <a:pt x="1138" y="1832"/>
                  <a:pt x="1137" y="1831"/>
                  <a:pt x="1137" y="1829"/>
                </a:cubicBezTo>
                <a:cubicBezTo>
                  <a:pt x="1121" y="1841"/>
                  <a:pt x="1104" y="1843"/>
                  <a:pt x="1087" y="1850"/>
                </a:cubicBezTo>
                <a:cubicBezTo>
                  <a:pt x="1096" y="1836"/>
                  <a:pt x="1121" y="1835"/>
                  <a:pt x="1140" y="1827"/>
                </a:cubicBezTo>
                <a:cubicBezTo>
                  <a:pt x="1150" y="1822"/>
                  <a:pt x="1157" y="1814"/>
                  <a:pt x="1169" y="1812"/>
                </a:cubicBezTo>
                <a:close/>
                <a:moveTo>
                  <a:pt x="1033" y="1870"/>
                </a:moveTo>
                <a:cubicBezTo>
                  <a:pt x="1041" y="1856"/>
                  <a:pt x="1069" y="1856"/>
                  <a:pt x="1086" y="1846"/>
                </a:cubicBezTo>
                <a:cubicBezTo>
                  <a:pt x="1077" y="1859"/>
                  <a:pt x="1047" y="1865"/>
                  <a:pt x="1033" y="1870"/>
                </a:cubicBezTo>
                <a:close/>
                <a:moveTo>
                  <a:pt x="1212" y="2055"/>
                </a:moveTo>
                <a:cubicBezTo>
                  <a:pt x="1216" y="2047"/>
                  <a:pt x="1224" y="2048"/>
                  <a:pt x="1234" y="2043"/>
                </a:cubicBezTo>
                <a:cubicBezTo>
                  <a:pt x="1230" y="2048"/>
                  <a:pt x="1221" y="2056"/>
                  <a:pt x="1212" y="2055"/>
                </a:cubicBezTo>
                <a:close/>
                <a:moveTo>
                  <a:pt x="1326" y="1753"/>
                </a:moveTo>
                <a:cubicBezTo>
                  <a:pt x="1324" y="1750"/>
                  <a:pt x="1326" y="1748"/>
                  <a:pt x="1331" y="1747"/>
                </a:cubicBezTo>
                <a:cubicBezTo>
                  <a:pt x="1332" y="1748"/>
                  <a:pt x="1333" y="1749"/>
                  <a:pt x="1333" y="1751"/>
                </a:cubicBezTo>
                <a:cubicBezTo>
                  <a:pt x="1331" y="1752"/>
                  <a:pt x="1328" y="1752"/>
                  <a:pt x="1326" y="1753"/>
                </a:cubicBezTo>
                <a:close/>
                <a:moveTo>
                  <a:pt x="1464" y="2019"/>
                </a:moveTo>
                <a:cubicBezTo>
                  <a:pt x="1465" y="2017"/>
                  <a:pt x="1466" y="2016"/>
                  <a:pt x="1468" y="2016"/>
                </a:cubicBezTo>
                <a:cubicBezTo>
                  <a:pt x="1475" y="2012"/>
                  <a:pt x="1486" y="2011"/>
                  <a:pt x="1493" y="2009"/>
                </a:cubicBezTo>
                <a:cubicBezTo>
                  <a:pt x="1490" y="2013"/>
                  <a:pt x="1477" y="2016"/>
                  <a:pt x="1469" y="2018"/>
                </a:cubicBezTo>
                <a:cubicBezTo>
                  <a:pt x="1467" y="2018"/>
                  <a:pt x="1465" y="2018"/>
                  <a:pt x="1464" y="2019"/>
                </a:cubicBezTo>
                <a:close/>
                <a:moveTo>
                  <a:pt x="1354" y="1763"/>
                </a:moveTo>
                <a:cubicBezTo>
                  <a:pt x="1355" y="1763"/>
                  <a:pt x="1355" y="1763"/>
                  <a:pt x="1356" y="1763"/>
                </a:cubicBezTo>
                <a:cubicBezTo>
                  <a:pt x="1360" y="1763"/>
                  <a:pt x="1362" y="1769"/>
                  <a:pt x="1361" y="1772"/>
                </a:cubicBezTo>
                <a:cubicBezTo>
                  <a:pt x="1360" y="1772"/>
                  <a:pt x="1360" y="1772"/>
                  <a:pt x="1360" y="1772"/>
                </a:cubicBezTo>
                <a:cubicBezTo>
                  <a:pt x="1353" y="1773"/>
                  <a:pt x="1357" y="1767"/>
                  <a:pt x="1354" y="1763"/>
                </a:cubicBezTo>
                <a:close/>
                <a:moveTo>
                  <a:pt x="1361" y="1763"/>
                </a:moveTo>
                <a:cubicBezTo>
                  <a:pt x="1360" y="1761"/>
                  <a:pt x="1364" y="1760"/>
                  <a:pt x="1366" y="1759"/>
                </a:cubicBezTo>
                <a:cubicBezTo>
                  <a:pt x="1366" y="1764"/>
                  <a:pt x="1371" y="1762"/>
                  <a:pt x="1371" y="1765"/>
                </a:cubicBezTo>
                <a:cubicBezTo>
                  <a:pt x="1366" y="1767"/>
                  <a:pt x="1365" y="1763"/>
                  <a:pt x="1361" y="1763"/>
                </a:cubicBezTo>
                <a:close/>
                <a:moveTo>
                  <a:pt x="1475" y="1988"/>
                </a:moveTo>
                <a:cubicBezTo>
                  <a:pt x="1476" y="1986"/>
                  <a:pt x="1480" y="1983"/>
                  <a:pt x="1484" y="1982"/>
                </a:cubicBezTo>
                <a:cubicBezTo>
                  <a:pt x="1488" y="1980"/>
                  <a:pt x="1492" y="1980"/>
                  <a:pt x="1493" y="1983"/>
                </a:cubicBezTo>
                <a:cubicBezTo>
                  <a:pt x="1485" y="1987"/>
                  <a:pt x="1482" y="1985"/>
                  <a:pt x="1475" y="1988"/>
                </a:cubicBezTo>
                <a:close/>
                <a:moveTo>
                  <a:pt x="1569" y="1968"/>
                </a:moveTo>
                <a:cubicBezTo>
                  <a:pt x="1576" y="1966"/>
                  <a:pt x="1585" y="1964"/>
                  <a:pt x="1588" y="1959"/>
                </a:cubicBezTo>
                <a:cubicBezTo>
                  <a:pt x="1592" y="1958"/>
                  <a:pt x="1588" y="1962"/>
                  <a:pt x="1583" y="1966"/>
                </a:cubicBezTo>
                <a:cubicBezTo>
                  <a:pt x="1577" y="1969"/>
                  <a:pt x="1571" y="1972"/>
                  <a:pt x="1569" y="1968"/>
                </a:cubicBezTo>
                <a:close/>
                <a:moveTo>
                  <a:pt x="1401" y="1699"/>
                </a:moveTo>
                <a:cubicBezTo>
                  <a:pt x="1400" y="1697"/>
                  <a:pt x="1402" y="1696"/>
                  <a:pt x="1405" y="1695"/>
                </a:cubicBezTo>
                <a:cubicBezTo>
                  <a:pt x="1407" y="1694"/>
                  <a:pt x="1411" y="1694"/>
                  <a:pt x="1413" y="1693"/>
                </a:cubicBezTo>
                <a:cubicBezTo>
                  <a:pt x="1414" y="1699"/>
                  <a:pt x="1406" y="1697"/>
                  <a:pt x="1401" y="1699"/>
                </a:cubicBezTo>
                <a:close/>
                <a:moveTo>
                  <a:pt x="1587" y="1973"/>
                </a:moveTo>
                <a:cubicBezTo>
                  <a:pt x="1584" y="1969"/>
                  <a:pt x="1608" y="1963"/>
                  <a:pt x="1609" y="1958"/>
                </a:cubicBezTo>
                <a:cubicBezTo>
                  <a:pt x="1619" y="1953"/>
                  <a:pt x="1608" y="1966"/>
                  <a:pt x="1615" y="1961"/>
                </a:cubicBezTo>
                <a:cubicBezTo>
                  <a:pt x="1612" y="1963"/>
                  <a:pt x="1608" y="1966"/>
                  <a:pt x="1603" y="1968"/>
                </a:cubicBezTo>
                <a:cubicBezTo>
                  <a:pt x="1598" y="1970"/>
                  <a:pt x="1592" y="1972"/>
                  <a:pt x="1587" y="1973"/>
                </a:cubicBezTo>
                <a:close/>
                <a:moveTo>
                  <a:pt x="1272" y="1457"/>
                </a:moveTo>
                <a:cubicBezTo>
                  <a:pt x="1270" y="1454"/>
                  <a:pt x="1272" y="1454"/>
                  <a:pt x="1271" y="1451"/>
                </a:cubicBezTo>
                <a:cubicBezTo>
                  <a:pt x="1272" y="1451"/>
                  <a:pt x="1274" y="1454"/>
                  <a:pt x="1276" y="1452"/>
                </a:cubicBezTo>
                <a:cubicBezTo>
                  <a:pt x="1278" y="1455"/>
                  <a:pt x="1274" y="1456"/>
                  <a:pt x="1272" y="1457"/>
                </a:cubicBezTo>
                <a:close/>
                <a:moveTo>
                  <a:pt x="1282" y="1456"/>
                </a:moveTo>
                <a:cubicBezTo>
                  <a:pt x="1283" y="1454"/>
                  <a:pt x="1284" y="1453"/>
                  <a:pt x="1286" y="1452"/>
                </a:cubicBezTo>
                <a:cubicBezTo>
                  <a:pt x="1287" y="1450"/>
                  <a:pt x="1289" y="1449"/>
                  <a:pt x="1291" y="1449"/>
                </a:cubicBezTo>
                <a:cubicBezTo>
                  <a:pt x="1294" y="1454"/>
                  <a:pt x="1285" y="1455"/>
                  <a:pt x="1282" y="1456"/>
                </a:cubicBezTo>
                <a:close/>
                <a:moveTo>
                  <a:pt x="1261" y="1424"/>
                </a:moveTo>
                <a:cubicBezTo>
                  <a:pt x="1265" y="1426"/>
                  <a:pt x="1264" y="1421"/>
                  <a:pt x="1267" y="1423"/>
                </a:cubicBezTo>
                <a:cubicBezTo>
                  <a:pt x="1271" y="1427"/>
                  <a:pt x="1263" y="1429"/>
                  <a:pt x="1261" y="1424"/>
                </a:cubicBezTo>
                <a:close/>
                <a:moveTo>
                  <a:pt x="1282" y="1450"/>
                </a:moveTo>
                <a:cubicBezTo>
                  <a:pt x="1280" y="1447"/>
                  <a:pt x="1281" y="1444"/>
                  <a:pt x="1285" y="1445"/>
                </a:cubicBezTo>
                <a:cubicBezTo>
                  <a:pt x="1285" y="1448"/>
                  <a:pt x="1285" y="1452"/>
                  <a:pt x="1282" y="1450"/>
                </a:cubicBezTo>
                <a:close/>
                <a:moveTo>
                  <a:pt x="1296" y="1444"/>
                </a:moveTo>
                <a:cubicBezTo>
                  <a:pt x="1295" y="1441"/>
                  <a:pt x="1296" y="1438"/>
                  <a:pt x="1300" y="1438"/>
                </a:cubicBezTo>
                <a:cubicBezTo>
                  <a:pt x="1302" y="1441"/>
                  <a:pt x="1297" y="1441"/>
                  <a:pt x="1297" y="1442"/>
                </a:cubicBezTo>
                <a:cubicBezTo>
                  <a:pt x="1299" y="1444"/>
                  <a:pt x="1300" y="1441"/>
                  <a:pt x="1302" y="1441"/>
                </a:cubicBezTo>
                <a:cubicBezTo>
                  <a:pt x="1303" y="1445"/>
                  <a:pt x="1299" y="1444"/>
                  <a:pt x="1296" y="1444"/>
                </a:cubicBezTo>
                <a:close/>
                <a:moveTo>
                  <a:pt x="1313" y="1421"/>
                </a:moveTo>
                <a:cubicBezTo>
                  <a:pt x="1310" y="1418"/>
                  <a:pt x="1312" y="1417"/>
                  <a:pt x="1313" y="1416"/>
                </a:cubicBezTo>
                <a:cubicBezTo>
                  <a:pt x="1315" y="1416"/>
                  <a:pt x="1318" y="1415"/>
                  <a:pt x="1317" y="1413"/>
                </a:cubicBezTo>
                <a:cubicBezTo>
                  <a:pt x="1320" y="1419"/>
                  <a:pt x="1314" y="1417"/>
                  <a:pt x="1313" y="1421"/>
                </a:cubicBezTo>
                <a:close/>
                <a:moveTo>
                  <a:pt x="1320" y="1423"/>
                </a:moveTo>
                <a:cubicBezTo>
                  <a:pt x="1318" y="1420"/>
                  <a:pt x="1324" y="1417"/>
                  <a:pt x="1326" y="1418"/>
                </a:cubicBezTo>
                <a:cubicBezTo>
                  <a:pt x="1329" y="1420"/>
                  <a:pt x="1322" y="1420"/>
                  <a:pt x="1328" y="1423"/>
                </a:cubicBezTo>
                <a:cubicBezTo>
                  <a:pt x="1325" y="1422"/>
                  <a:pt x="1322" y="1423"/>
                  <a:pt x="1320" y="1423"/>
                </a:cubicBezTo>
                <a:close/>
                <a:moveTo>
                  <a:pt x="1551" y="1618"/>
                </a:moveTo>
                <a:cubicBezTo>
                  <a:pt x="1553" y="1614"/>
                  <a:pt x="1554" y="1611"/>
                  <a:pt x="1556" y="1608"/>
                </a:cubicBezTo>
                <a:cubicBezTo>
                  <a:pt x="1557" y="1606"/>
                  <a:pt x="1559" y="1603"/>
                  <a:pt x="1560" y="1601"/>
                </a:cubicBezTo>
                <a:cubicBezTo>
                  <a:pt x="1562" y="1598"/>
                  <a:pt x="1564" y="1596"/>
                  <a:pt x="1566" y="1593"/>
                </a:cubicBezTo>
                <a:cubicBezTo>
                  <a:pt x="1567" y="1592"/>
                  <a:pt x="1568" y="1591"/>
                  <a:pt x="1569" y="1589"/>
                </a:cubicBezTo>
                <a:cubicBezTo>
                  <a:pt x="1570" y="1588"/>
                  <a:pt x="1571" y="1586"/>
                  <a:pt x="1572" y="1584"/>
                </a:cubicBezTo>
                <a:cubicBezTo>
                  <a:pt x="1574" y="1587"/>
                  <a:pt x="1566" y="1591"/>
                  <a:pt x="1573" y="1592"/>
                </a:cubicBezTo>
                <a:cubicBezTo>
                  <a:pt x="1563" y="1601"/>
                  <a:pt x="1560" y="1609"/>
                  <a:pt x="1551" y="1618"/>
                </a:cubicBezTo>
                <a:close/>
                <a:moveTo>
                  <a:pt x="1320" y="1415"/>
                </a:moveTo>
                <a:cubicBezTo>
                  <a:pt x="1320" y="1412"/>
                  <a:pt x="1319" y="1403"/>
                  <a:pt x="1328" y="1407"/>
                </a:cubicBezTo>
                <a:cubicBezTo>
                  <a:pt x="1323" y="1407"/>
                  <a:pt x="1323" y="1412"/>
                  <a:pt x="1320" y="1415"/>
                </a:cubicBezTo>
                <a:close/>
                <a:moveTo>
                  <a:pt x="1333" y="1420"/>
                </a:moveTo>
                <a:cubicBezTo>
                  <a:pt x="1330" y="1417"/>
                  <a:pt x="1329" y="1413"/>
                  <a:pt x="1332" y="1414"/>
                </a:cubicBezTo>
                <a:cubicBezTo>
                  <a:pt x="1334" y="1416"/>
                  <a:pt x="1335" y="1418"/>
                  <a:pt x="1333" y="1420"/>
                </a:cubicBezTo>
                <a:close/>
                <a:moveTo>
                  <a:pt x="1331" y="1413"/>
                </a:moveTo>
                <a:cubicBezTo>
                  <a:pt x="1331" y="1411"/>
                  <a:pt x="1333" y="1409"/>
                  <a:pt x="1334" y="1408"/>
                </a:cubicBezTo>
                <a:cubicBezTo>
                  <a:pt x="1336" y="1406"/>
                  <a:pt x="1338" y="1404"/>
                  <a:pt x="1339" y="1402"/>
                </a:cubicBezTo>
                <a:cubicBezTo>
                  <a:pt x="1344" y="1408"/>
                  <a:pt x="1332" y="1408"/>
                  <a:pt x="1339" y="1414"/>
                </a:cubicBezTo>
                <a:cubicBezTo>
                  <a:pt x="1338" y="1415"/>
                  <a:pt x="1337" y="1415"/>
                  <a:pt x="1335" y="1415"/>
                </a:cubicBezTo>
                <a:cubicBezTo>
                  <a:pt x="1335" y="1413"/>
                  <a:pt x="1333" y="1409"/>
                  <a:pt x="1331" y="1413"/>
                </a:cubicBezTo>
                <a:close/>
                <a:moveTo>
                  <a:pt x="1863" y="1737"/>
                </a:moveTo>
                <a:cubicBezTo>
                  <a:pt x="1860" y="1737"/>
                  <a:pt x="1861" y="1735"/>
                  <a:pt x="1863" y="1732"/>
                </a:cubicBezTo>
                <a:cubicBezTo>
                  <a:pt x="1865" y="1729"/>
                  <a:pt x="1868" y="1726"/>
                  <a:pt x="1869" y="1724"/>
                </a:cubicBezTo>
                <a:cubicBezTo>
                  <a:pt x="1875" y="1725"/>
                  <a:pt x="1868" y="1735"/>
                  <a:pt x="1863" y="1737"/>
                </a:cubicBezTo>
                <a:close/>
                <a:moveTo>
                  <a:pt x="1347" y="1397"/>
                </a:moveTo>
                <a:cubicBezTo>
                  <a:pt x="1349" y="1391"/>
                  <a:pt x="1356" y="1384"/>
                  <a:pt x="1358" y="1374"/>
                </a:cubicBezTo>
                <a:cubicBezTo>
                  <a:pt x="1352" y="1371"/>
                  <a:pt x="1357" y="1378"/>
                  <a:pt x="1352" y="1377"/>
                </a:cubicBezTo>
                <a:cubicBezTo>
                  <a:pt x="1348" y="1374"/>
                  <a:pt x="1353" y="1372"/>
                  <a:pt x="1354" y="1369"/>
                </a:cubicBezTo>
                <a:cubicBezTo>
                  <a:pt x="1360" y="1370"/>
                  <a:pt x="1360" y="1374"/>
                  <a:pt x="1366" y="1376"/>
                </a:cubicBezTo>
                <a:cubicBezTo>
                  <a:pt x="1365" y="1377"/>
                  <a:pt x="1365" y="1378"/>
                  <a:pt x="1364" y="1379"/>
                </a:cubicBezTo>
                <a:cubicBezTo>
                  <a:pt x="1363" y="1380"/>
                  <a:pt x="1363" y="1381"/>
                  <a:pt x="1362" y="1382"/>
                </a:cubicBezTo>
                <a:cubicBezTo>
                  <a:pt x="1361" y="1384"/>
                  <a:pt x="1360" y="1386"/>
                  <a:pt x="1359" y="1388"/>
                </a:cubicBezTo>
                <a:cubicBezTo>
                  <a:pt x="1358" y="1390"/>
                  <a:pt x="1356" y="1392"/>
                  <a:pt x="1354" y="1394"/>
                </a:cubicBezTo>
                <a:cubicBezTo>
                  <a:pt x="1352" y="1395"/>
                  <a:pt x="1350" y="1396"/>
                  <a:pt x="1347" y="1397"/>
                </a:cubicBezTo>
                <a:close/>
                <a:moveTo>
                  <a:pt x="1644" y="1544"/>
                </a:moveTo>
                <a:cubicBezTo>
                  <a:pt x="1641" y="1542"/>
                  <a:pt x="1641" y="1539"/>
                  <a:pt x="1643" y="1536"/>
                </a:cubicBezTo>
                <a:cubicBezTo>
                  <a:pt x="1645" y="1532"/>
                  <a:pt x="1648" y="1528"/>
                  <a:pt x="1650" y="1524"/>
                </a:cubicBezTo>
                <a:cubicBezTo>
                  <a:pt x="1656" y="1528"/>
                  <a:pt x="1648" y="1538"/>
                  <a:pt x="1644" y="1544"/>
                </a:cubicBezTo>
                <a:close/>
                <a:moveTo>
                  <a:pt x="1647" y="1518"/>
                </a:moveTo>
                <a:cubicBezTo>
                  <a:pt x="1643" y="1516"/>
                  <a:pt x="1647" y="1509"/>
                  <a:pt x="1650" y="1506"/>
                </a:cubicBezTo>
                <a:cubicBezTo>
                  <a:pt x="1652" y="1504"/>
                  <a:pt x="1653" y="1502"/>
                  <a:pt x="1653" y="1503"/>
                </a:cubicBezTo>
                <a:cubicBezTo>
                  <a:pt x="1654" y="1503"/>
                  <a:pt x="1653" y="1506"/>
                  <a:pt x="1649" y="1510"/>
                </a:cubicBezTo>
                <a:cubicBezTo>
                  <a:pt x="1650" y="1512"/>
                  <a:pt x="1649" y="1515"/>
                  <a:pt x="1647" y="1518"/>
                </a:cubicBezTo>
                <a:close/>
                <a:moveTo>
                  <a:pt x="1362" y="1361"/>
                </a:moveTo>
                <a:cubicBezTo>
                  <a:pt x="1356" y="1359"/>
                  <a:pt x="1362" y="1357"/>
                  <a:pt x="1362" y="1354"/>
                </a:cubicBezTo>
                <a:cubicBezTo>
                  <a:pt x="1365" y="1357"/>
                  <a:pt x="1362" y="1357"/>
                  <a:pt x="1362" y="1361"/>
                </a:cubicBezTo>
                <a:close/>
                <a:moveTo>
                  <a:pt x="1369" y="1357"/>
                </a:moveTo>
                <a:cubicBezTo>
                  <a:pt x="1366" y="1355"/>
                  <a:pt x="1365" y="1353"/>
                  <a:pt x="1365" y="1350"/>
                </a:cubicBezTo>
                <a:cubicBezTo>
                  <a:pt x="1366" y="1352"/>
                  <a:pt x="1368" y="1353"/>
                  <a:pt x="1371" y="1354"/>
                </a:cubicBezTo>
                <a:lnTo>
                  <a:pt x="1369" y="1357"/>
                </a:lnTo>
                <a:close/>
                <a:moveTo>
                  <a:pt x="1361" y="1332"/>
                </a:moveTo>
                <a:cubicBezTo>
                  <a:pt x="1360" y="1331"/>
                  <a:pt x="1357" y="1327"/>
                  <a:pt x="1360" y="1328"/>
                </a:cubicBezTo>
                <a:cubicBezTo>
                  <a:pt x="1361" y="1327"/>
                  <a:pt x="1359" y="1327"/>
                  <a:pt x="1358" y="1326"/>
                </a:cubicBezTo>
                <a:cubicBezTo>
                  <a:pt x="1360" y="1325"/>
                  <a:pt x="1360" y="1326"/>
                  <a:pt x="1364" y="1328"/>
                </a:cubicBezTo>
                <a:cubicBezTo>
                  <a:pt x="1364" y="1330"/>
                  <a:pt x="1361" y="1329"/>
                  <a:pt x="1361" y="1332"/>
                </a:cubicBezTo>
                <a:close/>
                <a:moveTo>
                  <a:pt x="1365" y="1325"/>
                </a:moveTo>
                <a:cubicBezTo>
                  <a:pt x="1364" y="1324"/>
                  <a:pt x="1363" y="1323"/>
                  <a:pt x="1362" y="1324"/>
                </a:cubicBezTo>
                <a:cubicBezTo>
                  <a:pt x="1359" y="1323"/>
                  <a:pt x="1362" y="1321"/>
                  <a:pt x="1362" y="1319"/>
                </a:cubicBezTo>
                <a:cubicBezTo>
                  <a:pt x="1364" y="1321"/>
                  <a:pt x="1367" y="1322"/>
                  <a:pt x="1365" y="1325"/>
                </a:cubicBezTo>
                <a:close/>
                <a:moveTo>
                  <a:pt x="1356" y="1302"/>
                </a:moveTo>
                <a:cubicBezTo>
                  <a:pt x="1351" y="1300"/>
                  <a:pt x="1357" y="1299"/>
                  <a:pt x="1354" y="1296"/>
                </a:cubicBezTo>
                <a:cubicBezTo>
                  <a:pt x="1360" y="1297"/>
                  <a:pt x="1355" y="1300"/>
                  <a:pt x="1356" y="1302"/>
                </a:cubicBezTo>
                <a:close/>
                <a:moveTo>
                  <a:pt x="1303" y="1288"/>
                </a:moveTo>
                <a:cubicBezTo>
                  <a:pt x="1304" y="1287"/>
                  <a:pt x="1305" y="1286"/>
                  <a:pt x="1307" y="1286"/>
                </a:cubicBezTo>
                <a:cubicBezTo>
                  <a:pt x="1309" y="1285"/>
                  <a:pt x="1312" y="1285"/>
                  <a:pt x="1316" y="1287"/>
                </a:cubicBezTo>
                <a:cubicBezTo>
                  <a:pt x="1311" y="1287"/>
                  <a:pt x="1310" y="1289"/>
                  <a:pt x="1303" y="1288"/>
                </a:cubicBezTo>
                <a:close/>
                <a:moveTo>
                  <a:pt x="1349" y="1297"/>
                </a:moveTo>
                <a:cubicBezTo>
                  <a:pt x="1347" y="1295"/>
                  <a:pt x="1345" y="1291"/>
                  <a:pt x="1343" y="1295"/>
                </a:cubicBezTo>
                <a:cubicBezTo>
                  <a:pt x="1339" y="1294"/>
                  <a:pt x="1339" y="1292"/>
                  <a:pt x="1340" y="1291"/>
                </a:cubicBezTo>
                <a:cubicBezTo>
                  <a:pt x="1341" y="1290"/>
                  <a:pt x="1342" y="1289"/>
                  <a:pt x="1342" y="1287"/>
                </a:cubicBezTo>
                <a:cubicBezTo>
                  <a:pt x="1345" y="1289"/>
                  <a:pt x="1346" y="1290"/>
                  <a:pt x="1347" y="1292"/>
                </a:cubicBezTo>
                <a:cubicBezTo>
                  <a:pt x="1347" y="1293"/>
                  <a:pt x="1348" y="1294"/>
                  <a:pt x="1349" y="1297"/>
                </a:cubicBezTo>
                <a:close/>
                <a:moveTo>
                  <a:pt x="2012" y="1409"/>
                </a:moveTo>
                <a:cubicBezTo>
                  <a:pt x="2010" y="1404"/>
                  <a:pt x="2009" y="1411"/>
                  <a:pt x="2007" y="1406"/>
                </a:cubicBezTo>
                <a:cubicBezTo>
                  <a:pt x="2010" y="1397"/>
                  <a:pt x="2011" y="1391"/>
                  <a:pt x="2013" y="1385"/>
                </a:cubicBezTo>
                <a:cubicBezTo>
                  <a:pt x="2014" y="1380"/>
                  <a:pt x="2014" y="1374"/>
                  <a:pt x="2015" y="1366"/>
                </a:cubicBezTo>
                <a:cubicBezTo>
                  <a:pt x="2020" y="1372"/>
                  <a:pt x="2014" y="1395"/>
                  <a:pt x="2012" y="1409"/>
                </a:cubicBezTo>
                <a:close/>
                <a:moveTo>
                  <a:pt x="1315" y="1285"/>
                </a:moveTo>
                <a:cubicBezTo>
                  <a:pt x="1311" y="1285"/>
                  <a:pt x="1310" y="1283"/>
                  <a:pt x="1310" y="1282"/>
                </a:cubicBezTo>
                <a:cubicBezTo>
                  <a:pt x="1310" y="1281"/>
                  <a:pt x="1312" y="1280"/>
                  <a:pt x="1315" y="1281"/>
                </a:cubicBezTo>
                <a:cubicBezTo>
                  <a:pt x="1314" y="1283"/>
                  <a:pt x="1319" y="1284"/>
                  <a:pt x="1315" y="1285"/>
                </a:cubicBezTo>
                <a:close/>
                <a:moveTo>
                  <a:pt x="1353" y="1291"/>
                </a:moveTo>
                <a:cubicBezTo>
                  <a:pt x="1348" y="1290"/>
                  <a:pt x="1350" y="1285"/>
                  <a:pt x="1352" y="1285"/>
                </a:cubicBezTo>
                <a:cubicBezTo>
                  <a:pt x="1355" y="1287"/>
                  <a:pt x="1352" y="1287"/>
                  <a:pt x="1353" y="1291"/>
                </a:cubicBezTo>
                <a:close/>
                <a:moveTo>
                  <a:pt x="2017" y="1360"/>
                </a:moveTo>
                <a:cubicBezTo>
                  <a:pt x="2012" y="1362"/>
                  <a:pt x="2016" y="1344"/>
                  <a:pt x="2018" y="1342"/>
                </a:cubicBezTo>
                <a:cubicBezTo>
                  <a:pt x="2019" y="1344"/>
                  <a:pt x="2020" y="1347"/>
                  <a:pt x="2020" y="1351"/>
                </a:cubicBezTo>
                <a:cubicBezTo>
                  <a:pt x="2019" y="1354"/>
                  <a:pt x="2019" y="1358"/>
                  <a:pt x="2017" y="1360"/>
                </a:cubicBezTo>
                <a:close/>
                <a:moveTo>
                  <a:pt x="1339" y="1277"/>
                </a:moveTo>
                <a:cubicBezTo>
                  <a:pt x="1334" y="1276"/>
                  <a:pt x="1333" y="1274"/>
                  <a:pt x="1336" y="1273"/>
                </a:cubicBezTo>
                <a:cubicBezTo>
                  <a:pt x="1338" y="1274"/>
                  <a:pt x="1339" y="1275"/>
                  <a:pt x="1339" y="1277"/>
                </a:cubicBezTo>
                <a:close/>
                <a:moveTo>
                  <a:pt x="1326" y="1262"/>
                </a:moveTo>
                <a:cubicBezTo>
                  <a:pt x="1327" y="1260"/>
                  <a:pt x="1325" y="1258"/>
                  <a:pt x="1324" y="1256"/>
                </a:cubicBezTo>
                <a:cubicBezTo>
                  <a:pt x="1323" y="1254"/>
                  <a:pt x="1321" y="1252"/>
                  <a:pt x="1323" y="1251"/>
                </a:cubicBezTo>
                <a:cubicBezTo>
                  <a:pt x="1328" y="1250"/>
                  <a:pt x="1327" y="1252"/>
                  <a:pt x="1332" y="1252"/>
                </a:cubicBezTo>
                <a:cubicBezTo>
                  <a:pt x="1329" y="1253"/>
                  <a:pt x="1333" y="1256"/>
                  <a:pt x="1326" y="1256"/>
                </a:cubicBezTo>
                <a:cubicBezTo>
                  <a:pt x="1329" y="1256"/>
                  <a:pt x="1329" y="1257"/>
                  <a:pt x="1329" y="1258"/>
                </a:cubicBezTo>
                <a:cubicBezTo>
                  <a:pt x="1328" y="1259"/>
                  <a:pt x="1328" y="1260"/>
                  <a:pt x="1327" y="1260"/>
                </a:cubicBezTo>
                <a:cubicBezTo>
                  <a:pt x="1327" y="1261"/>
                  <a:pt x="1326" y="1261"/>
                  <a:pt x="1326" y="1262"/>
                </a:cubicBezTo>
                <a:close/>
                <a:moveTo>
                  <a:pt x="1328" y="1261"/>
                </a:moveTo>
                <a:cubicBezTo>
                  <a:pt x="1331" y="1260"/>
                  <a:pt x="1337" y="1261"/>
                  <a:pt x="1336" y="1263"/>
                </a:cubicBezTo>
                <a:cubicBezTo>
                  <a:pt x="1326" y="1261"/>
                  <a:pt x="1337" y="1266"/>
                  <a:pt x="1328" y="1266"/>
                </a:cubicBezTo>
                <a:cubicBezTo>
                  <a:pt x="1329" y="1264"/>
                  <a:pt x="1328" y="1264"/>
                  <a:pt x="1328" y="1261"/>
                </a:cubicBezTo>
                <a:close/>
                <a:moveTo>
                  <a:pt x="1297" y="1253"/>
                </a:moveTo>
                <a:cubicBezTo>
                  <a:pt x="1292" y="1251"/>
                  <a:pt x="1296" y="1251"/>
                  <a:pt x="1297" y="1249"/>
                </a:cubicBezTo>
                <a:cubicBezTo>
                  <a:pt x="1302" y="1250"/>
                  <a:pt x="1298" y="1251"/>
                  <a:pt x="1297" y="1253"/>
                </a:cubicBezTo>
                <a:close/>
                <a:moveTo>
                  <a:pt x="2012" y="1072"/>
                </a:moveTo>
                <a:cubicBezTo>
                  <a:pt x="2010" y="1073"/>
                  <a:pt x="2009" y="1069"/>
                  <a:pt x="2007" y="1070"/>
                </a:cubicBezTo>
                <a:cubicBezTo>
                  <a:pt x="2004" y="1061"/>
                  <a:pt x="2006" y="1057"/>
                  <a:pt x="2002" y="1047"/>
                </a:cubicBezTo>
                <a:cubicBezTo>
                  <a:pt x="2004" y="1047"/>
                  <a:pt x="2007" y="1051"/>
                  <a:pt x="2009" y="1057"/>
                </a:cubicBezTo>
                <a:cubicBezTo>
                  <a:pt x="2011" y="1062"/>
                  <a:pt x="2012" y="1068"/>
                  <a:pt x="2012" y="1072"/>
                </a:cubicBezTo>
                <a:close/>
                <a:moveTo>
                  <a:pt x="1320" y="1207"/>
                </a:moveTo>
                <a:cubicBezTo>
                  <a:pt x="1314" y="1207"/>
                  <a:pt x="1319" y="1203"/>
                  <a:pt x="1312" y="1204"/>
                </a:cubicBezTo>
                <a:cubicBezTo>
                  <a:pt x="1311" y="1200"/>
                  <a:pt x="1314" y="1198"/>
                  <a:pt x="1309" y="1197"/>
                </a:cubicBezTo>
                <a:cubicBezTo>
                  <a:pt x="1311" y="1197"/>
                  <a:pt x="1314" y="1196"/>
                  <a:pt x="1316" y="1195"/>
                </a:cubicBezTo>
                <a:cubicBezTo>
                  <a:pt x="1316" y="1199"/>
                  <a:pt x="1321" y="1202"/>
                  <a:pt x="1320" y="1207"/>
                </a:cubicBezTo>
                <a:close/>
                <a:moveTo>
                  <a:pt x="1996" y="1024"/>
                </a:moveTo>
                <a:cubicBezTo>
                  <a:pt x="1995" y="1018"/>
                  <a:pt x="1994" y="1015"/>
                  <a:pt x="1992" y="1011"/>
                </a:cubicBezTo>
                <a:cubicBezTo>
                  <a:pt x="1991" y="1008"/>
                  <a:pt x="1990" y="1005"/>
                  <a:pt x="1989" y="1001"/>
                </a:cubicBezTo>
                <a:cubicBezTo>
                  <a:pt x="1991" y="1000"/>
                  <a:pt x="1994" y="1006"/>
                  <a:pt x="1996" y="1012"/>
                </a:cubicBezTo>
                <a:cubicBezTo>
                  <a:pt x="1998" y="1018"/>
                  <a:pt x="1998" y="1024"/>
                  <a:pt x="1996" y="1024"/>
                </a:cubicBezTo>
                <a:close/>
                <a:moveTo>
                  <a:pt x="1311" y="1196"/>
                </a:moveTo>
                <a:cubicBezTo>
                  <a:pt x="1303" y="1196"/>
                  <a:pt x="1301" y="1192"/>
                  <a:pt x="1306" y="1188"/>
                </a:cubicBezTo>
                <a:cubicBezTo>
                  <a:pt x="1297" y="1188"/>
                  <a:pt x="1291" y="1188"/>
                  <a:pt x="1295" y="1182"/>
                </a:cubicBezTo>
                <a:cubicBezTo>
                  <a:pt x="1300" y="1182"/>
                  <a:pt x="1297" y="1187"/>
                  <a:pt x="1309" y="1184"/>
                </a:cubicBezTo>
                <a:cubicBezTo>
                  <a:pt x="1309" y="1189"/>
                  <a:pt x="1313" y="1193"/>
                  <a:pt x="1311" y="1196"/>
                </a:cubicBezTo>
                <a:close/>
                <a:moveTo>
                  <a:pt x="1330" y="1189"/>
                </a:moveTo>
                <a:cubicBezTo>
                  <a:pt x="1326" y="1190"/>
                  <a:pt x="1325" y="1186"/>
                  <a:pt x="1327" y="1185"/>
                </a:cubicBezTo>
                <a:cubicBezTo>
                  <a:pt x="1331" y="1184"/>
                  <a:pt x="1334" y="1185"/>
                  <a:pt x="1335" y="1187"/>
                </a:cubicBezTo>
                <a:cubicBezTo>
                  <a:pt x="1333" y="1188"/>
                  <a:pt x="1330" y="1188"/>
                  <a:pt x="1330" y="1189"/>
                </a:cubicBezTo>
                <a:close/>
                <a:moveTo>
                  <a:pt x="1331" y="1182"/>
                </a:moveTo>
                <a:cubicBezTo>
                  <a:pt x="1325" y="1184"/>
                  <a:pt x="1329" y="1180"/>
                  <a:pt x="1326" y="1178"/>
                </a:cubicBezTo>
                <a:cubicBezTo>
                  <a:pt x="1329" y="1177"/>
                  <a:pt x="1329" y="1176"/>
                  <a:pt x="1332" y="1175"/>
                </a:cubicBezTo>
                <a:cubicBezTo>
                  <a:pt x="1332" y="1177"/>
                  <a:pt x="1332" y="1180"/>
                  <a:pt x="1331" y="1182"/>
                </a:cubicBezTo>
                <a:close/>
                <a:moveTo>
                  <a:pt x="1987" y="920"/>
                </a:moveTo>
                <a:cubicBezTo>
                  <a:pt x="1982" y="915"/>
                  <a:pt x="1979" y="908"/>
                  <a:pt x="1976" y="901"/>
                </a:cubicBezTo>
                <a:cubicBezTo>
                  <a:pt x="1983" y="902"/>
                  <a:pt x="1981" y="910"/>
                  <a:pt x="1987" y="920"/>
                </a:cubicBezTo>
                <a:close/>
                <a:moveTo>
                  <a:pt x="1286" y="1191"/>
                </a:moveTo>
                <a:cubicBezTo>
                  <a:pt x="1283" y="1192"/>
                  <a:pt x="1284" y="1189"/>
                  <a:pt x="1283" y="1188"/>
                </a:cubicBezTo>
                <a:cubicBezTo>
                  <a:pt x="1287" y="1188"/>
                  <a:pt x="1286" y="1187"/>
                  <a:pt x="1285" y="1186"/>
                </a:cubicBezTo>
                <a:cubicBezTo>
                  <a:pt x="1291" y="1184"/>
                  <a:pt x="1286" y="1189"/>
                  <a:pt x="1286" y="1191"/>
                </a:cubicBezTo>
                <a:close/>
                <a:moveTo>
                  <a:pt x="1306" y="1180"/>
                </a:moveTo>
                <a:cubicBezTo>
                  <a:pt x="1305" y="1181"/>
                  <a:pt x="1303" y="1181"/>
                  <a:pt x="1302" y="1182"/>
                </a:cubicBezTo>
                <a:cubicBezTo>
                  <a:pt x="1301" y="1181"/>
                  <a:pt x="1301" y="1180"/>
                  <a:pt x="1300" y="1179"/>
                </a:cubicBezTo>
                <a:cubicBezTo>
                  <a:pt x="1304" y="1177"/>
                  <a:pt x="1304" y="1180"/>
                  <a:pt x="1306" y="1180"/>
                </a:cubicBezTo>
                <a:close/>
                <a:moveTo>
                  <a:pt x="1977" y="894"/>
                </a:moveTo>
                <a:cubicBezTo>
                  <a:pt x="1973" y="892"/>
                  <a:pt x="1969" y="887"/>
                  <a:pt x="1965" y="879"/>
                </a:cubicBezTo>
                <a:cubicBezTo>
                  <a:pt x="1969" y="879"/>
                  <a:pt x="1977" y="887"/>
                  <a:pt x="1977" y="894"/>
                </a:cubicBezTo>
                <a:close/>
                <a:moveTo>
                  <a:pt x="1953" y="895"/>
                </a:moveTo>
                <a:cubicBezTo>
                  <a:pt x="1950" y="896"/>
                  <a:pt x="1948" y="884"/>
                  <a:pt x="1947" y="881"/>
                </a:cubicBezTo>
                <a:cubicBezTo>
                  <a:pt x="1954" y="881"/>
                  <a:pt x="1954" y="891"/>
                  <a:pt x="1953" y="895"/>
                </a:cubicBezTo>
                <a:close/>
                <a:moveTo>
                  <a:pt x="1936" y="876"/>
                </a:moveTo>
                <a:cubicBezTo>
                  <a:pt x="1932" y="878"/>
                  <a:pt x="1928" y="869"/>
                  <a:pt x="1923" y="862"/>
                </a:cubicBezTo>
                <a:cubicBezTo>
                  <a:pt x="1925" y="861"/>
                  <a:pt x="1928" y="863"/>
                  <a:pt x="1931" y="866"/>
                </a:cubicBezTo>
                <a:cubicBezTo>
                  <a:pt x="1933" y="869"/>
                  <a:pt x="1935" y="874"/>
                  <a:pt x="1936" y="876"/>
                </a:cubicBezTo>
                <a:close/>
                <a:moveTo>
                  <a:pt x="1923" y="848"/>
                </a:moveTo>
                <a:cubicBezTo>
                  <a:pt x="1925" y="852"/>
                  <a:pt x="1923" y="851"/>
                  <a:pt x="1922" y="849"/>
                </a:cubicBezTo>
                <a:cubicBezTo>
                  <a:pt x="1918" y="850"/>
                  <a:pt x="1927" y="860"/>
                  <a:pt x="1922" y="860"/>
                </a:cubicBezTo>
                <a:cubicBezTo>
                  <a:pt x="1918" y="853"/>
                  <a:pt x="1916" y="855"/>
                  <a:pt x="1912" y="848"/>
                </a:cubicBezTo>
                <a:cubicBezTo>
                  <a:pt x="1913" y="846"/>
                  <a:pt x="1913" y="844"/>
                  <a:pt x="1911" y="841"/>
                </a:cubicBezTo>
                <a:cubicBezTo>
                  <a:pt x="1915" y="840"/>
                  <a:pt x="1920" y="850"/>
                  <a:pt x="1923" y="848"/>
                </a:cubicBezTo>
                <a:close/>
                <a:moveTo>
                  <a:pt x="1272" y="1176"/>
                </a:moveTo>
                <a:cubicBezTo>
                  <a:pt x="1273" y="1175"/>
                  <a:pt x="1272" y="1174"/>
                  <a:pt x="1272" y="1174"/>
                </a:cubicBezTo>
                <a:cubicBezTo>
                  <a:pt x="1274" y="1172"/>
                  <a:pt x="1278" y="1173"/>
                  <a:pt x="1277" y="1171"/>
                </a:cubicBezTo>
                <a:cubicBezTo>
                  <a:pt x="1280" y="1170"/>
                  <a:pt x="1275" y="1175"/>
                  <a:pt x="1273" y="1176"/>
                </a:cubicBezTo>
                <a:cubicBezTo>
                  <a:pt x="1271" y="1175"/>
                  <a:pt x="1268" y="1177"/>
                  <a:pt x="1269" y="1175"/>
                </a:cubicBezTo>
                <a:cubicBezTo>
                  <a:pt x="1271" y="1174"/>
                  <a:pt x="1271" y="1175"/>
                  <a:pt x="1272" y="1176"/>
                </a:cubicBezTo>
                <a:close/>
                <a:moveTo>
                  <a:pt x="1937" y="812"/>
                </a:moveTo>
                <a:cubicBezTo>
                  <a:pt x="1935" y="814"/>
                  <a:pt x="1931" y="811"/>
                  <a:pt x="1928" y="808"/>
                </a:cubicBezTo>
                <a:cubicBezTo>
                  <a:pt x="1926" y="804"/>
                  <a:pt x="1924" y="801"/>
                  <a:pt x="1928" y="800"/>
                </a:cubicBezTo>
                <a:cubicBezTo>
                  <a:pt x="1930" y="801"/>
                  <a:pt x="1932" y="803"/>
                  <a:pt x="1933" y="805"/>
                </a:cubicBezTo>
                <a:cubicBezTo>
                  <a:pt x="1935" y="808"/>
                  <a:pt x="1936" y="810"/>
                  <a:pt x="1937" y="812"/>
                </a:cubicBezTo>
                <a:close/>
                <a:moveTo>
                  <a:pt x="1909" y="825"/>
                </a:moveTo>
                <a:cubicBezTo>
                  <a:pt x="1906" y="829"/>
                  <a:pt x="1901" y="820"/>
                  <a:pt x="1897" y="821"/>
                </a:cubicBezTo>
                <a:cubicBezTo>
                  <a:pt x="1896" y="818"/>
                  <a:pt x="1897" y="815"/>
                  <a:pt x="1899" y="813"/>
                </a:cubicBezTo>
                <a:cubicBezTo>
                  <a:pt x="1902" y="816"/>
                  <a:pt x="1905" y="819"/>
                  <a:pt x="1909" y="825"/>
                </a:cubicBezTo>
                <a:close/>
                <a:moveTo>
                  <a:pt x="1276" y="1162"/>
                </a:moveTo>
                <a:cubicBezTo>
                  <a:pt x="1275" y="1163"/>
                  <a:pt x="1273" y="1163"/>
                  <a:pt x="1272" y="1164"/>
                </a:cubicBezTo>
                <a:cubicBezTo>
                  <a:pt x="1272" y="1163"/>
                  <a:pt x="1273" y="1162"/>
                  <a:pt x="1274" y="1162"/>
                </a:cubicBezTo>
                <a:cubicBezTo>
                  <a:pt x="1275" y="1161"/>
                  <a:pt x="1274" y="1160"/>
                  <a:pt x="1277" y="1159"/>
                </a:cubicBezTo>
                <a:cubicBezTo>
                  <a:pt x="1276" y="1160"/>
                  <a:pt x="1276" y="1161"/>
                  <a:pt x="1278" y="1160"/>
                </a:cubicBezTo>
                <a:cubicBezTo>
                  <a:pt x="1278" y="1161"/>
                  <a:pt x="1275" y="1162"/>
                  <a:pt x="1276" y="1162"/>
                </a:cubicBezTo>
                <a:close/>
                <a:moveTo>
                  <a:pt x="1268" y="1162"/>
                </a:moveTo>
                <a:cubicBezTo>
                  <a:pt x="1272" y="1159"/>
                  <a:pt x="1273" y="1159"/>
                  <a:pt x="1277" y="1157"/>
                </a:cubicBezTo>
                <a:cubicBezTo>
                  <a:pt x="1275" y="1160"/>
                  <a:pt x="1270" y="1164"/>
                  <a:pt x="1268" y="1162"/>
                </a:cubicBezTo>
                <a:close/>
                <a:moveTo>
                  <a:pt x="1872" y="753"/>
                </a:moveTo>
                <a:cubicBezTo>
                  <a:pt x="1871" y="754"/>
                  <a:pt x="1871" y="755"/>
                  <a:pt x="1872" y="757"/>
                </a:cubicBezTo>
                <a:cubicBezTo>
                  <a:pt x="1865" y="754"/>
                  <a:pt x="1871" y="751"/>
                  <a:pt x="1860" y="743"/>
                </a:cubicBezTo>
                <a:cubicBezTo>
                  <a:pt x="1862" y="743"/>
                  <a:pt x="1860" y="740"/>
                  <a:pt x="1858" y="737"/>
                </a:cubicBezTo>
                <a:cubicBezTo>
                  <a:pt x="1865" y="739"/>
                  <a:pt x="1862" y="748"/>
                  <a:pt x="1872" y="753"/>
                </a:cubicBezTo>
                <a:close/>
                <a:moveTo>
                  <a:pt x="1302" y="1127"/>
                </a:moveTo>
                <a:cubicBezTo>
                  <a:pt x="1297" y="1127"/>
                  <a:pt x="1292" y="1125"/>
                  <a:pt x="1288" y="1122"/>
                </a:cubicBezTo>
                <a:cubicBezTo>
                  <a:pt x="1284" y="1119"/>
                  <a:pt x="1280" y="1116"/>
                  <a:pt x="1277" y="1116"/>
                </a:cubicBezTo>
                <a:cubicBezTo>
                  <a:pt x="1286" y="1111"/>
                  <a:pt x="1295" y="1123"/>
                  <a:pt x="1302" y="1127"/>
                </a:cubicBezTo>
                <a:close/>
                <a:moveTo>
                  <a:pt x="1287" y="1128"/>
                </a:moveTo>
                <a:cubicBezTo>
                  <a:pt x="1284" y="1130"/>
                  <a:pt x="1284" y="1130"/>
                  <a:pt x="1284" y="1130"/>
                </a:cubicBezTo>
                <a:cubicBezTo>
                  <a:pt x="1282" y="1129"/>
                  <a:pt x="1281" y="1128"/>
                  <a:pt x="1282" y="1127"/>
                </a:cubicBezTo>
                <a:cubicBezTo>
                  <a:pt x="1285" y="1125"/>
                  <a:pt x="1286" y="1127"/>
                  <a:pt x="1287" y="1128"/>
                </a:cubicBezTo>
                <a:close/>
                <a:moveTo>
                  <a:pt x="1280" y="1127"/>
                </a:moveTo>
                <a:cubicBezTo>
                  <a:pt x="1279" y="1128"/>
                  <a:pt x="1278" y="1129"/>
                  <a:pt x="1276" y="1130"/>
                </a:cubicBezTo>
                <a:cubicBezTo>
                  <a:pt x="1276" y="1129"/>
                  <a:pt x="1275" y="1128"/>
                  <a:pt x="1278" y="1125"/>
                </a:cubicBezTo>
                <a:lnTo>
                  <a:pt x="1280" y="1127"/>
                </a:lnTo>
                <a:close/>
                <a:moveTo>
                  <a:pt x="1259" y="1140"/>
                </a:moveTo>
                <a:cubicBezTo>
                  <a:pt x="1258" y="1141"/>
                  <a:pt x="1258" y="1140"/>
                  <a:pt x="1259" y="1139"/>
                </a:cubicBezTo>
                <a:cubicBezTo>
                  <a:pt x="1252" y="1142"/>
                  <a:pt x="1261" y="1137"/>
                  <a:pt x="1259" y="1136"/>
                </a:cubicBezTo>
                <a:cubicBezTo>
                  <a:pt x="1261" y="1135"/>
                  <a:pt x="1261" y="1136"/>
                  <a:pt x="1262" y="1137"/>
                </a:cubicBezTo>
                <a:cubicBezTo>
                  <a:pt x="1260" y="1138"/>
                  <a:pt x="1259" y="1139"/>
                  <a:pt x="1259" y="1140"/>
                </a:cubicBezTo>
                <a:close/>
                <a:moveTo>
                  <a:pt x="1272" y="1111"/>
                </a:moveTo>
                <a:cubicBezTo>
                  <a:pt x="1268" y="1115"/>
                  <a:pt x="1267" y="1111"/>
                  <a:pt x="1264" y="1111"/>
                </a:cubicBezTo>
                <a:cubicBezTo>
                  <a:pt x="1270" y="1107"/>
                  <a:pt x="1268" y="1112"/>
                  <a:pt x="1272" y="1111"/>
                </a:cubicBezTo>
                <a:close/>
                <a:moveTo>
                  <a:pt x="1697" y="524"/>
                </a:moveTo>
                <a:cubicBezTo>
                  <a:pt x="1694" y="523"/>
                  <a:pt x="1686" y="520"/>
                  <a:pt x="1685" y="515"/>
                </a:cubicBezTo>
                <a:cubicBezTo>
                  <a:pt x="1687" y="513"/>
                  <a:pt x="1693" y="521"/>
                  <a:pt x="1697" y="524"/>
                </a:cubicBezTo>
                <a:close/>
                <a:moveTo>
                  <a:pt x="1126" y="968"/>
                </a:moveTo>
                <a:cubicBezTo>
                  <a:pt x="1120" y="952"/>
                  <a:pt x="1131" y="952"/>
                  <a:pt x="1146" y="965"/>
                </a:cubicBezTo>
                <a:cubicBezTo>
                  <a:pt x="1146" y="963"/>
                  <a:pt x="1143" y="961"/>
                  <a:pt x="1141" y="958"/>
                </a:cubicBezTo>
                <a:cubicBezTo>
                  <a:pt x="1143" y="954"/>
                  <a:pt x="1148" y="962"/>
                  <a:pt x="1150" y="960"/>
                </a:cubicBezTo>
                <a:cubicBezTo>
                  <a:pt x="1152" y="961"/>
                  <a:pt x="1150" y="963"/>
                  <a:pt x="1149" y="965"/>
                </a:cubicBezTo>
                <a:cubicBezTo>
                  <a:pt x="1163" y="974"/>
                  <a:pt x="1164" y="974"/>
                  <a:pt x="1180" y="984"/>
                </a:cubicBezTo>
                <a:cubicBezTo>
                  <a:pt x="1178" y="990"/>
                  <a:pt x="1187" y="990"/>
                  <a:pt x="1186" y="996"/>
                </a:cubicBezTo>
                <a:cubicBezTo>
                  <a:pt x="1190" y="998"/>
                  <a:pt x="1184" y="991"/>
                  <a:pt x="1189" y="992"/>
                </a:cubicBezTo>
                <a:cubicBezTo>
                  <a:pt x="1198" y="1000"/>
                  <a:pt x="1195" y="1002"/>
                  <a:pt x="1207" y="1009"/>
                </a:cubicBezTo>
                <a:cubicBezTo>
                  <a:pt x="1210" y="1006"/>
                  <a:pt x="1197" y="1003"/>
                  <a:pt x="1203" y="1000"/>
                </a:cubicBezTo>
                <a:cubicBezTo>
                  <a:pt x="1208" y="1007"/>
                  <a:pt x="1214" y="1010"/>
                  <a:pt x="1220" y="1012"/>
                </a:cubicBezTo>
                <a:cubicBezTo>
                  <a:pt x="1219" y="1015"/>
                  <a:pt x="1217" y="1016"/>
                  <a:pt x="1215" y="1016"/>
                </a:cubicBezTo>
                <a:cubicBezTo>
                  <a:pt x="1218" y="1019"/>
                  <a:pt x="1220" y="1018"/>
                  <a:pt x="1222" y="1015"/>
                </a:cubicBezTo>
                <a:cubicBezTo>
                  <a:pt x="1230" y="1019"/>
                  <a:pt x="1229" y="1024"/>
                  <a:pt x="1230" y="1028"/>
                </a:cubicBezTo>
                <a:cubicBezTo>
                  <a:pt x="1223" y="1029"/>
                  <a:pt x="1215" y="1023"/>
                  <a:pt x="1207" y="1016"/>
                </a:cubicBezTo>
                <a:cubicBezTo>
                  <a:pt x="1199" y="1010"/>
                  <a:pt x="1191" y="1002"/>
                  <a:pt x="1184" y="1002"/>
                </a:cubicBezTo>
                <a:cubicBezTo>
                  <a:pt x="1177" y="994"/>
                  <a:pt x="1169" y="988"/>
                  <a:pt x="1162" y="982"/>
                </a:cubicBezTo>
                <a:cubicBezTo>
                  <a:pt x="1154" y="976"/>
                  <a:pt x="1146" y="970"/>
                  <a:pt x="1138" y="963"/>
                </a:cubicBezTo>
                <a:cubicBezTo>
                  <a:pt x="1136" y="965"/>
                  <a:pt x="1142" y="967"/>
                  <a:pt x="1142" y="969"/>
                </a:cubicBezTo>
                <a:cubicBezTo>
                  <a:pt x="1139" y="973"/>
                  <a:pt x="1132" y="965"/>
                  <a:pt x="1134" y="962"/>
                </a:cubicBezTo>
                <a:cubicBezTo>
                  <a:pt x="1128" y="962"/>
                  <a:pt x="1127" y="962"/>
                  <a:pt x="1126" y="968"/>
                </a:cubicBezTo>
                <a:close/>
                <a:moveTo>
                  <a:pt x="1657" y="448"/>
                </a:moveTo>
                <a:cubicBezTo>
                  <a:pt x="1654" y="449"/>
                  <a:pt x="1646" y="445"/>
                  <a:pt x="1645" y="442"/>
                </a:cubicBezTo>
                <a:cubicBezTo>
                  <a:pt x="1648" y="441"/>
                  <a:pt x="1652" y="444"/>
                  <a:pt x="1657" y="448"/>
                </a:cubicBezTo>
                <a:close/>
                <a:moveTo>
                  <a:pt x="1658" y="436"/>
                </a:moveTo>
                <a:cubicBezTo>
                  <a:pt x="1656" y="441"/>
                  <a:pt x="1646" y="434"/>
                  <a:pt x="1651" y="430"/>
                </a:cubicBezTo>
                <a:cubicBezTo>
                  <a:pt x="1653" y="432"/>
                  <a:pt x="1655" y="434"/>
                  <a:pt x="1658" y="436"/>
                </a:cubicBezTo>
                <a:close/>
                <a:moveTo>
                  <a:pt x="1594" y="520"/>
                </a:moveTo>
                <a:cubicBezTo>
                  <a:pt x="1589" y="520"/>
                  <a:pt x="1573" y="509"/>
                  <a:pt x="1581" y="505"/>
                </a:cubicBezTo>
                <a:cubicBezTo>
                  <a:pt x="1584" y="512"/>
                  <a:pt x="1589" y="515"/>
                  <a:pt x="1594" y="520"/>
                </a:cubicBezTo>
                <a:close/>
                <a:moveTo>
                  <a:pt x="1643" y="441"/>
                </a:moveTo>
                <a:cubicBezTo>
                  <a:pt x="1636" y="439"/>
                  <a:pt x="1630" y="434"/>
                  <a:pt x="1624" y="429"/>
                </a:cubicBezTo>
                <a:cubicBezTo>
                  <a:pt x="1618" y="424"/>
                  <a:pt x="1612" y="418"/>
                  <a:pt x="1607" y="415"/>
                </a:cubicBezTo>
                <a:cubicBezTo>
                  <a:pt x="1611" y="416"/>
                  <a:pt x="1614" y="415"/>
                  <a:pt x="1617" y="412"/>
                </a:cubicBezTo>
                <a:cubicBezTo>
                  <a:pt x="1621" y="416"/>
                  <a:pt x="1625" y="420"/>
                  <a:pt x="1628" y="423"/>
                </a:cubicBezTo>
                <a:cubicBezTo>
                  <a:pt x="1631" y="427"/>
                  <a:pt x="1634" y="430"/>
                  <a:pt x="1638" y="432"/>
                </a:cubicBezTo>
                <a:cubicBezTo>
                  <a:pt x="1639" y="435"/>
                  <a:pt x="1636" y="437"/>
                  <a:pt x="1643" y="441"/>
                </a:cubicBezTo>
                <a:close/>
                <a:moveTo>
                  <a:pt x="1215" y="993"/>
                </a:moveTo>
                <a:cubicBezTo>
                  <a:pt x="1212" y="995"/>
                  <a:pt x="1206" y="987"/>
                  <a:pt x="1203" y="986"/>
                </a:cubicBezTo>
                <a:cubicBezTo>
                  <a:pt x="1209" y="982"/>
                  <a:pt x="1209" y="988"/>
                  <a:pt x="1215" y="993"/>
                </a:cubicBezTo>
                <a:close/>
                <a:moveTo>
                  <a:pt x="1596" y="475"/>
                </a:moveTo>
                <a:cubicBezTo>
                  <a:pt x="1594" y="475"/>
                  <a:pt x="1592" y="476"/>
                  <a:pt x="1591" y="478"/>
                </a:cubicBezTo>
                <a:cubicBezTo>
                  <a:pt x="1585" y="475"/>
                  <a:pt x="1589" y="472"/>
                  <a:pt x="1584" y="469"/>
                </a:cubicBezTo>
                <a:cubicBezTo>
                  <a:pt x="1586" y="466"/>
                  <a:pt x="1591" y="471"/>
                  <a:pt x="1596" y="475"/>
                </a:cubicBezTo>
                <a:close/>
                <a:moveTo>
                  <a:pt x="1583" y="481"/>
                </a:moveTo>
                <a:cubicBezTo>
                  <a:pt x="1582" y="482"/>
                  <a:pt x="1581" y="484"/>
                  <a:pt x="1580" y="485"/>
                </a:cubicBezTo>
                <a:cubicBezTo>
                  <a:pt x="1570" y="481"/>
                  <a:pt x="1568" y="474"/>
                  <a:pt x="1559" y="466"/>
                </a:cubicBezTo>
                <a:cubicBezTo>
                  <a:pt x="1569" y="468"/>
                  <a:pt x="1573" y="477"/>
                  <a:pt x="1583" y="481"/>
                </a:cubicBezTo>
                <a:close/>
                <a:moveTo>
                  <a:pt x="1559" y="467"/>
                </a:moveTo>
                <a:cubicBezTo>
                  <a:pt x="1550" y="463"/>
                  <a:pt x="1544" y="457"/>
                  <a:pt x="1538" y="451"/>
                </a:cubicBezTo>
                <a:cubicBezTo>
                  <a:pt x="1531" y="445"/>
                  <a:pt x="1524" y="439"/>
                  <a:pt x="1514" y="435"/>
                </a:cubicBezTo>
                <a:cubicBezTo>
                  <a:pt x="1518" y="433"/>
                  <a:pt x="1517" y="433"/>
                  <a:pt x="1521" y="429"/>
                </a:cubicBezTo>
                <a:cubicBezTo>
                  <a:pt x="1527" y="439"/>
                  <a:pt x="1542" y="453"/>
                  <a:pt x="1549" y="451"/>
                </a:cubicBezTo>
                <a:cubicBezTo>
                  <a:pt x="1552" y="453"/>
                  <a:pt x="1551" y="455"/>
                  <a:pt x="1549" y="458"/>
                </a:cubicBezTo>
                <a:cubicBezTo>
                  <a:pt x="1555" y="461"/>
                  <a:pt x="1552" y="457"/>
                  <a:pt x="1554" y="454"/>
                </a:cubicBezTo>
                <a:cubicBezTo>
                  <a:pt x="1559" y="459"/>
                  <a:pt x="1554" y="462"/>
                  <a:pt x="1559" y="467"/>
                </a:cubicBezTo>
                <a:close/>
                <a:moveTo>
                  <a:pt x="1193" y="960"/>
                </a:moveTo>
                <a:cubicBezTo>
                  <a:pt x="1189" y="966"/>
                  <a:pt x="1189" y="957"/>
                  <a:pt x="1184" y="955"/>
                </a:cubicBezTo>
                <a:cubicBezTo>
                  <a:pt x="1188" y="954"/>
                  <a:pt x="1190" y="957"/>
                  <a:pt x="1193" y="960"/>
                </a:cubicBezTo>
                <a:close/>
                <a:moveTo>
                  <a:pt x="1202" y="918"/>
                </a:moveTo>
                <a:cubicBezTo>
                  <a:pt x="1182" y="911"/>
                  <a:pt x="1160" y="889"/>
                  <a:pt x="1144" y="878"/>
                </a:cubicBezTo>
                <a:cubicBezTo>
                  <a:pt x="1139" y="876"/>
                  <a:pt x="1141" y="884"/>
                  <a:pt x="1145" y="886"/>
                </a:cubicBezTo>
                <a:cubicBezTo>
                  <a:pt x="1141" y="888"/>
                  <a:pt x="1139" y="881"/>
                  <a:pt x="1136" y="880"/>
                </a:cubicBezTo>
                <a:cubicBezTo>
                  <a:pt x="1137" y="877"/>
                  <a:pt x="1140" y="878"/>
                  <a:pt x="1141" y="876"/>
                </a:cubicBezTo>
                <a:cubicBezTo>
                  <a:pt x="1142" y="873"/>
                  <a:pt x="1134" y="870"/>
                  <a:pt x="1131" y="868"/>
                </a:cubicBezTo>
                <a:cubicBezTo>
                  <a:pt x="1159" y="870"/>
                  <a:pt x="1173" y="892"/>
                  <a:pt x="1203" y="913"/>
                </a:cubicBezTo>
                <a:cubicBezTo>
                  <a:pt x="1202" y="915"/>
                  <a:pt x="1201" y="916"/>
                  <a:pt x="1202" y="918"/>
                </a:cubicBezTo>
                <a:close/>
                <a:moveTo>
                  <a:pt x="1151" y="983"/>
                </a:moveTo>
                <a:cubicBezTo>
                  <a:pt x="1148" y="984"/>
                  <a:pt x="1144" y="980"/>
                  <a:pt x="1141" y="979"/>
                </a:cubicBezTo>
                <a:cubicBezTo>
                  <a:pt x="1142" y="977"/>
                  <a:pt x="1141" y="975"/>
                  <a:pt x="1143" y="973"/>
                </a:cubicBezTo>
                <a:cubicBezTo>
                  <a:pt x="1149" y="976"/>
                  <a:pt x="1144" y="980"/>
                  <a:pt x="1151" y="983"/>
                </a:cubicBezTo>
                <a:close/>
                <a:moveTo>
                  <a:pt x="1515" y="426"/>
                </a:moveTo>
                <a:cubicBezTo>
                  <a:pt x="1511" y="431"/>
                  <a:pt x="1504" y="425"/>
                  <a:pt x="1497" y="421"/>
                </a:cubicBezTo>
                <a:cubicBezTo>
                  <a:pt x="1498" y="418"/>
                  <a:pt x="1501" y="420"/>
                  <a:pt x="1502" y="417"/>
                </a:cubicBezTo>
                <a:cubicBezTo>
                  <a:pt x="1504" y="423"/>
                  <a:pt x="1510" y="422"/>
                  <a:pt x="1515" y="426"/>
                </a:cubicBezTo>
                <a:close/>
                <a:moveTo>
                  <a:pt x="1129" y="948"/>
                </a:moveTo>
                <a:cubicBezTo>
                  <a:pt x="1127" y="950"/>
                  <a:pt x="1124" y="951"/>
                  <a:pt x="1122" y="955"/>
                </a:cubicBezTo>
                <a:cubicBezTo>
                  <a:pt x="1115" y="949"/>
                  <a:pt x="1113" y="944"/>
                  <a:pt x="1107" y="936"/>
                </a:cubicBezTo>
                <a:cubicBezTo>
                  <a:pt x="1115" y="934"/>
                  <a:pt x="1119" y="944"/>
                  <a:pt x="1129" y="948"/>
                </a:cubicBezTo>
                <a:close/>
                <a:moveTo>
                  <a:pt x="1071" y="940"/>
                </a:moveTo>
                <a:cubicBezTo>
                  <a:pt x="1074" y="941"/>
                  <a:pt x="1076" y="943"/>
                  <a:pt x="1078" y="944"/>
                </a:cubicBezTo>
                <a:cubicBezTo>
                  <a:pt x="1053" y="933"/>
                  <a:pt x="1022" y="915"/>
                  <a:pt x="997" y="893"/>
                </a:cubicBezTo>
                <a:cubicBezTo>
                  <a:pt x="996" y="892"/>
                  <a:pt x="995" y="895"/>
                  <a:pt x="993" y="893"/>
                </a:cubicBezTo>
                <a:cubicBezTo>
                  <a:pt x="990" y="891"/>
                  <a:pt x="988" y="888"/>
                  <a:pt x="986" y="886"/>
                </a:cubicBezTo>
                <a:cubicBezTo>
                  <a:pt x="989" y="882"/>
                  <a:pt x="995" y="888"/>
                  <a:pt x="999" y="890"/>
                </a:cubicBezTo>
                <a:cubicBezTo>
                  <a:pt x="1000" y="888"/>
                  <a:pt x="1001" y="887"/>
                  <a:pt x="1000" y="886"/>
                </a:cubicBezTo>
                <a:cubicBezTo>
                  <a:pt x="1015" y="891"/>
                  <a:pt x="1037" y="910"/>
                  <a:pt x="1062" y="917"/>
                </a:cubicBezTo>
                <a:cubicBezTo>
                  <a:pt x="1066" y="921"/>
                  <a:pt x="1069" y="925"/>
                  <a:pt x="1070" y="930"/>
                </a:cubicBezTo>
                <a:cubicBezTo>
                  <a:pt x="1074" y="932"/>
                  <a:pt x="1071" y="925"/>
                  <a:pt x="1074" y="924"/>
                </a:cubicBezTo>
                <a:cubicBezTo>
                  <a:pt x="1078" y="925"/>
                  <a:pt x="1077" y="933"/>
                  <a:pt x="1081" y="931"/>
                </a:cubicBezTo>
                <a:cubicBezTo>
                  <a:pt x="1085" y="934"/>
                  <a:pt x="1082" y="934"/>
                  <a:pt x="1079" y="936"/>
                </a:cubicBezTo>
                <a:cubicBezTo>
                  <a:pt x="1088" y="939"/>
                  <a:pt x="1094" y="941"/>
                  <a:pt x="1098" y="945"/>
                </a:cubicBezTo>
                <a:cubicBezTo>
                  <a:pt x="1102" y="942"/>
                  <a:pt x="1095" y="941"/>
                  <a:pt x="1092" y="938"/>
                </a:cubicBezTo>
                <a:cubicBezTo>
                  <a:pt x="1100" y="937"/>
                  <a:pt x="1108" y="946"/>
                  <a:pt x="1111" y="951"/>
                </a:cubicBezTo>
                <a:cubicBezTo>
                  <a:pt x="1109" y="956"/>
                  <a:pt x="1099" y="954"/>
                  <a:pt x="1106" y="960"/>
                </a:cubicBezTo>
                <a:cubicBezTo>
                  <a:pt x="1102" y="960"/>
                  <a:pt x="1097" y="955"/>
                  <a:pt x="1093" y="951"/>
                </a:cubicBezTo>
                <a:cubicBezTo>
                  <a:pt x="1088" y="946"/>
                  <a:pt x="1084" y="942"/>
                  <a:pt x="1081" y="944"/>
                </a:cubicBezTo>
                <a:cubicBezTo>
                  <a:pt x="1083" y="947"/>
                  <a:pt x="1086" y="949"/>
                  <a:pt x="1089" y="951"/>
                </a:cubicBezTo>
                <a:cubicBezTo>
                  <a:pt x="1092" y="954"/>
                  <a:pt x="1096" y="956"/>
                  <a:pt x="1099" y="959"/>
                </a:cubicBezTo>
                <a:cubicBezTo>
                  <a:pt x="1105" y="963"/>
                  <a:pt x="1111" y="968"/>
                  <a:pt x="1111" y="974"/>
                </a:cubicBezTo>
                <a:cubicBezTo>
                  <a:pt x="1093" y="969"/>
                  <a:pt x="1085" y="953"/>
                  <a:pt x="1068" y="944"/>
                </a:cubicBezTo>
                <a:cubicBezTo>
                  <a:pt x="1069" y="943"/>
                  <a:pt x="1070" y="941"/>
                  <a:pt x="1071" y="940"/>
                </a:cubicBezTo>
                <a:close/>
                <a:moveTo>
                  <a:pt x="1141" y="921"/>
                </a:moveTo>
                <a:cubicBezTo>
                  <a:pt x="1139" y="925"/>
                  <a:pt x="1134" y="925"/>
                  <a:pt x="1133" y="921"/>
                </a:cubicBezTo>
                <a:cubicBezTo>
                  <a:pt x="1135" y="918"/>
                  <a:pt x="1138" y="920"/>
                  <a:pt x="1141" y="921"/>
                </a:cubicBezTo>
                <a:close/>
                <a:moveTo>
                  <a:pt x="1122" y="919"/>
                </a:moveTo>
                <a:cubicBezTo>
                  <a:pt x="1123" y="918"/>
                  <a:pt x="1124" y="919"/>
                  <a:pt x="1125" y="917"/>
                </a:cubicBezTo>
                <a:cubicBezTo>
                  <a:pt x="1116" y="911"/>
                  <a:pt x="1111" y="908"/>
                  <a:pt x="1106" y="905"/>
                </a:cubicBezTo>
                <a:cubicBezTo>
                  <a:pt x="1101" y="903"/>
                  <a:pt x="1096" y="901"/>
                  <a:pt x="1087" y="897"/>
                </a:cubicBezTo>
                <a:cubicBezTo>
                  <a:pt x="1090" y="881"/>
                  <a:pt x="1121" y="906"/>
                  <a:pt x="1130" y="910"/>
                </a:cubicBezTo>
                <a:cubicBezTo>
                  <a:pt x="1134" y="918"/>
                  <a:pt x="1132" y="923"/>
                  <a:pt x="1122" y="919"/>
                </a:cubicBezTo>
                <a:close/>
                <a:moveTo>
                  <a:pt x="1102" y="931"/>
                </a:moveTo>
                <a:cubicBezTo>
                  <a:pt x="1099" y="933"/>
                  <a:pt x="1095" y="931"/>
                  <a:pt x="1092" y="933"/>
                </a:cubicBezTo>
                <a:cubicBezTo>
                  <a:pt x="1093" y="928"/>
                  <a:pt x="1080" y="925"/>
                  <a:pt x="1083" y="919"/>
                </a:cubicBezTo>
                <a:cubicBezTo>
                  <a:pt x="1086" y="927"/>
                  <a:pt x="1096" y="923"/>
                  <a:pt x="1102" y="931"/>
                </a:cubicBezTo>
                <a:close/>
                <a:moveTo>
                  <a:pt x="1081" y="843"/>
                </a:moveTo>
                <a:cubicBezTo>
                  <a:pt x="1082" y="842"/>
                  <a:pt x="1080" y="841"/>
                  <a:pt x="1079" y="840"/>
                </a:cubicBezTo>
                <a:cubicBezTo>
                  <a:pt x="1080" y="839"/>
                  <a:pt x="1083" y="842"/>
                  <a:pt x="1085" y="841"/>
                </a:cubicBezTo>
                <a:cubicBezTo>
                  <a:pt x="1085" y="837"/>
                  <a:pt x="1076" y="834"/>
                  <a:pt x="1072" y="831"/>
                </a:cubicBezTo>
                <a:cubicBezTo>
                  <a:pt x="1082" y="829"/>
                  <a:pt x="1096" y="840"/>
                  <a:pt x="1103" y="840"/>
                </a:cubicBezTo>
                <a:cubicBezTo>
                  <a:pt x="1104" y="845"/>
                  <a:pt x="1100" y="848"/>
                  <a:pt x="1099" y="848"/>
                </a:cubicBezTo>
                <a:cubicBezTo>
                  <a:pt x="1097" y="853"/>
                  <a:pt x="1102" y="850"/>
                  <a:pt x="1103" y="854"/>
                </a:cubicBezTo>
                <a:cubicBezTo>
                  <a:pt x="1108" y="855"/>
                  <a:pt x="1100" y="848"/>
                  <a:pt x="1104" y="846"/>
                </a:cubicBezTo>
                <a:cubicBezTo>
                  <a:pt x="1115" y="853"/>
                  <a:pt x="1117" y="857"/>
                  <a:pt x="1124" y="856"/>
                </a:cubicBezTo>
                <a:cubicBezTo>
                  <a:pt x="1128" y="861"/>
                  <a:pt x="1123" y="858"/>
                  <a:pt x="1132" y="863"/>
                </a:cubicBezTo>
                <a:cubicBezTo>
                  <a:pt x="1128" y="872"/>
                  <a:pt x="1122" y="859"/>
                  <a:pt x="1116" y="859"/>
                </a:cubicBezTo>
                <a:cubicBezTo>
                  <a:pt x="1118" y="867"/>
                  <a:pt x="1138" y="867"/>
                  <a:pt x="1133" y="875"/>
                </a:cubicBezTo>
                <a:cubicBezTo>
                  <a:pt x="1115" y="862"/>
                  <a:pt x="1087" y="856"/>
                  <a:pt x="1072" y="834"/>
                </a:cubicBezTo>
                <a:cubicBezTo>
                  <a:pt x="1077" y="834"/>
                  <a:pt x="1075" y="840"/>
                  <a:pt x="1081" y="843"/>
                </a:cubicBezTo>
                <a:close/>
                <a:moveTo>
                  <a:pt x="1088" y="911"/>
                </a:moveTo>
                <a:cubicBezTo>
                  <a:pt x="1093" y="915"/>
                  <a:pt x="1082" y="913"/>
                  <a:pt x="1086" y="917"/>
                </a:cubicBezTo>
                <a:cubicBezTo>
                  <a:pt x="1083" y="920"/>
                  <a:pt x="1082" y="913"/>
                  <a:pt x="1082" y="912"/>
                </a:cubicBezTo>
                <a:cubicBezTo>
                  <a:pt x="1083" y="909"/>
                  <a:pt x="1086" y="913"/>
                  <a:pt x="1088" y="911"/>
                </a:cubicBezTo>
                <a:close/>
                <a:moveTo>
                  <a:pt x="1079" y="912"/>
                </a:moveTo>
                <a:cubicBezTo>
                  <a:pt x="1073" y="910"/>
                  <a:pt x="1064" y="905"/>
                  <a:pt x="1059" y="900"/>
                </a:cubicBezTo>
                <a:cubicBezTo>
                  <a:pt x="1053" y="895"/>
                  <a:pt x="1049" y="890"/>
                  <a:pt x="1054" y="889"/>
                </a:cubicBezTo>
                <a:cubicBezTo>
                  <a:pt x="1056" y="894"/>
                  <a:pt x="1060" y="896"/>
                  <a:pt x="1065" y="899"/>
                </a:cubicBezTo>
                <a:cubicBezTo>
                  <a:pt x="1070" y="902"/>
                  <a:pt x="1075" y="906"/>
                  <a:pt x="1079" y="912"/>
                </a:cubicBezTo>
                <a:close/>
                <a:moveTo>
                  <a:pt x="1117" y="800"/>
                </a:moveTo>
                <a:cubicBezTo>
                  <a:pt x="1119" y="802"/>
                  <a:pt x="1114" y="801"/>
                  <a:pt x="1117" y="803"/>
                </a:cubicBezTo>
                <a:cubicBezTo>
                  <a:pt x="1110" y="807"/>
                  <a:pt x="1104" y="795"/>
                  <a:pt x="1099" y="792"/>
                </a:cubicBezTo>
                <a:cubicBezTo>
                  <a:pt x="1104" y="786"/>
                  <a:pt x="1111" y="802"/>
                  <a:pt x="1117" y="800"/>
                </a:cubicBezTo>
                <a:close/>
                <a:moveTo>
                  <a:pt x="1102" y="790"/>
                </a:moveTo>
                <a:cubicBezTo>
                  <a:pt x="1099" y="789"/>
                  <a:pt x="1097" y="787"/>
                  <a:pt x="1094" y="785"/>
                </a:cubicBezTo>
                <a:cubicBezTo>
                  <a:pt x="1096" y="785"/>
                  <a:pt x="1097" y="784"/>
                  <a:pt x="1096" y="783"/>
                </a:cubicBezTo>
                <a:cubicBezTo>
                  <a:pt x="1097" y="782"/>
                  <a:pt x="1100" y="785"/>
                  <a:pt x="1102" y="783"/>
                </a:cubicBezTo>
                <a:cubicBezTo>
                  <a:pt x="1104" y="785"/>
                  <a:pt x="1104" y="788"/>
                  <a:pt x="1102" y="790"/>
                </a:cubicBezTo>
                <a:close/>
                <a:moveTo>
                  <a:pt x="1047" y="891"/>
                </a:moveTo>
                <a:cubicBezTo>
                  <a:pt x="1036" y="888"/>
                  <a:pt x="1017" y="872"/>
                  <a:pt x="999" y="865"/>
                </a:cubicBezTo>
                <a:cubicBezTo>
                  <a:pt x="1006" y="863"/>
                  <a:pt x="1013" y="866"/>
                  <a:pt x="1020" y="871"/>
                </a:cubicBezTo>
                <a:cubicBezTo>
                  <a:pt x="1027" y="876"/>
                  <a:pt x="1034" y="882"/>
                  <a:pt x="1043" y="885"/>
                </a:cubicBezTo>
                <a:cubicBezTo>
                  <a:pt x="1039" y="888"/>
                  <a:pt x="1044" y="889"/>
                  <a:pt x="1047" y="891"/>
                </a:cubicBezTo>
                <a:close/>
                <a:moveTo>
                  <a:pt x="1061" y="754"/>
                </a:moveTo>
                <a:cubicBezTo>
                  <a:pt x="1059" y="750"/>
                  <a:pt x="1047" y="748"/>
                  <a:pt x="1048" y="741"/>
                </a:cubicBezTo>
                <a:cubicBezTo>
                  <a:pt x="1044" y="740"/>
                  <a:pt x="1041" y="742"/>
                  <a:pt x="1036" y="738"/>
                </a:cubicBezTo>
                <a:cubicBezTo>
                  <a:pt x="1037" y="735"/>
                  <a:pt x="1034" y="731"/>
                  <a:pt x="1038" y="731"/>
                </a:cubicBezTo>
                <a:cubicBezTo>
                  <a:pt x="1042" y="732"/>
                  <a:pt x="1038" y="735"/>
                  <a:pt x="1041" y="737"/>
                </a:cubicBezTo>
                <a:cubicBezTo>
                  <a:pt x="1044" y="739"/>
                  <a:pt x="1046" y="736"/>
                  <a:pt x="1043" y="733"/>
                </a:cubicBezTo>
                <a:cubicBezTo>
                  <a:pt x="1060" y="740"/>
                  <a:pt x="1067" y="744"/>
                  <a:pt x="1079" y="755"/>
                </a:cubicBezTo>
                <a:cubicBezTo>
                  <a:pt x="1075" y="754"/>
                  <a:pt x="1069" y="756"/>
                  <a:pt x="1067" y="751"/>
                </a:cubicBezTo>
                <a:cubicBezTo>
                  <a:pt x="1063" y="758"/>
                  <a:pt x="1072" y="758"/>
                  <a:pt x="1077" y="758"/>
                </a:cubicBezTo>
                <a:cubicBezTo>
                  <a:pt x="1077" y="760"/>
                  <a:pt x="1080" y="767"/>
                  <a:pt x="1077" y="765"/>
                </a:cubicBezTo>
                <a:cubicBezTo>
                  <a:pt x="1075" y="769"/>
                  <a:pt x="1070" y="761"/>
                  <a:pt x="1064" y="760"/>
                </a:cubicBezTo>
                <a:cubicBezTo>
                  <a:pt x="1066" y="766"/>
                  <a:pt x="1082" y="770"/>
                  <a:pt x="1083" y="773"/>
                </a:cubicBezTo>
                <a:cubicBezTo>
                  <a:pt x="1084" y="770"/>
                  <a:pt x="1083" y="765"/>
                  <a:pt x="1089" y="769"/>
                </a:cubicBezTo>
                <a:cubicBezTo>
                  <a:pt x="1083" y="777"/>
                  <a:pt x="1090" y="783"/>
                  <a:pt x="1098" y="790"/>
                </a:cubicBezTo>
                <a:cubicBezTo>
                  <a:pt x="1096" y="790"/>
                  <a:pt x="1094" y="791"/>
                  <a:pt x="1093" y="793"/>
                </a:cubicBezTo>
                <a:cubicBezTo>
                  <a:pt x="1090" y="790"/>
                  <a:pt x="1085" y="786"/>
                  <a:pt x="1079" y="783"/>
                </a:cubicBezTo>
                <a:cubicBezTo>
                  <a:pt x="1073" y="780"/>
                  <a:pt x="1066" y="776"/>
                  <a:pt x="1059" y="773"/>
                </a:cubicBezTo>
                <a:cubicBezTo>
                  <a:pt x="1045" y="766"/>
                  <a:pt x="1031" y="759"/>
                  <a:pt x="1020" y="752"/>
                </a:cubicBezTo>
                <a:cubicBezTo>
                  <a:pt x="1021" y="750"/>
                  <a:pt x="1024" y="750"/>
                  <a:pt x="1025" y="748"/>
                </a:cubicBezTo>
                <a:cubicBezTo>
                  <a:pt x="1019" y="746"/>
                  <a:pt x="1017" y="749"/>
                  <a:pt x="1011" y="747"/>
                </a:cubicBezTo>
                <a:cubicBezTo>
                  <a:pt x="1012" y="745"/>
                  <a:pt x="1013" y="743"/>
                  <a:pt x="1014" y="742"/>
                </a:cubicBezTo>
                <a:cubicBezTo>
                  <a:pt x="1011" y="740"/>
                  <a:pt x="1010" y="742"/>
                  <a:pt x="1007" y="740"/>
                </a:cubicBezTo>
                <a:cubicBezTo>
                  <a:pt x="1003" y="739"/>
                  <a:pt x="1008" y="743"/>
                  <a:pt x="1004" y="743"/>
                </a:cubicBezTo>
                <a:cubicBezTo>
                  <a:pt x="996" y="739"/>
                  <a:pt x="996" y="739"/>
                  <a:pt x="996" y="739"/>
                </a:cubicBezTo>
                <a:cubicBezTo>
                  <a:pt x="997" y="737"/>
                  <a:pt x="997" y="736"/>
                  <a:pt x="996" y="735"/>
                </a:cubicBezTo>
                <a:cubicBezTo>
                  <a:pt x="1000" y="734"/>
                  <a:pt x="1004" y="731"/>
                  <a:pt x="1010" y="735"/>
                </a:cubicBezTo>
                <a:cubicBezTo>
                  <a:pt x="1009" y="733"/>
                  <a:pt x="1010" y="731"/>
                  <a:pt x="1011" y="729"/>
                </a:cubicBezTo>
                <a:cubicBezTo>
                  <a:pt x="1012" y="731"/>
                  <a:pt x="1015" y="732"/>
                  <a:pt x="1017" y="732"/>
                </a:cubicBezTo>
                <a:cubicBezTo>
                  <a:pt x="1019" y="733"/>
                  <a:pt x="1022" y="734"/>
                  <a:pt x="1023" y="737"/>
                </a:cubicBezTo>
                <a:cubicBezTo>
                  <a:pt x="1025" y="737"/>
                  <a:pt x="1027" y="736"/>
                  <a:pt x="1028" y="733"/>
                </a:cubicBezTo>
                <a:cubicBezTo>
                  <a:pt x="1040" y="742"/>
                  <a:pt x="1047" y="747"/>
                  <a:pt x="1061" y="754"/>
                </a:cubicBezTo>
                <a:close/>
                <a:moveTo>
                  <a:pt x="986" y="871"/>
                </a:moveTo>
                <a:cubicBezTo>
                  <a:pt x="987" y="866"/>
                  <a:pt x="990" y="868"/>
                  <a:pt x="992" y="866"/>
                </a:cubicBezTo>
                <a:cubicBezTo>
                  <a:pt x="999" y="872"/>
                  <a:pt x="1002" y="873"/>
                  <a:pt x="1010" y="878"/>
                </a:cubicBezTo>
                <a:cubicBezTo>
                  <a:pt x="1008" y="873"/>
                  <a:pt x="1013" y="875"/>
                  <a:pt x="1018" y="878"/>
                </a:cubicBezTo>
                <a:cubicBezTo>
                  <a:pt x="1024" y="882"/>
                  <a:pt x="1030" y="888"/>
                  <a:pt x="1030" y="890"/>
                </a:cubicBezTo>
                <a:cubicBezTo>
                  <a:pt x="1021" y="889"/>
                  <a:pt x="1014" y="884"/>
                  <a:pt x="1006" y="879"/>
                </a:cubicBezTo>
                <a:cubicBezTo>
                  <a:pt x="999" y="874"/>
                  <a:pt x="992" y="870"/>
                  <a:pt x="986" y="871"/>
                </a:cubicBezTo>
                <a:close/>
                <a:moveTo>
                  <a:pt x="989" y="879"/>
                </a:moveTo>
                <a:cubicBezTo>
                  <a:pt x="987" y="882"/>
                  <a:pt x="982" y="876"/>
                  <a:pt x="982" y="875"/>
                </a:cubicBezTo>
                <a:cubicBezTo>
                  <a:pt x="985" y="871"/>
                  <a:pt x="987" y="876"/>
                  <a:pt x="989" y="879"/>
                </a:cubicBezTo>
                <a:close/>
                <a:moveTo>
                  <a:pt x="987" y="863"/>
                </a:moveTo>
                <a:cubicBezTo>
                  <a:pt x="985" y="868"/>
                  <a:pt x="981" y="867"/>
                  <a:pt x="977" y="864"/>
                </a:cubicBezTo>
                <a:cubicBezTo>
                  <a:pt x="978" y="860"/>
                  <a:pt x="981" y="863"/>
                  <a:pt x="982" y="860"/>
                </a:cubicBezTo>
                <a:cubicBezTo>
                  <a:pt x="980" y="858"/>
                  <a:pt x="978" y="856"/>
                  <a:pt x="975" y="854"/>
                </a:cubicBezTo>
                <a:cubicBezTo>
                  <a:pt x="972" y="852"/>
                  <a:pt x="970" y="851"/>
                  <a:pt x="968" y="849"/>
                </a:cubicBezTo>
                <a:cubicBezTo>
                  <a:pt x="963" y="846"/>
                  <a:pt x="960" y="842"/>
                  <a:pt x="960" y="837"/>
                </a:cubicBezTo>
                <a:cubicBezTo>
                  <a:pt x="969" y="844"/>
                  <a:pt x="975" y="843"/>
                  <a:pt x="984" y="845"/>
                </a:cubicBezTo>
                <a:cubicBezTo>
                  <a:pt x="985" y="847"/>
                  <a:pt x="985" y="850"/>
                  <a:pt x="987" y="852"/>
                </a:cubicBezTo>
                <a:cubicBezTo>
                  <a:pt x="984" y="853"/>
                  <a:pt x="983" y="852"/>
                  <a:pt x="980" y="849"/>
                </a:cubicBezTo>
                <a:cubicBezTo>
                  <a:pt x="978" y="854"/>
                  <a:pt x="981" y="859"/>
                  <a:pt x="987" y="863"/>
                </a:cubicBezTo>
                <a:close/>
                <a:moveTo>
                  <a:pt x="941" y="839"/>
                </a:moveTo>
                <a:cubicBezTo>
                  <a:pt x="938" y="841"/>
                  <a:pt x="932" y="836"/>
                  <a:pt x="935" y="833"/>
                </a:cubicBezTo>
                <a:cubicBezTo>
                  <a:pt x="937" y="832"/>
                  <a:pt x="939" y="833"/>
                  <a:pt x="942" y="834"/>
                </a:cubicBezTo>
                <a:cubicBezTo>
                  <a:pt x="940" y="836"/>
                  <a:pt x="939" y="838"/>
                  <a:pt x="941" y="839"/>
                </a:cubicBezTo>
                <a:close/>
                <a:moveTo>
                  <a:pt x="1237" y="149"/>
                </a:moveTo>
                <a:cubicBezTo>
                  <a:pt x="1233" y="151"/>
                  <a:pt x="1231" y="149"/>
                  <a:pt x="1228" y="146"/>
                </a:cubicBezTo>
                <a:cubicBezTo>
                  <a:pt x="1225" y="144"/>
                  <a:pt x="1222" y="140"/>
                  <a:pt x="1218" y="138"/>
                </a:cubicBezTo>
                <a:cubicBezTo>
                  <a:pt x="1218" y="134"/>
                  <a:pt x="1230" y="145"/>
                  <a:pt x="1230" y="141"/>
                </a:cubicBezTo>
                <a:cubicBezTo>
                  <a:pt x="1236" y="144"/>
                  <a:pt x="1230" y="147"/>
                  <a:pt x="1237" y="149"/>
                </a:cubicBezTo>
                <a:close/>
                <a:moveTo>
                  <a:pt x="1157" y="130"/>
                </a:moveTo>
                <a:cubicBezTo>
                  <a:pt x="1150" y="128"/>
                  <a:pt x="1143" y="125"/>
                  <a:pt x="1137" y="122"/>
                </a:cubicBezTo>
                <a:cubicBezTo>
                  <a:pt x="1130" y="118"/>
                  <a:pt x="1124" y="116"/>
                  <a:pt x="1116" y="116"/>
                </a:cubicBezTo>
                <a:cubicBezTo>
                  <a:pt x="1107" y="113"/>
                  <a:pt x="1113" y="108"/>
                  <a:pt x="1103" y="105"/>
                </a:cubicBezTo>
                <a:cubicBezTo>
                  <a:pt x="1102" y="101"/>
                  <a:pt x="1112" y="103"/>
                  <a:pt x="1105" y="99"/>
                </a:cubicBezTo>
                <a:cubicBezTo>
                  <a:pt x="1112" y="100"/>
                  <a:pt x="1117" y="101"/>
                  <a:pt x="1123" y="103"/>
                </a:cubicBezTo>
                <a:cubicBezTo>
                  <a:pt x="1128" y="105"/>
                  <a:pt x="1134" y="107"/>
                  <a:pt x="1141" y="109"/>
                </a:cubicBezTo>
                <a:cubicBezTo>
                  <a:pt x="1143" y="112"/>
                  <a:pt x="1142" y="116"/>
                  <a:pt x="1138" y="116"/>
                </a:cubicBezTo>
                <a:cubicBezTo>
                  <a:pt x="1145" y="121"/>
                  <a:pt x="1154" y="125"/>
                  <a:pt x="1157" y="130"/>
                </a:cubicBezTo>
                <a:close/>
                <a:moveTo>
                  <a:pt x="854" y="759"/>
                </a:moveTo>
                <a:cubicBezTo>
                  <a:pt x="853" y="762"/>
                  <a:pt x="848" y="757"/>
                  <a:pt x="845" y="757"/>
                </a:cubicBezTo>
                <a:cubicBezTo>
                  <a:pt x="847" y="754"/>
                  <a:pt x="853" y="757"/>
                  <a:pt x="854" y="759"/>
                </a:cubicBezTo>
                <a:close/>
                <a:moveTo>
                  <a:pt x="838" y="782"/>
                </a:moveTo>
                <a:cubicBezTo>
                  <a:pt x="837" y="785"/>
                  <a:pt x="831" y="780"/>
                  <a:pt x="828" y="780"/>
                </a:cubicBezTo>
                <a:cubicBezTo>
                  <a:pt x="832" y="772"/>
                  <a:pt x="833" y="781"/>
                  <a:pt x="838" y="782"/>
                </a:cubicBezTo>
                <a:close/>
                <a:moveTo>
                  <a:pt x="793" y="747"/>
                </a:moveTo>
                <a:cubicBezTo>
                  <a:pt x="796" y="751"/>
                  <a:pt x="788" y="751"/>
                  <a:pt x="784" y="749"/>
                </a:cubicBezTo>
                <a:cubicBezTo>
                  <a:pt x="785" y="745"/>
                  <a:pt x="787" y="745"/>
                  <a:pt x="788" y="746"/>
                </a:cubicBezTo>
                <a:cubicBezTo>
                  <a:pt x="790" y="747"/>
                  <a:pt x="792" y="748"/>
                  <a:pt x="793" y="747"/>
                </a:cubicBezTo>
                <a:close/>
                <a:moveTo>
                  <a:pt x="908" y="124"/>
                </a:moveTo>
                <a:cubicBezTo>
                  <a:pt x="903" y="124"/>
                  <a:pt x="898" y="123"/>
                  <a:pt x="894" y="123"/>
                </a:cubicBezTo>
                <a:cubicBezTo>
                  <a:pt x="891" y="123"/>
                  <a:pt x="889" y="124"/>
                  <a:pt x="890" y="127"/>
                </a:cubicBezTo>
                <a:cubicBezTo>
                  <a:pt x="870" y="124"/>
                  <a:pt x="867" y="105"/>
                  <a:pt x="884" y="103"/>
                </a:cubicBezTo>
                <a:cubicBezTo>
                  <a:pt x="894" y="109"/>
                  <a:pt x="910" y="115"/>
                  <a:pt x="908" y="124"/>
                </a:cubicBezTo>
                <a:close/>
                <a:moveTo>
                  <a:pt x="731" y="576"/>
                </a:moveTo>
                <a:cubicBezTo>
                  <a:pt x="731" y="580"/>
                  <a:pt x="727" y="580"/>
                  <a:pt x="722" y="578"/>
                </a:cubicBezTo>
                <a:cubicBezTo>
                  <a:pt x="723" y="576"/>
                  <a:pt x="721" y="575"/>
                  <a:pt x="722" y="573"/>
                </a:cubicBezTo>
                <a:cubicBezTo>
                  <a:pt x="725" y="573"/>
                  <a:pt x="729" y="574"/>
                  <a:pt x="731" y="576"/>
                </a:cubicBezTo>
                <a:close/>
                <a:moveTo>
                  <a:pt x="612" y="100"/>
                </a:moveTo>
                <a:cubicBezTo>
                  <a:pt x="615" y="107"/>
                  <a:pt x="600" y="106"/>
                  <a:pt x="594" y="109"/>
                </a:cubicBezTo>
                <a:cubicBezTo>
                  <a:pt x="593" y="120"/>
                  <a:pt x="605" y="123"/>
                  <a:pt x="592" y="131"/>
                </a:cubicBezTo>
                <a:cubicBezTo>
                  <a:pt x="581" y="132"/>
                  <a:pt x="578" y="129"/>
                  <a:pt x="570" y="127"/>
                </a:cubicBezTo>
                <a:cubicBezTo>
                  <a:pt x="566" y="115"/>
                  <a:pt x="568" y="115"/>
                  <a:pt x="574" y="104"/>
                </a:cubicBezTo>
                <a:cubicBezTo>
                  <a:pt x="583" y="102"/>
                  <a:pt x="599" y="104"/>
                  <a:pt x="596" y="97"/>
                </a:cubicBezTo>
                <a:cubicBezTo>
                  <a:pt x="600" y="99"/>
                  <a:pt x="608" y="98"/>
                  <a:pt x="612" y="100"/>
                </a:cubicBezTo>
                <a:close/>
                <a:moveTo>
                  <a:pt x="609" y="383"/>
                </a:moveTo>
                <a:cubicBezTo>
                  <a:pt x="608" y="387"/>
                  <a:pt x="598" y="385"/>
                  <a:pt x="596" y="384"/>
                </a:cubicBezTo>
                <a:cubicBezTo>
                  <a:pt x="598" y="382"/>
                  <a:pt x="601" y="381"/>
                  <a:pt x="605" y="381"/>
                </a:cubicBezTo>
                <a:cubicBezTo>
                  <a:pt x="604" y="383"/>
                  <a:pt x="607" y="383"/>
                  <a:pt x="609" y="383"/>
                </a:cubicBezTo>
                <a:close/>
                <a:moveTo>
                  <a:pt x="554" y="120"/>
                </a:moveTo>
                <a:cubicBezTo>
                  <a:pt x="548" y="121"/>
                  <a:pt x="547" y="119"/>
                  <a:pt x="541" y="120"/>
                </a:cubicBezTo>
                <a:cubicBezTo>
                  <a:pt x="538" y="116"/>
                  <a:pt x="545" y="116"/>
                  <a:pt x="543" y="113"/>
                </a:cubicBezTo>
                <a:cubicBezTo>
                  <a:pt x="548" y="115"/>
                  <a:pt x="555" y="115"/>
                  <a:pt x="554" y="120"/>
                </a:cubicBezTo>
                <a:close/>
                <a:moveTo>
                  <a:pt x="597" y="587"/>
                </a:moveTo>
                <a:cubicBezTo>
                  <a:pt x="598" y="592"/>
                  <a:pt x="587" y="591"/>
                  <a:pt x="588" y="586"/>
                </a:cubicBezTo>
                <a:cubicBezTo>
                  <a:pt x="591" y="583"/>
                  <a:pt x="594" y="586"/>
                  <a:pt x="597" y="587"/>
                </a:cubicBezTo>
                <a:close/>
                <a:moveTo>
                  <a:pt x="535" y="574"/>
                </a:moveTo>
                <a:cubicBezTo>
                  <a:pt x="532" y="574"/>
                  <a:pt x="532" y="574"/>
                  <a:pt x="532" y="574"/>
                </a:cubicBezTo>
                <a:cubicBezTo>
                  <a:pt x="531" y="570"/>
                  <a:pt x="527" y="569"/>
                  <a:pt x="533" y="567"/>
                </a:cubicBezTo>
                <a:cubicBezTo>
                  <a:pt x="533" y="571"/>
                  <a:pt x="537" y="570"/>
                  <a:pt x="535" y="574"/>
                </a:cubicBezTo>
                <a:close/>
              </a:path>
            </a:pathLst>
          </a:custGeom>
          <a:solidFill>
            <a:schemeClr val="accent2"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Arial" panose="020B0604020202020204" pitchFamily="34" charset="0"/>
              <a:ea typeface="幼圆" panose="02010509060101010101" pitchFamily="49" charset="-122"/>
              <a:sym typeface="Arial" panose="020B0604020202020204" pitchFamily="34" charset="0"/>
            </a:endParaRPr>
          </a:p>
        </p:txBody>
      </p:sp>
      <p:graphicFrame>
        <p:nvGraphicFramePr>
          <p:cNvPr id="16386" name="Group 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79388" y="404813"/>
          <a:ext cx="10403840" cy="5535295"/>
        </p:xfrm>
        <a:graphic>
          <a:graphicData uri="http://schemas.openxmlformats.org/drawingml/2006/table">
            <a:tbl>
              <a:tblPr/>
              <a:tblGrid>
                <a:gridCol w="2060575"/>
                <a:gridCol w="1922780"/>
                <a:gridCol w="2896870"/>
                <a:gridCol w="3523615"/>
              </a:tblGrid>
              <a:tr h="1030605"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函数</a:t>
                      </a:r>
                      <a:endParaRPr kumimoji="0" 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lang="zh-CN" sz="2800" b="1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sym typeface="Arial" panose="020B0604020202020204" pitchFamily="34" charset="0"/>
                        </a:rPr>
                        <a:t>定义域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lang="zh-CN" sz="2800" b="1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sym typeface="+mn-ea"/>
                        </a:rPr>
                        <a:t>对应关系</a:t>
                      </a: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sym typeface="Arial" panose="020B0604020202020204" pitchFamily="34" charset="0"/>
                        </a:rPr>
                        <a:t>值域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4125"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sym typeface="Arial" panose="020B0604020202020204" pitchFamily="34" charset="0"/>
                        </a:rPr>
                        <a:t>反比例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sym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sym typeface="Arial" panose="020B0604020202020204" pitchFamily="34" charset="0"/>
                        </a:rPr>
                        <a:t> 函数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1725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sym typeface="Arial" panose="020B0604020202020204" pitchFamily="34" charset="0"/>
                        </a:rPr>
                        <a:t>一次函数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8840"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charset="0"/>
                          <a:ea typeface="宋体" panose="02010600030101010101" pitchFamily="2" charset="-122"/>
                          <a:sym typeface="Arial" panose="020B0604020202020204" pitchFamily="34" charset="0"/>
                        </a:rPr>
                        <a:t>二次函数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  <a:sym typeface="Arial" panose="020B0604020202020204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054" name="Object 36"/>
          <p:cNvGraphicFramePr>
            <a:graphicFrameLocks noChangeAspect="1"/>
          </p:cNvGraphicFramePr>
          <p:nvPr/>
        </p:nvGraphicFramePr>
        <p:xfrm>
          <a:off x="4577715" y="4269105"/>
          <a:ext cx="2110740" cy="11360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1069340" imgH="458470" progId="Equation.3">
                  <p:embed/>
                </p:oleObj>
              </mc:Choice>
              <mc:Fallback>
                <p:oleObj name="" r:id="rId3" imgW="1069340" imgH="45847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7715" y="4269105"/>
                        <a:ext cx="2110740" cy="11360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5" name="Object 37"/>
          <p:cNvGraphicFramePr>
            <a:graphicFrameLocks noChangeAspect="1"/>
          </p:cNvGraphicFramePr>
          <p:nvPr/>
        </p:nvGraphicFramePr>
        <p:xfrm>
          <a:off x="4547235" y="1541780"/>
          <a:ext cx="2214245" cy="10267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877570" imgH="407035" progId="Equation.3">
                  <p:embed/>
                </p:oleObj>
              </mc:Choice>
              <mc:Fallback>
                <p:oleObj name="" r:id="rId5" imgW="877570" imgH="407035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47235" y="1541780"/>
                        <a:ext cx="2214245" cy="10267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6" name="Object 38"/>
          <p:cNvGraphicFramePr>
            <a:graphicFrameLocks noChangeAspect="1"/>
          </p:cNvGraphicFramePr>
          <p:nvPr/>
        </p:nvGraphicFramePr>
        <p:xfrm>
          <a:off x="4482465" y="2742565"/>
          <a:ext cx="2019935" cy="10693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7" imgW="699770" imgH="432435" progId="Equation.3">
                  <p:embed/>
                </p:oleObj>
              </mc:Choice>
              <mc:Fallback>
                <p:oleObj name="" r:id="rId7" imgW="699770" imgH="432435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482465" y="2742565"/>
                        <a:ext cx="2019935" cy="10693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25" name="Text Box 41"/>
          <p:cNvSpPr txBox="1"/>
          <p:nvPr/>
        </p:nvSpPr>
        <p:spPr>
          <a:xfrm>
            <a:off x="2918460" y="2928620"/>
            <a:ext cx="6302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</a:rPr>
              <a:t>R</a:t>
            </a:r>
            <a:endParaRPr lang="en-US" altLang="zh-CN" sz="3200" b="1">
              <a:latin typeface="Times New Roman" panose="02020603050405020304" charset="0"/>
            </a:endParaRPr>
          </a:p>
        </p:txBody>
      </p:sp>
      <p:sp>
        <p:nvSpPr>
          <p:cNvPr id="16426" name="Text Box 42"/>
          <p:cNvSpPr txBox="1"/>
          <p:nvPr/>
        </p:nvSpPr>
        <p:spPr>
          <a:xfrm>
            <a:off x="2872740" y="4416108"/>
            <a:ext cx="72072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sym typeface="Arial" panose="020B0604020202020204" pitchFamily="34" charset="0"/>
              </a:rPr>
              <a:t>R</a:t>
            </a:r>
            <a:endParaRPr lang="en-US" altLang="zh-CN" sz="3200" b="1">
              <a:latin typeface="Times New Roman" panose="02020603050405020304" charset="0"/>
              <a:sym typeface="Arial" panose="020B0604020202020204" pitchFamily="34" charset="0"/>
            </a:endParaRPr>
          </a:p>
        </p:txBody>
      </p:sp>
      <p:sp>
        <p:nvSpPr>
          <p:cNvPr id="16427" name="Text Box 43"/>
          <p:cNvSpPr txBox="1"/>
          <p:nvPr/>
        </p:nvSpPr>
        <p:spPr>
          <a:xfrm>
            <a:off x="8388668" y="2928620"/>
            <a:ext cx="558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charset="0"/>
                <a:sym typeface="Arial" panose="020B0604020202020204" pitchFamily="34" charset="0"/>
              </a:rPr>
              <a:t>R</a:t>
            </a:r>
            <a:endParaRPr lang="en-US" altLang="zh-CN" sz="3200" b="1">
              <a:latin typeface="Times New Roman" panose="02020603050405020304" charset="0"/>
              <a:sym typeface="Arial" panose="020B0604020202020204" pitchFamily="34" charset="0"/>
            </a:endParaRPr>
          </a:p>
        </p:txBody>
      </p:sp>
      <p:graphicFrame>
        <p:nvGraphicFramePr>
          <p:cNvPr id="16428" name="Object 44"/>
          <p:cNvGraphicFramePr>
            <a:graphicFrameLocks noChangeAspect="1"/>
          </p:cNvGraphicFramePr>
          <p:nvPr/>
        </p:nvGraphicFramePr>
        <p:xfrm>
          <a:off x="2497455" y="1770380"/>
          <a:ext cx="1471930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9" imgW="648335" imgH="203200" progId="Equation.3">
                  <p:embed/>
                </p:oleObj>
              </mc:Choice>
              <mc:Fallback>
                <p:oleObj name="" r:id="rId9" imgW="648335" imgH="2032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497455" y="1770380"/>
                        <a:ext cx="1471930" cy="460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29" name="Object 45"/>
          <p:cNvGraphicFramePr>
            <a:graphicFrameLocks noChangeAspect="1"/>
          </p:cNvGraphicFramePr>
          <p:nvPr/>
        </p:nvGraphicFramePr>
        <p:xfrm>
          <a:off x="8001000" y="1684020"/>
          <a:ext cx="1531938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1" imgW="673735" imgH="203200" progId="Equation.3">
                  <p:embed/>
                </p:oleObj>
              </mc:Choice>
              <mc:Fallback>
                <p:oleObj name="" r:id="rId11" imgW="673735" imgH="2032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8001000" y="1684020"/>
                        <a:ext cx="1531938" cy="460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30" name="Object 46"/>
          <p:cNvGraphicFramePr>
            <a:graphicFrameLocks noChangeAspect="1"/>
          </p:cNvGraphicFramePr>
          <p:nvPr/>
        </p:nvGraphicFramePr>
        <p:xfrm>
          <a:off x="7116445" y="3821430"/>
          <a:ext cx="3366770" cy="17735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3" imgW="1624965" imgH="850265" progId="Equation.3">
                  <p:embed/>
                </p:oleObj>
              </mc:Choice>
              <mc:Fallback>
                <p:oleObj name="" r:id="rId13" imgW="1624965" imgH="850265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116445" y="3821430"/>
                        <a:ext cx="3366770" cy="17735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25" grpId="0"/>
      <p:bldP spid="16426" grpId="0"/>
      <p:bldP spid="164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46150" name="Object 6"/>
          <p:cNvGraphicFramePr>
            <a:graphicFrameLocks noChangeAspect="1"/>
          </p:cNvGraphicFramePr>
          <p:nvPr/>
        </p:nvGraphicFramePr>
        <p:xfrm>
          <a:off x="4182745" y="1001713"/>
          <a:ext cx="3257550" cy="60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" imgW="1104900" imgH="203200" progId="Equation.DSMT4">
                  <p:embed/>
                </p:oleObj>
              </mc:Choice>
              <mc:Fallback>
                <p:oleObj name="" r:id="rId1" imgW="1104900" imgH="203200" progId="Equation.DSMT4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82745" y="1001713"/>
                        <a:ext cx="3257550" cy="608012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6153" name="AutoShape 9"/>
          <p:cNvSpPr/>
          <p:nvPr/>
        </p:nvSpPr>
        <p:spPr bwMode="auto">
          <a:xfrm>
            <a:off x="2414905" y="1901825"/>
            <a:ext cx="1358265" cy="438150"/>
          </a:xfrm>
          <a:prstGeom prst="borderCallout1">
            <a:avLst>
              <a:gd name="adj1" fmla="val -2898"/>
              <a:gd name="adj2" fmla="val 73352"/>
              <a:gd name="adj3" fmla="val -107971"/>
              <a:gd name="adj4" fmla="val 134922"/>
            </a:avLst>
          </a:prstGeom>
          <a:gradFill rotWithShape="1">
            <a:gsLst>
              <a:gs pos="0">
                <a:srgbClr val="CCFF66"/>
              </a:gs>
              <a:gs pos="50000">
                <a:schemeClr val="bg1"/>
              </a:gs>
              <a:gs pos="100000">
                <a:srgbClr val="CCFF66"/>
              </a:gs>
            </a:gsLst>
            <a:lin ang="5400000" scaled="1"/>
          </a:gradFill>
          <a:ln w="28575">
            <a:solidFill>
              <a:schemeClr val="folHlink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函数值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46154" name="AutoShape 10"/>
          <p:cNvSpPr/>
          <p:nvPr/>
        </p:nvSpPr>
        <p:spPr bwMode="auto">
          <a:xfrm>
            <a:off x="3877945" y="1901825"/>
            <a:ext cx="1439863" cy="449263"/>
          </a:xfrm>
          <a:prstGeom prst="borderCallout1">
            <a:avLst>
              <a:gd name="adj1" fmla="val -9893"/>
              <a:gd name="adj2" fmla="val 58522"/>
              <a:gd name="adj3" fmla="val -76890"/>
              <a:gd name="adj4" fmla="val 75016"/>
            </a:avLst>
          </a:prstGeom>
          <a:gradFill rotWithShape="1">
            <a:gsLst>
              <a:gs pos="0">
                <a:srgbClr val="CCFF66"/>
              </a:gs>
              <a:gs pos="50000">
                <a:schemeClr val="bg1"/>
              </a:gs>
              <a:gs pos="100000">
                <a:srgbClr val="CCFF66"/>
              </a:gs>
            </a:gsLst>
            <a:lin ang="5400000" scaled="1"/>
          </a:gradFill>
          <a:ln w="28575" algn="ctr">
            <a:solidFill>
              <a:schemeClr val="folHlink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对应关系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46155" name="AutoShape 11"/>
          <p:cNvSpPr/>
          <p:nvPr/>
        </p:nvSpPr>
        <p:spPr bwMode="auto">
          <a:xfrm>
            <a:off x="6308408" y="1901825"/>
            <a:ext cx="1365250" cy="473075"/>
          </a:xfrm>
          <a:prstGeom prst="borderCallout1">
            <a:avLst>
              <a:gd name="adj1" fmla="val 24162"/>
              <a:gd name="adj2" fmla="val -5583"/>
              <a:gd name="adj3" fmla="val -96981"/>
              <a:gd name="adj4" fmla="val -51861"/>
            </a:avLst>
          </a:prstGeom>
          <a:gradFill rotWithShape="1">
            <a:gsLst>
              <a:gs pos="0">
                <a:srgbClr val="CCFF66"/>
              </a:gs>
              <a:gs pos="50000">
                <a:schemeClr val="bg1"/>
              </a:gs>
              <a:gs pos="100000">
                <a:srgbClr val="CCFF66"/>
              </a:gs>
            </a:gsLst>
            <a:lin ang="5400000" scaled="1"/>
          </a:gradFill>
          <a:ln w="28575" algn="ctr">
            <a:solidFill>
              <a:schemeClr val="folHlink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自变量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46156" name="AutoShape 12"/>
          <p:cNvSpPr/>
          <p:nvPr/>
        </p:nvSpPr>
        <p:spPr bwMode="auto">
          <a:xfrm>
            <a:off x="8243570" y="1946275"/>
            <a:ext cx="1395413" cy="473075"/>
          </a:xfrm>
          <a:prstGeom prst="borderCallout1">
            <a:avLst>
              <a:gd name="adj1" fmla="val -9261"/>
              <a:gd name="adj2" fmla="val 24072"/>
              <a:gd name="adj3" fmla="val -107384"/>
              <a:gd name="adj4" fmla="val -79866"/>
            </a:avLst>
          </a:prstGeom>
          <a:gradFill rotWithShape="1">
            <a:gsLst>
              <a:gs pos="0">
                <a:srgbClr val="CCFF66"/>
              </a:gs>
              <a:gs pos="50000">
                <a:schemeClr val="bg1"/>
              </a:gs>
              <a:gs pos="100000">
                <a:srgbClr val="CCFF66"/>
              </a:gs>
            </a:gsLst>
            <a:lin ang="5400000" scaled="1"/>
          </a:gradFill>
          <a:ln w="28575" algn="ctr">
            <a:solidFill>
              <a:schemeClr val="folHlink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楷体_GB2312" pitchFamily="49" charset="-122"/>
                <a:cs typeface="+mn-cs"/>
              </a:rPr>
              <a:t>定义域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646160" name="AutoShape 16"/>
          <p:cNvSpPr/>
          <p:nvPr/>
        </p:nvSpPr>
        <p:spPr bwMode="auto">
          <a:xfrm>
            <a:off x="2908300" y="2686685"/>
            <a:ext cx="6923088" cy="585788"/>
          </a:xfrm>
          <a:prstGeom prst="callout1">
            <a:avLst>
              <a:gd name="adj1" fmla="val 80486"/>
              <a:gd name="adj2" fmla="val -1102"/>
              <a:gd name="adj3" fmla="val -52032"/>
              <a:gd name="adj4" fmla="val -1100"/>
            </a:avLst>
          </a:prstGeom>
          <a:gradFill rotWithShape="1">
            <a:gsLst>
              <a:gs pos="0">
                <a:srgbClr val="669900"/>
              </a:gs>
              <a:gs pos="50000">
                <a:schemeClr val="bg1"/>
              </a:gs>
              <a:gs pos="100000">
                <a:srgbClr val="669900"/>
              </a:gs>
            </a:gsLst>
            <a:lin ang="5400000" scaled="1"/>
          </a:gradFill>
          <a:ln w="28575">
            <a:solidFill>
              <a:srgbClr val="008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函数值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[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当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x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=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x</a:t>
            </a:r>
            <a:r>
              <a:rPr kumimoji="0" lang="en-US" altLang="zh-CN" sz="2400" b="0" i="0" u="none" strike="noStrike" kern="120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0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时，函数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y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=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f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(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x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)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所对应的值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y</a:t>
            </a:r>
            <a:r>
              <a:rPr kumimoji="0" lang="en-US" altLang="zh-CN" sz="2400" b="0" i="0" u="none" strike="noStrike" kern="120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0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=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f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(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x</a:t>
            </a:r>
            <a:r>
              <a:rPr kumimoji="0" lang="en-US" altLang="zh-CN" sz="2400" b="0" i="0" u="none" strike="noStrike" kern="120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0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)]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646161" name="AutoShape 17"/>
          <p:cNvSpPr/>
          <p:nvPr/>
        </p:nvSpPr>
        <p:spPr bwMode="auto">
          <a:xfrm>
            <a:off x="3773170" y="3587115"/>
            <a:ext cx="6058535" cy="586105"/>
          </a:xfrm>
          <a:prstGeom prst="accentCallout1">
            <a:avLst>
              <a:gd name="adj1" fmla="val 19514"/>
              <a:gd name="adj2" fmla="val -1208"/>
              <a:gd name="adj3" fmla="val -58264"/>
              <a:gd name="adj4" fmla="val -1333"/>
            </a:avLst>
          </a:prstGeom>
          <a:gradFill rotWithShape="1">
            <a:gsLst>
              <a:gs pos="0">
                <a:schemeClr val="hlink"/>
              </a:gs>
              <a:gs pos="50000">
                <a:schemeClr val="bg1"/>
              </a:gs>
              <a:gs pos="100000">
                <a:schemeClr val="hlink"/>
              </a:gs>
            </a:gsLst>
            <a:lin ang="5400000" scaled="1"/>
          </a:gradFill>
          <a:ln w="28575">
            <a:solidFill>
              <a:schemeClr val="hlink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值域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[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函数值的集合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{</a:t>
            </a:r>
            <a:r>
              <a:rPr kumimoji="0" lang="en-US" altLang="zh-CN" sz="2400" b="1" i="1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y</a:t>
            </a:r>
            <a:r>
              <a:rPr kumimoji="0" lang="en-US" altLang="zh-CN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︱</a:t>
            </a:r>
            <a:r>
              <a:rPr kumimoji="0" lang="en-US" altLang="zh-CN" sz="2400" b="1" i="1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y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=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f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(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x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),</a:t>
            </a:r>
            <a:r>
              <a:rPr kumimoji="0" lang="en-US" altLang="zh-CN" sz="2400" b="1" i="1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x</a:t>
            </a:r>
            <a:r>
              <a:rPr kumimoji="0" lang="en-US" altLang="zh-CN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∈</a:t>
            </a:r>
            <a:r>
              <a:rPr kumimoji="0" lang="en-US" altLang="zh-CN" sz="2400" b="1" i="1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D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楷体_GB2312" pitchFamily="49" charset="-122"/>
                <a:cs typeface="+mn-cs"/>
              </a:rPr>
              <a:t>}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]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64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4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64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64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64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64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64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6153" grpId="0" bldLvl="0" animBg="1"/>
      <p:bldP spid="646154" grpId="0" bldLvl="0" animBg="1"/>
      <p:bldP spid="646155" grpId="0" bldLvl="0" animBg="1"/>
      <p:bldP spid="646156" grpId="0" bldLvl="0" animBg="1"/>
      <p:bldP spid="646160" grpId="0" bldLvl="0" animBg="1"/>
      <p:bldP spid="646161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" name="Rectangle 2"/>
          <p:cNvSpPr/>
          <p:nvPr/>
        </p:nvSpPr>
        <p:spPr>
          <a:xfrm>
            <a:off x="930910" y="424815"/>
            <a:ext cx="10848975" cy="36347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例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1.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函数的解析式是舍弃问题的实际背景而抽象出来的。例如，正比例函数</a:t>
            </a:r>
            <a:r>
              <a:rPr lang="en-US" altLang="zh-CN" sz="3200" b="1" i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y</a:t>
            </a:r>
            <a:r>
              <a:rPr lang="en-US" altLang="zh-CN" sz="3200" b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=</a:t>
            </a:r>
            <a:r>
              <a:rPr lang="en-US" altLang="zh-CN" sz="3200" b="1" i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kx</a:t>
            </a:r>
            <a:r>
              <a:rPr lang="en-US" altLang="zh-CN" sz="3200" b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(</a:t>
            </a:r>
            <a:r>
              <a:rPr lang="en-US" altLang="zh-CN" sz="3200" b="1" i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k</a:t>
            </a:r>
            <a:r>
              <a:rPr lang="en-US" altLang="zh-CN" sz="3200" b="1" dirty="0"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  <a:sym typeface="Wingdings" panose="05000000000000000000" pitchFamily="2" charset="2"/>
              </a:rPr>
              <a:t>≠</a:t>
            </a:r>
            <a:r>
              <a:rPr lang="zh-CN" altLang="en-US" sz="3200" b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0)可以用来刻画匀速运动中路程与时间的关系，一定密度的物体的质量与体积的关系，圆的周长与直径的关系等。</a:t>
            </a:r>
            <a:endParaRPr lang="zh-CN" altLang="en-US" sz="3200" b="1" dirty="0">
              <a:latin typeface="Times New Roman" panose="02020603050405020304" charset="0"/>
              <a:ea typeface="楷体_GB2312" pitchFamily="49" charset="-122"/>
              <a:cs typeface="Times New Roman" panose="02020603050405020304" charset="0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试构建一个问题情境，使其中的变量可以用解析式</a:t>
            </a:r>
            <a:r>
              <a:rPr lang="en-US" altLang="zh-CN" sz="3200" b="1" i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y</a:t>
            </a:r>
            <a:r>
              <a:rPr lang="en-US" altLang="zh-CN" sz="3200" b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=</a:t>
            </a:r>
            <a:r>
              <a:rPr lang="en-US" altLang="zh-CN" sz="3200" b="1" i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x</a:t>
            </a:r>
            <a:r>
              <a:rPr lang="en-US" altLang="zh-CN" sz="3200" b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(10-</a:t>
            </a:r>
            <a:r>
              <a:rPr lang="en-US" altLang="zh-CN" sz="3200" b="1" i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x</a:t>
            </a:r>
            <a:r>
              <a:rPr lang="en-US" altLang="zh-CN" sz="3200" b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)</a:t>
            </a:r>
            <a:r>
              <a:rPr lang="zh-CN" altLang="zh-CN" sz="3200" b="1" dirty="0">
                <a:latin typeface="Times New Roman" panose="02020603050405020304" charset="0"/>
                <a:ea typeface="楷体_GB2312" pitchFamily="49" charset="-122"/>
                <a:cs typeface="Times New Roman" panose="02020603050405020304" charset="0"/>
                <a:sym typeface="Wingdings" panose="05000000000000000000" pitchFamily="2" charset="2"/>
              </a:rPr>
              <a:t>来描述。</a:t>
            </a:r>
            <a:endParaRPr lang="zh-CN" altLang="zh-CN" sz="3200" b="1" dirty="0">
              <a:latin typeface="Times New Roman" panose="02020603050405020304" charset="0"/>
              <a:ea typeface="楷体_GB2312" pitchFamily="49" charset="-122"/>
              <a:cs typeface="Times New Roman" panose="02020603050405020304" charset="0"/>
              <a:sym typeface="Wingdings" panose="05000000000000000000" pitchFamily="2" charset="2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92140" y="3841750"/>
          <a:ext cx="2024380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889000" imgH="228600" progId="Equation.KSEE3">
                  <p:embed/>
                </p:oleObj>
              </mc:Choice>
              <mc:Fallback>
                <p:oleObj name="" r:id="rId1" imgW="889000" imgH="2286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692140" y="3841750"/>
                        <a:ext cx="2024380" cy="603250"/>
                      </a:xfrm>
                      <a:prstGeom prst="rect">
                        <a:avLst/>
                      </a:prstGeom>
                      <a:solidFill>
                        <a:srgbClr val="00B0F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106285" y="4728210"/>
          <a:ext cx="2256155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3" imgW="939800" imgH="241300" progId="Equation.KSEE3">
                  <p:embed/>
                </p:oleObj>
              </mc:Choice>
              <mc:Fallback>
                <p:oleObj name="" r:id="rId3" imgW="939800" imgH="2413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106285" y="4728210"/>
                        <a:ext cx="2256155" cy="590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269740" y="4667250"/>
          <a:ext cx="1882140" cy="5378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" r:id="rId5" imgW="711200" imgH="203200" progId="Equation.KSEE3">
                  <p:embed/>
                </p:oleObj>
              </mc:Choice>
              <mc:Fallback>
                <p:oleObj name="" r:id="rId5" imgW="711200" imgH="203200" progId="Equation.KSEE3">
                  <p:embed/>
                  <p:pic>
                    <p:nvPicPr>
                      <p:cNvPr id="0" name="图片 102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69740" y="4667250"/>
                        <a:ext cx="1882140" cy="5378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Text Box 2"/>
          <p:cNvSpPr txBox="1"/>
          <p:nvPr/>
        </p:nvSpPr>
        <p:spPr>
          <a:xfrm>
            <a:off x="2698115" y="937895"/>
            <a:ext cx="74301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下列图象中不能作为函数的是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    ).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5843" name="Line 3"/>
          <p:cNvSpPr/>
          <p:nvPr/>
        </p:nvSpPr>
        <p:spPr>
          <a:xfrm>
            <a:off x="2535873" y="2793365"/>
            <a:ext cx="187325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5844" name="Line 4"/>
          <p:cNvSpPr/>
          <p:nvPr/>
        </p:nvSpPr>
        <p:spPr>
          <a:xfrm flipV="1">
            <a:off x="3401060" y="1569403"/>
            <a:ext cx="0" cy="19431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5845" name="Text Box 5"/>
          <p:cNvSpPr txBox="1"/>
          <p:nvPr/>
        </p:nvSpPr>
        <p:spPr>
          <a:xfrm>
            <a:off x="2658110" y="3396615"/>
            <a:ext cx="14700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5846" name="Line 6"/>
          <p:cNvSpPr/>
          <p:nvPr/>
        </p:nvSpPr>
        <p:spPr>
          <a:xfrm>
            <a:off x="4537710" y="2807653"/>
            <a:ext cx="187325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5847" name="Line 7"/>
          <p:cNvSpPr/>
          <p:nvPr/>
        </p:nvSpPr>
        <p:spPr>
          <a:xfrm flipV="1">
            <a:off x="5402898" y="1583690"/>
            <a:ext cx="0" cy="19431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5848" name="Text Box 8"/>
          <p:cNvSpPr txBox="1"/>
          <p:nvPr/>
        </p:nvSpPr>
        <p:spPr>
          <a:xfrm>
            <a:off x="4706938" y="3396615"/>
            <a:ext cx="13843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5849" name="Line 9"/>
          <p:cNvSpPr/>
          <p:nvPr/>
        </p:nvSpPr>
        <p:spPr>
          <a:xfrm flipV="1">
            <a:off x="2562860" y="2015490"/>
            <a:ext cx="1587500" cy="15875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0" name="Line 10"/>
          <p:cNvSpPr/>
          <p:nvPr/>
        </p:nvSpPr>
        <p:spPr>
          <a:xfrm flipV="1">
            <a:off x="5444173" y="2001203"/>
            <a:ext cx="720725" cy="7921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5851" name="Line 11"/>
          <p:cNvSpPr/>
          <p:nvPr/>
        </p:nvSpPr>
        <p:spPr>
          <a:xfrm>
            <a:off x="5415598" y="2807653"/>
            <a:ext cx="865187" cy="6477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35852" name="Group 12"/>
          <p:cNvGrpSpPr/>
          <p:nvPr/>
        </p:nvGrpSpPr>
        <p:grpSpPr>
          <a:xfrm>
            <a:off x="6560503" y="1612265"/>
            <a:ext cx="1873250" cy="1943100"/>
            <a:chOff x="0" y="0"/>
            <a:chExt cx="1180" cy="1224"/>
          </a:xfrm>
        </p:grpSpPr>
        <p:sp>
          <p:nvSpPr>
            <p:cNvPr id="35876" name="Line 13"/>
            <p:cNvSpPr/>
            <p:nvPr/>
          </p:nvSpPr>
          <p:spPr>
            <a:xfrm>
              <a:off x="0" y="771"/>
              <a:ext cx="118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5877" name="Line 14"/>
            <p:cNvSpPr/>
            <p:nvPr/>
          </p:nvSpPr>
          <p:spPr>
            <a:xfrm flipV="1">
              <a:off x="545" y="0"/>
              <a:ext cx="0" cy="122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35853" name="Text Box 15"/>
          <p:cNvSpPr txBox="1"/>
          <p:nvPr/>
        </p:nvSpPr>
        <p:spPr>
          <a:xfrm>
            <a:off x="6763703" y="3396615"/>
            <a:ext cx="139858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5854" name="Arc 16"/>
          <p:cNvSpPr/>
          <p:nvPr/>
        </p:nvSpPr>
        <p:spPr>
          <a:xfrm>
            <a:off x="6546215" y="2953703"/>
            <a:ext cx="839788" cy="790575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21014" h="21548" fill="none">
                <a:moveTo>
                  <a:pt x="1503" y="0"/>
                </a:moveTo>
                <a:cubicBezTo>
                  <a:pt x="10925" y="658"/>
                  <a:pt x="18827" y="7360"/>
                  <a:pt x="21013" y="16549"/>
                </a:cubicBezTo>
              </a:path>
              <a:path w="21014" h="21548" stroke="0">
                <a:moveTo>
                  <a:pt x="1503" y="0"/>
                </a:moveTo>
                <a:cubicBezTo>
                  <a:pt x="10925" y="658"/>
                  <a:pt x="18827" y="7360"/>
                  <a:pt x="21013" y="16549"/>
                </a:cubicBezTo>
                <a:lnTo>
                  <a:pt x="0" y="21548"/>
                </a:lnTo>
                <a:lnTo>
                  <a:pt x="1503" y="0"/>
                </a:lnTo>
                <a:close/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55" name="Arc 17"/>
          <p:cNvSpPr/>
          <p:nvPr/>
        </p:nvSpPr>
        <p:spPr>
          <a:xfrm rot="-4402334" flipH="1">
            <a:off x="7595553" y="1734503"/>
            <a:ext cx="922337" cy="1122362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19048" h="21054" fill="none">
                <a:moveTo>
                  <a:pt x="4827" y="0"/>
                </a:moveTo>
                <a:cubicBezTo>
                  <a:pt x="10916" y="1396"/>
                  <a:pt x="16102" y="5360"/>
                  <a:pt x="19047" y="10869"/>
                </a:cubicBezTo>
              </a:path>
              <a:path w="19048" h="21054" stroke="0">
                <a:moveTo>
                  <a:pt x="4827" y="0"/>
                </a:moveTo>
                <a:cubicBezTo>
                  <a:pt x="10916" y="1396"/>
                  <a:pt x="16102" y="5360"/>
                  <a:pt x="19047" y="10869"/>
                </a:cubicBezTo>
                <a:lnTo>
                  <a:pt x="0" y="21054"/>
                </a:lnTo>
                <a:lnTo>
                  <a:pt x="4827" y="0"/>
                </a:lnTo>
                <a:close/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56" name="Arc 18"/>
          <p:cNvSpPr/>
          <p:nvPr/>
        </p:nvSpPr>
        <p:spPr>
          <a:xfrm rot="-10800000" flipH="1">
            <a:off x="8827770" y="2048193"/>
            <a:ext cx="576263" cy="720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57" name="Arc 19"/>
          <p:cNvSpPr/>
          <p:nvPr/>
        </p:nvSpPr>
        <p:spPr>
          <a:xfrm rot="-4999026" flipH="1">
            <a:off x="9665970" y="2876868"/>
            <a:ext cx="676275" cy="720725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423907956"/>
              </a:cxn>
              <a:cxn ang="0">
                <a:pos x="2147483647" y="2147483647"/>
              </a:cxn>
            </a:cxnLst>
            <a:pathLst>
              <a:path w="25353" h="21600" fill="none">
                <a:moveTo>
                  <a:pt x="0" y="19775"/>
                </a:moveTo>
                <a:cubicBezTo>
                  <a:pt x="948" y="8593"/>
                  <a:pt x="10301" y="-1"/>
                  <a:pt x="21523" y="0"/>
                </a:cubicBezTo>
                <a:cubicBezTo>
                  <a:pt x="22807" y="0"/>
                  <a:pt x="24089" y="114"/>
                  <a:pt x="25352" y="342"/>
                </a:cubicBezTo>
              </a:path>
              <a:path w="25353" h="21600" stroke="0">
                <a:moveTo>
                  <a:pt x="0" y="19775"/>
                </a:moveTo>
                <a:cubicBezTo>
                  <a:pt x="948" y="8593"/>
                  <a:pt x="10301" y="-1"/>
                  <a:pt x="21523" y="0"/>
                </a:cubicBezTo>
                <a:cubicBezTo>
                  <a:pt x="22807" y="0"/>
                  <a:pt x="24089" y="114"/>
                  <a:pt x="25352" y="342"/>
                </a:cubicBezTo>
                <a:lnTo>
                  <a:pt x="21523" y="21600"/>
                </a:lnTo>
                <a:lnTo>
                  <a:pt x="0" y="19775"/>
                </a:lnTo>
                <a:close/>
              </a:path>
            </a:pathLst>
          </a:custGeom>
          <a:noFill/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58" name="Text Box 20"/>
          <p:cNvSpPr txBox="1"/>
          <p:nvPr/>
        </p:nvSpPr>
        <p:spPr>
          <a:xfrm>
            <a:off x="9284494" y="3381375"/>
            <a:ext cx="38798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5859" name="Line 21"/>
          <p:cNvSpPr/>
          <p:nvPr/>
        </p:nvSpPr>
        <p:spPr>
          <a:xfrm>
            <a:off x="8583295" y="2841943"/>
            <a:ext cx="187325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5860" name="Line 22"/>
          <p:cNvSpPr/>
          <p:nvPr/>
        </p:nvSpPr>
        <p:spPr>
          <a:xfrm flipV="1">
            <a:off x="9448483" y="1617980"/>
            <a:ext cx="0" cy="19431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51" name="Rectangle 23"/>
          <p:cNvSpPr/>
          <p:nvPr/>
        </p:nvSpPr>
        <p:spPr>
          <a:xfrm>
            <a:off x="8849995" y="853440"/>
            <a:ext cx="8001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400">
                <a:solidFill>
                  <a:srgbClr val="FF3300"/>
                </a:solidFill>
                <a:latin typeface="Times New Roman" panose="02020603050405020304" charset="0"/>
                <a:cs typeface="Times New Roman" panose="02020603050405020304" charset="0"/>
              </a:rPr>
              <a:t>B  </a:t>
            </a:r>
            <a:endParaRPr lang="en-US" altLang="zh-CN" sz="4400">
              <a:solidFill>
                <a:srgbClr val="FF33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35862" name="Object 24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3596323" y="2806065"/>
          <a:ext cx="268287" cy="312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152400" imgH="177800" progId="Equation.DSMT4">
                  <p:embed/>
                </p:oleObj>
              </mc:Choice>
              <mc:Fallback>
                <p:oleObj name="" r:id="rId1" imgW="152400" imgH="1778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>
                      <a:xfrm>
                        <a:off x="3596323" y="2806065"/>
                        <a:ext cx="268287" cy="31273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63" name="Object 25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7614603" y="2809240"/>
          <a:ext cx="277812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3" imgW="152400" imgH="177800" progId="Equation.DSMT4">
                  <p:embed/>
                </p:oleObj>
              </mc:Choice>
              <mc:Fallback>
                <p:oleObj name="" r:id="rId3" imgW="152400" imgH="177800" progId="Equation.DSMT4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>
                      <a:xfrm>
                        <a:off x="7614603" y="2809240"/>
                        <a:ext cx="277812" cy="3238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64" name="Object 2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5194935" y="2823528"/>
          <a:ext cx="249238" cy="290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4" imgW="152400" imgH="177800" progId="Equation.DSMT4">
                  <p:embed/>
                </p:oleObj>
              </mc:Choice>
              <mc:Fallback>
                <p:oleObj name="" r:id="rId4" imgW="152400" imgH="1778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>
                      <a:xfrm>
                        <a:off x="5194935" y="2823528"/>
                        <a:ext cx="249238" cy="29051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65" name="Object 27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9234170" y="2891155"/>
          <a:ext cx="265113" cy="30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5" imgW="152400" imgH="177800" progId="Equation.DSMT4">
                  <p:embed/>
                </p:oleObj>
              </mc:Choice>
              <mc:Fallback>
                <p:oleObj name="" r:id="rId5" imgW="152400" imgH="1778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>
                      <a:xfrm>
                        <a:off x="9234170" y="2891155"/>
                        <a:ext cx="265113" cy="30956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66" name="Object 28"/>
          <p:cNvGraphicFramePr>
            <a:graphicFrameLocks noChangeAspect="1"/>
          </p:cNvGraphicFramePr>
          <p:nvPr/>
        </p:nvGraphicFramePr>
        <p:xfrm>
          <a:off x="4163060" y="2850515"/>
          <a:ext cx="323850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6" imgW="127000" imgH="139700" progId="Equation.DSMT4">
                  <p:embed/>
                </p:oleObj>
              </mc:Choice>
              <mc:Fallback>
                <p:oleObj name="" r:id="rId6" imgW="127000" imgH="1397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163060" y="2850515"/>
                        <a:ext cx="323850" cy="357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67" name="Object 29"/>
          <p:cNvGraphicFramePr>
            <a:graphicFrameLocks noChangeAspect="1"/>
          </p:cNvGraphicFramePr>
          <p:nvPr/>
        </p:nvGraphicFramePr>
        <p:xfrm>
          <a:off x="2985135" y="1818640"/>
          <a:ext cx="339725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8" imgW="139700" imgH="165100" progId="Equation.DSMT4">
                  <p:embed/>
                </p:oleObj>
              </mc:Choice>
              <mc:Fallback>
                <p:oleObj name="" r:id="rId8" imgW="139700" imgH="1651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85135" y="1818640"/>
                        <a:ext cx="339725" cy="401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68" name="Object 30"/>
          <p:cNvGraphicFramePr>
            <a:graphicFrameLocks noChangeAspect="1"/>
          </p:cNvGraphicFramePr>
          <p:nvPr/>
        </p:nvGraphicFramePr>
        <p:xfrm>
          <a:off x="6114098" y="2901315"/>
          <a:ext cx="323850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0" imgW="127000" imgH="139700" progId="Equation.DSMT4">
                  <p:embed/>
                </p:oleObj>
              </mc:Choice>
              <mc:Fallback>
                <p:oleObj name="" r:id="rId10" imgW="127000" imgH="1397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114098" y="2901315"/>
                        <a:ext cx="323850" cy="357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69" name="Object 31"/>
          <p:cNvGraphicFramePr>
            <a:graphicFrameLocks noChangeAspect="1"/>
          </p:cNvGraphicFramePr>
          <p:nvPr/>
        </p:nvGraphicFramePr>
        <p:xfrm>
          <a:off x="8221028" y="2937510"/>
          <a:ext cx="323850" cy="357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1" imgW="127000" imgH="139700" progId="Equation.DSMT4">
                  <p:embed/>
                </p:oleObj>
              </mc:Choice>
              <mc:Fallback>
                <p:oleObj name="" r:id="rId11" imgW="127000" imgH="139700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221028" y="2937510"/>
                        <a:ext cx="323850" cy="357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70" name="Object 32"/>
          <p:cNvGraphicFramePr>
            <a:graphicFrameLocks noChangeAspect="1"/>
          </p:cNvGraphicFramePr>
          <p:nvPr/>
        </p:nvGraphicFramePr>
        <p:xfrm>
          <a:off x="10256520" y="2989898"/>
          <a:ext cx="323850" cy="357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2" imgW="127000" imgH="139700" progId="Equation.DSMT4">
                  <p:embed/>
                </p:oleObj>
              </mc:Choice>
              <mc:Fallback>
                <p:oleObj name="" r:id="rId12" imgW="127000" imgH="139700" progId="Equation.DSMT4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256520" y="2989898"/>
                        <a:ext cx="323850" cy="357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71" name="Object 33"/>
          <p:cNvGraphicFramePr>
            <a:graphicFrameLocks noChangeAspect="1"/>
          </p:cNvGraphicFramePr>
          <p:nvPr/>
        </p:nvGraphicFramePr>
        <p:xfrm>
          <a:off x="5021898" y="1783715"/>
          <a:ext cx="339725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3" imgW="139700" imgH="165100" progId="Equation.DSMT4">
                  <p:embed/>
                </p:oleObj>
              </mc:Choice>
              <mc:Fallback>
                <p:oleObj name="" r:id="rId13" imgW="139700" imgH="165100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21898" y="1783715"/>
                        <a:ext cx="339725" cy="401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72" name="Object 34"/>
          <p:cNvGraphicFramePr>
            <a:graphicFrameLocks noChangeAspect="1"/>
          </p:cNvGraphicFramePr>
          <p:nvPr/>
        </p:nvGraphicFramePr>
        <p:xfrm>
          <a:off x="7063740" y="1804353"/>
          <a:ext cx="33972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14" imgW="139700" imgH="165100" progId="Equation.DSMT4">
                  <p:embed/>
                </p:oleObj>
              </mc:Choice>
              <mc:Fallback>
                <p:oleObj name="" r:id="rId14" imgW="139700" imgH="1651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063740" y="1804353"/>
                        <a:ext cx="339725" cy="40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873" name="Object 35"/>
          <p:cNvGraphicFramePr>
            <a:graphicFrameLocks noChangeAspect="1"/>
          </p:cNvGraphicFramePr>
          <p:nvPr/>
        </p:nvGraphicFramePr>
        <p:xfrm>
          <a:off x="9056370" y="1910080"/>
          <a:ext cx="339725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5" imgW="139700" imgH="165100" progId="Equation.DSMT4">
                  <p:embed/>
                </p:oleObj>
              </mc:Choice>
              <mc:Fallback>
                <p:oleObj name="" r:id="rId15" imgW="139700" imgH="165100" progId="Equation.DSMT4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056370" y="1910080"/>
                        <a:ext cx="339725" cy="401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524510" y="438150"/>
            <a:ext cx="2246630" cy="70675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4000" b="1">
                <a:latin typeface="黑体" panose="02010609060101010101" charset="-122"/>
                <a:ea typeface="黑体" panose="02010609060101010101" charset="-122"/>
              </a:rPr>
              <a:t>随堂检测</a:t>
            </a:r>
            <a:endParaRPr lang="zh-CN" altLang="en-US" sz="40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2780030" y="3980180"/>
            <a:ext cx="9258300" cy="2453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20000"/>
              </a:lnSpc>
            </a:pPr>
            <a:r>
              <a:rPr lang="en-US" sz="3200">
                <a:latin typeface="Times New Roman" panose="02020603050405020304" charset="0"/>
              </a:rPr>
              <a:t>2. 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</a:rPr>
              <a:t>已知集合</a:t>
            </a:r>
            <a:r>
              <a:rPr lang="en-US" sz="3200" b="1">
                <a:latin typeface="Times New Roman" panose="02020603050405020304" charset="0"/>
              </a:rPr>
              <a:t>A={1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</a:rPr>
              <a:t>，</a:t>
            </a:r>
            <a:r>
              <a:rPr lang="en-US" sz="3200" b="1">
                <a:latin typeface="Times New Roman" panose="02020603050405020304" charset="0"/>
              </a:rPr>
              <a:t>2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</a:rPr>
              <a:t>，</a:t>
            </a:r>
            <a:r>
              <a:rPr lang="en-US" sz="3200" b="1">
                <a:latin typeface="Times New Roman" panose="02020603050405020304" charset="0"/>
              </a:rPr>
              <a:t>3}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</a:rPr>
              <a:t>，</a:t>
            </a:r>
            <a:r>
              <a:rPr lang="en-US" sz="3200" b="1">
                <a:latin typeface="Times New Roman" panose="02020603050405020304" charset="0"/>
              </a:rPr>
              <a:t>B={1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</a:rPr>
              <a:t>，</a:t>
            </a:r>
            <a:r>
              <a:rPr lang="en-US" sz="3200" b="1">
                <a:latin typeface="Times New Roman" panose="02020603050405020304" charset="0"/>
              </a:rPr>
              <a:t>2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</a:rPr>
              <a:t>，</a:t>
            </a:r>
            <a:r>
              <a:rPr lang="en-US" sz="3200" b="1">
                <a:latin typeface="Times New Roman" panose="02020603050405020304" charset="0"/>
              </a:rPr>
              <a:t>3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</a:rPr>
              <a:t>，</a:t>
            </a:r>
            <a:r>
              <a:rPr lang="en-US" sz="3200" b="1">
                <a:latin typeface="Times New Roman" panose="02020603050405020304" charset="0"/>
              </a:rPr>
              <a:t>4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</a:rPr>
              <a:t>，</a:t>
            </a:r>
            <a:r>
              <a:rPr lang="en-US" sz="3200" b="1">
                <a:latin typeface="Times New Roman" panose="02020603050405020304" charset="0"/>
              </a:rPr>
              <a:t>5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</a:rPr>
              <a:t>，</a:t>
            </a:r>
            <a:r>
              <a:rPr lang="en-US" sz="3200" b="1">
                <a:latin typeface="Times New Roman" panose="02020603050405020304" charset="0"/>
              </a:rPr>
              <a:t>9}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</a:rPr>
              <a:t>，满足</a:t>
            </a:r>
            <a:r>
              <a:rPr lang="en-US" sz="3200" b="1" i="1">
                <a:solidFill>
                  <a:srgbClr val="000000"/>
                </a:solidFill>
                <a:latin typeface="Times New Roman" panose="02020603050405020304" charset="0"/>
              </a:rPr>
              <a:t>f </a:t>
            </a:r>
            <a:r>
              <a:rPr lang="en-US" sz="3200" b="1">
                <a:solidFill>
                  <a:srgbClr val="000000"/>
                </a:solidFill>
                <a:latin typeface="Times New Roman" panose="02020603050405020304" charset="0"/>
              </a:rPr>
              <a:t>: A→B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</a:rPr>
              <a:t>函数关系的是　</a:t>
            </a:r>
            <a:r>
              <a:rPr lang="en-US" sz="3200" b="1">
                <a:latin typeface="Times New Roman" panose="02020603050405020304" charset="0"/>
              </a:rPr>
              <a:t>(      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</a:rPr>
              <a:t>　　</a:t>
            </a:r>
            <a:r>
              <a:rPr lang="en-US" sz="3200" b="1">
                <a:latin typeface="Times New Roman" panose="02020603050405020304" charset="0"/>
              </a:rPr>
              <a:t>)             A.</a:t>
            </a:r>
            <a:r>
              <a:rPr lang="en-US" sz="3200" b="1" i="1">
                <a:latin typeface="Times New Roman" panose="02020603050405020304" charset="0"/>
              </a:rPr>
              <a:t>f </a:t>
            </a:r>
            <a:r>
              <a:rPr lang="en-US" sz="3200" b="1">
                <a:latin typeface="Times New Roman" panose="02020603050405020304" charset="0"/>
              </a:rPr>
              <a:t>(</a:t>
            </a:r>
            <a:r>
              <a:rPr lang="en-US" sz="3200" b="1" i="1">
                <a:latin typeface="Times New Roman" panose="02020603050405020304" charset="0"/>
              </a:rPr>
              <a:t>x</a:t>
            </a:r>
            <a:r>
              <a:rPr lang="en-US" sz="3200" b="1">
                <a:latin typeface="Times New Roman" panose="02020603050405020304" charset="0"/>
              </a:rPr>
              <a:t>)=</a:t>
            </a:r>
            <a:r>
              <a:rPr lang="en-US" sz="3200" b="1" i="1">
                <a:latin typeface="Times New Roman" panose="02020603050405020304" charset="0"/>
              </a:rPr>
              <a:t>x	</a:t>
            </a:r>
            <a:r>
              <a:rPr lang="en-US" sz="3200" b="1">
                <a:latin typeface="Times New Roman" panose="02020603050405020304" charset="0"/>
              </a:rPr>
              <a:t>	      B. </a:t>
            </a:r>
            <a:r>
              <a:rPr lang="en-US" sz="3200" b="1" i="1">
                <a:latin typeface="Times New Roman" panose="02020603050405020304" charset="0"/>
              </a:rPr>
              <a:t>f </a:t>
            </a:r>
            <a:r>
              <a:rPr lang="en-US" sz="3200" b="1">
                <a:latin typeface="Times New Roman" panose="02020603050405020304" charset="0"/>
              </a:rPr>
              <a:t>(</a:t>
            </a:r>
            <a:r>
              <a:rPr lang="en-US" sz="3200" b="1" i="1">
                <a:latin typeface="Times New Roman" panose="02020603050405020304" charset="0"/>
              </a:rPr>
              <a:t>x</a:t>
            </a:r>
            <a:r>
              <a:rPr lang="en-US" sz="3200" b="1">
                <a:latin typeface="Times New Roman" panose="02020603050405020304" charset="0"/>
              </a:rPr>
              <a:t>)=2</a:t>
            </a:r>
            <a:r>
              <a:rPr lang="en-US" sz="3200" b="1" i="1">
                <a:latin typeface="Times New Roman" panose="02020603050405020304" charset="0"/>
              </a:rPr>
              <a:t>x</a:t>
            </a:r>
            <a:r>
              <a:rPr lang="en-US" sz="3200" b="1">
                <a:latin typeface="Times New Roman" panose="02020603050405020304" charset="0"/>
              </a:rPr>
              <a:t>-1	         </a:t>
            </a:r>
            <a:endParaRPr lang="en-US" sz="3200" b="1">
              <a:latin typeface="Times New Roman" panose="02020603050405020304" charset="0"/>
            </a:endParaRPr>
          </a:p>
          <a:p>
            <a:pPr indent="0">
              <a:lnSpc>
                <a:spcPct val="120000"/>
              </a:lnSpc>
            </a:pPr>
            <a:r>
              <a:rPr lang="en-US" sz="3200" b="1">
                <a:latin typeface="Times New Roman" panose="02020603050405020304" charset="0"/>
              </a:rPr>
              <a:t>             C.</a:t>
            </a:r>
            <a:r>
              <a:rPr lang="en-US" sz="3200" b="1" i="1">
                <a:latin typeface="Times New Roman" panose="02020603050405020304" charset="0"/>
              </a:rPr>
              <a:t> f </a:t>
            </a:r>
            <a:r>
              <a:rPr lang="en-US" sz="3200" b="1">
                <a:latin typeface="Times New Roman" panose="02020603050405020304" charset="0"/>
              </a:rPr>
              <a:t>(</a:t>
            </a:r>
            <a:r>
              <a:rPr lang="en-US" sz="3200" b="1" i="1">
                <a:latin typeface="Times New Roman" panose="02020603050405020304" charset="0"/>
              </a:rPr>
              <a:t>x</a:t>
            </a:r>
            <a:r>
              <a:rPr lang="en-US" sz="3200" b="1">
                <a:latin typeface="Times New Roman" panose="02020603050405020304" charset="0"/>
              </a:rPr>
              <a:t>)=</a:t>
            </a:r>
            <a:r>
              <a:rPr lang="en-US" sz="3200" b="1" i="1">
                <a:latin typeface="Times New Roman" panose="02020603050405020304" charset="0"/>
              </a:rPr>
              <a:t>x</a:t>
            </a:r>
            <a:r>
              <a:rPr lang="en-US" sz="3200" b="1" baseline="30000">
                <a:latin typeface="Times New Roman" panose="02020603050405020304" charset="0"/>
              </a:rPr>
              <a:t>2</a:t>
            </a:r>
            <a:r>
              <a:rPr lang="en-US" sz="3200" b="1">
                <a:latin typeface="Times New Roman" panose="02020603050405020304" charset="0"/>
              </a:rPr>
              <a:t>		      D.</a:t>
            </a:r>
            <a:r>
              <a:rPr lang="en-US" sz="3200" b="1" i="1">
                <a:latin typeface="Times New Roman" panose="02020603050405020304" charset="0"/>
              </a:rPr>
              <a:t> f </a:t>
            </a:r>
            <a:r>
              <a:rPr lang="en-US" sz="3200" b="1">
                <a:latin typeface="Times New Roman" panose="02020603050405020304" charset="0"/>
              </a:rPr>
              <a:t>(</a:t>
            </a:r>
            <a:r>
              <a:rPr lang="en-US" sz="3200" b="1" i="1">
                <a:latin typeface="Times New Roman" panose="02020603050405020304" charset="0"/>
              </a:rPr>
              <a:t>x</a:t>
            </a:r>
            <a:r>
              <a:rPr lang="en-US" sz="3200" b="1">
                <a:latin typeface="Times New Roman" panose="02020603050405020304" charset="0"/>
              </a:rPr>
              <a:t>)=</a:t>
            </a:r>
            <a:r>
              <a:rPr lang="en-US" sz="3200" b="1" i="1">
                <a:latin typeface="Times New Roman" panose="02020603050405020304" charset="0"/>
              </a:rPr>
              <a:t>x</a:t>
            </a:r>
            <a:r>
              <a:rPr lang="en-US" sz="3200" b="1">
                <a:latin typeface="Times New Roman" panose="02020603050405020304" charset="0"/>
              </a:rPr>
              <a:t>-1	</a:t>
            </a:r>
            <a:endParaRPr lang="zh-CN" altLang="en-US" sz="3200" b="1"/>
          </a:p>
        </p:txBody>
      </p:sp>
      <p:sp>
        <p:nvSpPr>
          <p:cNvPr id="2" name="文本框 1"/>
          <p:cNvSpPr txBox="1"/>
          <p:nvPr/>
        </p:nvSpPr>
        <p:spPr>
          <a:xfrm>
            <a:off x="8130540" y="4619625"/>
            <a:ext cx="133223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400">
                <a:solidFill>
                  <a:srgbClr val="FF33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ABC</a:t>
            </a:r>
            <a:endParaRPr lang="en-US" altLang="zh-CN" sz="4400">
              <a:solidFill>
                <a:srgbClr val="FF33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  <p:custDataLst>
      <p:tags r:id="rId1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1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72482" name="文本框 1172481"/>
          <p:cNvSpPr txBox="1"/>
          <p:nvPr/>
        </p:nvSpPr>
        <p:spPr>
          <a:xfrm>
            <a:off x="2950845" y="253365"/>
            <a:ext cx="8705850" cy="27006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3 .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函数</a:t>
            </a:r>
            <a:r>
              <a:rPr lang="en-US" altLang="zh-CN" sz="320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f(x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)=                 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的定义域是　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　　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A.[-1,+∞)			  B.(-∞,0)∪(0,+∞)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C.[-1,0)∪(0,+∞)	  D.R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ea typeface="楷体_GB2312" pitchFamily="49" charset="-122"/>
              <a:cs typeface="Times New Roman" panose="02020603050405020304" charset="0"/>
            </a:endParaRPr>
          </a:p>
          <a:p>
            <a:endParaRPr lang="en-US" altLang="zh-CN" sz="3200"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1172483" name="对象 1172482"/>
          <p:cNvGraphicFramePr/>
          <p:nvPr/>
        </p:nvGraphicFramePr>
        <p:xfrm>
          <a:off x="4972685" y="290195"/>
          <a:ext cx="1864995" cy="9099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1" imgW="1294765" imgH="723900" progId="Equation.DSMT4">
                  <p:embed/>
                </p:oleObj>
              </mc:Choice>
              <mc:Fallback>
                <p:oleObj name="" r:id="rId1" imgW="1294765" imgH="723900" progId="Equation.DSMT4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972685" y="290195"/>
                        <a:ext cx="1864995" cy="9099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9533890" y="376555"/>
            <a:ext cx="55562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4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C</a:t>
            </a:r>
            <a:endParaRPr lang="en-US" altLang="zh-CN" sz="44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207298" name="文本框 1207297"/>
          <p:cNvSpPr txBox="1"/>
          <p:nvPr/>
        </p:nvSpPr>
        <p:spPr>
          <a:xfrm>
            <a:off x="2950845" y="2435225"/>
            <a:ext cx="8705850" cy="42271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130000"/>
              </a:lnSpc>
              <a:buClrTx/>
              <a:buSzTx/>
              <a:buNone/>
            </a:pP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4. 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下列给出的各组函数f(x)与g(x)中,是同一个关于x的函数的是　(　　)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l">
              <a:lnSpc>
                <a:spcPct val="13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     A. f(x)=x-1,    g(x)=     -1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     B.f(x)=3x+2,  g(x)=3x-2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     C.f(x)=x</a:t>
            </a:r>
            <a:r>
              <a:rPr lang="en-US" altLang="zh-CN" sz="3200" baseline="300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,g(x)=   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     D.f(x)=1与g(x)= 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graphicFrame>
        <p:nvGraphicFramePr>
          <p:cNvPr id="1207299" name="对象 1207298"/>
          <p:cNvGraphicFramePr/>
          <p:nvPr/>
        </p:nvGraphicFramePr>
        <p:xfrm>
          <a:off x="7810500" y="3620770"/>
          <a:ext cx="408940" cy="840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3" imgW="393700" imgH="761365" progId="Equation.DSMT4">
                  <p:embed/>
                </p:oleObj>
              </mc:Choice>
              <mc:Fallback>
                <p:oleObj name="" r:id="rId3" imgW="393700" imgH="761365" progId="Equation.DSMT4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810500" y="3620770"/>
                        <a:ext cx="408940" cy="8407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7300" name="对象 1207299"/>
          <p:cNvGraphicFramePr/>
          <p:nvPr/>
        </p:nvGraphicFramePr>
        <p:xfrm>
          <a:off x="7179310" y="5235893"/>
          <a:ext cx="682625" cy="5784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5" imgW="571500" imgH="419100" progId="Equation.DSMT4">
                  <p:embed/>
                </p:oleObj>
              </mc:Choice>
              <mc:Fallback>
                <p:oleObj name="" r:id="rId5" imgW="571500" imgH="419100" progId="Equation.DSMT4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179310" y="5235893"/>
                        <a:ext cx="682625" cy="5784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7301" name="对象 1207300"/>
          <p:cNvGraphicFramePr/>
          <p:nvPr/>
        </p:nvGraphicFramePr>
        <p:xfrm>
          <a:off x="7240270" y="5823585"/>
          <a:ext cx="427990" cy="8972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7" imgW="254000" imgH="723265" progId="Equation.DSMT4">
                  <p:embed/>
                </p:oleObj>
              </mc:Choice>
              <mc:Fallback>
                <p:oleObj name="" r:id="rId7" imgW="254000" imgH="723265" progId="Equation.DSMT4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240270" y="5823585"/>
                        <a:ext cx="427990" cy="8972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文本框 14"/>
          <p:cNvSpPr txBox="1"/>
          <p:nvPr/>
        </p:nvSpPr>
        <p:spPr>
          <a:xfrm>
            <a:off x="6430645" y="3148330"/>
            <a:ext cx="55562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4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C</a:t>
            </a:r>
            <a:endParaRPr lang="en-US" altLang="zh-CN" sz="44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+mn-ea"/>
            </a:endParaRPr>
          </a:p>
        </p:txBody>
      </p:sp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816610" y="481330"/>
            <a:ext cx="2072005" cy="6451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知识结构</a:t>
            </a:r>
            <a:endParaRPr lang="zh-CN" altLang="en-US" sz="36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757805" y="1534160"/>
            <a:ext cx="797560" cy="2759075"/>
            <a:chOff x="4343" y="2416"/>
            <a:chExt cx="1256" cy="4345"/>
          </a:xfrm>
        </p:grpSpPr>
        <p:sp>
          <p:nvSpPr>
            <p:cNvPr id="2" name="圆角矩形 1"/>
            <p:cNvSpPr/>
            <p:nvPr/>
          </p:nvSpPr>
          <p:spPr>
            <a:xfrm>
              <a:off x="4435" y="2417"/>
              <a:ext cx="1134" cy="4344"/>
            </a:xfrm>
            <a:prstGeom prst="round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4343" y="2416"/>
              <a:ext cx="1257" cy="428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p>
              <a:r>
                <a:rPr lang="zh-CN" altLang="en-US" sz="4000"/>
                <a:t>函数的概念</a:t>
              </a:r>
              <a:endParaRPr lang="zh-CN" altLang="en-US" sz="4000"/>
            </a:p>
          </p:txBody>
        </p:sp>
      </p:grpSp>
      <p:cxnSp>
        <p:nvCxnSpPr>
          <p:cNvPr id="5" name="直接连接符 4"/>
          <p:cNvCxnSpPr/>
          <p:nvPr/>
        </p:nvCxnSpPr>
        <p:spPr>
          <a:xfrm>
            <a:off x="4741545" y="1181100"/>
            <a:ext cx="0" cy="3479165"/>
          </a:xfrm>
          <a:prstGeom prst="line">
            <a:avLst/>
          </a:prstGeom>
          <a:ln w="476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箭头连接符 5"/>
          <p:cNvCxnSpPr>
            <a:stCxn id="3" idx="3"/>
          </p:cNvCxnSpPr>
          <p:nvPr/>
        </p:nvCxnSpPr>
        <p:spPr>
          <a:xfrm flipV="1">
            <a:off x="3556000" y="2885440"/>
            <a:ext cx="1601470" cy="8255"/>
          </a:xfrm>
          <a:prstGeom prst="straightConnector1">
            <a:avLst/>
          </a:prstGeom>
          <a:ln w="508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 flipV="1">
            <a:off x="4751705" y="1201420"/>
            <a:ext cx="314960" cy="10160"/>
          </a:xfrm>
          <a:prstGeom prst="straightConnector1">
            <a:avLst/>
          </a:prstGeom>
          <a:ln w="444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 flipV="1">
            <a:off x="4741545" y="4631055"/>
            <a:ext cx="314960" cy="10160"/>
          </a:xfrm>
          <a:prstGeom prst="straightConnector1">
            <a:avLst/>
          </a:prstGeom>
          <a:ln w="444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5350510" y="1010285"/>
            <a:ext cx="1450340" cy="582930"/>
            <a:chOff x="8426" y="1591"/>
            <a:chExt cx="2284" cy="918"/>
          </a:xfrm>
        </p:grpSpPr>
        <p:sp>
          <p:nvSpPr>
            <p:cNvPr id="10" name="圆角矩形 9"/>
            <p:cNvSpPr/>
            <p:nvPr/>
          </p:nvSpPr>
          <p:spPr>
            <a:xfrm>
              <a:off x="8426" y="1621"/>
              <a:ext cx="2285" cy="814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8426" y="1591"/>
              <a:ext cx="228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3200"/>
                <a:t>定义域</a:t>
              </a:r>
              <a:endParaRPr lang="zh-CN" altLang="en-US" sz="3200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351145" y="2597785"/>
            <a:ext cx="1927225" cy="583565"/>
            <a:chOff x="8426" y="1591"/>
            <a:chExt cx="2285" cy="919"/>
          </a:xfrm>
        </p:grpSpPr>
        <p:sp>
          <p:nvSpPr>
            <p:cNvPr id="14" name="圆角矩形 13"/>
            <p:cNvSpPr/>
            <p:nvPr/>
          </p:nvSpPr>
          <p:spPr>
            <a:xfrm>
              <a:off x="8426" y="1621"/>
              <a:ext cx="2285" cy="814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426" y="1591"/>
              <a:ext cx="228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3200"/>
                <a:t>对应关系</a:t>
              </a:r>
              <a:endParaRPr lang="zh-CN" altLang="en-US" sz="3200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351145" y="4344670"/>
            <a:ext cx="1106805" cy="583565"/>
            <a:chOff x="8426" y="1591"/>
            <a:chExt cx="2285" cy="919"/>
          </a:xfrm>
        </p:grpSpPr>
        <p:sp>
          <p:nvSpPr>
            <p:cNvPr id="17" name="圆角矩形 16"/>
            <p:cNvSpPr/>
            <p:nvPr/>
          </p:nvSpPr>
          <p:spPr>
            <a:xfrm>
              <a:off x="8426" y="1621"/>
              <a:ext cx="2285" cy="814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426" y="1591"/>
              <a:ext cx="228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3200"/>
                <a:t>值域</a:t>
              </a:r>
              <a:endParaRPr lang="zh-CN" altLang="en-US" sz="3200"/>
            </a:p>
          </p:txBody>
        </p:sp>
      </p:grpSp>
      <p:graphicFrame>
        <p:nvGraphicFramePr>
          <p:cNvPr id="19" name="对象 1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527925" y="1948815"/>
          <a:ext cx="1598295" cy="1943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1" imgW="584200" imgH="711200" progId="Equation.KSEE3">
                  <p:embed/>
                </p:oleObj>
              </mc:Choice>
              <mc:Fallback>
                <p:oleObj name="" r:id="rId1" imgW="584200" imgH="7112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27925" y="1948815"/>
                        <a:ext cx="1598295" cy="194373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5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5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5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5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5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5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5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5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5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6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6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6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6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6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6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6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6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6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6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7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7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7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7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7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7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7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7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7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7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8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8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8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8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8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8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8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8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8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8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9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9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9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9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9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9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9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9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9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19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0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0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0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0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0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0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0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0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0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0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SLIDE_BK_DARK_LIGHT" val="2"/>
  <p:tag name="KSO_WM_UNIT_BK_DARK_LIGHT" val="2"/>
</p:tagLst>
</file>

<file path=ppt/tags/tag215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16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17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18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19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20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21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22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23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24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SLIDE_BK_DARK_LIGHT" val="2"/>
  <p:tag name="KSO_WM_UNIT_BK_DARK_LIGHT" val="2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7.xml><?xml version="1.0" encoding="utf-8"?>
<p:tagLst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2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SLIDE_BK_DARK_LIGHT" val="2"/>
  <p:tag name="KSO_WM_UNIT_BK_DARK_LIGHT" val="2"/>
</p:tagLst>
</file>

<file path=ppt/tags/tag239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6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47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48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49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50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51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52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53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54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55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SLIDE_BK_DARK_LIGHT" val="2"/>
  <p:tag name="KSO_WM_UNIT_BK_DARK_LIGHT" val="2"/>
</p:tagLst>
</file>

<file path=ppt/tags/tag257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2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SLIDE_BK_DARK_LIGHT" val="2"/>
  <p:tag name="KSO_WM_UNIT_BK_DARK_LIGHT" val="2"/>
</p:tagLst>
</file>

<file path=ppt/tags/tag265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66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67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68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69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70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71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72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73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74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SLIDE_BK_DARK_LIGHT" val="2"/>
  <p:tag name="KSO_WM_UNIT_BK_DARK_LIGHT" val="2"/>
</p:tagLst>
</file>

<file path=ppt/tags/tag284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85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86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87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88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89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90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91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92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93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94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00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301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302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303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304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3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280"/>
</p:tagLst>
</file>

<file path=ppt/tags/tag3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280"/>
</p:tagLst>
</file>

<file path=ppt/tags/tag3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10.xml><?xml version="1.0" encoding="utf-8"?>
<p:tagLst xmlns:p="http://schemas.openxmlformats.org/presentationml/2006/main">
  <p:tag name="KSO_WM_TEMPLATE_SUBCATEGORY" val="0"/>
  <p:tag name="KSO_WM_TEMPLATE_MASTER_TYPE" val="1"/>
  <p:tag name="KSO_WM_TEMPLATE_COLOR_TYPE" val="1"/>
  <p:tag name="KSO_WM_TAG_VERSION" val="1.0"/>
  <p:tag name="KSO_WM_BEAUTIFY_FLAG" val="#wm#"/>
  <p:tag name="KSO_WM_TEMPLATE_CATEGORY" val="custom"/>
  <p:tag name="KSO_WM_TEMPLATE_INDEX" val="20205280"/>
  <p:tag name="KSO_WM_TEMPLATE_MASTER_THUMB_INDEX" val="12"/>
  <p:tag name="KSO_WM_TEMPLATE_THUMBS_INDEX" val="1、4、6、10、14、16、17、18、19、20、21、22、23"/>
</p:tagLst>
</file>

<file path=ppt/tags/tag311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280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12.xml><?xml version="1.0" encoding="utf-8"?>
<p:tagLst xmlns:p="http://schemas.openxmlformats.org/presentationml/2006/main">
  <p:tag name="KSO_WM_TEMPLATE_SUBCATEGORY" val="0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SLIDE_LAYOUT" val="a_e"/>
  <p:tag name="KSO_WM_SLIDE_LAYOUT_CNT" val="1_1"/>
  <p:tag name="KSO_WM_TEMPLATE_MASTER_TYPE" val="1"/>
  <p:tag name="KSO_WM_TEMPLATE_COLOR_TYPE" val="1"/>
  <p:tag name="KSO_WM_TEMPLATE_CATEGORY" val="custom"/>
  <p:tag name="KSO_WM_TEMPLATE_INDEX" val="20205280"/>
  <p:tag name="KSO_WM_SLIDE_ID" val="custom20206809_7"/>
</p:tagLst>
</file>

<file path=ppt/tags/tag3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05280_3*i*1"/>
  <p:tag name="KSO_WM_TEMPLATE_CATEGORY" val="custom"/>
  <p:tag name="KSO_WM_TEMPLATE_INDEX" val="20205280"/>
  <p:tag name="KSO_WM_UNIT_LAYERLEVEL" val="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314.xml><?xml version="1.0" encoding="utf-8"?>
<p:tagLst xmlns:p="http://schemas.openxmlformats.org/presentationml/2006/main">
  <p:tag name="KSO_WM_SLIDE_ID" val="custom20205280_3"/>
  <p:tag name="KSO_WM_TEMPLATE_SUBCATEGORY" val="0"/>
  <p:tag name="KSO_WM_TEMPLATE_MASTER_TYPE" val="1"/>
  <p:tag name="KSO_WM_TEMPLATE_COLOR_TYPE" val="1"/>
  <p:tag name="KSO_WM_SLIDE_TYPE" val="contents"/>
  <p:tag name="KSO_WM_SLIDE_SUBTYPE" val="diag"/>
  <p:tag name="KSO_WM_SLIDE_ITEM_CNT" val="3"/>
  <p:tag name="KSO_WM_SLIDE_INDEX" val="3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5280"/>
  <p:tag name="KSO_WM_SLIDE_LAYOUT" val="a_b_l"/>
  <p:tag name="KSO_WM_SLIDE_LAYOUT_CNT" val="1_1_1"/>
</p:tagLst>
</file>

<file path=ppt/tags/tag3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05280_3*i*1"/>
  <p:tag name="KSO_WM_TEMPLATE_CATEGORY" val="custom"/>
  <p:tag name="KSO_WM_TEMPLATE_INDEX" val="20205280"/>
  <p:tag name="KSO_WM_UNIT_LAYERLEVEL" val="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316.xml><?xml version="1.0" encoding="utf-8"?>
<p:tagLst xmlns:p="http://schemas.openxmlformats.org/presentationml/2006/main">
  <p:tag name="KSO_WM_SLIDE_ID" val="custom20205280_3"/>
  <p:tag name="KSO_WM_TEMPLATE_SUBCATEGORY" val="0"/>
  <p:tag name="KSO_WM_TEMPLATE_MASTER_TYPE" val="1"/>
  <p:tag name="KSO_WM_TEMPLATE_COLOR_TYPE" val="1"/>
  <p:tag name="KSO_WM_SLIDE_TYPE" val="contents"/>
  <p:tag name="KSO_WM_SLIDE_SUBTYPE" val="diag"/>
  <p:tag name="KSO_WM_SLIDE_ITEM_CNT" val="3"/>
  <p:tag name="KSO_WM_SLIDE_INDEX" val="3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5280"/>
  <p:tag name="KSO_WM_SLIDE_LAYOUT" val="a_b_l"/>
  <p:tag name="KSO_WM_SLIDE_LAYOUT_CNT" val="1_1_1"/>
</p:tagLst>
</file>

<file path=ppt/tags/tag317.xml><?xml version="1.0" encoding="utf-8"?>
<p:tagLst xmlns:p="http://schemas.openxmlformats.org/presentationml/2006/main">
  <p:tag name="KSO_WM_SLIDE_ID" val="custom20205280_6"/>
  <p:tag name="KSO_WM_TEMPLATE_SUBCATEGORY" val="0"/>
  <p:tag name="KSO_WM_TEMPLATE_MASTER_TYPE" val="1"/>
  <p:tag name="KSO_WM_TEMPLATE_COLOR_TYPE" val="1"/>
  <p:tag name="KSO_WM_SLIDE_ITEM_CNT" val="0"/>
  <p:tag name="KSO_WM_SLIDE_INDEX" val="6"/>
  <p:tag name="KSO_WM_TAG_VERSION" val="1.0"/>
  <p:tag name="KSO_WM_BEAUTIFY_FLAG" val="#wm#"/>
  <p:tag name="KSO_WM_TEMPLATE_CATEGORY" val="custom"/>
  <p:tag name="KSO_WM_TEMPLATE_INDEX" val="20205280"/>
  <p:tag name="KSO_WM_SLIDE_TYPE" val="sectionTitle"/>
  <p:tag name="KSO_WM_SLIDE_SUBTYPE" val="pureTxt"/>
  <p:tag name="KSO_WM_SLIDE_LAYOUT" val="a_e"/>
  <p:tag name="KSO_WM_SLIDE_LAYOUT_CNT" val="1_1"/>
</p:tagLst>
</file>

<file path=ppt/tags/tag3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05280_3*i*1"/>
  <p:tag name="KSO_WM_TEMPLATE_CATEGORY" val="custom"/>
  <p:tag name="KSO_WM_TEMPLATE_INDEX" val="20205280"/>
  <p:tag name="KSO_WM_UNIT_LAYERLEVEL" val="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319.xml><?xml version="1.0" encoding="utf-8"?>
<p:tagLst xmlns:p="http://schemas.openxmlformats.org/presentationml/2006/main">
  <p:tag name="KSO_WM_SLIDE_ID" val="custom20205280_3"/>
  <p:tag name="KSO_WM_TEMPLATE_SUBCATEGORY" val="0"/>
  <p:tag name="KSO_WM_TEMPLATE_MASTER_TYPE" val="1"/>
  <p:tag name="KSO_WM_TEMPLATE_COLOR_TYPE" val="1"/>
  <p:tag name="KSO_WM_SLIDE_TYPE" val="contents"/>
  <p:tag name="KSO_WM_SLIDE_SUBTYPE" val="diag"/>
  <p:tag name="KSO_WM_SLIDE_ITEM_CNT" val="3"/>
  <p:tag name="KSO_WM_SLIDE_INDEX" val="3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5280"/>
  <p:tag name="KSO_WM_SLIDE_LAYOUT" val="a_b_l"/>
  <p:tag name="KSO_WM_SLIDE_LAYOUT_CNT" val="1_1_1"/>
</p:tagLst>
</file>

<file path=ppt/tags/tag3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05280_3*i*1"/>
  <p:tag name="KSO_WM_TEMPLATE_CATEGORY" val="custom"/>
  <p:tag name="KSO_WM_TEMPLATE_INDEX" val="20205280"/>
  <p:tag name="KSO_WM_UNIT_LAYERLEVEL" val="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321.xml><?xml version="1.0" encoding="utf-8"?>
<p:tagLst xmlns:p="http://schemas.openxmlformats.org/presentationml/2006/main">
  <p:tag name="KSO_WM_UNIT_TABLE_BEAUTIFY" val="smartTable{8a28587b-971b-41f2-ae2d-17440bc66694}"/>
</p:tagLst>
</file>

<file path=ppt/tags/tag322.xml><?xml version="1.0" encoding="utf-8"?>
<p:tagLst xmlns:p="http://schemas.openxmlformats.org/presentationml/2006/main">
  <p:tag name="KSO_WM_UNIT_TABLE_BEAUTIFY" val="smartTable{6369d42d-7fd7-48b4-a22e-d7bd44cd4468}"/>
</p:tagLst>
</file>

<file path=ppt/tags/tag323.xml><?xml version="1.0" encoding="utf-8"?>
<p:tagLst xmlns:p="http://schemas.openxmlformats.org/presentationml/2006/main">
  <p:tag name="KSO_WM_SLIDE_ID" val="custom20205280_3"/>
  <p:tag name="KSO_WM_TEMPLATE_SUBCATEGORY" val="0"/>
  <p:tag name="KSO_WM_TEMPLATE_MASTER_TYPE" val="1"/>
  <p:tag name="KSO_WM_TEMPLATE_COLOR_TYPE" val="1"/>
  <p:tag name="KSO_WM_SLIDE_TYPE" val="contents"/>
  <p:tag name="KSO_WM_SLIDE_SUBTYPE" val="diag"/>
  <p:tag name="KSO_WM_SLIDE_ITEM_CNT" val="3"/>
  <p:tag name="KSO_WM_SLIDE_INDEX" val="3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5280"/>
  <p:tag name="KSO_WM_SLIDE_LAYOUT" val="a_b_l"/>
  <p:tag name="KSO_WM_SLIDE_LAYOUT_CNT" val="1_1_1"/>
</p:tagLst>
</file>

<file path=ppt/tags/tag3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5280_19*a*1"/>
  <p:tag name="KSO_WM_TEMPLATE_CATEGORY" val="custom"/>
  <p:tag name="KSO_WM_TEMPLATE_INDEX" val="20205280"/>
  <p:tag name="KSO_WM_UNIT_LAYERLEVEL" val="1"/>
  <p:tag name="KSO_WM_TAG_VERSION" val="1.0"/>
  <p:tag name="KSO_WM_BEAUTIFY_FLAG" val="#wm#"/>
  <p:tag name="KSO_WM_UNIT_ISCONTENTSTITLE" val="0"/>
  <p:tag name="KSO_WM_UNIT_ISNUMDGMTITLE" val="0"/>
  <p:tag name="KSO_WM_UNIT_PRESET_TEXT" val="单击此处添加标题"/>
  <p:tag name="KSO_WM_UNIT_NOCLEAR" val="0"/>
  <p:tag name="KSO_WM_UNIT_VALUE" val="30"/>
  <p:tag name="KSO_WM_UNIT_TYPE" val="a"/>
  <p:tag name="KSO_WM_UNIT_INDEX" val="1"/>
</p:tagLst>
</file>

<file path=ppt/tags/tag325.xml><?xml version="1.0" encoding="utf-8"?>
<p:tagLst xmlns:p="http://schemas.openxmlformats.org/presentationml/2006/main">
  <p:tag name="KSO_WM_UNIT_TABLE_BEAUTIFY" val="smartTable{f312e23a-dcae-413e-b69e-ab5241540f8d}"/>
  <p:tag name="TABLE_ENDDRAG_ORIGIN_RECT" val="930*422"/>
  <p:tag name="TABLE_ENDDRAG_RECT" val="18*101*930*422"/>
</p:tagLst>
</file>

<file path=ppt/tags/tag326.xml><?xml version="1.0" encoding="utf-8"?>
<p:tagLst xmlns:p="http://schemas.openxmlformats.org/presentationml/2006/main">
  <p:tag name="KSO_WM_SLIDE_ID" val="custom20205280_19"/>
  <p:tag name="KSO_WM_TEMPLATE_SUBCATEGORY" val="0"/>
  <p:tag name="KSO_WM_TEMPLATE_MASTER_TYPE" val="1"/>
  <p:tag name="KSO_WM_TEMPLATE_COLOR_TYPE" val="1"/>
  <p:tag name="KSO_WM_SLIDE_ITEM_CNT" val="0"/>
  <p:tag name="KSO_WM_SLIDE_INDEX" val="19"/>
  <p:tag name="KSO_WM_TAG_VERSION" val="1.0"/>
  <p:tag name="KSO_WM_BEAUTIFY_FLAG" val="#wm#"/>
  <p:tag name="KSO_WM_TEMPLATE_CATEGORY" val="custom"/>
  <p:tag name="KSO_WM_TEMPLATE_INDEX" val="20205280"/>
  <p:tag name="KSO_WM_SLIDE_TYPE" val="text"/>
  <p:tag name="KSO_WM_SLIDE_SUBTYPE" val="picTxt"/>
  <p:tag name="KSO_WM_SLIDE_SIZE" val="864*429"/>
  <p:tag name="KSO_WM_SLIDE_POSITION" val="48*61"/>
  <p:tag name="KSO_WM_SLIDE_LAYOUT" val="a_d_f"/>
  <p:tag name="KSO_WM_SLIDE_LAYOUT_CNT" val="1_1_1"/>
</p:tagLst>
</file>

<file path=ppt/tags/tag3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5280_19*a*1"/>
  <p:tag name="KSO_WM_TEMPLATE_CATEGORY" val="custom"/>
  <p:tag name="KSO_WM_TEMPLATE_INDEX" val="20205280"/>
  <p:tag name="KSO_WM_UNIT_LAYERLEVEL" val="1"/>
  <p:tag name="KSO_WM_TAG_VERSION" val="1.0"/>
  <p:tag name="KSO_WM_BEAUTIFY_FLAG" val="#wm#"/>
  <p:tag name="KSO_WM_UNIT_ISCONTENTSTITLE" val="0"/>
  <p:tag name="KSO_WM_UNIT_ISNUMDGMTITLE" val="0"/>
  <p:tag name="KSO_WM_UNIT_PRESET_TEXT" val="单击此处添加标题"/>
  <p:tag name="KSO_WM_UNIT_NOCLEAR" val="0"/>
  <p:tag name="KSO_WM_UNIT_VALUE" val="30"/>
  <p:tag name="KSO_WM_UNIT_TYPE" val="a"/>
  <p:tag name="KSO_WM_UNIT_INDEX" val="1"/>
</p:tagLst>
</file>

<file path=ppt/tags/tag328.xml><?xml version="1.0" encoding="utf-8"?>
<p:tagLst xmlns:p="http://schemas.openxmlformats.org/presentationml/2006/main">
  <p:tag name="KSO_WM_UNIT_TABLE_BEAUTIFY" val="smartTable{f312e23a-dcae-413e-b69e-ab5241540f8d}"/>
  <p:tag name="TABLE_ENDDRAG_ORIGIN_RECT" val="935*452"/>
  <p:tag name="TABLE_ENDDRAG_RECT" val="13*82*935*452"/>
</p:tagLst>
</file>

<file path=ppt/tags/tag329.xml><?xml version="1.0" encoding="utf-8"?>
<p:tagLst xmlns:p="http://schemas.openxmlformats.org/presentationml/2006/main">
  <p:tag name="KSO_WM_UNIT_DIAGRAM_MODELTYPE" val="dynamicNum"/>
  <p:tag name="KSO_WM_BEAUTIFY_FLAG" val="#wm#"/>
  <p:tag name="KSO_WM_UNIT_TYPE" val="ζ_h_f"/>
  <p:tag name="KSO_WM_UNIT_DYNMNUM_TYPE" val="1"/>
  <p:tag name="KSO_WM_DYNAMICNUM_SPEED" val="3"/>
  <p:tag name="KSO_WM_UNIT_DYNMNUM_DGM_ANIMTYPE" val="5"/>
  <p:tag name="KSO_WM_UNIT_INDEX" val="1603334695417_1_1"/>
</p:tagLst>
</file>

<file path=ppt/tags/tag330.xml><?xml version="1.0" encoding="utf-8"?>
<p:tagLst xmlns:p="http://schemas.openxmlformats.org/presentationml/2006/main">
  <p:tag name="KSO_WM_SLIDE_ID" val="custom20205280_19"/>
  <p:tag name="KSO_WM_TEMPLATE_SUBCATEGORY" val="0"/>
  <p:tag name="KSO_WM_TEMPLATE_MASTER_TYPE" val="1"/>
  <p:tag name="KSO_WM_TEMPLATE_COLOR_TYPE" val="1"/>
  <p:tag name="KSO_WM_SLIDE_ITEM_CNT" val="0"/>
  <p:tag name="KSO_WM_SLIDE_INDEX" val="19"/>
  <p:tag name="KSO_WM_TAG_VERSION" val="1.0"/>
  <p:tag name="KSO_WM_BEAUTIFY_FLAG" val="#wm#"/>
  <p:tag name="KSO_WM_TEMPLATE_CATEGORY" val="custom"/>
  <p:tag name="KSO_WM_TEMPLATE_INDEX" val="20205280"/>
  <p:tag name="KSO_WM_SLIDE_TYPE" val="text"/>
  <p:tag name="KSO_WM_SLIDE_SUBTYPE" val="picTxt"/>
  <p:tag name="KSO_WM_SLIDE_SIZE" val="864*429"/>
  <p:tag name="KSO_WM_SLIDE_POSITION" val="48*61"/>
  <p:tag name="KSO_WM_SLIDE_LAYOUT" val="a_d_f"/>
  <p:tag name="KSO_WM_SLIDE_LAYOUT_CNT" val="1_1_1"/>
</p:tagLst>
</file>

<file path=ppt/tags/tag331.xml><?xml version="1.0" encoding="utf-8"?>
<p:tagLst xmlns:p="http://schemas.openxmlformats.org/presentationml/2006/main">
  <p:tag name="KSO_WM_TEMPLATE_SUBCATEGORY" val="0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SLIDE_LAYOUT" val="a_e"/>
  <p:tag name="KSO_WM_SLIDE_LAYOUT_CNT" val="1_1"/>
  <p:tag name="KSO_WM_TEMPLATE_MASTER_TYPE" val="1"/>
  <p:tag name="KSO_WM_TEMPLATE_COLOR_TYPE" val="1"/>
  <p:tag name="KSO_WM_TEMPLATE_CATEGORY" val="custom"/>
  <p:tag name="KSO_WM_TEMPLATE_INDEX" val="20205280"/>
  <p:tag name="KSO_WM_SLIDE_ID" val="custom20206809_7"/>
</p:tagLst>
</file>

<file path=ppt/tags/tag3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05280_3*i*1"/>
  <p:tag name="KSO_WM_TEMPLATE_CATEGORY" val="custom"/>
  <p:tag name="KSO_WM_TEMPLATE_INDEX" val="20205280"/>
  <p:tag name="KSO_WM_UNIT_LAYERLEVEL" val="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333.xml><?xml version="1.0" encoding="utf-8"?>
<p:tagLst xmlns:p="http://schemas.openxmlformats.org/presentationml/2006/main">
  <p:tag name="KSO_WM_UNIT_TABLE_BEAUTIFY" val="smartTable{ffc2d17e-c425-40cc-91bf-bde70e00b097}"/>
  <p:tag name="TABLE_ENDDRAG_ORIGIN_RECT" val="819*435"/>
  <p:tag name="TABLE_ENDDRAG_RECT" val="14*31*819*435"/>
</p:tagLst>
</file>

<file path=ppt/tags/tag334.xml><?xml version="1.0" encoding="utf-8"?>
<p:tagLst xmlns:p="http://schemas.openxmlformats.org/presentationml/2006/main">
  <p:tag name="KSO_WM_SLIDE_ID" val="custom20205280_3"/>
  <p:tag name="KSO_WM_TEMPLATE_SUBCATEGORY" val="0"/>
  <p:tag name="KSO_WM_TEMPLATE_MASTER_TYPE" val="1"/>
  <p:tag name="KSO_WM_TEMPLATE_COLOR_TYPE" val="1"/>
  <p:tag name="KSO_WM_SLIDE_TYPE" val="contents"/>
  <p:tag name="KSO_WM_SLIDE_SUBTYPE" val="diag"/>
  <p:tag name="KSO_WM_SLIDE_ITEM_CNT" val="3"/>
  <p:tag name="KSO_WM_SLIDE_INDEX" val="3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5280"/>
  <p:tag name="KSO_WM_SLIDE_LAYOUT" val="a_b_l"/>
  <p:tag name="KSO_WM_SLIDE_LAYOUT_CNT" val="1_1_1"/>
</p:tagLst>
</file>

<file path=ppt/tags/tag335.xml><?xml version="1.0" encoding="utf-8"?>
<p:tagLst xmlns:p="http://schemas.openxmlformats.org/presentationml/2006/main">
  <p:tag name="KSO_WM_BEAUTIFY_FLAG" val="#wm#"/>
  <p:tag name="KSO_WM_TEMPLATE_CATEGORY" val="custom"/>
  <p:tag name="KSO_WM_TEMPLATE_INDEX" val="20205280"/>
</p:tagLst>
</file>

<file path=ppt/tags/tag336.xml><?xml version="1.0" encoding="utf-8"?>
<p:tagLst xmlns:p="http://schemas.openxmlformats.org/presentationml/2006/main">
  <p:tag name="KSO_WM_BEAUTIFY_FLAG" val="#wm#"/>
  <p:tag name="KSO_WM_TEMPLATE_CATEGORY" val="custom"/>
  <p:tag name="KSO_WM_TEMPLATE_INDEX" val="20205280"/>
</p:tagLst>
</file>

<file path=ppt/tags/tag337.xml><?xml version="1.0" encoding="utf-8"?>
<p:tagLst xmlns:p="http://schemas.openxmlformats.org/presentationml/2006/main">
  <p:tag name="KSO_WM_BEAUTIFY_FLAG" val="#wm#"/>
  <p:tag name="KSO_WM_TEMPLATE_CATEGORY" val="custom"/>
  <p:tag name="KSO_WM_TEMPLATE_INDEX" val="20205280"/>
</p:tagLst>
</file>

<file path=ppt/tags/tag338.xml><?xml version="1.0" encoding="utf-8"?>
<p:tagLst xmlns:p="http://schemas.openxmlformats.org/presentationml/2006/main">
  <p:tag name="KSO_WM_BEAUTIFY_FLAG" val="#wm#"/>
  <p:tag name="KSO_WM_TEMPLATE_CATEGORY" val="custom"/>
  <p:tag name="KSO_WM_TEMPLATE_INDEX" val="20205280"/>
</p:tagLst>
</file>

<file path=ppt/tags/tag339.xml><?xml version="1.0" encoding="utf-8"?>
<p:tagLst xmlns:p="http://schemas.openxmlformats.org/presentationml/2006/main">
  <p:tag name="KSO_WM_BEAUTIFY_FLAG" val="#wm#"/>
  <p:tag name="KSO_WM_TEMPLATE_CATEGORY" val="custom"/>
  <p:tag name="KSO_WM_TEMPLATE_INDEX" val="20205280"/>
</p:tagLst>
</file>

<file path=ppt/theme/theme1.xml><?xml version="1.0" encoding="utf-8"?>
<a:theme xmlns:a="http://schemas.openxmlformats.org/drawingml/2006/main" name="2_Office 主题​​">
  <a:themeElements>
    <a:clrScheme name="022427">
      <a:dk1>
        <a:sysClr val="windowText" lastClr="000000"/>
      </a:dk1>
      <a:lt1>
        <a:sysClr val="window" lastClr="FFFFFF"/>
      </a:lt1>
      <a:dk2>
        <a:srgbClr val="F3EDF2"/>
      </a:dk2>
      <a:lt2>
        <a:srgbClr val="FFFFFF"/>
      </a:lt2>
      <a:accent1>
        <a:srgbClr val="C891CE"/>
      </a:accent1>
      <a:accent2>
        <a:srgbClr val="C99CC2"/>
      </a:accent2>
      <a:accent3>
        <a:srgbClr val="CAA7B6"/>
      </a:accent3>
      <a:accent4>
        <a:srgbClr val="CCB2A9"/>
      </a:accent4>
      <a:accent5>
        <a:srgbClr val="CDBD9D"/>
      </a:accent5>
      <a:accent6>
        <a:srgbClr val="CEC891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2287</Words>
  <Application>WPS 演示</Application>
  <PresentationFormat>宽屏</PresentationFormat>
  <Paragraphs>277</Paragraphs>
  <Slides>16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58</vt:i4>
      </vt:variant>
      <vt:variant>
        <vt:lpstr>幻灯片标题</vt:lpstr>
      </vt:variant>
      <vt:variant>
        <vt:i4>16</vt:i4>
      </vt:variant>
    </vt:vector>
  </HeadingPairs>
  <TitlesOfParts>
    <vt:vector size="91" baseType="lpstr">
      <vt:lpstr>Arial</vt:lpstr>
      <vt:lpstr>宋体</vt:lpstr>
      <vt:lpstr>Wingdings</vt:lpstr>
      <vt:lpstr>幼圆</vt:lpstr>
      <vt:lpstr>汉仪乐喵体W</vt:lpstr>
      <vt:lpstr>Arial</vt:lpstr>
      <vt:lpstr>微软雅黑</vt:lpstr>
      <vt:lpstr>黑体</vt:lpstr>
      <vt:lpstr>楷体_GB2312</vt:lpstr>
      <vt:lpstr>新宋体</vt:lpstr>
      <vt:lpstr>隶书</vt:lpstr>
      <vt:lpstr>华文新魏</vt:lpstr>
      <vt:lpstr>Times New Roman</vt:lpstr>
      <vt:lpstr>Arial Unicode MS</vt:lpstr>
      <vt:lpstr>Calibri</vt:lpstr>
      <vt:lpstr>华文仿宋</vt:lpstr>
      <vt:lpstr>2_Office 主题​​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Equation.KSEE3</vt:lpstr>
      <vt:lpstr>Equation.KSEE3</vt:lpstr>
      <vt:lpstr>Equation.KSEE3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Equation.KSEE3</vt:lpstr>
      <vt:lpstr>Equation.KSEE3</vt:lpstr>
      <vt:lpstr>Equation.KSEE3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归纳  概括</vt:lpstr>
      <vt:lpstr>归纳  概括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豆爸</cp:lastModifiedBy>
  <cp:revision>222</cp:revision>
  <dcterms:created xsi:type="dcterms:W3CDTF">2019-06-19T02:08:00Z</dcterms:created>
  <dcterms:modified xsi:type="dcterms:W3CDTF">2020-10-27T01:12:58Z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