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2"/>
  </p:handoutMasterIdLst>
  <p:sldIdLst>
    <p:sldId id="295" r:id="rId3"/>
    <p:sldId id="378" r:id="rId5"/>
    <p:sldId id="379" r:id="rId6"/>
    <p:sldId id="287" r:id="rId7"/>
    <p:sldId id="381" r:id="rId8"/>
    <p:sldId id="368" r:id="rId9"/>
    <p:sldId id="364" r:id="rId10"/>
    <p:sldId id="270" r:id="rId11"/>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0" d="100"/>
          <a:sy n="80" d="100"/>
        </p:scale>
        <p:origin x="-1288" y="-1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handoutMaster" Target="handoutMasters/handoutMaster1.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188595" cy="574719"/>
          </a:xfrm>
          <a:prstGeom prst="rect">
            <a:avLst/>
          </a:prstGeom>
        </p:spPr>
        <p:txBody>
          <a:bodyPr vert="horz" lIns="91440" tIns="45720" rIns="91440" bIns="45720" rtlCol="0"/>
          <a:lstStyle>
            <a:lvl1pPr algn="l">
              <a:defRPr sz="1290"/>
            </a:lvl1pPr>
          </a:lstStyle>
          <a:p>
            <a:endParaRPr lang="zh-CN" altLang="en-US"/>
          </a:p>
        </p:txBody>
      </p:sp>
      <p:sp>
        <p:nvSpPr>
          <p:cNvPr id="3" name="日期占位符 2"/>
          <p:cNvSpPr>
            <a:spLocks noGrp="1"/>
          </p:cNvSpPr>
          <p:nvPr>
            <p:ph type="dt" sz="quarter" idx="1"/>
          </p:nvPr>
        </p:nvSpPr>
        <p:spPr>
          <a:xfrm>
            <a:off x="4167998" y="0"/>
            <a:ext cx="3188595" cy="574719"/>
          </a:xfrm>
          <a:prstGeom prst="rect">
            <a:avLst/>
          </a:prstGeom>
        </p:spPr>
        <p:txBody>
          <a:bodyPr vert="horz" lIns="91440" tIns="45720" rIns="91440" bIns="45720" rtlCol="0"/>
          <a:lstStyle>
            <a:lvl1pPr algn="r">
              <a:defRPr sz="129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10879875"/>
            <a:ext cx="3188595" cy="574718"/>
          </a:xfrm>
          <a:prstGeom prst="rect">
            <a:avLst/>
          </a:prstGeom>
        </p:spPr>
        <p:txBody>
          <a:bodyPr vert="horz" lIns="91440" tIns="45720" rIns="91440" bIns="45720" rtlCol="0" anchor="b"/>
          <a:lstStyle>
            <a:lvl1pPr algn="l">
              <a:defRPr sz="1290"/>
            </a:lvl1pPr>
          </a:lstStyle>
          <a:p>
            <a:endParaRPr lang="zh-CN" altLang="en-US"/>
          </a:p>
        </p:txBody>
      </p:sp>
      <p:sp>
        <p:nvSpPr>
          <p:cNvPr id="5" name="灯片编号占位符 4"/>
          <p:cNvSpPr>
            <a:spLocks noGrp="1"/>
          </p:cNvSpPr>
          <p:nvPr>
            <p:ph type="sldNum" sz="quarter" idx="3"/>
          </p:nvPr>
        </p:nvSpPr>
        <p:spPr>
          <a:xfrm>
            <a:off x="4167998" y="10879875"/>
            <a:ext cx="3188595" cy="574718"/>
          </a:xfrm>
          <a:prstGeom prst="rect">
            <a:avLst/>
          </a:prstGeom>
        </p:spPr>
        <p:txBody>
          <a:bodyPr vert="horz" lIns="91440" tIns="45720" rIns="91440" bIns="45720" rtlCol="0" anchor="b"/>
          <a:lstStyle>
            <a:lvl1pPr algn="r">
              <a:defRPr sz="129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3E0E72-893C-4ED8-9CFB-E1FA13C4CCB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4F6C55-6C14-4F0D-928C-D7F1BE70B2F9}"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3E0E72-893C-4ED8-9CFB-E1FA13C4CCB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userDrawn="1">
  <p:cSld name="标题幻灯片">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2" cstate="print"/>
          <a:srcRect/>
          <a:stretch>
            <a:fillRect/>
          </a:stretch>
        </p:blipFill>
        <p:spPr>
          <a:xfrm rot="10800000">
            <a:off x="142873" y="-2"/>
            <a:ext cx="11096625" cy="6872749"/>
          </a:xfrm>
          <a:prstGeom prst="rect">
            <a:avLst/>
          </a:prstGeom>
          <a:effectLst>
            <a:outerShdw blurRad="50800" dist="38100" dir="10800000" algn="r" rotWithShape="0">
              <a:prstClr val="black">
                <a:alpha val="40000"/>
              </a:prstClr>
            </a:outerShdw>
          </a:effectLst>
        </p:spPr>
      </p:pic>
      <p:sp>
        <p:nvSpPr>
          <p:cNvPr id="2" name="标题 1"/>
          <p:cNvSpPr>
            <a:spLocks noGrp="1"/>
          </p:cNvSpPr>
          <p:nvPr>
            <p:ph type="ctrTitle" hasCustomPrompt="1"/>
          </p:nvPr>
        </p:nvSpPr>
        <p:spPr>
          <a:xfrm>
            <a:off x="3581401" y="2387160"/>
            <a:ext cx="3711430" cy="707886"/>
          </a:xfrm>
        </p:spPr>
        <p:txBody>
          <a:bodyPr anchor="ctr">
            <a:normAutofit/>
          </a:bodyPr>
          <a:lstStyle>
            <a:lvl1pPr algn="dist">
              <a:defRPr sz="4000" b="1">
                <a:solidFill>
                  <a:schemeClr val="bg2"/>
                </a:solidFill>
              </a:defRPr>
            </a:lvl1pPr>
          </a:lstStyle>
          <a:p>
            <a:r>
              <a:rPr lang="zh-CN" altLang="en-US" dirty="0" smtClean="0"/>
              <a:t>编辑标题</a:t>
            </a:r>
            <a:endParaRPr lang="zh-CN" altLang="en-US" dirty="0"/>
          </a:p>
        </p:txBody>
      </p:sp>
      <p:sp>
        <p:nvSpPr>
          <p:cNvPr id="4" name="日期占位符 3"/>
          <p:cNvSpPr>
            <a:spLocks noGrp="1"/>
          </p:cNvSpPr>
          <p:nvPr>
            <p:ph type="dt" sz="half" idx="10"/>
          </p:nvPr>
        </p:nvSpPr>
        <p:spPr/>
        <p:txBody>
          <a:bodyPr>
            <a:normAutofit/>
          </a:bodyPr>
          <a:lstStyle>
            <a:lvl1pPr>
              <a:defRPr/>
            </a:lvl1pPr>
          </a:lstStyle>
          <a:p>
            <a:pPr>
              <a:defRPr/>
            </a:pPr>
            <a:fld id="{C11AB98A-5205-463E-AB74-112619B3F3A0}" type="datetimeFigureOut">
              <a:rPr lang="zh-CN" altLang="en-US"/>
            </a:fld>
            <a:endParaRPr lang="zh-CN" altLang="en-US"/>
          </a:p>
        </p:txBody>
      </p:sp>
      <p:sp>
        <p:nvSpPr>
          <p:cNvPr id="5" name="页脚占位符 4"/>
          <p:cNvSpPr>
            <a:spLocks noGrp="1"/>
          </p:cNvSpPr>
          <p:nvPr>
            <p:ph type="ftr" sz="quarter" idx="11"/>
          </p:nvPr>
        </p:nvSpPr>
        <p:spPr/>
        <p:txBody>
          <a:bodyPr>
            <a:normAutofit/>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normAutofit/>
          </a:bodyPr>
          <a:lstStyle>
            <a:lvl1pPr>
              <a:defRPr/>
            </a:lvl1pPr>
          </a:lstStyle>
          <a:p>
            <a:pPr>
              <a:defRPr/>
            </a:pPr>
            <a:fld id="{6C00FDFF-B7B5-4EE4-B7C3-90EBA3F555B9}"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7A559C12-F75A-4D0C-BD0E-FF95BBCD344F}"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58F5C25-BE4E-4992-A99B-887F4C3F8820}"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showMasterSp="0" userDrawn="1">
  <p:cSld name="节标题">
    <p:spTree>
      <p:nvGrpSpPr>
        <p:cNvPr id="1" name=""/>
        <p:cNvGrpSpPr/>
        <p:nvPr/>
      </p:nvGrpSpPr>
      <p:grpSpPr>
        <a:xfrm>
          <a:off x="0" y="0"/>
          <a:ext cx="0" cy="0"/>
          <a:chOff x="0" y="0"/>
          <a:chExt cx="0" cy="0"/>
        </a:xfrm>
      </p:grpSpPr>
      <p:pic>
        <p:nvPicPr>
          <p:cNvPr id="11" name="图片 10"/>
          <p:cNvPicPr>
            <a:picLocks noChangeAspect="1"/>
          </p:cNvPicPr>
          <p:nvPr/>
        </p:nvPicPr>
        <p:blipFill>
          <a:blip r:embed="rId2"/>
          <a:stretch>
            <a:fillRect/>
          </a:stretch>
        </p:blipFill>
        <p:spPr>
          <a:xfrm rot="8733834">
            <a:off x="523875" y="1808163"/>
            <a:ext cx="4664075" cy="4657725"/>
          </a:xfrm>
          <a:prstGeom prst="rect">
            <a:avLst/>
          </a:prstGeom>
          <a:effectLst>
            <a:outerShdw blurRad="50800" dist="38100" dir="10800000" algn="r" rotWithShape="0">
              <a:prstClr val="black">
                <a:alpha val="40000"/>
              </a:prstClr>
            </a:outerShdw>
          </a:effectLst>
        </p:spPr>
      </p:pic>
      <p:pic>
        <p:nvPicPr>
          <p:cNvPr id="12" name="图片 9"/>
          <p:cNvPicPr>
            <a:picLocks noChangeAspect="1"/>
          </p:cNvPicPr>
          <p:nvPr/>
        </p:nvPicPr>
        <p:blipFill>
          <a:blip r:embed="rId3"/>
          <a:srcRect/>
          <a:stretch>
            <a:fillRect/>
          </a:stretch>
        </p:blipFill>
        <p:spPr bwMode="auto">
          <a:xfrm>
            <a:off x="9945688" y="0"/>
            <a:ext cx="2265362" cy="1785938"/>
          </a:xfrm>
          <a:prstGeom prst="rect">
            <a:avLst/>
          </a:prstGeom>
          <a:noFill/>
          <a:ln>
            <a:noFill/>
          </a:ln>
        </p:spPr>
      </p:pic>
      <p:sp>
        <p:nvSpPr>
          <p:cNvPr id="2" name="标题 1"/>
          <p:cNvSpPr>
            <a:spLocks noGrp="1"/>
          </p:cNvSpPr>
          <p:nvPr>
            <p:ph type="title" hasCustomPrompt="1"/>
          </p:nvPr>
        </p:nvSpPr>
        <p:spPr>
          <a:xfrm>
            <a:off x="6552732" y="2670283"/>
            <a:ext cx="4391494" cy="757130"/>
          </a:xfrm>
        </p:spPr>
        <p:txBody>
          <a:bodyPr anchor="b">
            <a:normAutofit/>
          </a:bodyPr>
          <a:lstStyle>
            <a:lvl1pPr>
              <a:defRPr sz="3600" b="1">
                <a:solidFill>
                  <a:schemeClr val="tx2"/>
                </a:solidFill>
              </a:defRPr>
            </a:lvl1pPr>
          </a:lstStyle>
          <a:p>
            <a:r>
              <a:rPr lang="zh-CN" altLang="en-US" dirty="0" smtClean="0"/>
              <a:t>编辑标题</a:t>
            </a:r>
            <a:endParaRPr lang="zh-CN" altLang="en-US" dirty="0"/>
          </a:p>
        </p:txBody>
      </p:sp>
      <p:sp>
        <p:nvSpPr>
          <p:cNvPr id="3" name="文本占位符 2"/>
          <p:cNvSpPr>
            <a:spLocks noGrp="1"/>
          </p:cNvSpPr>
          <p:nvPr>
            <p:ph type="body" idx="1"/>
          </p:nvPr>
        </p:nvSpPr>
        <p:spPr>
          <a:xfrm>
            <a:off x="6552731" y="3513139"/>
            <a:ext cx="4392429" cy="1090800"/>
          </a:xfrm>
        </p:spPr>
        <p:txBody>
          <a:bodyPr>
            <a:normAutofit/>
          </a:bodyPr>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单击此处编辑母版文本样式</a:t>
            </a:r>
            <a:endParaRPr lang="zh-CN" altLang="en-US" dirty="0" smtClean="0"/>
          </a:p>
        </p:txBody>
      </p:sp>
      <p:sp>
        <p:nvSpPr>
          <p:cNvPr id="4" name="日期占位符 3"/>
          <p:cNvSpPr>
            <a:spLocks noGrp="1"/>
          </p:cNvSpPr>
          <p:nvPr>
            <p:ph type="dt" sz="half" idx="10"/>
          </p:nvPr>
        </p:nvSpPr>
        <p:spPr/>
        <p:txBody>
          <a:bodyPr>
            <a:normAutofit/>
          </a:bodyPr>
          <a:lstStyle>
            <a:lvl1pPr>
              <a:defRPr/>
            </a:lvl1pPr>
          </a:lstStyle>
          <a:p>
            <a:pPr>
              <a:defRPr/>
            </a:pPr>
            <a:fld id="{4823134C-2A5F-462A-9DBC-FAE5A896ADD6}" type="datetimeFigureOut">
              <a:rPr lang="zh-CN" altLang="en-US"/>
            </a:fld>
            <a:endParaRPr lang="zh-CN" altLang="en-US"/>
          </a:p>
        </p:txBody>
      </p:sp>
      <p:sp>
        <p:nvSpPr>
          <p:cNvPr id="5" name="页脚占位符 4"/>
          <p:cNvSpPr>
            <a:spLocks noGrp="1"/>
          </p:cNvSpPr>
          <p:nvPr>
            <p:ph type="ftr" sz="quarter" idx="11"/>
          </p:nvPr>
        </p:nvSpPr>
        <p:spPr/>
        <p:txBody>
          <a:bodyPr>
            <a:normAutofit/>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normAutofit/>
          </a:bodyPr>
          <a:lstStyle>
            <a:lvl1pPr>
              <a:defRPr/>
            </a:lvl1pPr>
          </a:lstStyle>
          <a:p>
            <a:pPr>
              <a:defRPr/>
            </a:pPr>
            <a:fld id="{90EC6441-4E32-440A-8A88-25AF1877C71F}"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B65ED706-F56E-4C9C-959D-DC1389643F8E}"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697194C-EEAF-468F-A93A-686DCA987366}"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257056"/>
            <a:ext cx="10515600" cy="1325563"/>
          </a:xfrm>
        </p:spPr>
        <p:txBody>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9788" y="167285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7285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23C9C6FF-53E2-4877-9CB5-53B56F2CFF38}"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A857F626-6459-4D8F-9E00-A0FCB5DE67C3}"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2" cstate="print"/>
          <a:srcRect/>
          <a:stretch>
            <a:fillRect/>
          </a:stretch>
        </p:blipFill>
        <p:spPr>
          <a:xfrm rot="10800000">
            <a:off x="142873" y="-2"/>
            <a:ext cx="11096625" cy="6872749"/>
          </a:xfrm>
          <a:prstGeom prst="rect">
            <a:avLst/>
          </a:prstGeom>
          <a:effectLst>
            <a:outerShdw blurRad="50800" dist="38100" dir="10800000" algn="r" rotWithShape="0">
              <a:prstClr val="black">
                <a:alpha val="40000"/>
              </a:prstClr>
            </a:outerShdw>
          </a:effectLst>
        </p:spPr>
      </p:pic>
      <p:sp>
        <p:nvSpPr>
          <p:cNvPr id="2" name="标题 1"/>
          <p:cNvSpPr>
            <a:spLocks noGrp="1"/>
          </p:cNvSpPr>
          <p:nvPr>
            <p:ph type="title" hasCustomPrompt="1"/>
          </p:nvPr>
        </p:nvSpPr>
        <p:spPr>
          <a:xfrm>
            <a:off x="3581400" y="2264049"/>
            <a:ext cx="3711431" cy="830997"/>
          </a:xfrm>
        </p:spPr>
        <p:txBody>
          <a:bodyPr anchor="ctr">
            <a:normAutofit/>
          </a:bodyPr>
          <a:lstStyle>
            <a:lvl1pPr algn="dist">
              <a:defRPr sz="4000" b="1">
                <a:solidFill>
                  <a:schemeClr val="bg2"/>
                </a:solidFill>
              </a:defRPr>
            </a:lvl1pPr>
          </a:lstStyle>
          <a:p>
            <a:r>
              <a:rPr lang="zh-CN" altLang="en-US" dirty="0" smtClean="0"/>
              <a:t>编辑标题</a:t>
            </a:r>
            <a:endParaRPr lang="zh-CN" altLang="en-US" dirty="0"/>
          </a:p>
        </p:txBody>
      </p:sp>
      <p:sp>
        <p:nvSpPr>
          <p:cNvPr id="3" name="日期占位符 3"/>
          <p:cNvSpPr>
            <a:spLocks noGrp="1"/>
          </p:cNvSpPr>
          <p:nvPr>
            <p:ph type="dt" sz="half" idx="10"/>
          </p:nvPr>
        </p:nvSpPr>
        <p:spPr/>
        <p:txBody>
          <a:bodyPr>
            <a:normAutofit/>
          </a:bodyPr>
          <a:lstStyle>
            <a:lvl1pPr>
              <a:defRPr/>
            </a:lvl1pPr>
          </a:lstStyle>
          <a:p>
            <a:pPr>
              <a:defRPr/>
            </a:pPr>
            <a:fld id="{93208BA6-055A-4E98-B5EB-CAC948F317A4}" type="datetimeFigureOut">
              <a:rPr lang="zh-CN" altLang="en-US"/>
            </a:fld>
            <a:endParaRPr lang="zh-CN" altLang="en-US"/>
          </a:p>
        </p:txBody>
      </p:sp>
      <p:sp>
        <p:nvSpPr>
          <p:cNvPr id="4" name="页脚占位符 4"/>
          <p:cNvSpPr>
            <a:spLocks noGrp="1"/>
          </p:cNvSpPr>
          <p:nvPr>
            <p:ph type="ftr" sz="quarter" idx="11"/>
          </p:nvPr>
        </p:nvSpPr>
        <p:spPr/>
        <p:txBody>
          <a:bodyPr>
            <a:normAutofit/>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normAutofit/>
          </a:bodyPr>
          <a:lstStyle>
            <a:lvl1pPr>
              <a:defRPr/>
            </a:lvl1pPr>
          </a:lstStyle>
          <a:p>
            <a:pPr>
              <a:defRPr/>
            </a:pPr>
            <a:fld id="{DA423CC3-847C-4D3B-AAF7-B4E9ADD68BDF}"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2D48647F-08EE-459F-9103-3C30D9099465}"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40F412F-B52B-4D00-83DF-F083D6F30253}"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7" y="457200"/>
            <a:ext cx="4165200" cy="1600200"/>
          </a:xfrm>
        </p:spPr>
        <p:txBody>
          <a:bodyPr anchor="t" anchorCtr="0">
            <a:normAutofit/>
          </a:bodyPr>
          <a:lstStyle>
            <a:lvl1pPr>
              <a:defRPr sz="3600"/>
            </a:lvl1pPr>
          </a:lstStyle>
          <a:p>
            <a:r>
              <a:rPr lang="zh-CN" altLang="en-US" dirty="0" smtClean="0"/>
              <a:t>单击此处编辑母版标题样式</a:t>
            </a:r>
            <a:endParaRPr lang="zh-CN" altLang="en-US" dirty="0"/>
          </a:p>
        </p:txBody>
      </p:sp>
      <p:sp>
        <p:nvSpPr>
          <p:cNvPr id="3" name="图片占位符 2"/>
          <p:cNvSpPr>
            <a:spLocks noGrp="1" noChangeAspect="1"/>
          </p:cNvSpPr>
          <p:nvPr>
            <p:ph type="pic" idx="1"/>
          </p:nvPr>
        </p:nvSpPr>
        <p:spPr>
          <a:xfrm>
            <a:off x="5184000" y="457200"/>
            <a:ext cx="6170400"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9787" y="2057400"/>
            <a:ext cx="4165200" cy="38115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单击此处编辑母版文本样式</a:t>
            </a:r>
            <a:endParaRPr lang="zh-CN" altLang="en-US" dirty="0" smtClean="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457410" y="365125"/>
            <a:ext cx="896389" cy="5811838"/>
          </a:xfrm>
        </p:spPr>
        <p:txBody>
          <a:bodyPr vert="eaVert"/>
          <a:lstStyle>
            <a:lvl1pPr>
              <a:defRPr sz="3600"/>
            </a:lvl1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99" y="365125"/>
            <a:ext cx="9502833"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3FE557EE-BDAE-4D28-A1D8-3562E1A032D4}"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8C71F35-7073-42B4-8D4C-5BEDFAA62C77}"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tags" Target="../tags/tag4.xml"/><Relationship Id="rId14" Type="http://schemas.openxmlformats.org/officeDocument/2006/relationships/tags" Target="../tags/tag3.xml"/><Relationship Id="rId13" Type="http://schemas.openxmlformats.org/officeDocument/2006/relationships/tags" Target="../tags/tag2.xml"/><Relationship Id="rId12" Type="http://schemas.openxmlformats.org/officeDocument/2006/relationships/image" Target="../media/image4.png"/><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pic>
        <p:nvPicPr>
          <p:cNvPr id="8" name="图片 7"/>
          <p:cNvPicPr>
            <a:picLocks noChangeAspect="1"/>
          </p:cNvPicPr>
          <p:nvPr>
            <p:custDataLst>
              <p:tags r:id="rId11"/>
            </p:custDataLst>
          </p:nvPr>
        </p:nvPicPr>
        <p:blipFill>
          <a:blip r:embed="rId12"/>
          <a:srcRect/>
          <a:stretch>
            <a:fillRect/>
          </a:stretch>
        </p:blipFill>
        <p:spPr bwMode="auto">
          <a:xfrm>
            <a:off x="9886950" y="5054827"/>
            <a:ext cx="2305050" cy="1817687"/>
          </a:xfrm>
          <a:prstGeom prst="rect">
            <a:avLst/>
          </a:prstGeom>
          <a:noFill/>
          <a:ln>
            <a:noFill/>
          </a:ln>
        </p:spPr>
      </p:pic>
      <p:sp>
        <p:nvSpPr>
          <p:cNvPr id="1026" name="标题占位符 1"/>
          <p:cNvSpPr>
            <a:spLocks noGrp="1"/>
          </p:cNvSpPr>
          <p:nvPr>
            <p:ph type="title"/>
            <p:custDataLst>
              <p:tags r:id="rId13"/>
            </p:custDataLst>
          </p:nvPr>
        </p:nvSpPr>
        <p:spPr bwMode="auto">
          <a:xfrm>
            <a:off x="838200" y="365125"/>
            <a:ext cx="10515600" cy="1325563"/>
          </a:xfrm>
          <a:prstGeom prst="rect">
            <a:avLst/>
          </a:prstGeom>
          <a:noFill/>
          <a:ln>
            <a:noFill/>
          </a:ln>
        </p:spPr>
        <p:txBody>
          <a:bodyPr vert="horz" wrap="square" lIns="91440" tIns="45720" rIns="91440" bIns="45720" numCol="1" anchor="ctr" anchorCtr="0" compatLnSpc="1">
            <a:normAutofit/>
          </a:bodyPr>
          <a:lstStyle/>
          <a:p>
            <a:pPr lvl="0"/>
            <a:r>
              <a:rPr lang="zh-CN" altLang="en-US" dirty="0" smtClean="0"/>
              <a:t>单击此处编辑母版标题样式</a:t>
            </a:r>
            <a:endParaRPr lang="zh-CN" altLang="en-US" dirty="0" smtClean="0"/>
          </a:p>
        </p:txBody>
      </p:sp>
      <p:sp>
        <p:nvSpPr>
          <p:cNvPr id="1027" name="文本占位符 2"/>
          <p:cNvSpPr>
            <a:spLocks noGrp="1"/>
          </p:cNvSpPr>
          <p:nvPr>
            <p:ph type="body" idx="1"/>
            <p:custDataLst>
              <p:tags r:id="rId14"/>
            </p:custDataLst>
          </p:nvPr>
        </p:nvSpPr>
        <p:spPr bwMode="auto">
          <a:xfrm>
            <a:off x="838200" y="1825625"/>
            <a:ext cx="10515600" cy="4351338"/>
          </a:xfrm>
          <a:prstGeom prst="rect">
            <a:avLst/>
          </a:prstGeom>
          <a:noFill/>
          <a:ln>
            <a:noFill/>
          </a:ln>
        </p:spPr>
        <p:txBody>
          <a:bodyPr vert="horz" wrap="square" lIns="91440" tIns="45720" rIns="91440" bIns="45720" numCol="1" anchor="t" anchorCtr="0" compatLnSpc="1">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smtClean="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eaLnBrk="1" fontAlgn="auto" hangingPunct="1">
              <a:lnSpc>
                <a:spcPct val="120000"/>
              </a:lnSpc>
              <a:spcBef>
                <a:spcPts val="0"/>
              </a:spcBef>
              <a:spcAft>
                <a:spcPts val="0"/>
              </a:spcAft>
              <a:defRPr sz="1200" smtClean="0">
                <a:solidFill>
                  <a:schemeClr val="tx1">
                    <a:lumMod val="50000"/>
                    <a:lumOff val="50000"/>
                  </a:schemeClr>
                </a:solidFill>
                <a:latin typeface="+mn-lt"/>
                <a:ea typeface="+mn-ea"/>
              </a:defRPr>
            </a:lvl1pPr>
          </a:lstStyle>
          <a:p>
            <a:pPr>
              <a:defRPr/>
            </a:pPr>
            <a:fld id="{E7F26D9B-CA5E-43E1-8A1E-96ED57693700}"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eaLnBrk="1" fontAlgn="auto" hangingPunct="1">
              <a:lnSpc>
                <a:spcPct val="120000"/>
              </a:lnSpc>
              <a:spcBef>
                <a:spcPts val="0"/>
              </a:spcBef>
              <a:spcAft>
                <a:spcPts val="0"/>
              </a:spcAft>
              <a:defRPr sz="1200">
                <a:solidFill>
                  <a:schemeClr val="tx1">
                    <a:lumMod val="50000"/>
                    <a:lumOff val="50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eaLnBrk="1" fontAlgn="auto" hangingPunct="1">
              <a:lnSpc>
                <a:spcPct val="120000"/>
              </a:lnSpc>
              <a:spcBef>
                <a:spcPts val="0"/>
              </a:spcBef>
              <a:spcAft>
                <a:spcPts val="0"/>
              </a:spcAft>
              <a:defRPr sz="1200" smtClean="0">
                <a:solidFill>
                  <a:schemeClr val="tx1">
                    <a:lumMod val="50000"/>
                    <a:lumOff val="50000"/>
                  </a:schemeClr>
                </a:solidFill>
                <a:latin typeface="+mn-lt"/>
                <a:ea typeface="+mn-ea"/>
              </a:defRPr>
            </a:lvl1pPr>
          </a:lstStyle>
          <a:p>
            <a:pPr>
              <a:defRPr/>
            </a:pPr>
            <a:fld id="{BCA651FA-B21C-4B69-ABBD-65C5F953FDE6}" type="slidenum">
              <a:rPr lang="zh-CN" altLang="en-US" smtClean="0"/>
            </a:fld>
            <a:endParaRPr lang="zh-CN" altLang="en-US"/>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rtl="0" fontAlgn="base">
        <a:lnSpc>
          <a:spcPct val="120000"/>
        </a:lnSpc>
        <a:spcBef>
          <a:spcPct val="0"/>
        </a:spcBef>
        <a:spcAft>
          <a:spcPct val="0"/>
        </a:spcAft>
        <a:defRPr sz="4400" kern="1200">
          <a:solidFill>
            <a:schemeClr val="tx2"/>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2pPr>
      <a:lvl3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3pPr>
      <a:lvl4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4pPr>
      <a:lvl5pPr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charset="0"/>
          <a:ea typeface="宋体" panose="02010600030101010101" pitchFamily="2" charset="-122"/>
        </a:defRPr>
      </a:lvl9pPr>
    </p:titleStyle>
    <p:bodyStyle>
      <a:lvl1pPr marL="228600" indent="-228600" algn="l" rtl="0" fontAlgn="base">
        <a:lnSpc>
          <a:spcPct val="120000"/>
        </a:lnSpc>
        <a:spcBef>
          <a:spcPts val="1000"/>
        </a:spcBef>
        <a:spcAft>
          <a:spcPct val="0"/>
        </a:spcAft>
        <a:buFont typeface="Arial" panose="020B0604020202020204" pitchFamily="34" charset="0"/>
        <a:buChar char="•"/>
        <a:defRPr sz="2400" kern="1200">
          <a:solidFill>
            <a:schemeClr val="tx1">
              <a:lumMod val="75000"/>
              <a:lumOff val="25000"/>
            </a:schemeClr>
          </a:solidFill>
          <a:latin typeface="+mn-lt"/>
          <a:ea typeface="+mn-ea"/>
          <a:cs typeface="+mn-cs"/>
        </a:defRPr>
      </a:lvl1pPr>
      <a:lvl2pPr marL="685800" indent="-228600" algn="l" rtl="0" fontAlgn="base">
        <a:lnSpc>
          <a:spcPct val="120000"/>
        </a:lnSpc>
        <a:spcBef>
          <a:spcPts val="500"/>
        </a:spcBef>
        <a:spcAft>
          <a:spcPct val="0"/>
        </a:spcAft>
        <a:buFont typeface="Arial" panose="020B0604020202020204" pitchFamily="34" charset="0"/>
        <a:buChar char="•"/>
        <a:defRPr sz="2000" kern="1200">
          <a:solidFill>
            <a:schemeClr val="tx1">
              <a:lumMod val="75000"/>
              <a:lumOff val="25000"/>
            </a:schemeClr>
          </a:solidFill>
          <a:latin typeface="+mn-lt"/>
          <a:ea typeface="+mn-ea"/>
          <a:cs typeface="+mn-cs"/>
        </a:defRPr>
      </a:lvl2pPr>
      <a:lvl3pPr marL="1143000" indent="-228600" algn="l" rtl="0" fontAlgn="base">
        <a:lnSpc>
          <a:spcPct val="120000"/>
        </a:lnSpc>
        <a:spcBef>
          <a:spcPts val="500"/>
        </a:spcBef>
        <a:spcAft>
          <a:spcPct val="0"/>
        </a:spcAft>
        <a:buFont typeface="Arial" panose="020B0604020202020204" pitchFamily="34" charset="0"/>
        <a:buChar char="•"/>
        <a:defRPr sz="1800" kern="1200">
          <a:solidFill>
            <a:schemeClr val="tx1">
              <a:lumMod val="75000"/>
              <a:lumOff val="25000"/>
            </a:schemeClr>
          </a:solidFill>
          <a:latin typeface="+mn-lt"/>
          <a:ea typeface="+mn-ea"/>
          <a:cs typeface="+mn-cs"/>
        </a:defRPr>
      </a:lvl3pPr>
      <a:lvl4pPr marL="1600200" indent="-228600" algn="l" rtl="0" fontAlgn="base">
        <a:lnSpc>
          <a:spcPct val="120000"/>
        </a:lnSpc>
        <a:spcBef>
          <a:spcPts val="500"/>
        </a:spcBef>
        <a:spcAft>
          <a:spcPct val="0"/>
        </a:spcAft>
        <a:buFont typeface="Arial" panose="020B0604020202020204" pitchFamily="34" charset="0"/>
        <a:buChar char="•"/>
        <a:defRPr kern="1200">
          <a:solidFill>
            <a:schemeClr val="tx1">
              <a:lumMod val="75000"/>
              <a:lumOff val="25000"/>
            </a:schemeClr>
          </a:solidFill>
          <a:latin typeface="+mn-lt"/>
          <a:ea typeface="+mn-ea"/>
          <a:cs typeface="+mn-cs"/>
        </a:defRPr>
      </a:lvl4pPr>
      <a:lvl5pPr marL="2057400" indent="-228600" algn="l" rtl="0" fontAlgn="base">
        <a:lnSpc>
          <a:spcPct val="120000"/>
        </a:lnSpc>
        <a:spcBef>
          <a:spcPts val="500"/>
        </a:spcBef>
        <a:spcAft>
          <a:spcPct val="0"/>
        </a:spcAft>
        <a:buFont typeface="Arial" panose="020B0604020202020204" pitchFamily="34" charset="0"/>
        <a:buChar char="•"/>
        <a:defRPr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tags" Target="../tags/tag7.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6.xml"/><Relationship Id="rId4" Type="http://schemas.openxmlformats.org/officeDocument/2006/relationships/themeOverride" Target="../theme/themeOverride1.xml"/><Relationship Id="rId3" Type="http://schemas.openxmlformats.org/officeDocument/2006/relationships/tags" Target="../tags/tag9.xml"/><Relationship Id="rId2" Type="http://schemas.openxmlformats.org/officeDocument/2006/relationships/image" Target="../media/image5.png"/><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双语学习报0logo"/>
          <p:cNvPicPr>
            <a:picLocks noChangeAspect="1"/>
          </p:cNvPicPr>
          <p:nvPr/>
        </p:nvPicPr>
        <p:blipFill>
          <a:blip r:embed="rId1"/>
          <a:stretch>
            <a:fillRect/>
          </a:stretch>
        </p:blipFill>
        <p:spPr>
          <a:xfrm>
            <a:off x="8275955" y="709295"/>
            <a:ext cx="2291715" cy="684530"/>
          </a:xfrm>
          <a:prstGeom prst="rect">
            <a:avLst/>
          </a:prstGeom>
        </p:spPr>
      </p:pic>
      <p:sp>
        <p:nvSpPr>
          <p:cNvPr id="4" name="文本框 3"/>
          <p:cNvSpPr txBox="1"/>
          <p:nvPr/>
        </p:nvSpPr>
        <p:spPr>
          <a:xfrm>
            <a:off x="116211" y="132969"/>
            <a:ext cx="4773930" cy="645160"/>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3600" b="1">
                <a:solidFill>
                  <a:srgbClr val="FF0000"/>
                </a:solidFill>
              </a:rPr>
              <a:t>广州牛津版七年级下册</a:t>
            </a:r>
            <a:endParaRPr lang="zh-CN" altLang="en-US" sz="3600" b="1">
              <a:solidFill>
                <a:srgbClr val="FF0000"/>
              </a:solidFill>
            </a:endParaRPr>
          </a:p>
        </p:txBody>
      </p:sp>
      <p:sp>
        <p:nvSpPr>
          <p:cNvPr id="6" name="标题 5"/>
          <p:cNvSpPr>
            <a:spLocks noGrp="1"/>
          </p:cNvSpPr>
          <p:nvPr>
            <p:ph type="ctrTitle"/>
            <p:custDataLst>
              <p:tags r:id="rId2"/>
            </p:custDataLst>
          </p:nvPr>
        </p:nvSpPr>
        <p:spPr>
          <a:xfrm>
            <a:off x="1748155" y="1947545"/>
            <a:ext cx="6885305" cy="1947545"/>
          </a:xfrm>
        </p:spPr>
        <p:txBody>
          <a:bodyPr>
            <a:normAutofit fontScale="90000"/>
          </a:bodyPr>
          <a:lstStyle/>
          <a:p>
            <a:pPr algn="ctr"/>
            <a:r>
              <a:rPr lang="en-US" altLang="zh-CN" sz="5300" smtClean="0">
                <a:solidFill>
                  <a:srgbClr val="00B0F0"/>
                </a:solidFill>
              </a:rPr>
              <a:t>Unit 8  </a:t>
            </a:r>
            <a:br>
              <a:rPr lang="en-US" altLang="zh-CN" sz="5300" smtClean="0">
                <a:solidFill>
                  <a:srgbClr val="00B0F0"/>
                </a:solidFill>
              </a:rPr>
            </a:br>
            <a:r>
              <a:rPr lang="en-US" altLang="zh-CN" sz="5300" smtClean="0">
                <a:solidFill>
                  <a:srgbClr val="00B0F0"/>
                </a:solidFill>
              </a:rPr>
              <a:t>From hobby to career</a:t>
            </a:r>
            <a:br>
              <a:rPr lang="en-US" altLang="zh-CN" sz="6000" smtClean="0">
                <a:solidFill>
                  <a:srgbClr val="0070C0"/>
                </a:solidFill>
              </a:rPr>
            </a:br>
            <a:r>
              <a:rPr lang="en-US" sz="4900" smtClean="0">
                <a:solidFill>
                  <a:schemeClr val="tx1"/>
                </a:solidFill>
                <a:latin typeface="Times New Roman" panose="02020603050405020304" pitchFamily="18" charset="0"/>
                <a:cs typeface="Times New Roman" panose="02020603050405020304" pitchFamily="18" charset="0"/>
              </a:rPr>
              <a:t>Words &amp; Expressions</a:t>
            </a:r>
            <a:endParaRPr lang="en-US" sz="1600" smtClean="0"/>
          </a:p>
        </p:txBody>
      </p:sp>
    </p:spTree>
    <p:custDataLst>
      <p:tags r:id="rId3"/>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Text Box 4"/>
          <p:cNvSpPr txBox="1"/>
          <p:nvPr/>
        </p:nvSpPr>
        <p:spPr>
          <a:xfrm>
            <a:off x="2028190" y="857250"/>
            <a:ext cx="2682875" cy="5631180"/>
          </a:xfrm>
          <a:prstGeom prst="rect">
            <a:avLst/>
          </a:prstGeom>
          <a:noFill/>
          <a:ln w="9525">
            <a:noFill/>
          </a:ln>
        </p:spPr>
        <p:txBody>
          <a:bodyPr anchor="t">
            <a:spAutoFit/>
          </a:bodyPr>
          <a:lstStyle/>
          <a:p>
            <a:pPr algn="r"/>
            <a:r>
              <a:rPr lang="en-US" altLang="zh-CN" sz="3600" b="1">
                <a:latin typeface="Times New Roman" panose="02020603050405020304" pitchFamily="18" charset="0"/>
                <a:ea typeface="宋体" panose="02010600030101010101" pitchFamily="2" charset="-122"/>
                <a:sym typeface="+mn-ea"/>
              </a:rPr>
              <a:t>career</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planet</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satellite</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velvet</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diamond</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shoot</a:t>
            </a:r>
            <a:endParaRPr lang="en-US" altLang="zh-CN" sz="3600" b="1">
              <a:latin typeface="Times New Roman" panose="02020603050405020304" pitchFamily="18" charset="0"/>
              <a:ea typeface="宋体" panose="02010600030101010101" pitchFamily="2" charset="-122"/>
              <a:sym typeface="+mn-ea"/>
            </a:endParaRPr>
          </a:p>
          <a:p>
            <a:pPr algn="r"/>
            <a:r>
              <a:rPr lang="en-US" altLang="zh-CN" sz="3600" b="1">
                <a:latin typeface="Times New Roman" panose="02020603050405020304" pitchFamily="18" charset="0"/>
                <a:ea typeface="宋体" panose="02010600030101010101" pitchFamily="2" charset="-122"/>
                <a:sym typeface="+mn-ea"/>
              </a:rPr>
              <a:t>host</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knowledge lively</a:t>
            </a:r>
            <a:endParaRPr lang="en-US" altLang="zh-CN" sz="3600" b="1">
              <a:latin typeface="Times New Roman" panose="02020603050405020304" pitchFamily="18" charset="0"/>
              <a:ea typeface="宋体" panose="02010600030101010101" pitchFamily="2" charset="-122"/>
            </a:endParaRPr>
          </a:p>
          <a:p>
            <a:pPr algn="r"/>
            <a:endParaRPr lang="en-US" altLang="zh-CN" sz="3600" b="1">
              <a:latin typeface="Times New Roman" panose="02020603050405020304" pitchFamily="18" charset="0"/>
              <a:ea typeface="宋体" panose="02010600030101010101" pitchFamily="2" charset="-122"/>
              <a:sym typeface="+mn-ea"/>
            </a:endParaRPr>
          </a:p>
        </p:txBody>
      </p:sp>
      <p:sp>
        <p:nvSpPr>
          <p:cNvPr id="6154" name="Text Box 5"/>
          <p:cNvSpPr txBox="1"/>
          <p:nvPr/>
        </p:nvSpPr>
        <p:spPr>
          <a:xfrm>
            <a:off x="5051425" y="857250"/>
            <a:ext cx="5993130" cy="5077460"/>
          </a:xfrm>
          <a:prstGeom prst="rect">
            <a:avLst/>
          </a:prstGeom>
          <a:noFill/>
          <a:ln w="9525">
            <a:noFill/>
          </a:ln>
        </p:spPr>
        <p:txBody>
          <a:bodyPr wrap="square" anchor="t">
            <a:spAutoFit/>
          </a:bodyPr>
          <a:lstStyle/>
          <a:p>
            <a:r>
              <a:rPr lang="en-US" altLang="zh-CN" sz="3600" dirty="0">
                <a:solidFill>
                  <a:srgbClr val="660066"/>
                </a:solidFill>
                <a:latin typeface="Times New Roman" panose="02020603050405020304" pitchFamily="18" charset="0"/>
                <a:ea typeface="宋体" panose="02010600030101010101" pitchFamily="2" charset="-122"/>
                <a:sym typeface="+mn-ea"/>
              </a:rPr>
              <a:t>n. </a:t>
            </a:r>
            <a:r>
              <a:rPr lang="zh-CN" altLang="zh-CN" sz="3600" dirty="0">
                <a:solidFill>
                  <a:srgbClr val="660066"/>
                </a:solidFill>
                <a:latin typeface="Times New Roman" panose="02020603050405020304" pitchFamily="18" charset="0"/>
                <a:ea typeface="宋体" panose="02010600030101010101" pitchFamily="2" charset="-122"/>
                <a:sym typeface="+mn-ea"/>
              </a:rPr>
              <a:t>事业</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n. </a:t>
            </a:r>
            <a:r>
              <a:rPr lang="zh-CN" altLang="en-US" sz="3600" dirty="0">
                <a:solidFill>
                  <a:srgbClr val="660066"/>
                </a:solidFill>
                <a:latin typeface="Times New Roman" panose="02020603050405020304" pitchFamily="18" charset="0"/>
                <a:ea typeface="宋体" panose="02010600030101010101" pitchFamily="2" charset="-122"/>
                <a:sym typeface="+mn-ea"/>
              </a:rPr>
              <a:t>行星</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n. </a:t>
            </a:r>
            <a:r>
              <a:rPr lang="zh-CN" altLang="en-US" sz="3600" dirty="0">
                <a:solidFill>
                  <a:srgbClr val="660066"/>
                </a:solidFill>
                <a:latin typeface="Times New Roman" panose="02020603050405020304" pitchFamily="18" charset="0"/>
                <a:ea typeface="宋体" panose="02010600030101010101" pitchFamily="2" charset="-122"/>
                <a:sym typeface="+mn-ea"/>
              </a:rPr>
              <a:t>卫星</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n. </a:t>
            </a:r>
            <a:r>
              <a:rPr lang="zh-CN" altLang="en-US" sz="3600" dirty="0">
                <a:solidFill>
                  <a:srgbClr val="660066"/>
                </a:solidFill>
                <a:latin typeface="Times New Roman" panose="02020603050405020304" pitchFamily="18" charset="0"/>
                <a:ea typeface="宋体" panose="02010600030101010101" pitchFamily="2" charset="-122"/>
                <a:sym typeface="+mn-ea"/>
              </a:rPr>
              <a:t>丝绒；天鹅绒</a:t>
            </a:r>
            <a:endParaRPr lang="en-US" altLang="zh-CN"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n. </a:t>
            </a:r>
            <a:r>
              <a:rPr lang="zh-CN" altLang="en-US" sz="3600" dirty="0">
                <a:solidFill>
                  <a:srgbClr val="660066"/>
                </a:solidFill>
                <a:latin typeface="Times New Roman" panose="02020603050405020304" pitchFamily="18" charset="0"/>
                <a:ea typeface="宋体" panose="02010600030101010101" pitchFamily="2" charset="-122"/>
                <a:sym typeface="+mn-ea"/>
              </a:rPr>
              <a:t>钻石</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v. (</a:t>
            </a:r>
            <a:r>
              <a:rPr lang="zh-CN" altLang="zh-CN" sz="3600" dirty="0">
                <a:solidFill>
                  <a:srgbClr val="660066"/>
                </a:solidFill>
                <a:latin typeface="Times New Roman" panose="02020603050405020304" pitchFamily="18" charset="0"/>
                <a:ea typeface="宋体" panose="02010600030101010101" pitchFamily="2" charset="-122"/>
                <a:sym typeface="+mn-ea"/>
              </a:rPr>
              <a:t>朝某个方向</a:t>
            </a:r>
            <a:r>
              <a:rPr lang="en-US" altLang="zh-CN" sz="3600" dirty="0">
                <a:solidFill>
                  <a:srgbClr val="660066"/>
                </a:solidFill>
                <a:latin typeface="Times New Roman" panose="02020603050405020304" pitchFamily="18" charset="0"/>
                <a:ea typeface="宋体" panose="02010600030101010101" pitchFamily="2" charset="-122"/>
                <a:sym typeface="+mn-ea"/>
              </a:rPr>
              <a:t>)</a:t>
            </a:r>
            <a:r>
              <a:rPr lang="zh-CN" altLang="en-US" sz="3600" dirty="0">
                <a:solidFill>
                  <a:srgbClr val="660066"/>
                </a:solidFill>
                <a:latin typeface="Times New Roman" panose="02020603050405020304" pitchFamily="18" charset="0"/>
                <a:ea typeface="宋体" panose="02010600030101010101" pitchFamily="2" charset="-122"/>
                <a:sym typeface="+mn-ea"/>
              </a:rPr>
              <a:t>射，冲，飞驰</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v. </a:t>
            </a:r>
            <a:r>
              <a:rPr lang="zh-CN" altLang="zh-CN" sz="3600" dirty="0">
                <a:solidFill>
                  <a:srgbClr val="660066"/>
                </a:solidFill>
                <a:latin typeface="Times New Roman" panose="02020603050405020304" pitchFamily="18" charset="0"/>
                <a:ea typeface="宋体" panose="02010600030101010101" pitchFamily="2" charset="-122"/>
                <a:sym typeface="+mn-ea"/>
              </a:rPr>
              <a:t>主持</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n. </a:t>
            </a:r>
            <a:r>
              <a:rPr lang="zh-CN" altLang="en-US" sz="3600" dirty="0">
                <a:solidFill>
                  <a:srgbClr val="660066"/>
                </a:solidFill>
                <a:latin typeface="Times New Roman" panose="02020603050405020304" pitchFamily="18" charset="0"/>
                <a:ea typeface="宋体" panose="02010600030101010101" pitchFamily="2" charset="-122"/>
                <a:sym typeface="+mn-ea"/>
              </a:rPr>
              <a:t>知识</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adj. </a:t>
            </a:r>
            <a:r>
              <a:rPr lang="zh-CN" altLang="en-US" sz="3600" dirty="0">
                <a:solidFill>
                  <a:srgbClr val="660066"/>
                </a:solidFill>
                <a:latin typeface="Times New Roman" panose="02020603050405020304" pitchFamily="18" charset="0"/>
                <a:ea typeface="宋体" panose="02010600030101010101" pitchFamily="2" charset="-122"/>
                <a:sym typeface="+mn-ea"/>
              </a:rPr>
              <a:t>生动的</a:t>
            </a:r>
            <a:endParaRPr lang="zh-CN" altLang="en-US" sz="3600" dirty="0">
              <a:solidFill>
                <a:srgbClr val="660066"/>
              </a:solidFill>
              <a:latin typeface="Times New Roman" panose="02020603050405020304" pitchFamily="18" charset="0"/>
              <a:ea typeface="宋体" panose="02010600030101010101" pitchFamily="2" charset="-122"/>
              <a:sym typeface="+mn-ea"/>
            </a:endParaRPr>
          </a:p>
        </p:txBody>
      </p:sp>
      <p:sp>
        <p:nvSpPr>
          <p:cNvPr id="2" name="文本框 1"/>
          <p:cNvSpPr txBox="1"/>
          <p:nvPr/>
        </p:nvSpPr>
        <p:spPr>
          <a:xfrm>
            <a:off x="276860" y="210185"/>
            <a:ext cx="11245461" cy="646331"/>
          </a:xfrm>
          <a:prstGeom prst="rect">
            <a:avLst/>
          </a:prstGeom>
          <a:noFill/>
        </p:spPr>
        <p:txBody>
          <a:bodyPr wrap="none" rtlCol="0">
            <a:spAutoFit/>
          </a:bodyPr>
          <a:lstStyle/>
          <a:p>
            <a:r>
              <a:rPr lang="en-US" altLang="zh-CN" sz="3600" dirty="0">
                <a:solidFill>
                  <a:srgbClr val="0070C0"/>
                </a:solidFill>
              </a:rPr>
              <a:t>Read the words loudly and </a:t>
            </a:r>
            <a:r>
              <a:rPr lang="en-US" altLang="zh-CN" sz="3600" dirty="0" smtClean="0">
                <a:solidFill>
                  <a:srgbClr val="0070C0"/>
                </a:solidFill>
              </a:rPr>
              <a:t>tell </a:t>
            </a:r>
            <a:r>
              <a:rPr lang="en-US" altLang="zh-CN" sz="3600" dirty="0">
                <a:solidFill>
                  <a:srgbClr val="0070C0"/>
                </a:solidFill>
              </a:rPr>
              <a:t>their Chinese meaning.</a:t>
            </a:r>
            <a:endParaRPr lang="en-US" altLang="zh-CN" sz="3600" dirty="0">
              <a:solidFill>
                <a:srgbClr val="0070C0"/>
              </a:solidFill>
            </a:endParaRPr>
          </a:p>
        </p:txBody>
      </p:sp>
      <p:pic>
        <p:nvPicPr>
          <p:cNvPr id="3" name="图片 2" descr="双语学习报0logo"/>
          <p:cNvPicPr>
            <a:picLocks noChangeAspect="1"/>
          </p:cNvPicPr>
          <p:nvPr/>
        </p:nvPicPr>
        <p:blipFill>
          <a:blip r:embed="rId1"/>
          <a:stretch>
            <a:fillRect/>
          </a:stretch>
        </p:blipFill>
        <p:spPr>
          <a:xfrm>
            <a:off x="10029190" y="6144895"/>
            <a:ext cx="2110105" cy="6775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ppt_x"/>
                                          </p:val>
                                        </p:tav>
                                        <p:tav tm="100000">
                                          <p:val>
                                            <p:strVal val="#ppt_x"/>
                                          </p:val>
                                        </p:tav>
                                      </p:tavLst>
                                    </p:anim>
                                    <p:anim calcmode="lin" valueType="num">
                                      <p:cBhvr additive="base">
                                        <p:cTn id="8"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54">
                                            <p:txEl>
                                              <p:pRg st="0" end="0"/>
                                            </p:txEl>
                                          </p:spTgt>
                                        </p:tgtEl>
                                        <p:attrNameLst>
                                          <p:attrName>style.visibility</p:attrName>
                                        </p:attrNameLst>
                                      </p:cBhvr>
                                      <p:to>
                                        <p:strVal val="visible"/>
                                      </p:to>
                                    </p:set>
                                    <p:anim calcmode="lin" valueType="num">
                                      <p:cBhvr additive="base">
                                        <p:cTn id="13" dur="500" fill="hold"/>
                                        <p:tgtEl>
                                          <p:spTgt spid="615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5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154">
                                            <p:txEl>
                                              <p:pRg st="1" end="1"/>
                                            </p:txEl>
                                          </p:spTgt>
                                        </p:tgtEl>
                                        <p:attrNameLst>
                                          <p:attrName>style.visibility</p:attrName>
                                        </p:attrNameLst>
                                      </p:cBhvr>
                                      <p:to>
                                        <p:strVal val="visible"/>
                                      </p:to>
                                    </p:set>
                                    <p:anim calcmode="lin" valueType="num">
                                      <p:cBhvr additive="base">
                                        <p:cTn id="19" dur="500" fill="hold"/>
                                        <p:tgtEl>
                                          <p:spTgt spid="615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15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154">
                                            <p:txEl>
                                              <p:pRg st="2" end="2"/>
                                            </p:txEl>
                                          </p:spTgt>
                                        </p:tgtEl>
                                        <p:attrNameLst>
                                          <p:attrName>style.visibility</p:attrName>
                                        </p:attrNameLst>
                                      </p:cBhvr>
                                      <p:to>
                                        <p:strVal val="visible"/>
                                      </p:to>
                                    </p:set>
                                    <p:anim calcmode="lin" valueType="num">
                                      <p:cBhvr additive="base">
                                        <p:cTn id="25" dur="500" fill="hold"/>
                                        <p:tgtEl>
                                          <p:spTgt spid="615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15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154">
                                            <p:txEl>
                                              <p:pRg st="3" end="3"/>
                                            </p:txEl>
                                          </p:spTgt>
                                        </p:tgtEl>
                                        <p:attrNameLst>
                                          <p:attrName>style.visibility</p:attrName>
                                        </p:attrNameLst>
                                      </p:cBhvr>
                                      <p:to>
                                        <p:strVal val="visible"/>
                                      </p:to>
                                    </p:set>
                                    <p:anim calcmode="lin" valueType="num">
                                      <p:cBhvr additive="base">
                                        <p:cTn id="31" dur="500" fill="hold"/>
                                        <p:tgtEl>
                                          <p:spTgt spid="615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15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154">
                                            <p:txEl>
                                              <p:pRg st="4" end="4"/>
                                            </p:txEl>
                                          </p:spTgt>
                                        </p:tgtEl>
                                        <p:attrNameLst>
                                          <p:attrName>style.visibility</p:attrName>
                                        </p:attrNameLst>
                                      </p:cBhvr>
                                      <p:to>
                                        <p:strVal val="visible"/>
                                      </p:to>
                                    </p:set>
                                    <p:anim calcmode="lin" valueType="num">
                                      <p:cBhvr additive="base">
                                        <p:cTn id="37" dur="500" fill="hold"/>
                                        <p:tgtEl>
                                          <p:spTgt spid="615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15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154">
                                            <p:txEl>
                                              <p:pRg st="5" end="5"/>
                                            </p:txEl>
                                          </p:spTgt>
                                        </p:tgtEl>
                                        <p:attrNameLst>
                                          <p:attrName>style.visibility</p:attrName>
                                        </p:attrNameLst>
                                      </p:cBhvr>
                                      <p:to>
                                        <p:strVal val="visible"/>
                                      </p:to>
                                    </p:set>
                                    <p:anim calcmode="lin" valueType="num">
                                      <p:cBhvr additive="base">
                                        <p:cTn id="43" dur="500" fill="hold"/>
                                        <p:tgtEl>
                                          <p:spTgt spid="6154">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15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154">
                                            <p:txEl>
                                              <p:pRg st="6" end="6"/>
                                            </p:txEl>
                                          </p:spTgt>
                                        </p:tgtEl>
                                        <p:attrNameLst>
                                          <p:attrName>style.visibility</p:attrName>
                                        </p:attrNameLst>
                                      </p:cBhvr>
                                      <p:to>
                                        <p:strVal val="visible"/>
                                      </p:to>
                                    </p:set>
                                    <p:anim calcmode="lin" valueType="num">
                                      <p:cBhvr additive="base">
                                        <p:cTn id="49" dur="500" fill="hold"/>
                                        <p:tgtEl>
                                          <p:spTgt spid="6154">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15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154">
                                            <p:txEl>
                                              <p:pRg st="7" end="7"/>
                                            </p:txEl>
                                          </p:spTgt>
                                        </p:tgtEl>
                                        <p:attrNameLst>
                                          <p:attrName>style.visibility</p:attrName>
                                        </p:attrNameLst>
                                      </p:cBhvr>
                                      <p:to>
                                        <p:strVal val="visible"/>
                                      </p:to>
                                    </p:set>
                                    <p:anim calcmode="lin" valueType="num">
                                      <p:cBhvr additive="base">
                                        <p:cTn id="55" dur="500" fill="hold"/>
                                        <p:tgtEl>
                                          <p:spTgt spid="6154">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615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6154">
                                            <p:txEl>
                                              <p:pRg st="8" end="8"/>
                                            </p:txEl>
                                          </p:spTgt>
                                        </p:tgtEl>
                                        <p:attrNameLst>
                                          <p:attrName>style.visibility</p:attrName>
                                        </p:attrNameLst>
                                      </p:cBhvr>
                                      <p:to>
                                        <p:strVal val="visible"/>
                                      </p:to>
                                    </p:set>
                                    <p:anim calcmode="lin" valueType="num">
                                      <p:cBhvr additive="base">
                                        <p:cTn id="61" dur="500" fill="hold"/>
                                        <p:tgtEl>
                                          <p:spTgt spid="6154">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615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xit" presetSubtype="4" fill="hold" grpId="2" nodeType="clickEffect">
                                  <p:stCondLst>
                                    <p:cond delay="0"/>
                                  </p:stCondLst>
                                  <p:childTnLst>
                                    <p:anim calcmode="lin" valueType="num">
                                      <p:cBhvr additive="base">
                                        <p:cTn id="66" dur="500"/>
                                        <p:tgtEl>
                                          <p:spTgt spid="7172"/>
                                        </p:tgtEl>
                                        <p:attrNameLst>
                                          <p:attrName>ppt_x</p:attrName>
                                        </p:attrNameLst>
                                      </p:cBhvr>
                                      <p:tavLst>
                                        <p:tav tm="0">
                                          <p:val>
                                            <p:strVal val="ppt_x"/>
                                          </p:val>
                                        </p:tav>
                                        <p:tav tm="100000">
                                          <p:val>
                                            <p:strVal val="ppt_x"/>
                                          </p:val>
                                        </p:tav>
                                      </p:tavLst>
                                    </p:anim>
                                    <p:anim calcmode="lin" valueType="num">
                                      <p:cBhvr additive="base">
                                        <p:cTn id="67" dur="500"/>
                                        <p:tgtEl>
                                          <p:spTgt spid="7172"/>
                                        </p:tgtEl>
                                        <p:attrNameLst>
                                          <p:attrName>ppt_y</p:attrName>
                                        </p:attrNameLst>
                                      </p:cBhvr>
                                      <p:tavLst>
                                        <p:tav tm="0">
                                          <p:val>
                                            <p:strVal val="ppt_y"/>
                                          </p:val>
                                        </p:tav>
                                        <p:tav tm="100000">
                                          <p:val>
                                            <p:strVal val="1+ppt_h/2"/>
                                          </p:val>
                                        </p:tav>
                                      </p:tavLst>
                                    </p:anim>
                                    <p:set>
                                      <p:cBhvr>
                                        <p:cTn id="68" dur="1" fill="hold">
                                          <p:stCondLst>
                                            <p:cond delay="499"/>
                                          </p:stCondLst>
                                        </p:cTn>
                                        <p:tgtEl>
                                          <p:spTgt spid="7172"/>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3" nodeType="clickEffect">
                                  <p:stCondLst>
                                    <p:cond delay="0"/>
                                  </p:stCondLst>
                                  <p:childTnLst>
                                    <p:set>
                                      <p:cBhvr>
                                        <p:cTn id="72" dur="1" fill="hold">
                                          <p:stCondLst>
                                            <p:cond delay="0"/>
                                          </p:stCondLst>
                                        </p:cTn>
                                        <p:tgtEl>
                                          <p:spTgt spid="7172"/>
                                        </p:tgtEl>
                                        <p:attrNameLst>
                                          <p:attrName>style.visibility</p:attrName>
                                        </p:attrNameLst>
                                      </p:cBhvr>
                                      <p:to>
                                        <p:strVal val="visible"/>
                                      </p:to>
                                    </p:set>
                                    <p:anim calcmode="lin" valueType="num">
                                      <p:cBhvr additive="base">
                                        <p:cTn id="73" dur="500" fill="hold"/>
                                        <p:tgtEl>
                                          <p:spTgt spid="7172"/>
                                        </p:tgtEl>
                                        <p:attrNameLst>
                                          <p:attrName>ppt_x</p:attrName>
                                        </p:attrNameLst>
                                      </p:cBhvr>
                                      <p:tavLst>
                                        <p:tav tm="0">
                                          <p:val>
                                            <p:strVal val="#ppt_x"/>
                                          </p:val>
                                        </p:tav>
                                        <p:tav tm="100000">
                                          <p:val>
                                            <p:strVal val="#ppt_x"/>
                                          </p:val>
                                        </p:tav>
                                      </p:tavLst>
                                    </p:anim>
                                    <p:anim calcmode="lin" valueType="num">
                                      <p:cBhvr additive="base">
                                        <p:cTn id="74"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P spid="7172" grpId="1"/>
      <p:bldP spid="7172" grpId="2"/>
      <p:bldP spid="7172" grpId="3"/>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4"/>
          <p:cNvSpPr txBox="1"/>
          <p:nvPr/>
        </p:nvSpPr>
        <p:spPr>
          <a:xfrm>
            <a:off x="1771968" y="889953"/>
            <a:ext cx="2987675" cy="5077460"/>
          </a:xfrm>
          <a:prstGeom prst="rect">
            <a:avLst/>
          </a:prstGeom>
          <a:noFill/>
          <a:ln w="9525">
            <a:noFill/>
          </a:ln>
        </p:spPr>
        <p:txBody>
          <a:bodyPr anchor="t">
            <a:spAutoFit/>
          </a:bodyPr>
          <a:lstStyle/>
          <a:p>
            <a:pPr algn="r"/>
            <a:r>
              <a:rPr lang="en-US" altLang="zh-CN" sz="3600" b="1">
                <a:latin typeface="Times New Roman" panose="02020603050405020304" pitchFamily="18" charset="0"/>
                <a:ea typeface="宋体" panose="02010600030101010101" pitchFamily="2" charset="-122"/>
              </a:rPr>
              <a:t> </a:t>
            </a:r>
            <a:r>
              <a:rPr lang="en-US" altLang="zh-CN" sz="3600" b="1">
                <a:latin typeface="Times New Roman" panose="02020603050405020304" pitchFamily="18" charset="0"/>
                <a:ea typeface="宋体" panose="02010600030101010101" pitchFamily="2" charset="-122"/>
                <a:sym typeface="+mn-ea"/>
              </a:rPr>
              <a:t>last</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actually</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anybody</a:t>
            </a:r>
            <a:endParaRPr lang="en-US" altLang="zh-CN" sz="3600" b="1">
              <a:latin typeface="Times New Roman" panose="02020603050405020304" pitchFamily="18" charset="0"/>
              <a:ea typeface="宋体" panose="02010600030101010101" pitchFamily="2" charset="-122"/>
              <a:sym typeface="+mn-ea"/>
            </a:endParaRPr>
          </a:p>
          <a:p>
            <a:pPr algn="r"/>
            <a:r>
              <a:rPr lang="en-US" altLang="zh-CN" sz="3600" b="1">
                <a:latin typeface="Times New Roman" panose="02020603050405020304" pitchFamily="18" charset="0"/>
                <a:ea typeface="宋体" panose="02010600030101010101" pitchFamily="2" charset="-122"/>
                <a:sym typeface="+mn-ea"/>
              </a:rPr>
              <a:t>achieve</a:t>
            </a:r>
            <a:endParaRPr lang="en-US" altLang="zh-CN" sz="3600" b="1">
              <a:latin typeface="Times New Roman" panose="02020603050405020304" pitchFamily="18" charset="0"/>
              <a:ea typeface="宋体" panose="02010600030101010101" pitchFamily="2" charset="-122"/>
            </a:endParaRPr>
          </a:p>
          <a:p>
            <a:pPr algn="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sail</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decide</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train</a:t>
            </a:r>
            <a:endParaRPr lang="en-US" altLang="zh-CN" sz="3600" b="1">
              <a:latin typeface="Times New Roman" panose="02020603050405020304" pitchFamily="18" charset="0"/>
              <a:ea typeface="宋体" panose="02010600030101010101" pitchFamily="2" charset="-122"/>
            </a:endParaRPr>
          </a:p>
          <a:p>
            <a:pPr algn="r"/>
            <a:r>
              <a:rPr lang="en-US" altLang="zh-CN" sz="3600" b="1">
                <a:latin typeface="Times New Roman" panose="02020603050405020304" pitchFamily="18" charset="0"/>
                <a:ea typeface="宋体" panose="02010600030101010101" pitchFamily="2" charset="-122"/>
                <a:sym typeface="+mn-ea"/>
              </a:rPr>
              <a:t>alone</a:t>
            </a:r>
            <a:endParaRPr lang="en-US" altLang="zh-CN" sz="3600" b="1">
              <a:latin typeface="Times New Roman" panose="02020603050405020304" pitchFamily="18" charset="0"/>
              <a:ea typeface="宋体" panose="02010600030101010101" pitchFamily="2" charset="-122"/>
            </a:endParaRPr>
          </a:p>
        </p:txBody>
      </p:sp>
      <p:sp>
        <p:nvSpPr>
          <p:cNvPr id="14341" name="Text Box 5"/>
          <p:cNvSpPr txBox="1"/>
          <p:nvPr/>
        </p:nvSpPr>
        <p:spPr>
          <a:xfrm>
            <a:off x="5323840" y="890270"/>
            <a:ext cx="5105400" cy="5077460"/>
          </a:xfrm>
          <a:prstGeom prst="rect">
            <a:avLst/>
          </a:prstGeom>
          <a:noFill/>
          <a:ln w="9525">
            <a:noFill/>
          </a:ln>
        </p:spPr>
        <p:txBody>
          <a:bodyPr anchor="t">
            <a:spAutoFit/>
          </a:bodyPr>
          <a:lstStyle/>
          <a:p>
            <a:r>
              <a:rPr lang="en-US" altLang="zh-CN" sz="3600" dirty="0">
                <a:solidFill>
                  <a:srgbClr val="660066"/>
                </a:solidFill>
                <a:latin typeface="Times New Roman" panose="02020603050405020304" pitchFamily="18" charset="0"/>
                <a:ea typeface="宋体" panose="02010600030101010101" pitchFamily="2" charset="-122"/>
                <a:sym typeface="+mn-ea"/>
              </a:rPr>
              <a:t>v. </a:t>
            </a:r>
            <a:r>
              <a:rPr lang="zh-CN" altLang="en-US" sz="3600" dirty="0">
                <a:solidFill>
                  <a:srgbClr val="660066"/>
                </a:solidFill>
                <a:latin typeface="Times New Roman" panose="02020603050405020304" pitchFamily="18" charset="0"/>
                <a:ea typeface="宋体" panose="02010600030101010101" pitchFamily="2" charset="-122"/>
                <a:sym typeface="+mn-ea"/>
              </a:rPr>
              <a:t>持续</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adv. </a:t>
            </a:r>
            <a:r>
              <a:rPr lang="zh-CN" altLang="en-US" sz="3600" dirty="0">
                <a:solidFill>
                  <a:srgbClr val="660066"/>
                </a:solidFill>
                <a:latin typeface="Times New Roman" panose="02020603050405020304" pitchFamily="18" charset="0"/>
                <a:ea typeface="宋体" panose="02010600030101010101" pitchFamily="2" charset="-122"/>
                <a:sym typeface="+mn-ea"/>
              </a:rPr>
              <a:t>事实上</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pron. </a:t>
            </a:r>
            <a:r>
              <a:rPr lang="zh-CN" altLang="en-US" sz="3600" dirty="0">
                <a:solidFill>
                  <a:srgbClr val="660066"/>
                </a:solidFill>
                <a:latin typeface="Times New Roman" panose="02020603050405020304" pitchFamily="18" charset="0"/>
                <a:ea typeface="宋体" panose="02010600030101010101" pitchFamily="2" charset="-122"/>
                <a:sym typeface="+mn-ea"/>
              </a:rPr>
              <a:t>任何人</a:t>
            </a:r>
            <a:endParaRPr lang="zh-CN" altLang="en-US" sz="3600" dirty="0">
              <a:solidFill>
                <a:srgbClr val="660066"/>
              </a:solidFill>
              <a:latin typeface="Times New Roman" panose="02020603050405020304" pitchFamily="18" charset="0"/>
              <a:ea typeface="宋体" panose="02010600030101010101" pitchFamily="2" charset="-122"/>
              <a:sym typeface="+mn-ea"/>
            </a:endParaRPr>
          </a:p>
          <a:p>
            <a:r>
              <a:rPr lang="en-US" altLang="zh-CN" sz="3600" dirty="0">
                <a:solidFill>
                  <a:srgbClr val="660066"/>
                </a:solidFill>
                <a:latin typeface="Times New Roman" panose="02020603050405020304" pitchFamily="18" charset="0"/>
                <a:ea typeface="宋体" panose="02010600030101010101" pitchFamily="2" charset="-122"/>
                <a:sym typeface="+mn-ea"/>
              </a:rPr>
              <a:t>v. (</a:t>
            </a:r>
            <a:r>
              <a:rPr lang="zh-CN" altLang="en-US" sz="3600" dirty="0">
                <a:solidFill>
                  <a:srgbClr val="660066"/>
                </a:solidFill>
                <a:latin typeface="Times New Roman" panose="02020603050405020304" pitchFamily="18" charset="0"/>
                <a:ea typeface="宋体" panose="02010600030101010101" pitchFamily="2" charset="-122"/>
                <a:sym typeface="+mn-ea"/>
              </a:rPr>
              <a:t>凭长期努力</a:t>
            </a:r>
            <a:r>
              <a:rPr lang="en-US" altLang="zh-CN" sz="3600" dirty="0">
                <a:solidFill>
                  <a:srgbClr val="660066"/>
                </a:solidFill>
                <a:latin typeface="Times New Roman" panose="02020603050405020304" pitchFamily="18" charset="0"/>
                <a:ea typeface="宋体" panose="02010600030101010101" pitchFamily="2" charset="-122"/>
                <a:sym typeface="+mn-ea"/>
              </a:rPr>
              <a:t>)</a:t>
            </a:r>
            <a:r>
              <a:rPr lang="zh-CN" altLang="en-US" sz="3600" dirty="0">
                <a:solidFill>
                  <a:srgbClr val="660066"/>
                </a:solidFill>
                <a:latin typeface="Times New Roman" panose="02020603050405020304" pitchFamily="18" charset="0"/>
                <a:ea typeface="宋体" panose="02010600030101010101" pitchFamily="2" charset="-122"/>
                <a:sym typeface="+mn-ea"/>
              </a:rPr>
              <a:t>达到（某目标，地位，标准）</a:t>
            </a:r>
            <a:endParaRPr lang="en-US" altLang="zh-CN"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v. </a:t>
            </a:r>
            <a:r>
              <a:rPr lang="zh-CN" altLang="en-US" sz="3600" dirty="0">
                <a:solidFill>
                  <a:srgbClr val="660066"/>
                </a:solidFill>
                <a:latin typeface="Times New Roman" panose="02020603050405020304" pitchFamily="18" charset="0"/>
                <a:ea typeface="宋体" panose="02010600030101010101" pitchFamily="2" charset="-122"/>
                <a:sym typeface="+mn-ea"/>
              </a:rPr>
              <a:t>驾驶帆船航行</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v. </a:t>
            </a:r>
            <a:r>
              <a:rPr lang="zh-CN" altLang="en-US" sz="3600" dirty="0">
                <a:solidFill>
                  <a:srgbClr val="660066"/>
                </a:solidFill>
                <a:latin typeface="Times New Roman" panose="02020603050405020304" pitchFamily="18" charset="0"/>
                <a:ea typeface="宋体" panose="02010600030101010101" pitchFamily="2" charset="-122"/>
                <a:sym typeface="+mn-ea"/>
              </a:rPr>
              <a:t>决定</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v. </a:t>
            </a:r>
            <a:r>
              <a:rPr lang="zh-CN" altLang="en-US" sz="3600" dirty="0">
                <a:solidFill>
                  <a:srgbClr val="660066"/>
                </a:solidFill>
                <a:latin typeface="Times New Roman" panose="02020603050405020304" pitchFamily="18" charset="0"/>
                <a:ea typeface="宋体" panose="02010600030101010101" pitchFamily="2" charset="-122"/>
                <a:sym typeface="+mn-ea"/>
              </a:rPr>
              <a:t>训练，接受训练</a:t>
            </a:r>
            <a:endParaRPr lang="zh-CN" altLang="en-US" sz="3600" dirty="0">
              <a:solidFill>
                <a:srgbClr val="660066"/>
              </a:solidFill>
              <a:latin typeface="Times New Roman" panose="02020603050405020304" pitchFamily="18" charset="0"/>
              <a:ea typeface="宋体" panose="02010600030101010101" pitchFamily="2" charset="-122"/>
            </a:endParaRPr>
          </a:p>
          <a:p>
            <a:r>
              <a:rPr lang="en-US" altLang="zh-CN" sz="3600" dirty="0">
                <a:solidFill>
                  <a:srgbClr val="660066"/>
                </a:solidFill>
                <a:latin typeface="Times New Roman" panose="02020603050405020304" pitchFamily="18" charset="0"/>
                <a:ea typeface="宋体" panose="02010600030101010101" pitchFamily="2" charset="-122"/>
                <a:sym typeface="+mn-ea"/>
              </a:rPr>
              <a:t>adv. </a:t>
            </a:r>
            <a:r>
              <a:rPr lang="zh-CN" altLang="en-US" sz="3600" dirty="0">
                <a:solidFill>
                  <a:srgbClr val="660066"/>
                </a:solidFill>
                <a:latin typeface="Times New Roman" panose="02020603050405020304" pitchFamily="18" charset="0"/>
                <a:ea typeface="宋体" panose="02010600030101010101" pitchFamily="2" charset="-122"/>
                <a:sym typeface="+mn-ea"/>
              </a:rPr>
              <a:t>独自</a:t>
            </a:r>
            <a:endParaRPr lang="zh-CN" altLang="en-US" sz="3600" dirty="0">
              <a:solidFill>
                <a:srgbClr val="660066"/>
              </a:solidFill>
              <a:latin typeface="Times New Roman" panose="02020603050405020304" pitchFamily="18" charset="0"/>
              <a:ea typeface="宋体" panose="02010600030101010101" pitchFamily="2" charset="-122"/>
            </a:endParaRPr>
          </a:p>
        </p:txBody>
      </p:sp>
      <p:pic>
        <p:nvPicPr>
          <p:cNvPr id="3" name="图片 2" descr="双语学习报0logo"/>
          <p:cNvPicPr>
            <a:picLocks noChangeAspect="1"/>
          </p:cNvPicPr>
          <p:nvPr/>
        </p:nvPicPr>
        <p:blipFill>
          <a:blip r:embed="rId1"/>
          <a:stretch>
            <a:fillRect/>
          </a:stretch>
        </p:blipFill>
        <p:spPr>
          <a:xfrm>
            <a:off x="10029190" y="6144895"/>
            <a:ext cx="2110105" cy="6775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341">
                                            <p:txEl>
                                              <p:pRg st="0" end="0"/>
                                            </p:txEl>
                                          </p:spTgt>
                                        </p:tgtEl>
                                        <p:attrNameLst>
                                          <p:attrName>style.visibility</p:attrName>
                                        </p:attrNameLst>
                                      </p:cBhvr>
                                      <p:to>
                                        <p:strVal val="visible"/>
                                      </p:to>
                                    </p:set>
                                    <p:anim calcmode="lin" valueType="num">
                                      <p:cBhvr additive="base">
                                        <p:cTn id="7" dur="500" fill="hold"/>
                                        <p:tgtEl>
                                          <p:spTgt spid="1434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4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341">
                                            <p:txEl>
                                              <p:pRg st="1" end="1"/>
                                            </p:txEl>
                                          </p:spTgt>
                                        </p:tgtEl>
                                        <p:attrNameLst>
                                          <p:attrName>style.visibility</p:attrName>
                                        </p:attrNameLst>
                                      </p:cBhvr>
                                      <p:to>
                                        <p:strVal val="visible"/>
                                      </p:to>
                                    </p:set>
                                    <p:anim calcmode="lin" valueType="num">
                                      <p:cBhvr additive="base">
                                        <p:cTn id="13" dur="500" fill="hold"/>
                                        <p:tgtEl>
                                          <p:spTgt spid="1434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4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341">
                                            <p:txEl>
                                              <p:pRg st="2" end="2"/>
                                            </p:txEl>
                                          </p:spTgt>
                                        </p:tgtEl>
                                        <p:attrNameLst>
                                          <p:attrName>style.visibility</p:attrName>
                                        </p:attrNameLst>
                                      </p:cBhvr>
                                      <p:to>
                                        <p:strVal val="visible"/>
                                      </p:to>
                                    </p:set>
                                    <p:anim calcmode="lin" valueType="num">
                                      <p:cBhvr additive="base">
                                        <p:cTn id="19" dur="500" fill="hold"/>
                                        <p:tgtEl>
                                          <p:spTgt spid="1434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4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341">
                                            <p:txEl>
                                              <p:pRg st="3" end="3"/>
                                            </p:txEl>
                                          </p:spTgt>
                                        </p:tgtEl>
                                        <p:attrNameLst>
                                          <p:attrName>style.visibility</p:attrName>
                                        </p:attrNameLst>
                                      </p:cBhvr>
                                      <p:to>
                                        <p:strVal val="visible"/>
                                      </p:to>
                                    </p:set>
                                    <p:anim calcmode="lin" valueType="num">
                                      <p:cBhvr additive="base">
                                        <p:cTn id="25" dur="500" fill="hold"/>
                                        <p:tgtEl>
                                          <p:spTgt spid="1434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34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341">
                                            <p:txEl>
                                              <p:pRg st="4" end="4"/>
                                            </p:txEl>
                                          </p:spTgt>
                                        </p:tgtEl>
                                        <p:attrNameLst>
                                          <p:attrName>style.visibility</p:attrName>
                                        </p:attrNameLst>
                                      </p:cBhvr>
                                      <p:to>
                                        <p:strVal val="visible"/>
                                      </p:to>
                                    </p:set>
                                    <p:anim calcmode="lin" valueType="num">
                                      <p:cBhvr additive="base">
                                        <p:cTn id="31" dur="500" fill="hold"/>
                                        <p:tgtEl>
                                          <p:spTgt spid="1434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34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341">
                                            <p:txEl>
                                              <p:pRg st="5" end="5"/>
                                            </p:txEl>
                                          </p:spTgt>
                                        </p:tgtEl>
                                        <p:attrNameLst>
                                          <p:attrName>style.visibility</p:attrName>
                                        </p:attrNameLst>
                                      </p:cBhvr>
                                      <p:to>
                                        <p:strVal val="visible"/>
                                      </p:to>
                                    </p:set>
                                    <p:anim calcmode="lin" valueType="num">
                                      <p:cBhvr additive="base">
                                        <p:cTn id="37" dur="500" fill="hold"/>
                                        <p:tgtEl>
                                          <p:spTgt spid="1434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34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4341">
                                            <p:txEl>
                                              <p:pRg st="6" end="6"/>
                                            </p:txEl>
                                          </p:spTgt>
                                        </p:tgtEl>
                                        <p:attrNameLst>
                                          <p:attrName>style.visibility</p:attrName>
                                        </p:attrNameLst>
                                      </p:cBhvr>
                                      <p:to>
                                        <p:strVal val="visible"/>
                                      </p:to>
                                    </p:set>
                                    <p:anim calcmode="lin" valueType="num">
                                      <p:cBhvr additive="base">
                                        <p:cTn id="43" dur="500" fill="hold"/>
                                        <p:tgtEl>
                                          <p:spTgt spid="1434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434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4341">
                                            <p:txEl>
                                              <p:pRg st="7" end="7"/>
                                            </p:txEl>
                                          </p:spTgt>
                                        </p:tgtEl>
                                        <p:attrNameLst>
                                          <p:attrName>style.visibility</p:attrName>
                                        </p:attrNameLst>
                                      </p:cBhvr>
                                      <p:to>
                                        <p:strVal val="visible"/>
                                      </p:to>
                                    </p:set>
                                    <p:anim calcmode="lin" valueType="num">
                                      <p:cBhvr additive="base">
                                        <p:cTn id="49" dur="500" fill="hold"/>
                                        <p:tgtEl>
                                          <p:spTgt spid="14341">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434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xit" presetSubtype="4" fill="hold" grpId="0" nodeType="clickEffect">
                                  <p:stCondLst>
                                    <p:cond delay="0"/>
                                  </p:stCondLst>
                                  <p:childTnLst>
                                    <p:anim calcmode="lin" valueType="num">
                                      <p:cBhvr additive="base">
                                        <p:cTn id="54" dur="500"/>
                                        <p:tgtEl>
                                          <p:spTgt spid="4098"/>
                                        </p:tgtEl>
                                        <p:attrNameLst>
                                          <p:attrName>ppt_x</p:attrName>
                                        </p:attrNameLst>
                                      </p:cBhvr>
                                      <p:tavLst>
                                        <p:tav tm="0">
                                          <p:val>
                                            <p:strVal val="ppt_x"/>
                                          </p:val>
                                        </p:tav>
                                        <p:tav tm="100000">
                                          <p:val>
                                            <p:strVal val="ppt_x"/>
                                          </p:val>
                                        </p:tav>
                                      </p:tavLst>
                                    </p:anim>
                                    <p:anim calcmode="lin" valueType="num">
                                      <p:cBhvr additive="base">
                                        <p:cTn id="55" dur="500"/>
                                        <p:tgtEl>
                                          <p:spTgt spid="4098"/>
                                        </p:tgtEl>
                                        <p:attrNameLst>
                                          <p:attrName>ppt_y</p:attrName>
                                        </p:attrNameLst>
                                      </p:cBhvr>
                                      <p:tavLst>
                                        <p:tav tm="0">
                                          <p:val>
                                            <p:strVal val="ppt_y"/>
                                          </p:val>
                                        </p:tav>
                                        <p:tav tm="100000">
                                          <p:val>
                                            <p:strVal val="1+ppt_h/2"/>
                                          </p:val>
                                        </p:tav>
                                      </p:tavLst>
                                    </p:anim>
                                    <p:set>
                                      <p:cBhvr>
                                        <p:cTn id="56" dur="1" fill="hold">
                                          <p:stCondLst>
                                            <p:cond delay="499"/>
                                          </p:stCondLst>
                                        </p:cTn>
                                        <p:tgtEl>
                                          <p:spTgt spid="4098"/>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2" nodeType="clickEffect">
                                  <p:stCondLst>
                                    <p:cond delay="0"/>
                                  </p:stCondLst>
                                  <p:childTnLst>
                                    <p:set>
                                      <p:cBhvr>
                                        <p:cTn id="60" dur="1" fill="hold">
                                          <p:stCondLst>
                                            <p:cond delay="0"/>
                                          </p:stCondLst>
                                        </p:cTn>
                                        <p:tgtEl>
                                          <p:spTgt spid="4098"/>
                                        </p:tgtEl>
                                        <p:attrNameLst>
                                          <p:attrName>style.visibility</p:attrName>
                                        </p:attrNameLst>
                                      </p:cBhvr>
                                      <p:to>
                                        <p:strVal val="visible"/>
                                      </p:to>
                                    </p:set>
                                    <p:anim calcmode="lin" valueType="num">
                                      <p:cBhvr additive="base">
                                        <p:cTn id="61" dur="500" fill="hold"/>
                                        <p:tgtEl>
                                          <p:spTgt spid="4098"/>
                                        </p:tgtEl>
                                        <p:attrNameLst>
                                          <p:attrName>ppt_x</p:attrName>
                                        </p:attrNameLst>
                                      </p:cBhvr>
                                      <p:tavLst>
                                        <p:tav tm="0">
                                          <p:val>
                                            <p:strVal val="#ppt_x"/>
                                          </p:val>
                                        </p:tav>
                                        <p:tav tm="100000">
                                          <p:val>
                                            <p:strVal val="#ppt_x"/>
                                          </p:val>
                                        </p:tav>
                                      </p:tavLst>
                                    </p:anim>
                                    <p:anim calcmode="lin" valueType="num">
                                      <p:cBhvr additive="base">
                                        <p:cTn id="62"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8" grpId="1"/>
      <p:bldP spid="4098"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双语学习报0logo"/>
          <p:cNvPicPr>
            <a:picLocks noChangeAspect="1"/>
          </p:cNvPicPr>
          <p:nvPr/>
        </p:nvPicPr>
        <p:blipFill>
          <a:blip r:embed="rId1"/>
          <a:stretch>
            <a:fillRect/>
          </a:stretch>
        </p:blipFill>
        <p:spPr>
          <a:xfrm>
            <a:off x="10029190" y="6144895"/>
            <a:ext cx="2110105" cy="677545"/>
          </a:xfrm>
          <a:prstGeom prst="rect">
            <a:avLst/>
          </a:prstGeom>
        </p:spPr>
      </p:pic>
      <p:sp>
        <p:nvSpPr>
          <p:cNvPr id="2" name="文本框 1"/>
          <p:cNvSpPr txBox="1"/>
          <p:nvPr/>
        </p:nvSpPr>
        <p:spPr>
          <a:xfrm>
            <a:off x="653415" y="1190625"/>
            <a:ext cx="10806430" cy="496443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lnSpc>
                <a:spcPts val="3800"/>
              </a:lnSpc>
              <a:spcBef>
                <a:spcPts val="0"/>
              </a:spcBef>
              <a:spcAft>
                <a:spcPts val="0"/>
              </a:spcAft>
            </a:pPr>
            <a:r>
              <a:rPr lang="en-US" altLang="zh-CN" sz="2400" dirty="0">
                <a:latin typeface="Times New Roman" panose="02020603050405020304" pitchFamily="18" charset="0"/>
                <a:cs typeface="Times New Roman" panose="02020603050405020304" pitchFamily="18" charset="0"/>
              </a:rPr>
              <a:t>     In this unit, we </a:t>
            </a:r>
            <a:r>
              <a:rPr lang="en-US" altLang="zh-CN" sz="2400" dirty="0" smtClean="0">
                <a:latin typeface="Times New Roman" panose="02020603050405020304" pitchFamily="18" charset="0"/>
                <a:cs typeface="Times New Roman" panose="02020603050405020304" pitchFamily="18" charset="0"/>
              </a:rPr>
              <a:t>will learn </a:t>
            </a:r>
            <a:r>
              <a:rPr lang="en-US" altLang="zh-CN" sz="2400" dirty="0">
                <a:latin typeface="Times New Roman" panose="02020603050405020304" pitchFamily="18" charset="0"/>
                <a:cs typeface="Times New Roman" panose="02020603050405020304" pitchFamily="18" charset="0"/>
              </a:rPr>
              <a:t>something about hobby and c_____, which will tell us how to turn our hobby into our future job. We will learn the stories about some famous people, such as Patrick Moore, Jane Goodall and so on. </a:t>
            </a:r>
            <a:endParaRPr lang="en-US" altLang="zh-CN" sz="2400" dirty="0">
              <a:latin typeface="Times New Roman" panose="02020603050405020304" pitchFamily="18" charset="0"/>
              <a:cs typeface="Times New Roman" panose="02020603050405020304" pitchFamily="18" charset="0"/>
            </a:endParaRPr>
          </a:p>
          <a:p>
            <a:pPr algn="just">
              <a:lnSpc>
                <a:spcPts val="3800"/>
              </a:lnSpc>
              <a:spcBef>
                <a:spcPts val="0"/>
              </a:spcBef>
              <a:spcAft>
                <a:spcPts val="0"/>
              </a:spcAft>
            </a:pPr>
            <a:r>
              <a:rPr lang="en-US" altLang="zh-CN" sz="2400" dirty="0">
                <a:latin typeface="Times New Roman" panose="02020603050405020304" pitchFamily="18" charset="0"/>
                <a:cs typeface="Times New Roman" panose="02020603050405020304" pitchFamily="18" charset="0"/>
              </a:rPr>
              <a:t>    Patrick Moore showed great interest in studying the stars from an early age. </a:t>
            </a:r>
            <a:r>
              <a:rPr lang="en-US" altLang="zh-CN" sz="2400" dirty="0">
                <a:latin typeface="Times New Roman" panose="02020603050405020304" pitchFamily="18" charset="0"/>
                <a:cs typeface="Times New Roman" panose="02020603050405020304" pitchFamily="18" charset="0"/>
                <a:sym typeface="+mn-ea"/>
              </a:rPr>
              <a:t>He thinks the stars are d________ in the sky. He likes them very much and he works hard to make his dream come true. </a:t>
            </a:r>
            <a:r>
              <a:rPr lang="en-US" altLang="zh-CN" sz="2400" dirty="0">
                <a:latin typeface="Times New Roman" panose="02020603050405020304" pitchFamily="18" charset="0"/>
                <a:cs typeface="Times New Roman" panose="02020603050405020304" pitchFamily="18" charset="0"/>
              </a:rPr>
              <a:t>Now he h____ a TV programme called The Sky at Night. In his programme, he tells people knowledge about stars in a l____ way, which is interesting and attractive. </a:t>
            </a:r>
            <a:endParaRPr lang="en-US" altLang="zh-CN" sz="2400" dirty="0">
              <a:latin typeface="Times New Roman" panose="02020603050405020304" pitchFamily="18" charset="0"/>
              <a:cs typeface="Times New Roman" panose="02020603050405020304" pitchFamily="18" charset="0"/>
            </a:endParaRPr>
          </a:p>
          <a:p>
            <a:pPr algn="just">
              <a:lnSpc>
                <a:spcPts val="3800"/>
              </a:lnSpc>
              <a:spcBef>
                <a:spcPts val="0"/>
              </a:spcBef>
              <a:spcAft>
                <a:spcPts val="0"/>
              </a:spcAft>
            </a:pPr>
            <a:r>
              <a:rPr lang="en-US" altLang="zh-CN" sz="2400" dirty="0">
                <a:latin typeface="Times New Roman" panose="02020603050405020304" pitchFamily="18" charset="0"/>
                <a:cs typeface="Times New Roman" panose="02020603050405020304" pitchFamily="18" charset="0"/>
              </a:rPr>
              <a:t>   From his story, we know that if we want to a______ our dreams, we have to work hard. </a:t>
            </a:r>
            <a:endParaRPr lang="en-US" altLang="zh-CN" sz="2400" dirty="0">
              <a:latin typeface="Times New Roman" panose="02020603050405020304" pitchFamily="18" charset="0"/>
              <a:cs typeface="Times New Roman" panose="02020603050405020304" pitchFamily="18" charset="0"/>
            </a:endParaRPr>
          </a:p>
        </p:txBody>
      </p:sp>
      <p:sp>
        <p:nvSpPr>
          <p:cNvPr id="4" name="文本框 3"/>
          <p:cNvSpPr txBox="1"/>
          <p:nvPr/>
        </p:nvSpPr>
        <p:spPr>
          <a:xfrm>
            <a:off x="430530" y="194945"/>
            <a:ext cx="5042535" cy="521970"/>
          </a:xfrm>
          <a:prstGeom prst="rect">
            <a:avLst/>
          </a:prstGeom>
          <a:noFill/>
        </p:spPr>
        <p:txBody>
          <a:bodyPr wrap="none" rtlCol="0">
            <a:spAutoFit/>
          </a:bodyPr>
          <a:lstStyle/>
          <a:p>
            <a:r>
              <a:rPr lang="en-US" altLang="zh-CN" sz="3600">
                <a:solidFill>
                  <a:srgbClr val="0070C0"/>
                </a:solidFill>
              </a:rPr>
              <a:t>Exercise time: fill in the blanks. </a:t>
            </a:r>
            <a:endParaRPr lang="en-US" altLang="zh-CN" sz="2800">
              <a:solidFill>
                <a:schemeClr val="tx2">
                  <a:lumMod val="75000"/>
                </a:schemeClr>
              </a:solidFill>
            </a:endParaRPr>
          </a:p>
        </p:txBody>
      </p:sp>
      <p:sp>
        <p:nvSpPr>
          <p:cNvPr id="5" name="文本框 4"/>
          <p:cNvSpPr txBox="1"/>
          <p:nvPr/>
        </p:nvSpPr>
        <p:spPr>
          <a:xfrm>
            <a:off x="7955280" y="1310640"/>
            <a:ext cx="1024890" cy="460375"/>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altLang="zh-CN" sz="2400">
                <a:solidFill>
                  <a:srgbClr val="C00000"/>
                </a:solidFill>
                <a:latin typeface="Times New Roman" panose="02020603050405020304" pitchFamily="18" charset="0"/>
                <a:cs typeface="Times New Roman" panose="02020603050405020304" pitchFamily="18" charset="0"/>
              </a:rPr>
              <a:t>career</a:t>
            </a:r>
            <a:endParaRPr lang="en-US" altLang="zh-CN" sz="2400">
              <a:solidFill>
                <a:srgbClr val="C00000"/>
              </a:solidFill>
              <a:latin typeface="Times New Roman" panose="02020603050405020304" pitchFamily="18" charset="0"/>
              <a:cs typeface="Times New Roman" panose="02020603050405020304" pitchFamily="18" charset="0"/>
            </a:endParaRPr>
          </a:p>
        </p:txBody>
      </p:sp>
      <p:sp>
        <p:nvSpPr>
          <p:cNvPr id="6" name="文本框 5"/>
          <p:cNvSpPr txBox="1"/>
          <p:nvPr/>
        </p:nvSpPr>
        <p:spPr>
          <a:xfrm>
            <a:off x="5473065" y="3658870"/>
            <a:ext cx="809625" cy="460375"/>
          </a:xfrm>
          <a:prstGeom prst="rect">
            <a:avLst/>
          </a:prstGeom>
        </p:spPr>
        <p:style>
          <a:lnRef idx="3">
            <a:schemeClr val="lt1"/>
          </a:lnRef>
          <a:fillRef idx="1">
            <a:schemeClr val="accent3"/>
          </a:fillRef>
          <a:effectRef idx="1">
            <a:schemeClr val="accent3"/>
          </a:effectRef>
          <a:fontRef idx="minor">
            <a:schemeClr val="lt1"/>
          </a:fontRef>
        </p:style>
        <p:txBody>
          <a:bodyPr wrap="none" rtlCol="0">
            <a:spAutoFit/>
          </a:bodyPr>
          <a:lstStyle/>
          <a:p>
            <a:pPr algn="l">
              <a:buClrTx/>
              <a:buSzTx/>
              <a:buFontTx/>
            </a:pPr>
            <a:r>
              <a:rPr lang="en-US" altLang="zh-CN" sz="2400">
                <a:solidFill>
                  <a:srgbClr val="C00000"/>
                </a:solidFill>
                <a:latin typeface="Times New Roman" panose="02020603050405020304" pitchFamily="18" charset="0"/>
                <a:cs typeface="Times New Roman" panose="02020603050405020304" pitchFamily="18" charset="0"/>
              </a:rPr>
              <a:t>hosts</a:t>
            </a:r>
            <a:endParaRPr lang="en-US" altLang="zh-CN" sz="2400">
              <a:solidFill>
                <a:srgbClr val="C00000"/>
              </a:solidFill>
              <a:latin typeface="Times New Roman" panose="02020603050405020304" pitchFamily="18" charset="0"/>
              <a:cs typeface="Times New Roman" panose="02020603050405020304" pitchFamily="18" charset="0"/>
            </a:endParaRPr>
          </a:p>
        </p:txBody>
      </p:sp>
      <p:sp>
        <p:nvSpPr>
          <p:cNvPr id="7" name="文本框 6"/>
          <p:cNvSpPr txBox="1"/>
          <p:nvPr/>
        </p:nvSpPr>
        <p:spPr>
          <a:xfrm>
            <a:off x="3107055" y="3198495"/>
            <a:ext cx="1367790" cy="460375"/>
          </a:xfrm>
          <a:prstGeom prst="rect">
            <a:avLst/>
          </a:prstGeom>
        </p:spPr>
        <p:style>
          <a:lnRef idx="3">
            <a:schemeClr val="lt1"/>
          </a:lnRef>
          <a:fillRef idx="1">
            <a:schemeClr val="accent3"/>
          </a:fillRef>
          <a:effectRef idx="1">
            <a:schemeClr val="accent3"/>
          </a:effectRef>
          <a:fontRef idx="minor">
            <a:schemeClr val="lt1"/>
          </a:fontRef>
        </p:style>
        <p:txBody>
          <a:bodyPr wrap="none" rtlCol="0">
            <a:spAutoFit/>
          </a:bodyPr>
          <a:lstStyle/>
          <a:p>
            <a:pPr algn="l">
              <a:buClrTx/>
              <a:buSzTx/>
              <a:buFontTx/>
            </a:pPr>
            <a:r>
              <a:rPr lang="en-US" altLang="zh-CN" sz="2400">
                <a:solidFill>
                  <a:srgbClr val="C00000"/>
                </a:solidFill>
                <a:latin typeface="Times New Roman" panose="02020603050405020304" pitchFamily="18" charset="0"/>
                <a:cs typeface="Times New Roman" panose="02020603050405020304" pitchFamily="18" charset="0"/>
              </a:rPr>
              <a:t>diamonds</a:t>
            </a:r>
            <a:endParaRPr lang="en-US" altLang="zh-CN" sz="2400">
              <a:solidFill>
                <a:srgbClr val="C00000"/>
              </a:solidFill>
              <a:latin typeface="Times New Roman" panose="02020603050405020304" pitchFamily="18" charset="0"/>
              <a:cs typeface="Times New Roman" panose="02020603050405020304" pitchFamily="18" charset="0"/>
            </a:endParaRPr>
          </a:p>
        </p:txBody>
      </p:sp>
      <p:sp>
        <p:nvSpPr>
          <p:cNvPr id="8" name="文本框 7"/>
          <p:cNvSpPr txBox="1"/>
          <p:nvPr/>
        </p:nvSpPr>
        <p:spPr>
          <a:xfrm>
            <a:off x="8707120" y="4119245"/>
            <a:ext cx="876300" cy="460375"/>
          </a:xfrm>
          <a:prstGeom prst="rect">
            <a:avLst/>
          </a:prstGeom>
        </p:spPr>
        <p:style>
          <a:lnRef idx="3">
            <a:schemeClr val="lt1"/>
          </a:lnRef>
          <a:fillRef idx="1">
            <a:schemeClr val="accent3"/>
          </a:fillRef>
          <a:effectRef idx="1">
            <a:schemeClr val="accent3"/>
          </a:effectRef>
          <a:fontRef idx="minor">
            <a:schemeClr val="lt1"/>
          </a:fontRef>
        </p:style>
        <p:txBody>
          <a:bodyPr wrap="none" rtlCol="0">
            <a:spAutoFit/>
          </a:bodyPr>
          <a:lstStyle/>
          <a:p>
            <a:pPr algn="l">
              <a:buClrTx/>
              <a:buSzTx/>
              <a:buFontTx/>
            </a:pPr>
            <a:r>
              <a:rPr lang="en-US" altLang="zh-CN" sz="2400">
                <a:solidFill>
                  <a:srgbClr val="C00000"/>
                </a:solidFill>
                <a:latin typeface="Times New Roman" panose="02020603050405020304" pitchFamily="18" charset="0"/>
                <a:cs typeface="Times New Roman" panose="02020603050405020304" pitchFamily="18" charset="0"/>
              </a:rPr>
              <a:t>lively</a:t>
            </a:r>
            <a:endParaRPr lang="en-US" altLang="zh-CN" sz="2400">
              <a:solidFill>
                <a:srgbClr val="C00000"/>
              </a:solidFill>
              <a:latin typeface="Times New Roman" panose="02020603050405020304" pitchFamily="18" charset="0"/>
              <a:cs typeface="Times New Roman" panose="02020603050405020304" pitchFamily="18" charset="0"/>
            </a:endParaRPr>
          </a:p>
        </p:txBody>
      </p:sp>
      <p:sp>
        <p:nvSpPr>
          <p:cNvPr id="9" name="文本框 8"/>
          <p:cNvSpPr txBox="1"/>
          <p:nvPr/>
        </p:nvSpPr>
        <p:spPr>
          <a:xfrm>
            <a:off x="6530340" y="5146040"/>
            <a:ext cx="1113155" cy="460375"/>
          </a:xfrm>
          <a:prstGeom prst="rect">
            <a:avLst/>
          </a:prstGeom>
        </p:spPr>
        <p:style>
          <a:lnRef idx="3">
            <a:schemeClr val="lt1"/>
          </a:lnRef>
          <a:fillRef idx="1">
            <a:schemeClr val="accent3"/>
          </a:fillRef>
          <a:effectRef idx="1">
            <a:schemeClr val="accent3"/>
          </a:effectRef>
          <a:fontRef idx="minor">
            <a:schemeClr val="lt1"/>
          </a:fontRef>
        </p:style>
        <p:txBody>
          <a:bodyPr wrap="none" rtlCol="0">
            <a:spAutoFit/>
          </a:bodyPr>
          <a:lstStyle/>
          <a:p>
            <a:r>
              <a:rPr lang="en-US" altLang="zh-CN" sz="2400">
                <a:solidFill>
                  <a:srgbClr val="C00000"/>
                </a:solidFill>
                <a:latin typeface="Times New Roman" panose="02020603050405020304" pitchFamily="18" charset="0"/>
                <a:cs typeface="Times New Roman" panose="02020603050405020304" pitchFamily="18" charset="0"/>
              </a:rPr>
              <a:t>achieve</a:t>
            </a:r>
            <a:endParaRPr lang="en-US" altLang="zh-CN" sz="2400">
              <a:solidFill>
                <a:srgbClr val="C00000"/>
              </a:solidFill>
              <a:latin typeface="Times New Roman" panose="02020603050405020304" pitchFamily="18" charset="0"/>
              <a:cs typeface="Times New Roman" panose="02020603050405020304" pitchFamily="18" charset="0"/>
            </a:endParaRPr>
          </a:p>
        </p:txBody>
      </p:sp>
    </p:spTree>
    <p:custDataLst>
      <p:tags r:id="rId2"/>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animBg="1"/>
      <p:bldP spid="6" grpId="0" bldLvl="0" animBg="1"/>
      <p:bldP spid="6" grpId="1" animBg="1"/>
      <p:bldP spid="7" grpId="0" bldLvl="0" animBg="1"/>
      <p:bldP spid="7" grpId="1" animBg="1"/>
      <p:bldP spid="8" grpId="0" bldLvl="0" animBg="1"/>
      <p:bldP spid="8" grpId="1" animBg="1"/>
      <p:bldP spid="9" grpId="0" bldLvl="0" animBg="1"/>
      <p:bldP spid="9"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16390"/>
          <p:cNvSpPr txBox="1"/>
          <p:nvPr/>
        </p:nvSpPr>
        <p:spPr>
          <a:xfrm>
            <a:off x="1095058" y="1365568"/>
            <a:ext cx="4049712" cy="4126865"/>
          </a:xfrm>
          <a:prstGeom prst="rect">
            <a:avLst/>
          </a:prstGeom>
          <a:noFill/>
          <a:ln w="9525">
            <a:noFill/>
          </a:ln>
        </p:spPr>
        <p:txBody>
          <a:bodyPr anchor="t">
            <a:spAutoFit/>
          </a:bodyPr>
          <a:lstStyle/>
          <a:p>
            <a:pPr algn="r">
              <a:spcBef>
                <a:spcPct val="20000"/>
              </a:spcBef>
            </a:pPr>
            <a:r>
              <a:rPr lang="en-US" altLang="zh-CN" sz="3200" b="1">
                <a:latin typeface="Times New Roman" panose="02020603050405020304" pitchFamily="18" charset="0"/>
                <a:ea typeface="宋体" panose="02010600030101010101" pitchFamily="2" charset="-122"/>
                <a:sym typeface="+mn-ea"/>
              </a:rPr>
              <a:t>in the future</a:t>
            </a:r>
            <a:endParaRPr lang="en-US" altLang="zh-CN" sz="3200" b="1">
              <a:latin typeface="Times New Roman" panose="02020603050405020304" pitchFamily="18" charset="0"/>
              <a:ea typeface="宋体" panose="02010600030101010101" pitchFamily="2" charset="-122"/>
            </a:endParaRPr>
          </a:p>
          <a:p>
            <a:pPr algn="r">
              <a:spcBef>
                <a:spcPct val="20000"/>
              </a:spcBef>
            </a:pPr>
            <a:r>
              <a:rPr lang="en-US" altLang="zh-CN" sz="3200" b="1">
                <a:latin typeface="Times New Roman" panose="02020603050405020304" pitchFamily="18" charset="0"/>
                <a:ea typeface="宋体" panose="02010600030101010101" pitchFamily="2" charset="-122"/>
                <a:sym typeface="+mn-ea"/>
              </a:rPr>
              <a:t>used to</a:t>
            </a:r>
            <a:endParaRPr lang="en-US" altLang="zh-CN" sz="3200" b="1">
              <a:latin typeface="Times New Roman" panose="02020603050405020304" pitchFamily="18" charset="0"/>
              <a:ea typeface="宋体" panose="02010600030101010101" pitchFamily="2" charset="-122"/>
            </a:endParaRPr>
          </a:p>
          <a:p>
            <a:pPr algn="r">
              <a:spcBef>
                <a:spcPct val="20000"/>
              </a:spcBef>
            </a:pPr>
            <a:r>
              <a:rPr lang="en-US" altLang="zh-CN" sz="3200" b="1">
                <a:latin typeface="Times New Roman" panose="02020603050405020304" pitchFamily="18" charset="0"/>
                <a:ea typeface="宋体" panose="02010600030101010101" pitchFamily="2" charset="-122"/>
                <a:sym typeface="+mn-ea"/>
              </a:rPr>
              <a:t>go outside</a:t>
            </a:r>
            <a:endParaRPr lang="en-US" altLang="zh-CN" sz="3200" b="1">
              <a:latin typeface="Times New Roman" panose="02020603050405020304" pitchFamily="18" charset="0"/>
              <a:ea typeface="宋体" panose="02010600030101010101" pitchFamily="2" charset="-122"/>
            </a:endParaRPr>
          </a:p>
          <a:p>
            <a:pPr algn="r">
              <a:spcBef>
                <a:spcPct val="20000"/>
              </a:spcBef>
            </a:pPr>
            <a:r>
              <a:rPr lang="en-US" altLang="zh-CN" sz="3200" b="1">
                <a:latin typeface="Times New Roman" panose="02020603050405020304" pitchFamily="18" charset="0"/>
                <a:ea typeface="宋体" panose="02010600030101010101" pitchFamily="2" charset="-122"/>
                <a:sym typeface="+mn-ea"/>
              </a:rPr>
              <a:t>look like</a:t>
            </a:r>
            <a:endParaRPr lang="en-US" altLang="zh-CN" sz="3200" b="1">
              <a:latin typeface="Times New Roman" panose="02020603050405020304" pitchFamily="18" charset="0"/>
              <a:ea typeface="宋体" panose="02010600030101010101" pitchFamily="2" charset="-122"/>
            </a:endParaRPr>
          </a:p>
          <a:p>
            <a:pPr algn="r">
              <a:spcBef>
                <a:spcPct val="20000"/>
              </a:spcBef>
            </a:pPr>
            <a:r>
              <a:rPr lang="en-US" altLang="zh-CN" sz="3200" b="1">
                <a:latin typeface="Times New Roman" panose="02020603050405020304" pitchFamily="18" charset="0"/>
                <a:ea typeface="宋体" panose="02010600030101010101" pitchFamily="2" charset="-122"/>
                <a:sym typeface="+mn-ea"/>
              </a:rPr>
              <a:t>more and more</a:t>
            </a:r>
            <a:endParaRPr lang="en-US" altLang="zh-CN" sz="3200" b="1">
              <a:latin typeface="Times New Roman" panose="02020603050405020304" pitchFamily="18" charset="0"/>
              <a:ea typeface="宋体" panose="02010600030101010101" pitchFamily="2" charset="-122"/>
            </a:endParaRPr>
          </a:p>
          <a:p>
            <a:pPr algn="r">
              <a:spcBef>
                <a:spcPct val="20000"/>
              </a:spcBef>
            </a:pPr>
            <a:r>
              <a:rPr lang="en-US" altLang="zh-CN" sz="3200" b="1">
                <a:latin typeface="Times New Roman" panose="02020603050405020304" pitchFamily="18" charset="0"/>
                <a:ea typeface="宋体" panose="02010600030101010101" pitchFamily="2" charset="-122"/>
                <a:sym typeface="+mn-ea"/>
              </a:rPr>
              <a:t>grow up</a:t>
            </a:r>
            <a:endParaRPr lang="en-US" altLang="zh-CN" sz="3200" b="1">
              <a:latin typeface="Times New Roman" panose="02020603050405020304" pitchFamily="18" charset="0"/>
              <a:ea typeface="宋体" panose="02010600030101010101" pitchFamily="2" charset="-122"/>
            </a:endParaRPr>
          </a:p>
          <a:p>
            <a:pPr algn="r">
              <a:spcBef>
                <a:spcPct val="20000"/>
              </a:spcBef>
            </a:pPr>
            <a:r>
              <a:rPr lang="en-US" altLang="zh-CN" sz="3200" b="1">
                <a:latin typeface="Times New Roman" panose="02020603050405020304" pitchFamily="18" charset="0"/>
                <a:ea typeface="宋体" panose="02010600030101010101" pitchFamily="2" charset="-122"/>
                <a:sym typeface="+mn-ea"/>
              </a:rPr>
              <a:t>go sailing</a:t>
            </a:r>
            <a:endParaRPr lang="en-US" altLang="zh-CN" sz="3200" b="1">
              <a:latin typeface="Times New Roman" panose="02020603050405020304" pitchFamily="18" charset="0"/>
              <a:ea typeface="宋体" panose="02010600030101010101" pitchFamily="2" charset="-122"/>
            </a:endParaRPr>
          </a:p>
        </p:txBody>
      </p:sp>
      <p:sp>
        <p:nvSpPr>
          <p:cNvPr id="6147" name="文本框 16391"/>
          <p:cNvSpPr txBox="1"/>
          <p:nvPr/>
        </p:nvSpPr>
        <p:spPr>
          <a:xfrm>
            <a:off x="7098030" y="1365568"/>
            <a:ext cx="3733800" cy="4126865"/>
          </a:xfrm>
          <a:prstGeom prst="rect">
            <a:avLst/>
          </a:prstGeom>
          <a:noFill/>
          <a:ln w="9525">
            <a:noFill/>
          </a:ln>
        </p:spPr>
        <p:txBody>
          <a:bodyPr anchor="t">
            <a:spAutoFit/>
          </a:bodyPr>
          <a:lstStyle/>
          <a:p>
            <a:pPr>
              <a:spcBef>
                <a:spcPct val="20000"/>
              </a:spcBef>
            </a:pPr>
            <a:r>
              <a:rPr lang="zh-CN" altLang="en-US" sz="3200" dirty="0">
                <a:latin typeface="Times New Roman" panose="02020603050405020304" pitchFamily="18" charset="0"/>
                <a:ea typeface="宋体" panose="02010600030101010101" pitchFamily="2" charset="-122"/>
                <a:sym typeface="+mn-ea"/>
              </a:rPr>
              <a:t>去进行帆船活动</a:t>
            </a:r>
            <a:endParaRPr lang="zh-CN" altLang="en-US" sz="3200" dirty="0">
              <a:latin typeface="Times New Roman" panose="02020603050405020304" pitchFamily="18" charset="0"/>
              <a:ea typeface="宋体" panose="02010600030101010101" pitchFamily="2" charset="-122"/>
            </a:endParaRPr>
          </a:p>
          <a:p>
            <a:pPr>
              <a:spcBef>
                <a:spcPct val="20000"/>
              </a:spcBef>
            </a:pPr>
            <a:r>
              <a:rPr lang="zh-CN" altLang="en-US" sz="3200">
                <a:latin typeface="Times New Roman" panose="02020603050405020304" pitchFamily="18" charset="0"/>
                <a:ea typeface="宋体" panose="02010600030101010101" pitchFamily="2" charset="-122"/>
                <a:sym typeface="+mn-ea"/>
              </a:rPr>
              <a:t>长大</a:t>
            </a:r>
            <a:endParaRPr lang="zh-CN" altLang="en-US" sz="3200">
              <a:latin typeface="Times New Roman" panose="02020603050405020304" pitchFamily="18" charset="0"/>
              <a:ea typeface="宋体" panose="02010600030101010101" pitchFamily="2" charset="-122"/>
            </a:endParaRPr>
          </a:p>
          <a:p>
            <a:pPr>
              <a:spcBef>
                <a:spcPct val="20000"/>
              </a:spcBef>
            </a:pPr>
            <a:r>
              <a:rPr lang="zh-CN" altLang="en-US" sz="3200" dirty="0">
                <a:latin typeface="Times New Roman" panose="02020603050405020304" pitchFamily="18" charset="0"/>
                <a:ea typeface="宋体" panose="02010600030101010101" pitchFamily="2" charset="-122"/>
                <a:sym typeface="+mn-ea"/>
              </a:rPr>
              <a:t>将来</a:t>
            </a:r>
            <a:endParaRPr lang="zh-CN" altLang="en-US" sz="3200" dirty="0">
              <a:latin typeface="Times New Roman" panose="02020603050405020304" pitchFamily="18" charset="0"/>
              <a:ea typeface="宋体" panose="02010600030101010101" pitchFamily="2" charset="-122"/>
            </a:endParaRPr>
          </a:p>
          <a:p>
            <a:pPr>
              <a:spcBef>
                <a:spcPct val="20000"/>
              </a:spcBef>
            </a:pPr>
            <a:r>
              <a:rPr lang="zh-CN" altLang="en-US" sz="3200" dirty="0">
                <a:latin typeface="Times New Roman" panose="02020603050405020304" pitchFamily="18" charset="0"/>
                <a:ea typeface="宋体" panose="02010600030101010101" pitchFamily="2" charset="-122"/>
                <a:sym typeface="+mn-ea"/>
              </a:rPr>
              <a:t>曾经</a:t>
            </a:r>
            <a:endParaRPr lang="zh-CN" altLang="en-US" sz="3200" dirty="0">
              <a:latin typeface="Times New Roman" panose="02020603050405020304" pitchFamily="18" charset="0"/>
              <a:ea typeface="宋体" panose="02010600030101010101" pitchFamily="2" charset="-122"/>
            </a:endParaRPr>
          </a:p>
          <a:p>
            <a:pPr>
              <a:spcBef>
                <a:spcPct val="20000"/>
              </a:spcBef>
            </a:pPr>
            <a:r>
              <a:rPr lang="zh-CN" altLang="en-US" sz="3200" dirty="0">
                <a:latin typeface="Times New Roman" panose="02020603050405020304" pitchFamily="18" charset="0"/>
                <a:ea typeface="宋体" panose="02010600030101010101" pitchFamily="2" charset="-122"/>
                <a:sym typeface="+mn-ea"/>
              </a:rPr>
              <a:t>外出</a:t>
            </a:r>
            <a:endParaRPr lang="zh-CN" altLang="en-US" sz="3200" dirty="0">
              <a:latin typeface="Times New Roman" panose="02020603050405020304" pitchFamily="18" charset="0"/>
              <a:ea typeface="宋体" panose="02010600030101010101" pitchFamily="2" charset="-122"/>
            </a:endParaRPr>
          </a:p>
          <a:p>
            <a:pPr>
              <a:spcBef>
                <a:spcPct val="20000"/>
              </a:spcBef>
            </a:pPr>
            <a:r>
              <a:rPr lang="zh-CN" altLang="en-US" sz="3200" dirty="0">
                <a:latin typeface="Times New Roman" panose="02020603050405020304" pitchFamily="18" charset="0"/>
                <a:ea typeface="宋体" panose="02010600030101010101" pitchFamily="2" charset="-122"/>
                <a:sym typeface="+mn-ea"/>
              </a:rPr>
              <a:t>看起来像</a:t>
            </a:r>
            <a:r>
              <a:rPr lang="en-US" altLang="zh-CN" sz="3200" dirty="0">
                <a:latin typeface="Times New Roman" panose="02020603050405020304" pitchFamily="18" charset="0"/>
                <a:ea typeface="宋体" panose="02010600030101010101" pitchFamily="2" charset="-122"/>
                <a:sym typeface="+mn-ea"/>
              </a:rPr>
              <a:t>……</a:t>
            </a:r>
            <a:endParaRPr lang="en-US" altLang="zh-CN" sz="3200" dirty="0">
              <a:latin typeface="Times New Roman" panose="02020603050405020304" pitchFamily="18" charset="0"/>
              <a:ea typeface="宋体" panose="02010600030101010101" pitchFamily="2" charset="-122"/>
            </a:endParaRPr>
          </a:p>
          <a:p>
            <a:pPr>
              <a:spcBef>
                <a:spcPct val="20000"/>
              </a:spcBef>
            </a:pPr>
            <a:r>
              <a:rPr lang="zh-CN" altLang="en-US" sz="3200" dirty="0">
                <a:latin typeface="Times New Roman" panose="02020603050405020304" pitchFamily="18" charset="0"/>
                <a:ea typeface="宋体" panose="02010600030101010101" pitchFamily="2" charset="-122"/>
                <a:sym typeface="+mn-ea"/>
              </a:rPr>
              <a:t>越来越多</a:t>
            </a:r>
            <a:endParaRPr lang="zh-CN" altLang="en-US" sz="3200" dirty="0">
              <a:latin typeface="Times New Roman" panose="02020603050405020304" pitchFamily="18" charset="0"/>
              <a:ea typeface="宋体" panose="02010600030101010101" pitchFamily="2" charset="-122"/>
            </a:endParaRPr>
          </a:p>
        </p:txBody>
      </p:sp>
      <p:sp>
        <p:nvSpPr>
          <p:cNvPr id="16396" name="直接连接符 16395"/>
          <p:cNvSpPr/>
          <p:nvPr/>
        </p:nvSpPr>
        <p:spPr>
          <a:xfrm>
            <a:off x="5127625" y="2343150"/>
            <a:ext cx="1970405" cy="1054735"/>
          </a:xfrm>
          <a:prstGeom prst="line">
            <a:avLst/>
          </a:prstGeom>
          <a:ln w="28575" cap="flat" cmpd="sng">
            <a:solidFill>
              <a:srgbClr val="FF0000"/>
            </a:solidFill>
            <a:prstDash val="solid"/>
            <a:round/>
            <a:headEnd type="none" w="med" len="med"/>
            <a:tailEnd type="none" w="med" len="med"/>
          </a:ln>
        </p:spPr>
      </p:sp>
      <p:sp>
        <p:nvSpPr>
          <p:cNvPr id="16397" name="直接连接符 16396"/>
          <p:cNvSpPr/>
          <p:nvPr/>
        </p:nvSpPr>
        <p:spPr>
          <a:xfrm>
            <a:off x="5119370" y="1718310"/>
            <a:ext cx="1978660" cy="1141730"/>
          </a:xfrm>
          <a:prstGeom prst="line">
            <a:avLst/>
          </a:prstGeom>
          <a:ln w="28575" cap="flat" cmpd="sng">
            <a:solidFill>
              <a:srgbClr val="FF0000"/>
            </a:solidFill>
            <a:prstDash val="solid"/>
            <a:round/>
            <a:headEnd type="none" w="med" len="med"/>
            <a:tailEnd type="none" w="med" len="med"/>
          </a:ln>
        </p:spPr>
      </p:sp>
      <p:sp>
        <p:nvSpPr>
          <p:cNvPr id="16398" name="直接连接符 16397"/>
          <p:cNvSpPr/>
          <p:nvPr/>
        </p:nvSpPr>
        <p:spPr>
          <a:xfrm>
            <a:off x="5089525" y="3397885"/>
            <a:ext cx="2110105" cy="1231265"/>
          </a:xfrm>
          <a:prstGeom prst="line">
            <a:avLst/>
          </a:prstGeom>
          <a:ln w="28575" cap="flat" cmpd="sng">
            <a:solidFill>
              <a:srgbClr val="FF0000"/>
            </a:solidFill>
            <a:prstDash val="solid"/>
            <a:round/>
            <a:headEnd type="none" w="med" len="med"/>
            <a:tailEnd type="none" w="med" len="med"/>
          </a:ln>
        </p:spPr>
      </p:sp>
      <p:sp>
        <p:nvSpPr>
          <p:cNvPr id="16399" name="直接连接符 16398"/>
          <p:cNvSpPr/>
          <p:nvPr/>
        </p:nvSpPr>
        <p:spPr>
          <a:xfrm flipH="1" flipV="1">
            <a:off x="5089525" y="2860040"/>
            <a:ext cx="2008505" cy="1069975"/>
          </a:xfrm>
          <a:prstGeom prst="line">
            <a:avLst/>
          </a:prstGeom>
          <a:ln w="28575" cap="flat" cmpd="sng">
            <a:solidFill>
              <a:srgbClr val="FF0000"/>
            </a:solidFill>
            <a:prstDash val="solid"/>
            <a:round/>
            <a:headEnd type="none" w="med" len="med"/>
            <a:tailEnd type="none" w="med" len="med"/>
          </a:ln>
        </p:spPr>
      </p:sp>
      <p:sp>
        <p:nvSpPr>
          <p:cNvPr id="16401" name="直接连接符 16400"/>
          <p:cNvSpPr/>
          <p:nvPr/>
        </p:nvSpPr>
        <p:spPr>
          <a:xfrm>
            <a:off x="5132070" y="4093210"/>
            <a:ext cx="1965960" cy="1043940"/>
          </a:xfrm>
          <a:prstGeom prst="line">
            <a:avLst/>
          </a:prstGeom>
          <a:ln w="28575" cap="flat" cmpd="sng">
            <a:solidFill>
              <a:srgbClr val="FF0000"/>
            </a:solidFill>
            <a:prstDash val="solid"/>
            <a:round/>
            <a:headEnd type="none" w="med" len="med"/>
            <a:tailEnd type="none" w="med" len="med"/>
          </a:ln>
        </p:spPr>
      </p:sp>
      <p:sp>
        <p:nvSpPr>
          <p:cNvPr id="2" name="文本框 1"/>
          <p:cNvSpPr txBox="1"/>
          <p:nvPr/>
        </p:nvSpPr>
        <p:spPr>
          <a:xfrm>
            <a:off x="276860" y="210185"/>
            <a:ext cx="9707880" cy="645160"/>
          </a:xfrm>
          <a:prstGeom prst="rect">
            <a:avLst/>
          </a:prstGeom>
          <a:noFill/>
        </p:spPr>
        <p:txBody>
          <a:bodyPr wrap="none" rtlCol="0">
            <a:spAutoFit/>
          </a:bodyPr>
          <a:lstStyle/>
          <a:p>
            <a:r>
              <a:rPr lang="en-US" altLang="zh-CN" sz="3600">
                <a:solidFill>
                  <a:srgbClr val="0070C0"/>
                </a:solidFill>
              </a:rPr>
              <a:t>Match the phrases with their Chinese meaning.</a:t>
            </a:r>
            <a:endParaRPr lang="en-US" altLang="zh-CN" sz="3600">
              <a:solidFill>
                <a:srgbClr val="0070C0"/>
              </a:solidFill>
            </a:endParaRPr>
          </a:p>
        </p:txBody>
      </p:sp>
      <p:pic>
        <p:nvPicPr>
          <p:cNvPr id="3" name="图片 2" descr="双语学习报0logo"/>
          <p:cNvPicPr>
            <a:picLocks noChangeAspect="1"/>
          </p:cNvPicPr>
          <p:nvPr/>
        </p:nvPicPr>
        <p:blipFill>
          <a:blip r:embed="rId1"/>
          <a:stretch>
            <a:fillRect/>
          </a:stretch>
        </p:blipFill>
        <p:spPr>
          <a:xfrm>
            <a:off x="10029190" y="6144895"/>
            <a:ext cx="2110105" cy="677545"/>
          </a:xfrm>
          <a:prstGeom prst="rect">
            <a:avLst/>
          </a:prstGeom>
        </p:spPr>
      </p:pic>
      <p:sp>
        <p:nvSpPr>
          <p:cNvPr id="4" name="直接连接符 3"/>
          <p:cNvSpPr/>
          <p:nvPr/>
        </p:nvSpPr>
        <p:spPr>
          <a:xfrm flipV="1">
            <a:off x="5110480" y="2253615"/>
            <a:ext cx="2089785" cy="2375535"/>
          </a:xfrm>
          <a:prstGeom prst="line">
            <a:avLst/>
          </a:prstGeom>
          <a:ln w="28575" cap="flat" cmpd="sng">
            <a:solidFill>
              <a:srgbClr val="FF0000"/>
            </a:solidFill>
            <a:prstDash val="solid"/>
            <a:round/>
            <a:headEnd type="none" w="med" len="med"/>
            <a:tailEnd type="none" w="med" len="med"/>
          </a:ln>
        </p:spPr>
      </p:sp>
      <p:sp>
        <p:nvSpPr>
          <p:cNvPr id="5" name="直接连接符 4"/>
          <p:cNvSpPr/>
          <p:nvPr/>
        </p:nvSpPr>
        <p:spPr>
          <a:xfrm flipV="1">
            <a:off x="5132070" y="1718945"/>
            <a:ext cx="1965960" cy="3536315"/>
          </a:xfrm>
          <a:prstGeom prst="line">
            <a:avLst/>
          </a:prstGeom>
          <a:ln w="28575" cap="flat" cmpd="sng">
            <a:solidFill>
              <a:srgbClr val="FF0000"/>
            </a:solidFill>
            <a:prstDash val="solid"/>
            <a:round/>
            <a:headEnd type="none" w="med" len="med"/>
            <a:tailEnd type="none" w="med" len="me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9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9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9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9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40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91540" y="441325"/>
            <a:ext cx="3053080" cy="645160"/>
          </a:xfrm>
          <a:prstGeom prst="rect">
            <a:avLst/>
          </a:prstGeom>
          <a:noFill/>
        </p:spPr>
        <p:txBody>
          <a:bodyPr wrap="none" rtlCol="0">
            <a:spAutoFit/>
          </a:bodyPr>
          <a:lstStyle/>
          <a:p>
            <a:r>
              <a:rPr lang="en-US" altLang="zh-CN" sz="3600">
                <a:solidFill>
                  <a:srgbClr val="0070C0"/>
                </a:solidFill>
              </a:rPr>
              <a:t>Exercise time. </a:t>
            </a:r>
            <a:endParaRPr lang="en-US" altLang="zh-CN" sz="2800">
              <a:solidFill>
                <a:schemeClr val="tx2">
                  <a:lumMod val="75000"/>
                </a:schemeClr>
              </a:solidFill>
            </a:endParaRPr>
          </a:p>
        </p:txBody>
      </p:sp>
      <p:sp>
        <p:nvSpPr>
          <p:cNvPr id="3" name="文本框 2"/>
          <p:cNvSpPr txBox="1"/>
          <p:nvPr/>
        </p:nvSpPr>
        <p:spPr>
          <a:xfrm>
            <a:off x="891540" y="1234440"/>
            <a:ext cx="9023985" cy="3969385"/>
          </a:xfrm>
          <a:prstGeom prst="rect">
            <a:avLst/>
          </a:prstGeom>
          <a:noFill/>
        </p:spPr>
        <p:txBody>
          <a:bodyPr wrap="none" rtlCol="0">
            <a:spAutoFit/>
          </a:bodyPr>
          <a:lstStyle/>
          <a:p>
            <a:pPr algn="l">
              <a:lnSpc>
                <a:spcPct val="150000"/>
              </a:lnSpc>
            </a:pPr>
            <a:r>
              <a:rPr lang="en-US" altLang="zh-CN" sz="2800">
                <a:latin typeface="Times New Roman" panose="02020603050405020304" pitchFamily="18" charset="0"/>
                <a:cs typeface="Times New Roman" panose="02020603050405020304" pitchFamily="18" charset="0"/>
              </a:rPr>
              <a:t>1. </a:t>
            </a:r>
            <a:r>
              <a:rPr lang="zh-CN" altLang="en-US" sz="2800">
                <a:latin typeface="Times New Roman" panose="02020603050405020304" pitchFamily="18" charset="0"/>
                <a:cs typeface="Times New Roman" panose="02020603050405020304" pitchFamily="18" charset="0"/>
              </a:rPr>
              <a:t>我小时候经常跟爸爸一起去钓鱼。</a:t>
            </a:r>
            <a:endParaRPr lang="zh-CN" altLang="en-US" sz="2800">
              <a:latin typeface="Times New Roman" panose="02020603050405020304" pitchFamily="18" charset="0"/>
              <a:cs typeface="Times New Roman" panose="02020603050405020304" pitchFamily="18" charset="0"/>
            </a:endParaRPr>
          </a:p>
          <a:p>
            <a:pPr algn="l">
              <a:lnSpc>
                <a:spcPct val="150000"/>
              </a:lnSpc>
            </a:pPr>
            <a:r>
              <a:rPr lang="zh-CN" altLang="en-US" sz="2800">
                <a:latin typeface="Times New Roman" panose="02020603050405020304" pitchFamily="18" charset="0"/>
                <a:cs typeface="Times New Roman" panose="02020603050405020304" pitchFamily="18" charset="0"/>
              </a:rPr>
              <a:t>    </a:t>
            </a:r>
            <a:r>
              <a:rPr lang="en-US" altLang="zh-CN" sz="2800">
                <a:latin typeface="Times New Roman" panose="02020603050405020304" pitchFamily="18" charset="0"/>
                <a:cs typeface="Times New Roman" panose="02020603050405020304" pitchFamily="18" charset="0"/>
              </a:rPr>
              <a:t>I _____ ______ do fishing with my dad when I was a child.</a:t>
            </a:r>
            <a:endParaRPr lang="zh-CN" altLang="en-US" sz="2800">
              <a:latin typeface="Times New Roman" panose="02020603050405020304" pitchFamily="18" charset="0"/>
              <a:cs typeface="Times New Roman" panose="02020603050405020304" pitchFamily="18" charset="0"/>
            </a:endParaRPr>
          </a:p>
          <a:p>
            <a:pPr algn="l">
              <a:lnSpc>
                <a:spcPct val="150000"/>
              </a:lnSpc>
            </a:pPr>
            <a:r>
              <a:rPr lang="en-US" altLang="zh-CN" sz="2800">
                <a:latin typeface="Times New Roman" panose="02020603050405020304" pitchFamily="18" charset="0"/>
                <a:cs typeface="Times New Roman" panose="02020603050405020304" pitchFamily="18" charset="0"/>
              </a:rPr>
              <a:t>2. </a:t>
            </a:r>
            <a:r>
              <a:rPr lang="zh-CN" altLang="en-US" sz="2800">
                <a:latin typeface="Times New Roman" panose="02020603050405020304" pitchFamily="18" charset="0"/>
                <a:cs typeface="Times New Roman" panose="02020603050405020304" pitchFamily="18" charset="0"/>
              </a:rPr>
              <a:t>你长大后想从事什么事业呢？</a:t>
            </a:r>
            <a:endParaRPr lang="zh-CN" altLang="en-US" sz="2800">
              <a:latin typeface="Times New Roman" panose="02020603050405020304" pitchFamily="18" charset="0"/>
              <a:cs typeface="Times New Roman" panose="02020603050405020304" pitchFamily="18" charset="0"/>
            </a:endParaRPr>
          </a:p>
          <a:p>
            <a:pPr algn="l">
              <a:lnSpc>
                <a:spcPct val="150000"/>
              </a:lnSpc>
            </a:pPr>
            <a:r>
              <a:rPr lang="zh-CN" altLang="en-US" sz="2800">
                <a:latin typeface="Times New Roman" panose="02020603050405020304" pitchFamily="18" charset="0"/>
                <a:cs typeface="Times New Roman" panose="02020603050405020304" pitchFamily="18" charset="0"/>
              </a:rPr>
              <a:t>    </a:t>
            </a:r>
            <a:r>
              <a:rPr lang="en-US" altLang="zh-CN" sz="2800">
                <a:latin typeface="Times New Roman" panose="02020603050405020304" pitchFamily="18" charset="0"/>
                <a:cs typeface="Times New Roman" panose="02020603050405020304" pitchFamily="18" charset="0"/>
              </a:rPr>
              <a:t>What do you want to be _____ _____ ____ </a:t>
            </a:r>
            <a:r>
              <a:rPr lang="en-US" altLang="zh-CN" sz="2800">
                <a:latin typeface="Times New Roman" panose="02020603050405020304" pitchFamily="18" charset="0"/>
                <a:cs typeface="Times New Roman" panose="02020603050405020304" pitchFamily="18" charset="0"/>
                <a:sym typeface="+mn-ea"/>
              </a:rPr>
              <a:t>_____</a:t>
            </a:r>
            <a:r>
              <a:rPr lang="en-US" altLang="zh-CN" sz="2800">
                <a:latin typeface="Times New Roman" panose="02020603050405020304" pitchFamily="18" charset="0"/>
                <a:cs typeface="Times New Roman" panose="02020603050405020304" pitchFamily="18" charset="0"/>
              </a:rPr>
              <a:t>?    </a:t>
            </a:r>
            <a:endParaRPr lang="zh-CN" altLang="en-US" sz="2800">
              <a:latin typeface="Times New Roman" panose="02020603050405020304" pitchFamily="18" charset="0"/>
              <a:cs typeface="Times New Roman" panose="02020603050405020304" pitchFamily="18" charset="0"/>
            </a:endParaRPr>
          </a:p>
          <a:p>
            <a:pPr algn="l">
              <a:lnSpc>
                <a:spcPct val="150000"/>
              </a:lnSpc>
            </a:pPr>
            <a:r>
              <a:rPr lang="en-US" altLang="zh-CN" sz="2800">
                <a:latin typeface="Times New Roman" panose="02020603050405020304" pitchFamily="18" charset="0"/>
                <a:cs typeface="Times New Roman" panose="02020603050405020304" pitchFamily="18" charset="0"/>
              </a:rPr>
              <a:t>3. </a:t>
            </a:r>
            <a:r>
              <a:rPr lang="zh-CN" altLang="en-US" sz="2800">
                <a:latin typeface="Times New Roman" panose="02020603050405020304" pitchFamily="18" charset="0"/>
                <a:cs typeface="Times New Roman" panose="02020603050405020304" pitchFamily="18" charset="0"/>
              </a:rPr>
              <a:t>越来越多的人开始学起了中文。</a:t>
            </a:r>
            <a:endParaRPr lang="zh-CN" altLang="en-US" sz="2800">
              <a:latin typeface="Times New Roman" panose="02020603050405020304" pitchFamily="18" charset="0"/>
              <a:cs typeface="Times New Roman" panose="02020603050405020304" pitchFamily="18" charset="0"/>
            </a:endParaRPr>
          </a:p>
          <a:p>
            <a:pPr algn="l">
              <a:lnSpc>
                <a:spcPct val="150000"/>
              </a:lnSpc>
            </a:pPr>
            <a:r>
              <a:rPr lang="zh-CN" altLang="en-US" sz="2800">
                <a:latin typeface="Times New Roman" panose="02020603050405020304" pitchFamily="18" charset="0"/>
                <a:cs typeface="Times New Roman" panose="02020603050405020304" pitchFamily="18" charset="0"/>
              </a:rPr>
              <a:t>    </a:t>
            </a:r>
            <a:r>
              <a:rPr lang="en-US" altLang="zh-CN" sz="2800">
                <a:latin typeface="Times New Roman" panose="02020603050405020304" pitchFamily="18" charset="0"/>
                <a:cs typeface="Times New Roman" panose="02020603050405020304" pitchFamily="18" charset="0"/>
              </a:rPr>
              <a:t>____ ____ </a:t>
            </a:r>
            <a:r>
              <a:rPr lang="en-US" altLang="zh-CN" sz="2800">
                <a:latin typeface="Times New Roman" panose="02020603050405020304" pitchFamily="18" charset="0"/>
                <a:cs typeface="Times New Roman" panose="02020603050405020304" pitchFamily="18" charset="0"/>
                <a:sym typeface="+mn-ea"/>
              </a:rPr>
              <a:t>____ people began to learn Chinese.</a:t>
            </a:r>
            <a:endParaRPr lang="en-US" altLang="zh-CN" sz="2800">
              <a:latin typeface="Times New Roman" panose="02020603050405020304" pitchFamily="18" charset="0"/>
              <a:cs typeface="Times New Roman" panose="02020603050405020304" pitchFamily="18" charset="0"/>
            </a:endParaRPr>
          </a:p>
        </p:txBody>
      </p:sp>
      <p:sp>
        <p:nvSpPr>
          <p:cNvPr id="5" name="文本框 4"/>
          <p:cNvSpPr txBox="1"/>
          <p:nvPr/>
        </p:nvSpPr>
        <p:spPr>
          <a:xfrm>
            <a:off x="1743075" y="2006600"/>
            <a:ext cx="1556385" cy="521970"/>
          </a:xfrm>
          <a:prstGeom prst="rect">
            <a:avLst/>
          </a:prstGeom>
          <a:noFill/>
        </p:spPr>
        <p:txBody>
          <a:bodyPr wrap="none" rtlCol="0">
            <a:spAutoFit/>
          </a:bodyPr>
          <a:lstStyle/>
          <a:p>
            <a:r>
              <a:rPr lang="en-US" altLang="zh-CN" sz="2800">
                <a:solidFill>
                  <a:srgbClr val="C00000"/>
                </a:solidFill>
                <a:latin typeface="Times New Roman" panose="02020603050405020304" pitchFamily="18" charset="0"/>
                <a:cs typeface="Times New Roman" panose="02020603050405020304" pitchFamily="18" charset="0"/>
              </a:rPr>
              <a:t>used     to</a:t>
            </a:r>
            <a:endParaRPr lang="en-US" altLang="zh-CN" sz="2800">
              <a:solidFill>
                <a:srgbClr val="C00000"/>
              </a:solidFill>
              <a:latin typeface="Times New Roman" panose="02020603050405020304" pitchFamily="18" charset="0"/>
              <a:cs typeface="Times New Roman" panose="02020603050405020304" pitchFamily="18" charset="0"/>
            </a:endParaRPr>
          </a:p>
        </p:txBody>
      </p:sp>
      <p:sp>
        <p:nvSpPr>
          <p:cNvPr id="6" name="文本框 5"/>
          <p:cNvSpPr txBox="1"/>
          <p:nvPr/>
        </p:nvSpPr>
        <p:spPr>
          <a:xfrm>
            <a:off x="4817110" y="3311525"/>
            <a:ext cx="3564255" cy="521970"/>
          </a:xfrm>
          <a:prstGeom prst="rect">
            <a:avLst/>
          </a:prstGeom>
          <a:noFill/>
        </p:spPr>
        <p:txBody>
          <a:bodyPr wrap="square" rtlCol="0">
            <a:spAutoFit/>
          </a:bodyPr>
          <a:lstStyle/>
          <a:p>
            <a:r>
              <a:rPr lang="en-US" altLang="zh-CN" sz="2800">
                <a:solidFill>
                  <a:srgbClr val="C00000"/>
                </a:solidFill>
                <a:latin typeface="Times New Roman" panose="02020603050405020304" pitchFamily="18" charset="0"/>
                <a:cs typeface="Times New Roman" panose="02020603050405020304" pitchFamily="18" charset="0"/>
              </a:rPr>
              <a:t>when   you   grow    up</a:t>
            </a:r>
            <a:endParaRPr lang="en-US" altLang="zh-CN" sz="2800">
              <a:solidFill>
                <a:srgbClr val="C00000"/>
              </a:solidFill>
              <a:latin typeface="Times New Roman" panose="02020603050405020304" pitchFamily="18" charset="0"/>
              <a:cs typeface="Times New Roman" panose="02020603050405020304" pitchFamily="18" charset="0"/>
            </a:endParaRPr>
          </a:p>
        </p:txBody>
      </p:sp>
      <p:sp>
        <p:nvSpPr>
          <p:cNvPr id="8" name="文本框 7"/>
          <p:cNvSpPr txBox="1"/>
          <p:nvPr/>
        </p:nvSpPr>
        <p:spPr>
          <a:xfrm>
            <a:off x="1141095" y="4570095"/>
            <a:ext cx="2553335" cy="521970"/>
          </a:xfrm>
          <a:prstGeom prst="rect">
            <a:avLst/>
          </a:prstGeom>
          <a:noFill/>
        </p:spPr>
        <p:txBody>
          <a:bodyPr wrap="none" rtlCol="0">
            <a:spAutoFit/>
          </a:bodyPr>
          <a:lstStyle/>
          <a:p>
            <a:r>
              <a:rPr lang="en-US" altLang="zh-CN" sz="2800">
                <a:solidFill>
                  <a:srgbClr val="C00000"/>
                </a:solidFill>
                <a:latin typeface="Times New Roman" panose="02020603050405020304" pitchFamily="18" charset="0"/>
                <a:cs typeface="Times New Roman" panose="02020603050405020304" pitchFamily="18" charset="0"/>
              </a:rPr>
              <a:t>  More and more</a:t>
            </a:r>
            <a:endParaRPr lang="en-US" altLang="zh-CN" sz="280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P spid="8"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双语学习报0logo"/>
          <p:cNvPicPr>
            <a:picLocks noChangeAspect="1"/>
          </p:cNvPicPr>
          <p:nvPr/>
        </p:nvPicPr>
        <p:blipFill>
          <a:blip r:embed="rId1"/>
          <a:stretch>
            <a:fillRect/>
          </a:stretch>
        </p:blipFill>
        <p:spPr>
          <a:xfrm>
            <a:off x="10029190" y="6130290"/>
            <a:ext cx="2110105" cy="677545"/>
          </a:xfrm>
          <a:prstGeom prst="rect">
            <a:avLst/>
          </a:prstGeom>
        </p:spPr>
      </p:pic>
      <p:sp>
        <p:nvSpPr>
          <p:cNvPr id="2" name="文本框 1"/>
          <p:cNvSpPr txBox="1"/>
          <p:nvPr/>
        </p:nvSpPr>
        <p:spPr>
          <a:xfrm>
            <a:off x="945515" y="868045"/>
            <a:ext cx="9705340" cy="5262245"/>
          </a:xfrm>
          <a:prstGeom prst="rect">
            <a:avLst/>
          </a:prstGeom>
          <a:noFill/>
        </p:spPr>
        <p:txBody>
          <a:bodyPr wrap="square" rtlCol="0" anchor="t">
            <a:spAutoFit/>
          </a:bodyPr>
          <a:lstStyle/>
          <a:p>
            <a:pPr>
              <a:lnSpc>
                <a:spcPct val="150000"/>
              </a:lnSpc>
            </a:pPr>
            <a:r>
              <a:rPr lang="en-US" altLang="zh-CN" sz="2800">
                <a:latin typeface="Times New Roman" panose="02020603050405020304" pitchFamily="18" charset="0"/>
                <a:cs typeface="Times New Roman" panose="02020603050405020304" pitchFamily="18" charset="0"/>
                <a:sym typeface="+mn-ea"/>
              </a:rPr>
              <a:t>4. </a:t>
            </a:r>
            <a:r>
              <a:rPr lang="zh-CN" altLang="en-US" sz="2800">
                <a:latin typeface="Times New Roman" panose="02020603050405020304" pitchFamily="18" charset="0"/>
                <a:cs typeface="Times New Roman" panose="02020603050405020304" pitchFamily="18" charset="0"/>
                <a:sym typeface="+mn-ea"/>
              </a:rPr>
              <a:t>我将来要去环游世界。</a:t>
            </a:r>
            <a:endParaRPr lang="zh-CN" altLang="en-US" sz="2800">
              <a:latin typeface="Times New Roman" panose="02020603050405020304" pitchFamily="18" charset="0"/>
              <a:cs typeface="Times New Roman" panose="02020603050405020304" pitchFamily="18" charset="0"/>
              <a:sym typeface="+mn-ea"/>
            </a:endParaRPr>
          </a:p>
          <a:p>
            <a:pPr>
              <a:lnSpc>
                <a:spcPct val="150000"/>
              </a:lnSpc>
            </a:pPr>
            <a:r>
              <a:rPr lang="zh-CN" altLang="en-US" sz="2800">
                <a:latin typeface="Times New Roman" panose="02020603050405020304" pitchFamily="18" charset="0"/>
                <a:cs typeface="Times New Roman" panose="02020603050405020304" pitchFamily="18" charset="0"/>
              </a:rPr>
              <a:t>    </a:t>
            </a:r>
            <a:r>
              <a:rPr lang="en-US" altLang="zh-CN" sz="2800">
                <a:latin typeface="Times New Roman" panose="02020603050405020304" pitchFamily="18" charset="0"/>
                <a:cs typeface="Times New Roman" panose="02020603050405020304" pitchFamily="18" charset="0"/>
              </a:rPr>
              <a:t>I want to travel around the world _____ _____ ____ . </a:t>
            </a:r>
            <a:endParaRPr lang="zh-CN" altLang="en-US" sz="2800">
              <a:latin typeface="Times New Roman" panose="02020603050405020304" pitchFamily="18" charset="0"/>
              <a:cs typeface="Times New Roman" panose="02020603050405020304" pitchFamily="18" charset="0"/>
            </a:endParaRPr>
          </a:p>
          <a:p>
            <a:pPr>
              <a:lnSpc>
                <a:spcPct val="150000"/>
              </a:lnSpc>
            </a:pPr>
            <a:r>
              <a:rPr lang="en-US" altLang="zh-CN" sz="2800">
                <a:latin typeface="Times New Roman" panose="02020603050405020304" pitchFamily="18" charset="0"/>
                <a:cs typeface="Times New Roman" panose="02020603050405020304" pitchFamily="18" charset="0"/>
                <a:sym typeface="+mn-ea"/>
              </a:rPr>
              <a:t>5. </a:t>
            </a:r>
            <a:r>
              <a:rPr lang="zh-CN" altLang="en-US" sz="2800">
                <a:latin typeface="Times New Roman" panose="02020603050405020304" pitchFamily="18" charset="0"/>
                <a:cs typeface="Times New Roman" panose="02020603050405020304" pitchFamily="18" charset="0"/>
                <a:sym typeface="+mn-ea"/>
              </a:rPr>
              <a:t>完成作业后，你就可以出去玩了。</a:t>
            </a:r>
            <a:endParaRPr lang="zh-CN" altLang="en-US" sz="2800">
              <a:latin typeface="Times New Roman" panose="02020603050405020304" pitchFamily="18" charset="0"/>
              <a:cs typeface="Times New Roman" panose="02020603050405020304" pitchFamily="18" charset="0"/>
              <a:sym typeface="+mn-ea"/>
            </a:endParaRPr>
          </a:p>
          <a:p>
            <a:pPr>
              <a:lnSpc>
                <a:spcPct val="150000"/>
              </a:lnSpc>
            </a:pPr>
            <a:r>
              <a:rPr lang="zh-CN" altLang="en-US" sz="2800">
                <a:latin typeface="Times New Roman" panose="02020603050405020304" pitchFamily="18" charset="0"/>
                <a:cs typeface="Times New Roman" panose="02020603050405020304" pitchFamily="18" charset="0"/>
              </a:rPr>
              <a:t>    </a:t>
            </a:r>
            <a:r>
              <a:rPr lang="en-US" altLang="zh-CN" sz="2800">
                <a:latin typeface="Times New Roman" panose="02020603050405020304" pitchFamily="18" charset="0"/>
                <a:cs typeface="Times New Roman" panose="02020603050405020304" pitchFamily="18" charset="0"/>
              </a:rPr>
              <a:t>You can ____ ______ to play after finishing your homework.</a:t>
            </a:r>
            <a:endParaRPr lang="en-US" altLang="zh-CN" sz="2800">
              <a:latin typeface="Times New Roman" panose="02020603050405020304" pitchFamily="18" charset="0"/>
              <a:cs typeface="Times New Roman" panose="02020603050405020304" pitchFamily="18" charset="0"/>
            </a:endParaRPr>
          </a:p>
          <a:p>
            <a:pPr>
              <a:lnSpc>
                <a:spcPct val="150000"/>
              </a:lnSpc>
            </a:pPr>
            <a:r>
              <a:rPr lang="en-US" altLang="zh-CN" sz="2800">
                <a:latin typeface="Times New Roman" panose="02020603050405020304" pitchFamily="18" charset="0"/>
                <a:cs typeface="Times New Roman" panose="02020603050405020304" pitchFamily="18" charset="0"/>
                <a:sym typeface="+mn-ea"/>
              </a:rPr>
              <a:t>6. </a:t>
            </a:r>
            <a:r>
              <a:rPr lang="zh-CN" altLang="en-US" sz="2800">
                <a:latin typeface="Times New Roman" panose="02020603050405020304" pitchFamily="18" charset="0"/>
                <a:cs typeface="Times New Roman" panose="02020603050405020304" pitchFamily="18" charset="0"/>
                <a:sym typeface="+mn-ea"/>
              </a:rPr>
              <a:t>那朵花看上去真像一把漂亮的小伞。</a:t>
            </a:r>
            <a:endParaRPr lang="zh-CN" altLang="en-US" sz="2800">
              <a:latin typeface="Times New Roman" panose="02020603050405020304" pitchFamily="18" charset="0"/>
              <a:cs typeface="Times New Roman" panose="02020603050405020304" pitchFamily="18" charset="0"/>
              <a:sym typeface="+mn-ea"/>
            </a:endParaRPr>
          </a:p>
          <a:p>
            <a:pPr>
              <a:lnSpc>
                <a:spcPct val="150000"/>
              </a:lnSpc>
            </a:pPr>
            <a:r>
              <a:rPr lang="zh-CN" altLang="en-US" sz="2800">
                <a:latin typeface="Times New Roman" panose="02020603050405020304" pitchFamily="18" charset="0"/>
                <a:cs typeface="Times New Roman" panose="02020603050405020304" pitchFamily="18" charset="0"/>
                <a:sym typeface="+mn-ea"/>
              </a:rPr>
              <a:t>    </a:t>
            </a:r>
            <a:r>
              <a:rPr lang="en-US" altLang="zh-CN" sz="2800">
                <a:latin typeface="Times New Roman" panose="02020603050405020304" pitchFamily="18" charset="0"/>
                <a:cs typeface="Times New Roman" panose="02020603050405020304" pitchFamily="18" charset="0"/>
                <a:sym typeface="+mn-ea"/>
              </a:rPr>
              <a:t>The flower _____ _____ a beautiful umbrella. </a:t>
            </a:r>
            <a:endParaRPr lang="en-US" altLang="zh-CN" sz="2800">
              <a:latin typeface="Times New Roman" panose="02020603050405020304" pitchFamily="18" charset="0"/>
              <a:cs typeface="Times New Roman" panose="02020603050405020304" pitchFamily="18" charset="0"/>
              <a:sym typeface="+mn-ea"/>
            </a:endParaRPr>
          </a:p>
          <a:p>
            <a:pPr>
              <a:lnSpc>
                <a:spcPct val="150000"/>
              </a:lnSpc>
            </a:pPr>
            <a:r>
              <a:rPr lang="en-US" altLang="zh-CN" sz="2800">
                <a:latin typeface="Times New Roman" panose="02020603050405020304" pitchFamily="18" charset="0"/>
                <a:cs typeface="Times New Roman" panose="02020603050405020304" pitchFamily="18" charset="0"/>
                <a:sym typeface="+mn-ea"/>
              </a:rPr>
              <a:t>7. </a:t>
            </a:r>
            <a:r>
              <a:rPr lang="zh-CN" altLang="en-US" sz="2800">
                <a:latin typeface="Times New Roman" panose="02020603050405020304" pitchFamily="18" charset="0"/>
                <a:cs typeface="Times New Roman" panose="02020603050405020304" pitchFamily="18" charset="0"/>
                <a:sym typeface="+mn-ea"/>
              </a:rPr>
              <a:t>我们一起去进行玩帆船吧。</a:t>
            </a:r>
            <a:endParaRPr lang="zh-CN" altLang="en-US" sz="2800">
              <a:latin typeface="Times New Roman" panose="02020603050405020304" pitchFamily="18" charset="0"/>
              <a:cs typeface="Times New Roman" panose="02020603050405020304" pitchFamily="18" charset="0"/>
              <a:sym typeface="+mn-ea"/>
            </a:endParaRPr>
          </a:p>
          <a:p>
            <a:pPr>
              <a:lnSpc>
                <a:spcPct val="150000"/>
              </a:lnSpc>
            </a:pPr>
            <a:r>
              <a:rPr lang="zh-CN" altLang="en-US" sz="2800">
                <a:latin typeface="Times New Roman" panose="02020603050405020304" pitchFamily="18" charset="0"/>
                <a:cs typeface="Times New Roman" panose="02020603050405020304" pitchFamily="18" charset="0"/>
                <a:sym typeface="+mn-ea"/>
              </a:rPr>
              <a:t>    </a:t>
            </a:r>
            <a:r>
              <a:rPr lang="en-US" altLang="zh-CN" sz="2800">
                <a:latin typeface="Times New Roman" panose="02020603050405020304" pitchFamily="18" charset="0"/>
                <a:cs typeface="Times New Roman" panose="02020603050405020304" pitchFamily="18" charset="0"/>
                <a:sym typeface="+mn-ea"/>
              </a:rPr>
              <a:t>Let's ____ ______ together. </a:t>
            </a:r>
            <a:endParaRPr lang="en-US" altLang="zh-CN" sz="2800">
              <a:latin typeface="Times New Roman" panose="02020603050405020304" pitchFamily="18" charset="0"/>
              <a:cs typeface="Times New Roman" panose="02020603050405020304" pitchFamily="18" charset="0"/>
              <a:sym typeface="+mn-ea"/>
            </a:endParaRPr>
          </a:p>
        </p:txBody>
      </p:sp>
      <p:sp>
        <p:nvSpPr>
          <p:cNvPr id="7" name="文本框 6"/>
          <p:cNvSpPr txBox="1"/>
          <p:nvPr/>
        </p:nvSpPr>
        <p:spPr>
          <a:xfrm>
            <a:off x="6393180" y="1609725"/>
            <a:ext cx="1921510" cy="521970"/>
          </a:xfrm>
          <a:prstGeom prst="rect">
            <a:avLst/>
          </a:prstGeom>
          <a:noFill/>
        </p:spPr>
        <p:txBody>
          <a:bodyPr wrap="none" rtlCol="0">
            <a:spAutoFit/>
          </a:bodyPr>
          <a:lstStyle/>
          <a:p>
            <a:r>
              <a:rPr lang="en-US" altLang="zh-CN" sz="2800">
                <a:solidFill>
                  <a:srgbClr val="C00000"/>
                </a:solidFill>
                <a:latin typeface="Times New Roman" panose="02020603050405020304" pitchFamily="18" charset="0"/>
                <a:cs typeface="Times New Roman" panose="02020603050405020304" pitchFamily="18" charset="0"/>
              </a:rPr>
              <a:t>in the future</a:t>
            </a:r>
            <a:endParaRPr lang="en-US" altLang="zh-CN" sz="2800">
              <a:solidFill>
                <a:srgbClr val="C00000"/>
              </a:solidFill>
              <a:latin typeface="Times New Roman" panose="02020603050405020304" pitchFamily="18" charset="0"/>
              <a:cs typeface="Times New Roman" panose="02020603050405020304" pitchFamily="18" charset="0"/>
            </a:endParaRPr>
          </a:p>
        </p:txBody>
      </p:sp>
      <p:sp>
        <p:nvSpPr>
          <p:cNvPr id="3" name="文本框 2"/>
          <p:cNvSpPr txBox="1"/>
          <p:nvPr/>
        </p:nvSpPr>
        <p:spPr>
          <a:xfrm>
            <a:off x="2727325" y="2959735"/>
            <a:ext cx="1655445" cy="521970"/>
          </a:xfrm>
          <a:prstGeom prst="rect">
            <a:avLst/>
          </a:prstGeom>
          <a:noFill/>
        </p:spPr>
        <p:txBody>
          <a:bodyPr wrap="none" rtlCol="0">
            <a:spAutoFit/>
          </a:bodyPr>
          <a:lstStyle/>
          <a:p>
            <a:r>
              <a:rPr lang="en-US" altLang="zh-CN" sz="2800">
                <a:solidFill>
                  <a:srgbClr val="C00000"/>
                </a:solidFill>
                <a:latin typeface="Times New Roman" panose="02020603050405020304" pitchFamily="18" charset="0"/>
                <a:cs typeface="Times New Roman" panose="02020603050405020304" pitchFamily="18" charset="0"/>
              </a:rPr>
              <a:t>go outside</a:t>
            </a:r>
            <a:endParaRPr lang="en-US" altLang="zh-CN" sz="2800">
              <a:solidFill>
                <a:srgbClr val="C00000"/>
              </a:solidFill>
              <a:latin typeface="Times New Roman" panose="02020603050405020304" pitchFamily="18" charset="0"/>
              <a:cs typeface="Times New Roman" panose="02020603050405020304" pitchFamily="18" charset="0"/>
            </a:endParaRPr>
          </a:p>
        </p:txBody>
      </p:sp>
      <p:sp>
        <p:nvSpPr>
          <p:cNvPr id="5" name="文本框 4"/>
          <p:cNvSpPr txBox="1"/>
          <p:nvPr/>
        </p:nvSpPr>
        <p:spPr>
          <a:xfrm>
            <a:off x="3170555" y="4182745"/>
            <a:ext cx="1576705" cy="521970"/>
          </a:xfrm>
          <a:prstGeom prst="rect">
            <a:avLst/>
          </a:prstGeom>
          <a:noFill/>
        </p:spPr>
        <p:txBody>
          <a:bodyPr wrap="none" rtlCol="0">
            <a:spAutoFit/>
          </a:bodyPr>
          <a:lstStyle/>
          <a:p>
            <a:r>
              <a:rPr lang="en-US" altLang="zh-CN" sz="2800">
                <a:solidFill>
                  <a:srgbClr val="C00000"/>
                </a:solidFill>
                <a:latin typeface="Times New Roman" panose="02020603050405020304" pitchFamily="18" charset="0"/>
                <a:cs typeface="Times New Roman" panose="02020603050405020304" pitchFamily="18" charset="0"/>
              </a:rPr>
              <a:t>looks like</a:t>
            </a:r>
            <a:endParaRPr lang="en-US" altLang="zh-CN" sz="2800">
              <a:solidFill>
                <a:srgbClr val="C00000"/>
              </a:solidFill>
              <a:latin typeface="Times New Roman" panose="02020603050405020304" pitchFamily="18" charset="0"/>
              <a:cs typeface="Times New Roman" panose="02020603050405020304" pitchFamily="18" charset="0"/>
            </a:endParaRPr>
          </a:p>
        </p:txBody>
      </p:sp>
      <p:sp>
        <p:nvSpPr>
          <p:cNvPr id="6" name="文本框 5"/>
          <p:cNvSpPr txBox="1"/>
          <p:nvPr/>
        </p:nvSpPr>
        <p:spPr>
          <a:xfrm>
            <a:off x="2282190" y="5467350"/>
            <a:ext cx="1576705" cy="521970"/>
          </a:xfrm>
          <a:prstGeom prst="rect">
            <a:avLst/>
          </a:prstGeom>
          <a:noFill/>
        </p:spPr>
        <p:txBody>
          <a:bodyPr wrap="none" rtlCol="0">
            <a:spAutoFit/>
          </a:bodyPr>
          <a:lstStyle/>
          <a:p>
            <a:r>
              <a:rPr lang="en-US" altLang="zh-CN" sz="2800">
                <a:solidFill>
                  <a:srgbClr val="C00000"/>
                </a:solidFill>
                <a:latin typeface="Times New Roman" panose="02020603050405020304" pitchFamily="18" charset="0"/>
                <a:cs typeface="Times New Roman" panose="02020603050405020304" pitchFamily="18" charset="0"/>
              </a:rPr>
              <a:t>go sailing</a:t>
            </a:r>
            <a:endParaRPr lang="en-US" altLang="zh-CN" sz="280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3" grpId="0"/>
      <p:bldP spid="3" grpId="1"/>
      <p:bldP spid="5" grpId="0"/>
      <p:bldP spid="5" grpId="1"/>
      <p:bldP spid="6" grpId="0"/>
      <p:bldP spid="6"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2559685" y="2030730"/>
            <a:ext cx="4823460" cy="1957705"/>
          </a:xfrm>
        </p:spPr>
        <p:txBody>
          <a:bodyPr/>
          <a:lstStyle/>
          <a:p>
            <a:r>
              <a:rPr lang="en-US" altLang="zh-CN" sz="6600" smtClean="0">
                <a:solidFill>
                  <a:srgbClr val="0070C0"/>
                </a:solidFill>
              </a:rPr>
              <a:t>Thank you!</a:t>
            </a:r>
            <a:endParaRPr lang="en-US" altLang="zh-CN" sz="6600" smtClean="0">
              <a:solidFill>
                <a:srgbClr val="0070C0"/>
              </a:solidFill>
            </a:endParaRPr>
          </a:p>
        </p:txBody>
      </p:sp>
      <p:pic>
        <p:nvPicPr>
          <p:cNvPr id="3" name="图片 2" descr="双语学习报0logo"/>
          <p:cNvPicPr>
            <a:picLocks noChangeAspect="1"/>
          </p:cNvPicPr>
          <p:nvPr/>
        </p:nvPicPr>
        <p:blipFill>
          <a:blip r:embed="rId2"/>
          <a:stretch>
            <a:fillRect/>
          </a:stretch>
        </p:blipFill>
        <p:spPr>
          <a:xfrm>
            <a:off x="8218170" y="906780"/>
            <a:ext cx="2377440" cy="709930"/>
          </a:xfrm>
          <a:prstGeom prst="rect">
            <a:avLst/>
          </a:prstGeom>
        </p:spPr>
      </p:pic>
    </p:spTree>
    <p:custDataLst>
      <p:tags r:id="rId3"/>
    </p:custDataLst>
  </p:cSld>
  <p:clrMapOvr>
    <a:masterClrMapping/>
  </p:clrMapOvr>
  <p:timing>
    <p:tnLst>
      <p:par>
        <p:cTn id="1" dur="indefinite" restart="never" nodeType="tmRoot"/>
      </p:par>
    </p:tnLst>
  </p:timing>
</p:sld>
</file>

<file path=ppt/tags/tag1.xml><?xml version="1.0" encoding="utf-8"?>
<p:tagLst xmlns:p="http://schemas.openxmlformats.org/presentationml/2006/main">
  <p:tag name="KSO_WM_TAG_VERSION" val="1.0"/>
  <p:tag name="KSO_WM_BEAUTIFY_FLAG" val="#wm#"/>
  <p:tag name="KSO_WM_UNIT_TYPE" val="i"/>
  <p:tag name="KSO_WM_UNIT_ID" val="custom572450_7*i*2"/>
  <p:tag name="KSO_WM_TEMPLATE_CATEGORY" val="custom"/>
  <p:tag name="KSO_WM_TEMPLATE_INDEX" val="572450"/>
  <p:tag name="KSO_WM_UNIT_INDEX" val="2"/>
</p:tagLst>
</file>

<file path=ppt/tags/tag2.xml><?xml version="1.0" encoding="utf-8"?>
<p:tagLst xmlns:p="http://schemas.openxmlformats.org/presentationml/2006/main">
  <p:tag name="KSO_WM_TAG_VERSION" val="1.0"/>
  <p:tag name="KSO_WM_TEMPLATE_CATEGORY" val="custom"/>
  <p:tag name="KSO_WM_TEMPLATE_INDEX" val="20183018"/>
</p:tagLst>
</file>

<file path=ppt/tags/tag3.xml><?xml version="1.0" encoding="utf-8"?>
<p:tagLst xmlns:p="http://schemas.openxmlformats.org/presentationml/2006/main">
  <p:tag name="KSO_WM_TAG_VERSION" val="1.0"/>
  <p:tag name="KSO_WM_TEMPLATE_CATEGORY" val="custom"/>
  <p:tag name="KSO_WM_TEMPLATE_INDEX" val="20183018"/>
</p:tagLst>
</file>

<file path=ppt/tags/tag4.xml><?xml version="1.0" encoding="utf-8"?>
<p:tagLst xmlns:p="http://schemas.openxmlformats.org/presentationml/2006/main">
  <p:tag name="KSO_WM_TAG_VERSION" val="1.0"/>
  <p:tag name="KSO_WM_BEAUTIFY_FLAG" val="#wm#"/>
  <p:tag name="KSO_WM_COMBINE_RELATE_SLIDE_ID" val="background20181049_1"/>
  <p:tag name="KSO_WM_TEMPLATE_CATEGORY" val="custom"/>
  <p:tag name="KSO_WM_TEMPLATE_INDEX" val="20183018"/>
  <p:tag name="KSO_WM_TEMPLATE_SUBCATEGORY" val="combine"/>
  <p:tag name="KSO_WM_TEMPLATE_THUMBS_INDEX" val="1、4、5、6、11、12、15、18、22、26"/>
</p:tagLst>
</file>

<file path=ppt/tags/tag5.xml><?xml version="1.0" encoding="utf-8"?>
<p:tagLst xmlns:p="http://schemas.openxmlformats.org/presentationml/2006/main">
  <p:tag name="KSO_WM_UNIT_TYPE" val="a"/>
  <p:tag name="KSO_WM_UNIT_INDEX" val="1"/>
  <p:tag name="KSO_WM_UNIT_LAYERLEVEL" val="1"/>
  <p:tag name="KSO_WM_UNIT_VALUE" val="8"/>
  <p:tag name="KSO_WM_UNIT_ISCONTENTSTITLE" val="0"/>
  <p:tag name="KSO_WM_UNIT_HIGHLIGHT" val="0"/>
  <p:tag name="KSO_WM_UNIT_COMPATIBLE" val="0"/>
  <p:tag name="KSO_WM_UNIT_CLEAR" val="0"/>
  <p:tag name="KSO_WM_BEAUTIFY_FLAG" val="#wm#"/>
  <p:tag name="KSO_WM_TAG_VERSION" val="1.0"/>
  <p:tag name="KSO_WM_UNIT_PRESET_TEXT" val="儿童教育模板"/>
  <p:tag name="KSO_WM_TEMPLATE_CATEGORY" val="custom"/>
  <p:tag name="KSO_WM_TEMPLATE_INDEX" val="20183018"/>
  <p:tag name="KSO_WM_UNIT_ID" val="custom20183018_1*a*1"/>
  <p:tag name="KSO_WM_FULL_TEXT_BEAUTIFY_COPY_ID" val="2"/>
</p:tagLst>
</file>

<file path=ppt/tags/tag6.xml><?xml version="1.0" encoding="utf-8"?>
<p:tagLst xmlns:p="http://schemas.openxmlformats.org/presentationml/2006/main">
  <p:tag name="KSO_WM_TAG_VERSION" val="1.0"/>
  <p:tag name="KSO_WM_SLIDE_ITEM_CNT" val="1"/>
  <p:tag name="KSO_WM_SLIDE_LAYOUT" val="a"/>
  <p:tag name="KSO_WM_SLIDE_LAYOUT_CNT" val="1"/>
  <p:tag name="KSO_WM_SLIDE_TYPE" val="title"/>
  <p:tag name="KSO_WM_BEAUTIFY_FLAG" val="#wm#"/>
  <p:tag name="KSO_WM_COMBINE_RELATE_SLIDE_ID" val="background20181049_1"/>
  <p:tag name="KSO_WM_TEMPLATE_CATEGORY" val="custom"/>
  <p:tag name="KSO_WM_TEMPLATE_INDEX" val="20183018"/>
  <p:tag name="KSO_WM_SLIDE_ID" val="custom20183018_1"/>
  <p:tag name="KSO_WM_SLIDE_INDEX" val="1"/>
  <p:tag name="KSO_WM_TEMPLATE_SUBCATEGORY" val="combine"/>
  <p:tag name="KSO_WM_TEMPLATE_THUMBS_INDEX" val="1、4、5、6、11、12、15、18、22、26、"/>
</p:tagLst>
</file>

<file path=ppt/tags/tag7.xml><?xml version="1.0" encoding="utf-8"?>
<p:tagLst xmlns:p="http://schemas.openxmlformats.org/presentationml/2006/main">
  <p:tag name="KSO_WM_TAG_VERSION" val="1.0"/>
  <p:tag name="KSO_WM_SLIDE_ITEM_CNT" val="4"/>
  <p:tag name="KSO_WM_SLIDE_LAYOUT" val="a_l"/>
  <p:tag name="KSO_WM_SLIDE_LAYOUT_CNT" val="1_1"/>
  <p:tag name="KSO_WM_SLIDE_TYPE" val="contents"/>
  <p:tag name="KSO_WM_BEAUTIFY_FLAG" val="#wm#"/>
  <p:tag name="KSO_WM_COMBINE_RELATE_SLIDE_ID" val="custom20182088_8"/>
  <p:tag name="KSO_WM_TEMPLATE_CATEGORY" val="custom"/>
  <p:tag name="KSO_WM_TEMPLATE_INDEX" val="20183018"/>
  <p:tag name="KSO_WM_SLIDE_ID" val="custom20183018_8"/>
  <p:tag name="KSO_WM_SLIDE_INDEX" val="8"/>
  <p:tag name="KSO_WM_DIAGRAM_GROUP_CODE" val="l1-1"/>
  <p:tag name="KSO_WM_TEMPLATE_SUBCATEGORY" val="combine"/>
</p:tagLst>
</file>

<file path=ppt/tags/tag8.xml><?xml version="1.0" encoding="utf-8"?>
<p:tagLst xmlns:p="http://schemas.openxmlformats.org/presentationml/2006/main">
  <p:tag name="KSO_WM_UNIT_TYPE" val="a"/>
  <p:tag name="KSO_WM_UNIT_INDEX" val="1"/>
  <p:tag name="KSO_WM_UNIT_LAYERLEVEL" val="1"/>
  <p:tag name="KSO_WM_UNIT_VALUE" val="7"/>
  <p:tag name="KSO_WM_UNIT_ISCONTENTSTITLE" val="0"/>
  <p:tag name="KSO_WM_UNIT_HIGHLIGHT" val="0"/>
  <p:tag name="KSO_WM_UNIT_COMPATIBLE" val="0"/>
  <p:tag name="KSO_WM_UNIT_CLEAR" val="0"/>
  <p:tag name="KSO_WM_BEAUTIFY_FLAG" val="#wm#"/>
  <p:tag name="KSO_WM_TAG_VERSION" val="1.0"/>
  <p:tag name="KSO_WM_UNIT_PRESET_TEXT" val="感谢您的观看"/>
  <p:tag name="KSO_WM_TEMPLATE_CATEGORY" val="custom"/>
  <p:tag name="KSO_WM_TEMPLATE_INDEX" val="20183018"/>
  <p:tag name="KSO_WM_UNIT_ID" val="custom20183018_26*a*1"/>
</p:tagLst>
</file>

<file path=ppt/tags/tag9.xml><?xml version="1.0" encoding="utf-8"?>
<p:tagLst xmlns:p="http://schemas.openxmlformats.org/presentationml/2006/main">
  <p:tag name="KSO_WM_TAG_VERSION" val="1.0"/>
  <p:tag name="KSO_WM_SLIDE_ITEM_CNT" val="1"/>
  <p:tag name="KSO_WM_SLIDE_LAYOUT" val="a"/>
  <p:tag name="KSO_WM_SLIDE_LAYOUT_CNT" val="1"/>
  <p:tag name="KSO_WM_SLIDE_TYPE" val="endPage"/>
  <p:tag name="KSO_WM_BEAUTIFY_FLAG" val="#wm#"/>
  <p:tag name="KSO_WM_COMBINE_RELATE_SLIDE_ID" val="background20181049_11"/>
  <p:tag name="KSO_WM_TEMPLATE_CATEGORY" val="custom"/>
  <p:tag name="KSO_WM_TEMPLATE_INDEX" val="20183018"/>
  <p:tag name="KSO_WM_SLIDE_ID" val="custom20183018_26"/>
  <p:tag name="KSO_WM_SLIDE_INDEX" val="26"/>
  <p:tag name="KSO_WM_TEMPLATE_SUBCATEGORY" val="combine"/>
</p:tagLst>
</file>

<file path=ppt/theme/theme1.xml><?xml version="1.0" encoding="utf-8"?>
<a:theme xmlns:a="http://schemas.openxmlformats.org/drawingml/2006/main" name="1_Office 主题">
  <a:themeElements>
    <a:clrScheme name="Office">
      <a:dk1>
        <a:srgbClr val="000000"/>
      </a:dk1>
      <a:lt1>
        <a:srgbClr val="FFFFFF"/>
      </a:lt1>
      <a:dk2>
        <a:srgbClr val="7C60AA"/>
      </a:dk2>
      <a:lt2>
        <a:srgbClr val="F07474"/>
      </a:lt2>
      <a:accent1>
        <a:srgbClr val="5B9BD5"/>
      </a:accent1>
      <a:accent2>
        <a:srgbClr val="F07474"/>
      </a:accent2>
      <a:accent3>
        <a:srgbClr val="FFFFFF"/>
      </a:accent3>
      <a:accent4>
        <a:srgbClr val="FFC000"/>
      </a:accent4>
      <a:accent5>
        <a:srgbClr val="02B3C5"/>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C60AA"/>
    </a:dk2>
    <a:lt2>
      <a:srgbClr val="F07474"/>
    </a:lt2>
    <a:accent1>
      <a:srgbClr val="5B9BD5"/>
    </a:accent1>
    <a:accent2>
      <a:srgbClr val="F07474"/>
    </a:accent2>
    <a:accent3>
      <a:srgbClr val="FFFFFF"/>
    </a:accent3>
    <a:accent4>
      <a:srgbClr val="FFC000"/>
    </a:accent4>
    <a:accent5>
      <a:srgbClr val="02B3C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0</TotalTime>
  <Words>1836</Words>
  <Application>WPS 演示</Application>
  <PresentationFormat>自定义</PresentationFormat>
  <Paragraphs>113</Paragraphs>
  <Slides>8</Slides>
  <Notes>3</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8</vt:i4>
      </vt:variant>
    </vt:vector>
  </HeadingPairs>
  <TitlesOfParts>
    <vt:vector size="18" baseType="lpstr">
      <vt:lpstr>Arial</vt:lpstr>
      <vt:lpstr>宋体</vt:lpstr>
      <vt:lpstr>Wingdings</vt:lpstr>
      <vt:lpstr>Calibri Light</vt:lpstr>
      <vt:lpstr>Times New Roman</vt:lpstr>
      <vt:lpstr>黑体</vt:lpstr>
      <vt:lpstr>微软雅黑</vt:lpstr>
      <vt:lpstr>Arial Unicode MS</vt:lpstr>
      <vt:lpstr>Calibri</vt:lpstr>
      <vt:lpstr>1_Office 主题</vt:lpstr>
      <vt:lpstr>Unit 8   From hobby to career Words &amp; Expressions</vt:lpstr>
      <vt:lpstr>PowerPoint 演示文稿</vt:lpstr>
      <vt:lpstr>PowerPoint 演示文稿</vt:lpstr>
      <vt:lpstr>PowerPoint 演示文稿</vt:lpstr>
      <vt:lpstr>PowerPoint 演示文稿</vt:lpstr>
      <vt:lpstr>PowerPoint 演示文稿</vt:lpstr>
      <vt:lpstr>PowerPoint 演示文稿</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翼课网</dc:creator>
  <cp:lastModifiedBy>-.Bobbi.daisy</cp:lastModifiedBy>
  <cp:revision>51</cp:revision>
  <dcterms:created xsi:type="dcterms:W3CDTF">2020-12-02T14:05:00Z</dcterms:created>
  <dcterms:modified xsi:type="dcterms:W3CDTF">2021-02-16T09:10:29Z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