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sldIdLst>
    <p:sldId id="257" r:id="rId3"/>
    <p:sldId id="397" r:id="rId4"/>
    <p:sldId id="398" r:id="rId5"/>
    <p:sldId id="399" r:id="rId6"/>
    <p:sldId id="400" r:id="rId7"/>
    <p:sldId id="401" r:id="rId8"/>
    <p:sldId id="405" r:id="rId9"/>
    <p:sldId id="409" r:id="rId10"/>
    <p:sldId id="410" r:id="rId12"/>
    <p:sldId id="411" r:id="rId13"/>
    <p:sldId id="402" r:id="rId14"/>
    <p:sldId id="413" r:id="rId15"/>
    <p:sldId id="403" r:id="rId16"/>
    <p:sldId id="404" r:id="rId17"/>
    <p:sldId id="365" r:id="rId18"/>
    <p:sldId id="388" r:id="rId19"/>
    <p:sldId id="334" r:id="rId20"/>
    <p:sldId id="389" r:id="rId21"/>
    <p:sldId id="390" r:id="rId22"/>
    <p:sldId id="391" r:id="rId23"/>
    <p:sldId id="393" r:id="rId24"/>
    <p:sldId id="394" r:id="rId25"/>
    <p:sldId id="395" r:id="rId26"/>
    <p:sldId id="396" r:id="rId27"/>
    <p:sldId id="414" r:id="rId28"/>
    <p:sldId id="415" r:id="rId29"/>
    <p:sldId id="416" r:id="rId30"/>
    <p:sldId id="417" r:id="rId31"/>
    <p:sldId id="432" r:id="rId32"/>
    <p:sldId id="270" r:id="rId33"/>
  </p:sldIdLst>
  <p:sldSz cx="12192000" cy="6858000"/>
  <p:notesSz cx="7103745" cy="10234295"/>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7" Type="http://schemas.openxmlformats.org/officeDocument/2006/relationships/tags" Target="tags/tag2.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notesMaster" Target="notesMasters/notesMaster1.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image" Target="../media/image1.jpeg"/><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1"/>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2.png"/><Relationship Id="rId1" Type="http://schemas.openxmlformats.org/officeDocument/2006/relationships/image" Target="../media/image11.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jpe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5.png"/><Relationship Id="rId1"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grpSp>
        <p:nvGrpSpPr>
          <p:cNvPr id="24" name="组合 23"/>
          <p:cNvGrpSpPr/>
          <p:nvPr/>
        </p:nvGrpSpPr>
        <p:grpSpPr>
          <a:xfrm>
            <a:off x="340995" y="838200"/>
            <a:ext cx="8657590" cy="1118870"/>
            <a:chOff x="586" y="1320"/>
            <a:chExt cx="13634" cy="1762"/>
          </a:xfrm>
        </p:grpSpPr>
        <p:sp>
          <p:nvSpPr>
            <p:cNvPr id="27" name="横卷形 26"/>
            <p:cNvSpPr/>
            <p:nvPr/>
          </p:nvSpPr>
          <p:spPr>
            <a:xfrm>
              <a:off x="586" y="1320"/>
              <a:ext cx="13634" cy="1762"/>
            </a:xfrm>
            <a:prstGeom prst="horizontalScroll">
              <a:avLst/>
            </a:prstGeom>
            <a:solidFill>
              <a:schemeClr val="accent1">
                <a:lumMod val="20000"/>
                <a:lumOff val="8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charset="0"/>
                <a:cs typeface="Times New Roman" panose="02020603050405020304" charset="0"/>
              </a:endParaRPr>
            </a:p>
          </p:txBody>
        </p:sp>
        <p:sp>
          <p:nvSpPr>
            <p:cNvPr id="30" name="文本框 29"/>
            <p:cNvSpPr txBox="1"/>
            <p:nvPr/>
          </p:nvSpPr>
          <p:spPr>
            <a:xfrm>
              <a:off x="714" y="1646"/>
              <a:ext cx="13506" cy="1016"/>
            </a:xfrm>
            <a:prstGeom prst="rect">
              <a:avLst/>
            </a:prstGeom>
            <a:noFill/>
          </p:spPr>
          <p:txBody>
            <a:bodyPr wrap="square" rtlCol="0">
              <a:spAutoFit/>
            </a:bodyPr>
            <a:lstStyle/>
            <a:p>
              <a:r>
                <a:rPr lang="zh-CN" altLang="en-US" sz="3600" b="1">
                  <a:latin typeface="Times New Roman" panose="02020603050405020304" charset="0"/>
                  <a:cs typeface="Times New Roman" panose="02020603050405020304" charset="0"/>
                </a:rPr>
                <a:t>第一章 有机化合物的结构特点与研究方法</a:t>
              </a:r>
              <a:endParaRPr lang="zh-CN" altLang="en-US" sz="3600" b="1">
                <a:latin typeface="Times New Roman" panose="02020603050405020304" charset="0"/>
                <a:cs typeface="Times New Roman" panose="02020603050405020304" charset="0"/>
              </a:endParaRPr>
            </a:p>
          </p:txBody>
        </p:sp>
      </p:grpSp>
      <p:sp>
        <p:nvSpPr>
          <p:cNvPr id="31" name="剪去对角的矩形 30"/>
          <p:cNvSpPr/>
          <p:nvPr/>
        </p:nvSpPr>
        <p:spPr>
          <a:xfrm>
            <a:off x="726440" y="2251710"/>
            <a:ext cx="6436360" cy="742950"/>
          </a:xfrm>
          <a:prstGeom prst="snip2Diag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solidFill>
                  <a:schemeClr val="tx1"/>
                </a:solidFill>
              </a:rPr>
              <a:t>第一节 有机化合物的结构特点</a:t>
            </a:r>
            <a:endParaRPr lang="zh-CN" altLang="en-US" sz="3200" b="1">
              <a:solidFill>
                <a:schemeClr val="tx1"/>
              </a:solidFill>
            </a:endParaRPr>
          </a:p>
        </p:txBody>
      </p:sp>
      <p:sp>
        <p:nvSpPr>
          <p:cNvPr id="34" name="剪去同侧角的矩形 33"/>
          <p:cNvSpPr/>
          <p:nvPr/>
        </p:nvSpPr>
        <p:spPr>
          <a:xfrm>
            <a:off x="3310255" y="3490595"/>
            <a:ext cx="2105660" cy="757555"/>
          </a:xfrm>
          <a:prstGeom prst="snip2Same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solidFill>
                  <a:schemeClr val="tx1"/>
                </a:solidFill>
              </a:rPr>
              <a:t>第三课时</a:t>
            </a:r>
            <a:endParaRPr lang="zh-CN" altLang="en-US" sz="3200" b="1">
              <a:solidFill>
                <a:schemeClr val="tx1"/>
              </a:solidFill>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grpSp>
        <p:nvGrpSpPr>
          <p:cNvPr id="8" name="组合 7"/>
          <p:cNvGrpSpPr/>
          <p:nvPr/>
        </p:nvGrpSpPr>
        <p:grpSpPr>
          <a:xfrm>
            <a:off x="276225" y="930275"/>
            <a:ext cx="4181475" cy="521970"/>
            <a:chOff x="616" y="579"/>
            <a:chExt cx="6585" cy="822"/>
          </a:xfrm>
        </p:grpSpPr>
        <p:sp>
          <p:nvSpPr>
            <p:cNvPr id="9" name="文本框 8"/>
            <p:cNvSpPr txBox="1"/>
            <p:nvPr/>
          </p:nvSpPr>
          <p:spPr>
            <a:xfrm>
              <a:off x="1453" y="579"/>
              <a:ext cx="5748" cy="822"/>
            </a:xfrm>
            <a:prstGeom prst="rect">
              <a:avLst/>
            </a:prstGeom>
            <a:noFill/>
          </p:spPr>
          <p:txBody>
            <a:bodyPr wrap="none" rtlCol="0">
              <a:spAutoFit/>
            </a:bodyPr>
            <a:lstStyle/>
            <a:p>
              <a:pPr algn="l"/>
              <a:r>
                <a:rPr lang="en-US" altLang="zh-CN" sz="2800" b="1" kern="100">
                  <a:solidFill>
                    <a:schemeClr val="tx1"/>
                  </a:solidFill>
                  <a:latin typeface="Times New Roman" panose="02020603050405020304" charset="0"/>
                  <a:ea typeface="宋体-简" panose="02010800040101010101" charset="-122"/>
                  <a:cs typeface="Times New Roman" panose="02020603050405020304" charset="0"/>
                  <a:sym typeface="+mn-ea"/>
                </a:rPr>
                <a:t>4.</a:t>
              </a:r>
              <a:r>
                <a:rPr lang="zh-CN" altLang="en-US" sz="2800" b="1" kern="100">
                  <a:solidFill>
                    <a:srgbClr val="FF0000"/>
                  </a:solidFill>
                  <a:latin typeface="Times New Roman" panose="02020603050405020304" charset="0"/>
                  <a:ea typeface="宋体-简" panose="02010800040101010101" charset="-122"/>
                  <a:cs typeface="Times New Roman" panose="02020603050405020304" charset="0"/>
                  <a:sym typeface="+mn-ea"/>
                </a:rPr>
                <a:t>构造异构</a:t>
              </a:r>
              <a:r>
                <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rPr>
                <a:t>现象的书写</a:t>
              </a:r>
              <a:endPar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endParaRPr>
            </a:p>
          </p:txBody>
        </p:sp>
        <p:sp>
          <p:nvSpPr>
            <p:cNvPr id="131" name="AutoShape 117"/>
            <p:cNvSpPr/>
            <p:nvPr/>
          </p:nvSpPr>
          <p:spPr bwMode="auto">
            <a:xfrm>
              <a:off x="616" y="723"/>
              <a:ext cx="837" cy="631"/>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rPr>
                <a:t>	</a:t>
              </a:r>
              <a:endPar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endParaRPr>
            </a:p>
          </p:txBody>
        </p:sp>
      </p:grpSp>
      <p:sp>
        <p:nvSpPr>
          <p:cNvPr id="4" name="文本框 3"/>
          <p:cNvSpPr txBox="1"/>
          <p:nvPr/>
        </p:nvSpPr>
        <p:spPr>
          <a:xfrm>
            <a:off x="276225" y="1874520"/>
            <a:ext cx="5732145" cy="521970"/>
          </a:xfrm>
          <a:prstGeom prst="rect">
            <a:avLst/>
          </a:prstGeom>
          <a:noFill/>
          <a:ln w="9525">
            <a:noFill/>
          </a:ln>
        </p:spPr>
        <p:txBody>
          <a:bodyPr wrap="square" anchor="t">
            <a:spAutoFit/>
          </a:bodyPr>
          <a:lstStyle/>
          <a:p>
            <a:pPr>
              <a:spcBef>
                <a:spcPct val="50000"/>
              </a:spcBef>
            </a:pPr>
            <a:r>
              <a:rPr lang="zh-CN" altLang="en-US" sz="2800" b="1">
                <a:solidFill>
                  <a:schemeClr val="tx1"/>
                </a:solidFill>
                <a:latin typeface="Times New Roman" panose="02020603050405020304" charset="0"/>
                <a:ea typeface="宋体-简" panose="02010800040101010101" charset="-122"/>
                <a:cs typeface="Times New Roman" panose="02020603050405020304" charset="0"/>
              </a:rPr>
              <a:t>（</a:t>
            </a:r>
            <a:r>
              <a:rPr lang="en-US" altLang="zh-CN" sz="2800" b="1">
                <a:solidFill>
                  <a:schemeClr val="tx1"/>
                </a:solidFill>
                <a:latin typeface="Times New Roman" panose="02020603050405020304" charset="0"/>
                <a:ea typeface="宋体-简" panose="02010800040101010101" charset="-122"/>
                <a:cs typeface="Times New Roman" panose="02020603050405020304" charset="0"/>
              </a:rPr>
              <a:t>1</a:t>
            </a:r>
            <a:r>
              <a:rPr lang="zh-CN" altLang="en-US" sz="2800" b="1">
                <a:solidFill>
                  <a:schemeClr val="tx1"/>
                </a:solidFill>
                <a:latin typeface="Times New Roman" panose="02020603050405020304" charset="0"/>
                <a:ea typeface="宋体-简" panose="02010800040101010101" charset="-122"/>
                <a:cs typeface="Times New Roman" panose="02020603050405020304" charset="0"/>
              </a:rPr>
              <a:t>）碳架异构</a:t>
            </a:r>
            <a:endParaRPr lang="zh-CN" altLang="en-US" sz="2800" b="1">
              <a:solidFill>
                <a:schemeClr val="tx1"/>
              </a:solidFill>
              <a:latin typeface="Times New Roman" panose="02020603050405020304" charset="0"/>
              <a:ea typeface="宋体-简" panose="02010800040101010101" charset="-122"/>
              <a:cs typeface="Times New Roman" panose="02020603050405020304" charset="0"/>
            </a:endParaRPr>
          </a:p>
        </p:txBody>
      </p:sp>
      <p:sp>
        <p:nvSpPr>
          <p:cNvPr id="24" name="Rectangle 2"/>
          <p:cNvSpPr>
            <a:spLocks noChangeArrowheads="1"/>
          </p:cNvSpPr>
          <p:nvPr/>
        </p:nvSpPr>
        <p:spPr bwMode="auto">
          <a:xfrm>
            <a:off x="1162050" y="2998470"/>
            <a:ext cx="2941320" cy="2676525"/>
          </a:xfrm>
          <a:prstGeom prst="rect">
            <a:avLst/>
          </a:prstGeom>
          <a:ln w="25400" cmpd="sng">
            <a:solidFill>
              <a:srgbClr val="00B0F0"/>
            </a:solidFill>
            <a:prstDash val="dashDot"/>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spAutoFit/>
          </a:bodyPr>
          <a:lstStyle>
            <a:lvl1pPr indent="133350" eaLnBrk="0" fontAlgn="base" hangingPunct="0">
              <a:spcBef>
                <a:spcPct val="0"/>
              </a:spcBef>
              <a:spcAft>
                <a:spcPct val="0"/>
              </a:spcAft>
              <a:tabLst>
                <a:tab pos="2339975" algn=""/>
              </a:tabLst>
              <a:defRPr>
                <a:solidFill>
                  <a:schemeClr val="tx1"/>
                </a:solidFill>
                <a:latin typeface="Arial" panose="020B0604020202020204" pitchFamily="34" charset="0"/>
              </a:defRPr>
            </a:lvl1pPr>
            <a:lvl2pPr eaLnBrk="0" fontAlgn="base" hangingPunct="0">
              <a:spcBef>
                <a:spcPct val="0"/>
              </a:spcBef>
              <a:spcAft>
                <a:spcPct val="0"/>
              </a:spcAft>
              <a:tabLst>
                <a:tab pos="2339975" algn="l"/>
              </a:tabLst>
              <a:defRPr>
                <a:solidFill>
                  <a:schemeClr val="tx1"/>
                </a:solidFill>
                <a:latin typeface="Arial" panose="020B0604020202020204" pitchFamily="34" charset="0"/>
              </a:defRPr>
            </a:lvl2pPr>
            <a:lvl3pPr eaLnBrk="0" fontAlgn="base" hangingPunct="0">
              <a:spcBef>
                <a:spcPct val="0"/>
              </a:spcBef>
              <a:spcAft>
                <a:spcPct val="0"/>
              </a:spcAft>
              <a:tabLst>
                <a:tab pos="2339975" algn=""/>
              </a:tabLst>
              <a:defRPr>
                <a:solidFill>
                  <a:schemeClr val="tx1"/>
                </a:solidFill>
                <a:latin typeface="Arial" panose="020B0604020202020204" pitchFamily="34" charset="0"/>
              </a:defRPr>
            </a:lvl3pPr>
            <a:lvl4pPr eaLnBrk="0" fontAlgn="base" hangingPunct="0">
              <a:spcBef>
                <a:spcPct val="0"/>
              </a:spcBef>
              <a:spcAft>
                <a:spcPct val="0"/>
              </a:spcAft>
              <a:tabLst>
                <a:tab pos="2339975" algn="l"/>
              </a:tabLst>
              <a:defRPr>
                <a:solidFill>
                  <a:schemeClr val="tx1"/>
                </a:solidFill>
                <a:latin typeface="Arial" panose="020B0604020202020204" pitchFamily="34" charset="0"/>
              </a:defRPr>
            </a:lvl4pPr>
            <a:lvl5pPr eaLnBrk="0" fontAlgn="base" hangingPunct="0">
              <a:spcBef>
                <a:spcPct val="0"/>
              </a:spcBef>
              <a:spcAft>
                <a:spcPct val="0"/>
              </a:spcAft>
              <a:tabLst>
                <a:tab pos="2339975" algn=""/>
              </a:tabLst>
              <a:defRPr>
                <a:solidFill>
                  <a:schemeClr val="tx1"/>
                </a:solidFill>
                <a:latin typeface="Arial" panose="020B0604020202020204" pitchFamily="34" charset="0"/>
              </a:defRPr>
            </a:lvl5pPr>
            <a:lvl6pPr eaLnBrk="0" fontAlgn="base" hangingPunct="0">
              <a:spcBef>
                <a:spcPct val="0"/>
              </a:spcBef>
              <a:spcAft>
                <a:spcPct val="0"/>
              </a:spcAft>
              <a:tabLst>
                <a:tab pos="2339975" algn="l"/>
              </a:tabLst>
              <a:defRPr>
                <a:solidFill>
                  <a:schemeClr val="tx1"/>
                </a:solidFill>
                <a:latin typeface="Arial" panose="020B0604020202020204" pitchFamily="34" charset="0"/>
              </a:defRPr>
            </a:lvl6pPr>
            <a:lvl7pPr eaLnBrk="0" fontAlgn="base" hangingPunct="0">
              <a:spcBef>
                <a:spcPct val="0"/>
              </a:spcBef>
              <a:spcAft>
                <a:spcPct val="0"/>
              </a:spcAft>
              <a:tabLst>
                <a:tab pos="2339975" algn="l"/>
              </a:tabLst>
              <a:defRPr>
                <a:solidFill>
                  <a:schemeClr val="tx1"/>
                </a:solidFill>
                <a:latin typeface="Arial" panose="020B0604020202020204" pitchFamily="34" charset="0"/>
              </a:defRPr>
            </a:lvl7pPr>
            <a:lvl8pPr eaLnBrk="0" fontAlgn="base" hangingPunct="0">
              <a:spcBef>
                <a:spcPct val="0"/>
              </a:spcBef>
              <a:spcAft>
                <a:spcPct val="0"/>
              </a:spcAft>
              <a:tabLst>
                <a:tab pos="2339975" algn="l"/>
              </a:tabLst>
              <a:defRPr>
                <a:solidFill>
                  <a:schemeClr val="tx1"/>
                </a:solidFill>
                <a:latin typeface="Arial" panose="020B0604020202020204" pitchFamily="34" charset="0"/>
              </a:defRPr>
            </a:lvl8pPr>
            <a:lvl9pPr eaLnBrk="0" fontAlgn="base" hangingPunct="0">
              <a:spcBef>
                <a:spcPct val="0"/>
              </a:spcBef>
              <a:spcAft>
                <a:spcPct val="0"/>
              </a:spcAft>
              <a:tabLst>
                <a:tab pos="2339975" algn=""/>
              </a:tabLst>
              <a:defRPr>
                <a:solidFill>
                  <a:schemeClr val="tx1"/>
                </a:solidFill>
                <a:latin typeface="Arial" panose="020B0604020202020204" pitchFamily="34" charset="0"/>
              </a:defRPr>
            </a:lvl9pPr>
          </a:lstStyle>
          <a:p>
            <a:pPr marL="0" marR="0" lvl="0" indent="133350" algn="l" defTabSz="914400" rtl="0" eaLnBrk="0" fontAlgn="base" latinLnBrk="0" hangingPunct="0">
              <a:lnSpc>
                <a:spcPct val="150000"/>
              </a:lnSpc>
              <a:spcBef>
                <a:spcPct val="0"/>
              </a:spcBef>
              <a:spcAft>
                <a:spcPct val="0"/>
              </a:spcAft>
              <a:buClrTx/>
              <a:buSzTx/>
              <a:buFontTx/>
              <a:buNone/>
              <a:tabLst>
                <a:tab pos="2339975" algn=""/>
              </a:tabLst>
            </a:pPr>
            <a:r>
              <a:rPr kumimoji="0" lang="zh-CN" altLang="en-US" sz="2800" b="0" i="0" u="none" strike="noStrike" cap="none" normalizeH="0" baseline="0">
                <a:ln>
                  <a:noFill/>
                </a:ln>
                <a:solidFill>
                  <a:schemeClr val="tx1"/>
                </a:solidFill>
                <a:effectLst/>
                <a:latin typeface="+mn-ea"/>
                <a:cs typeface="Times New Roman" panose="02020603050405020304" charset="0"/>
              </a:rPr>
              <a:t>主链由长到短，</a:t>
            </a:r>
            <a:endParaRPr kumimoji="0" lang="zh-CN" altLang="en-US" sz="2800" b="0" i="0" u="none" strike="noStrike" cap="none" normalizeH="0" baseline="0">
              <a:ln>
                <a:noFill/>
              </a:ln>
              <a:solidFill>
                <a:schemeClr val="tx1"/>
              </a:solidFill>
              <a:effectLst/>
              <a:latin typeface="+mn-ea"/>
              <a:cs typeface="Times New Roman" panose="02020603050405020304" charset="0"/>
            </a:endParaRPr>
          </a:p>
          <a:p>
            <a:pPr marL="0" marR="0" lvl="0" indent="133350" algn="l" defTabSz="914400" rtl="0" eaLnBrk="0" fontAlgn="base" latinLnBrk="0" hangingPunct="0">
              <a:lnSpc>
                <a:spcPct val="150000"/>
              </a:lnSpc>
              <a:spcBef>
                <a:spcPct val="0"/>
              </a:spcBef>
              <a:spcAft>
                <a:spcPct val="0"/>
              </a:spcAft>
              <a:buClrTx/>
              <a:buSzTx/>
              <a:buFontTx/>
              <a:buNone/>
              <a:tabLst>
                <a:tab pos="2339975" algn="l"/>
              </a:tabLst>
            </a:pPr>
            <a:r>
              <a:rPr kumimoji="0" lang="zh-CN" altLang="en-US" sz="2800" b="0" i="0" u="none" strike="noStrike" cap="none" normalizeH="0" baseline="0">
                <a:ln>
                  <a:noFill/>
                </a:ln>
                <a:solidFill>
                  <a:schemeClr val="tx1"/>
                </a:solidFill>
                <a:effectLst/>
                <a:latin typeface="+mn-ea"/>
                <a:cs typeface="Times New Roman" panose="02020603050405020304" charset="0"/>
              </a:rPr>
              <a:t>支链由整到散，</a:t>
            </a:r>
            <a:endParaRPr kumimoji="0" lang="zh-CN" altLang="en-US" sz="2800" b="0" i="0" u="none" strike="noStrike" cap="none" normalizeH="0" baseline="0">
              <a:ln>
                <a:noFill/>
              </a:ln>
              <a:solidFill>
                <a:schemeClr val="tx1"/>
              </a:solidFill>
              <a:effectLst/>
              <a:latin typeface="+mn-ea"/>
              <a:cs typeface="Times New Roman" panose="02020603050405020304" charset="0"/>
            </a:endParaRPr>
          </a:p>
          <a:p>
            <a:pPr marL="0" marR="0" lvl="0" indent="133350" algn="l" defTabSz="914400" rtl="0" eaLnBrk="0" fontAlgn="base" latinLnBrk="0" hangingPunct="0">
              <a:lnSpc>
                <a:spcPct val="150000"/>
              </a:lnSpc>
              <a:spcBef>
                <a:spcPct val="0"/>
              </a:spcBef>
              <a:spcAft>
                <a:spcPct val="0"/>
              </a:spcAft>
              <a:buClrTx/>
              <a:buSzTx/>
              <a:buFontTx/>
              <a:buNone/>
              <a:tabLst>
                <a:tab pos="2339975" algn="l"/>
              </a:tabLst>
            </a:pPr>
            <a:r>
              <a:rPr kumimoji="0" lang="zh-CN" altLang="en-US" sz="2800" b="0" i="0" u="none" strike="noStrike" cap="none" normalizeH="0" baseline="0">
                <a:ln>
                  <a:noFill/>
                </a:ln>
                <a:solidFill>
                  <a:schemeClr val="tx1"/>
                </a:solidFill>
                <a:effectLst/>
                <a:latin typeface="+mn-ea"/>
                <a:cs typeface="Times New Roman" panose="02020603050405020304" charset="0"/>
              </a:rPr>
              <a:t>位置由心到边，</a:t>
            </a:r>
            <a:endParaRPr kumimoji="0" lang="zh-CN" altLang="en-US" sz="2800" b="0" i="0" u="none" strike="noStrike" cap="none" normalizeH="0" baseline="0">
              <a:ln>
                <a:noFill/>
              </a:ln>
              <a:solidFill>
                <a:schemeClr val="tx1"/>
              </a:solidFill>
              <a:effectLst/>
              <a:latin typeface="+mn-ea"/>
              <a:cs typeface="Times New Roman" panose="02020603050405020304" charset="0"/>
            </a:endParaRPr>
          </a:p>
          <a:p>
            <a:pPr marL="0" marR="0" lvl="0" indent="133350" algn="l" defTabSz="914400" rtl="0" eaLnBrk="0" fontAlgn="base" latinLnBrk="0" hangingPunct="0">
              <a:lnSpc>
                <a:spcPct val="150000"/>
              </a:lnSpc>
              <a:spcBef>
                <a:spcPct val="0"/>
              </a:spcBef>
              <a:spcAft>
                <a:spcPct val="0"/>
              </a:spcAft>
              <a:buClrTx/>
              <a:buSzTx/>
              <a:buFontTx/>
              <a:buNone/>
              <a:tabLst>
                <a:tab pos="2339975" algn="l"/>
              </a:tabLst>
            </a:pPr>
            <a:r>
              <a:rPr kumimoji="0" lang="zh-CN" altLang="en-US" sz="2800" b="0" i="0" u="none" strike="noStrike" cap="none" normalizeH="0" baseline="0">
                <a:ln>
                  <a:noFill/>
                </a:ln>
                <a:solidFill>
                  <a:schemeClr val="tx1"/>
                </a:solidFill>
                <a:effectLst/>
                <a:latin typeface="+mn-ea"/>
                <a:cs typeface="Times New Roman" panose="02020603050405020304" charset="0"/>
              </a:rPr>
              <a:t>排布由邻到间。</a:t>
            </a:r>
            <a:endParaRPr kumimoji="0" lang="zh-CN" altLang="en-US" sz="2800" b="0" i="0" u="none" strike="noStrike" cap="none" normalizeH="0" baseline="0">
              <a:ln>
                <a:noFill/>
              </a:ln>
              <a:solidFill>
                <a:schemeClr val="tx1"/>
              </a:solidFill>
              <a:effectLst/>
              <a:latin typeface="+mn-ea"/>
              <a:cs typeface="Times New Roman" panose="02020603050405020304" charset="0"/>
            </a:endParaRPr>
          </a:p>
        </p:txBody>
      </p:sp>
      <p:pic>
        <p:nvPicPr>
          <p:cNvPr id="5" name="图片 10"/>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5575935" y="795020"/>
            <a:ext cx="6683375" cy="5905500"/>
          </a:xfrm>
          <a:prstGeom prst="rect">
            <a:avLst/>
          </a:prstGeom>
          <a:noFill/>
          <a:extLst>
            <a:ext uri="{909E8E84-426E-40DD-AFC4-6F175D3DCCD1}">
              <a14:hiddenFill xmlns:a14="http://schemas.microsoft.com/office/drawing/2010/main">
                <a:solidFill>
                  <a:srgbClr val="FFFFFF"/>
                </a:solidFill>
              </a14:hiddenFill>
            </a:ext>
          </a:extLst>
        </p:spPr>
      </p:pic>
      <p:sp>
        <p:nvSpPr>
          <p:cNvPr id="6" name="文本框 5"/>
          <p:cNvSpPr txBox="1"/>
          <p:nvPr/>
        </p:nvSpPr>
        <p:spPr>
          <a:xfrm>
            <a:off x="1510030" y="2476500"/>
            <a:ext cx="1964055" cy="521970"/>
          </a:xfrm>
          <a:prstGeom prst="rect">
            <a:avLst/>
          </a:prstGeom>
          <a:noFill/>
        </p:spPr>
        <p:txBody>
          <a:bodyPr wrap="none" rtlCol="0" anchor="t">
            <a:spAutoFit/>
          </a:bodyPr>
          <a:lstStyle/>
          <a:p>
            <a:r>
              <a:rPr lang="zh-CN" altLang="en-US" sz="2800" b="1">
                <a:solidFill>
                  <a:srgbClr val="CC0000"/>
                </a:solidFill>
                <a:latin typeface="Times New Roman" panose="02020603050405020304" charset="0"/>
                <a:sym typeface="+mn-ea"/>
              </a:rPr>
              <a:t>降碳对称法</a:t>
            </a:r>
            <a:endParaRPr lang="zh-CN" altLang="en-US" sz="2800" b="1">
              <a:solidFill>
                <a:srgbClr val="CC0000"/>
              </a:solidFill>
              <a:latin typeface="Times New Roman" panose="02020603050405020304" charset="0"/>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sp>
        <p:nvSpPr>
          <p:cNvPr id="24" name="文本框 23"/>
          <p:cNvSpPr txBox="1"/>
          <p:nvPr/>
        </p:nvSpPr>
        <p:spPr>
          <a:xfrm>
            <a:off x="1844596" y="2048085"/>
            <a:ext cx="6094520" cy="576248"/>
          </a:xfrm>
          <a:prstGeom prst="rect">
            <a:avLst/>
          </a:prstGeom>
          <a:noFill/>
        </p:spPr>
        <p:txBody>
          <a:bodyPr wrap="square">
            <a:spAutoFit/>
          </a:bodyPr>
          <a:lstStyle/>
          <a:p>
            <a:pPr algn="just">
              <a:lnSpc>
                <a:spcPct val="150000"/>
              </a:lnSpc>
              <a:tabLst>
                <a:tab pos="1350645" algn="l"/>
                <a:tab pos="2700655" algn=""/>
                <a:tab pos="4050665" algn=""/>
              </a:tabLst>
            </a:pPr>
            <a:r>
              <a:rPr lang="en-US" altLang="zh-CN" sz="2400" kern="100">
                <a:effectLst/>
                <a:latin typeface="Times New Roman" panose="02020603050405020304" charset="0"/>
                <a:ea typeface="宋体" panose="02010600030101010101" pitchFamily="2" charset="-122"/>
                <a:cs typeface="Courier New" panose="02070309020205020404" pitchFamily="49" charset="0"/>
              </a:rPr>
              <a:t>C—C—C—C—C—C—C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nvGrpSpPr>
          <p:cNvPr id="29" name="组合 28"/>
          <p:cNvGrpSpPr/>
          <p:nvPr/>
        </p:nvGrpSpPr>
        <p:grpSpPr>
          <a:xfrm>
            <a:off x="1844735" y="4858129"/>
            <a:ext cx="9141714" cy="1121861"/>
            <a:chOff x="1389888" y="2126006"/>
            <a:chExt cx="9141714" cy="1121861"/>
          </a:xfrm>
        </p:grpSpPr>
        <p:sp>
          <p:nvSpPr>
            <p:cNvPr id="30" name="文本框 29"/>
            <p:cNvSpPr txBox="1"/>
            <p:nvPr/>
          </p:nvSpPr>
          <p:spPr>
            <a:xfrm>
              <a:off x="1389888" y="2126006"/>
              <a:ext cx="5980176" cy="46166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cxnSp>
          <p:nvCxnSpPr>
            <p:cNvPr id="31" name="直接连接符 30"/>
            <p:cNvCxnSpPr/>
            <p:nvPr/>
          </p:nvCxnSpPr>
          <p:spPr>
            <a:xfrm flipH="1">
              <a:off x="2082074" y="2449260"/>
              <a:ext cx="0" cy="320040"/>
            </a:xfrm>
            <a:prstGeom prst="line">
              <a:avLst/>
            </a:prstGeom>
          </p:spPr>
          <p:style>
            <a:lnRef idx="1">
              <a:schemeClr val="dk1"/>
            </a:lnRef>
            <a:fillRef idx="0">
              <a:schemeClr val="dk1"/>
            </a:fillRef>
            <a:effectRef idx="0">
              <a:schemeClr val="dk1"/>
            </a:effectRef>
            <a:fontRef idx="minor">
              <a:schemeClr val="tx1"/>
            </a:fontRef>
          </p:style>
        </p:cxnSp>
        <p:sp>
          <p:nvSpPr>
            <p:cNvPr id="32" name="文本框 31"/>
            <p:cNvSpPr txBox="1"/>
            <p:nvPr/>
          </p:nvSpPr>
          <p:spPr>
            <a:xfrm>
              <a:off x="1835327" y="2705257"/>
              <a:ext cx="493494" cy="461665"/>
            </a:xfrm>
            <a:prstGeom prst="rect">
              <a:avLst/>
            </a:prstGeom>
            <a:noFill/>
          </p:spPr>
          <p:txBody>
            <a:bodyPr wrap="square">
              <a:spAutoFit/>
            </a:bodyPr>
            <a:lstStyle/>
            <a:p>
              <a:pPr algn="ctr"/>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sp>
          <p:nvSpPr>
            <p:cNvPr id="33" name="文本框 32"/>
            <p:cNvSpPr txBox="1"/>
            <p:nvPr/>
          </p:nvSpPr>
          <p:spPr>
            <a:xfrm>
              <a:off x="4551426" y="2126006"/>
              <a:ext cx="5980176" cy="46166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cxnSp>
          <p:nvCxnSpPr>
            <p:cNvPr id="34" name="直接连接符 33"/>
            <p:cNvCxnSpPr/>
            <p:nvPr/>
          </p:nvCxnSpPr>
          <p:spPr>
            <a:xfrm flipH="1">
              <a:off x="5765358" y="2486471"/>
              <a:ext cx="0" cy="320040"/>
            </a:xfrm>
            <a:prstGeom prst="line">
              <a:avLst/>
            </a:prstGeom>
          </p:spPr>
          <p:style>
            <a:lnRef idx="1">
              <a:schemeClr val="dk1"/>
            </a:lnRef>
            <a:fillRef idx="0">
              <a:schemeClr val="dk1"/>
            </a:fillRef>
            <a:effectRef idx="0">
              <a:schemeClr val="dk1"/>
            </a:effectRef>
            <a:fontRef idx="minor">
              <a:schemeClr val="tx1"/>
            </a:fontRef>
          </p:style>
        </p:cxnSp>
        <p:sp>
          <p:nvSpPr>
            <p:cNvPr id="35" name="文本框 34"/>
            <p:cNvSpPr txBox="1"/>
            <p:nvPr/>
          </p:nvSpPr>
          <p:spPr>
            <a:xfrm>
              <a:off x="5565357" y="2786202"/>
              <a:ext cx="493494" cy="461665"/>
            </a:xfrm>
            <a:prstGeom prst="rect">
              <a:avLst/>
            </a:prstGeom>
            <a:noFill/>
          </p:spPr>
          <p:txBody>
            <a:bodyPr wrap="square">
              <a:spAutoFit/>
            </a:bodyPr>
            <a:lstStyle/>
            <a:p>
              <a:pPr algn="ctr"/>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cxnSp>
        <p:nvCxnSpPr>
          <p:cNvPr id="6" name="直接连接符 5"/>
          <p:cNvCxnSpPr/>
          <p:nvPr/>
        </p:nvCxnSpPr>
        <p:spPr>
          <a:xfrm flipH="1">
            <a:off x="3390033" y="2973837"/>
            <a:ext cx="840" cy="1601666"/>
          </a:xfrm>
          <a:prstGeom prst="line">
            <a:avLst/>
          </a:prstGeom>
          <a:ln w="28575">
            <a:prstDash val="sysDash"/>
          </a:ln>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1865630" y="3429635"/>
            <a:ext cx="3289935" cy="46037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grpSp>
        <p:nvGrpSpPr>
          <p:cNvPr id="3" name="组合 2"/>
          <p:cNvGrpSpPr/>
          <p:nvPr/>
        </p:nvGrpSpPr>
        <p:grpSpPr>
          <a:xfrm>
            <a:off x="240030" y="937260"/>
            <a:ext cx="6226810" cy="797560"/>
            <a:chOff x="326" y="1377"/>
            <a:chExt cx="9806" cy="1256"/>
          </a:xfrm>
        </p:grpSpPr>
        <p:sp>
          <p:nvSpPr>
            <p:cNvPr id="10" name="文本框 9"/>
            <p:cNvSpPr txBox="1"/>
            <p:nvPr/>
          </p:nvSpPr>
          <p:spPr>
            <a:xfrm>
              <a:off x="1738" y="1472"/>
              <a:ext cx="8394" cy="1161"/>
            </a:xfrm>
            <a:prstGeom prst="rect">
              <a:avLst/>
            </a:prstGeom>
            <a:noFill/>
          </p:spPr>
          <p:txBody>
            <a:bodyPr wrap="none" rtlCol="0">
              <a:spAutoFit/>
            </a:bodyPr>
            <a:lstStyle/>
            <a:p>
              <a:pPr algn="l">
                <a:lnSpc>
                  <a:spcPct val="150000"/>
                </a:lnSpc>
                <a:tabLst>
                  <a:tab pos="1114425" algn="l"/>
                </a:tabLst>
              </a:pPr>
              <a:r>
                <a:rPr lang="zh-CN" altLang="zh-CN" sz="2800" b="1" kern="100">
                  <a:effectLst/>
                  <a:latin typeface="Times New Roman" panose="02020603050405020304" charset="0"/>
                  <a:ea typeface="宋体-简" panose="02010800040101010101" charset="-122"/>
                  <a:cs typeface="Times New Roman" panose="02020603050405020304" charset="0"/>
                  <a:sym typeface="+mn-ea"/>
                </a:rPr>
                <a:t>写出分子式为</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C</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7</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H</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16</a:t>
              </a:r>
              <a:r>
                <a:rPr lang="zh-CN" altLang="zh-CN" sz="2800" b="1" kern="100">
                  <a:effectLst/>
                  <a:latin typeface="Times New Roman" panose="02020603050405020304" charset="0"/>
                  <a:ea typeface="宋体-简" panose="02010800040101010101" charset="-122"/>
                  <a:cs typeface="Times New Roman" panose="02020603050405020304" charset="0"/>
                  <a:sym typeface="+mn-ea"/>
                </a:rPr>
                <a:t>的同分异构体</a:t>
              </a:r>
              <a:endParaRPr lang="zh-CN" altLang="en-US" sz="2800" b="1"/>
            </a:p>
          </p:txBody>
        </p:sp>
        <p:pic>
          <p:nvPicPr>
            <p:cNvPr id="11" name="图片 10" descr="000bb2c200df9f693221251736f9c4dd"/>
            <p:cNvPicPr>
              <a:picLocks noChangeAspect="1"/>
            </p:cNvPicPr>
            <p:nvPr/>
          </p:nvPicPr>
          <p:blipFill>
            <a:blip r:embed="rId1"/>
            <a:stretch>
              <a:fillRect/>
            </a:stretch>
          </p:blipFill>
          <p:spPr>
            <a:xfrm>
              <a:off x="326" y="1377"/>
              <a:ext cx="1256" cy="1256"/>
            </a:xfrm>
            <a:prstGeom prst="rect">
              <a:avLst/>
            </a:prstGeom>
          </p:spPr>
        </p:pic>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1000"/>
                                        <p:tgtEl>
                                          <p:spTgt spid="36"/>
                                        </p:tgtEl>
                                      </p:cBhvr>
                                    </p:animEffect>
                                    <p:anim calcmode="lin" valueType="num">
                                      <p:cBhvr>
                                        <p:cTn id="18" dur="1000" fill="hold"/>
                                        <p:tgtEl>
                                          <p:spTgt spid="36"/>
                                        </p:tgtEl>
                                        <p:attrNameLst>
                                          <p:attrName>ppt_x</p:attrName>
                                        </p:attrNameLst>
                                      </p:cBhvr>
                                      <p:tavLst>
                                        <p:tav tm="0">
                                          <p:val>
                                            <p:strVal val="#ppt_x"/>
                                          </p:val>
                                        </p:tav>
                                        <p:tav tm="100000">
                                          <p:val>
                                            <p:strVal val="#ppt_x"/>
                                          </p:val>
                                        </p:tav>
                                      </p:tavLst>
                                    </p:anim>
                                    <p:anim calcmode="lin" valueType="num">
                                      <p:cBhvr>
                                        <p:cTn id="19"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sp>
        <p:nvSpPr>
          <p:cNvPr id="25" name="Rectangle 17"/>
          <p:cNvSpPr>
            <a:spLocks noChangeArrowheads="1"/>
          </p:cNvSpPr>
          <p:nvPr/>
        </p:nvSpPr>
        <p:spPr bwMode="auto">
          <a:xfrm>
            <a:off x="-69215" y="321278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3200" b="1">
                <a:solidFill>
                  <a:schemeClr val="tx1"/>
                </a:solidFill>
                <a:latin typeface="Arial" panose="020B0604020202020204" pitchFamily="34" charset="0"/>
                <a:ea typeface="宋体" panose="02010600030101010101" pitchFamily="2" charset="-122"/>
              </a:defRPr>
            </a:lvl1pPr>
            <a:lvl2pPr eaLnBrk="0" hangingPunct="0">
              <a:defRPr sz="3200" b="1">
                <a:solidFill>
                  <a:schemeClr val="tx1"/>
                </a:solidFill>
                <a:latin typeface="Arial" panose="020B0604020202020204" pitchFamily="34" charset="0"/>
                <a:ea typeface="宋体" panose="02010600030101010101" pitchFamily="2" charset="-122"/>
              </a:defRPr>
            </a:lvl2pPr>
            <a:lvl3pPr eaLnBrk="0" hangingPunct="0">
              <a:defRPr sz="3200" b="1">
                <a:solidFill>
                  <a:schemeClr val="tx1"/>
                </a:solidFill>
                <a:latin typeface="Arial" panose="020B0604020202020204" pitchFamily="34" charset="0"/>
                <a:ea typeface="宋体" panose="02010600030101010101" pitchFamily="2" charset="-122"/>
              </a:defRPr>
            </a:lvl3pPr>
            <a:lvl4pPr eaLnBrk="0" hangingPunct="0">
              <a:defRPr sz="3200" b="1">
                <a:solidFill>
                  <a:schemeClr val="tx1"/>
                </a:solidFill>
                <a:latin typeface="Arial" panose="020B0604020202020204" pitchFamily="34" charset="0"/>
                <a:ea typeface="宋体" panose="02010600030101010101" pitchFamily="2" charset="-122"/>
              </a:defRPr>
            </a:lvl4pPr>
            <a:lvl5pPr eaLnBrk="0" hangingPunct="0">
              <a:defRPr sz="3200" b="1">
                <a:solidFill>
                  <a:schemeClr val="tx1"/>
                </a:solidFill>
                <a:latin typeface="Arial" panose="020B0604020202020204" pitchFamily="34" charset="0"/>
                <a:ea typeface="宋体" panose="02010600030101010101" pitchFamily="2" charset="-122"/>
              </a:defRPr>
            </a:lvl5pPr>
            <a:lvl6pPr eaLnBrk="0" fontAlgn="base" hangingPunct="0">
              <a:spcBef>
                <a:spcPct val="0"/>
              </a:spcBef>
              <a:spcAft>
                <a:spcPct val="0"/>
              </a:spcAft>
              <a:buSzTx/>
              <a:defRPr sz="3200" b="1">
                <a:solidFill>
                  <a:schemeClr val="tx1"/>
                </a:solidFill>
                <a:latin typeface="Arial" panose="020B0604020202020204" pitchFamily="34" charset="0"/>
                <a:ea typeface="宋体" panose="02010600030101010101" pitchFamily="2" charset="-122"/>
              </a:defRPr>
            </a:lvl6pPr>
            <a:lvl7pPr eaLnBrk="0" fontAlgn="base" hangingPunct="0">
              <a:spcBef>
                <a:spcPct val="0"/>
              </a:spcBef>
              <a:spcAft>
                <a:spcPct val="0"/>
              </a:spcAft>
              <a:buSzTx/>
              <a:defRPr sz="3200" b="1">
                <a:solidFill>
                  <a:schemeClr val="tx1"/>
                </a:solidFill>
                <a:latin typeface="Arial" panose="020B0604020202020204" pitchFamily="34" charset="0"/>
                <a:ea typeface="宋体" panose="02010600030101010101" pitchFamily="2" charset="-122"/>
              </a:defRPr>
            </a:lvl7pPr>
            <a:lvl8pPr eaLnBrk="0" fontAlgn="base" hangingPunct="0">
              <a:spcBef>
                <a:spcPct val="0"/>
              </a:spcBef>
              <a:spcAft>
                <a:spcPct val="0"/>
              </a:spcAft>
              <a:buSzTx/>
              <a:defRPr sz="3200" b="1">
                <a:solidFill>
                  <a:schemeClr val="tx1"/>
                </a:solidFill>
                <a:latin typeface="Arial" panose="020B0604020202020204" pitchFamily="34" charset="0"/>
                <a:ea typeface="宋体" panose="02010600030101010101" pitchFamily="2" charset="-122"/>
              </a:defRPr>
            </a:lvl8pPr>
            <a:lvl9pPr eaLnBrk="0" fontAlgn="base" hangingPunct="0">
              <a:spcBef>
                <a:spcPct val="0"/>
              </a:spcBef>
              <a:spcAft>
                <a:spcPct val="0"/>
              </a:spcAft>
              <a:buSzTx/>
              <a:defRPr sz="3200" b="1">
                <a:solidFill>
                  <a:schemeClr val="tx1"/>
                </a:solidFill>
                <a:latin typeface="Arial" panose="020B0604020202020204" pitchFamily="34" charset="0"/>
                <a:ea typeface="宋体" panose="02010600030101010101" pitchFamily="2" charset="-122"/>
              </a:defRPr>
            </a:lvl9pPr>
          </a:lstStyle>
          <a:p>
            <a:pPr eaLnBrk="1" hangingPunct="1"/>
            <a:endParaRPr lang="zh-CN" altLang="en-US">
              <a:latin typeface="Times New Roman" panose="02020603050405020304" charset="0"/>
              <a:ea typeface="+mn-ea"/>
              <a:cs typeface="Times New Roman" panose="02020603050405020304" charset="0"/>
            </a:endParaRPr>
          </a:p>
        </p:txBody>
      </p:sp>
      <p:sp>
        <p:nvSpPr>
          <p:cNvPr id="4" name="Rectangle 3"/>
          <p:cNvSpPr>
            <a:spLocks noChangeArrowheads="1"/>
          </p:cNvSpPr>
          <p:nvPr/>
        </p:nvSpPr>
        <p:spPr bwMode="auto">
          <a:xfrm>
            <a:off x="310719" y="4147000"/>
            <a:ext cx="18473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sz="2400">
              <a:latin typeface="Times New Roman" panose="02020603050405020304" charset="0"/>
              <a:cs typeface="Times New Roman" panose="02020603050405020304" charset="0"/>
            </a:endParaRPr>
          </a:p>
        </p:txBody>
      </p:sp>
      <p:cxnSp>
        <p:nvCxnSpPr>
          <p:cNvPr id="6" name="直接连接符 5"/>
          <p:cNvCxnSpPr/>
          <p:nvPr/>
        </p:nvCxnSpPr>
        <p:spPr>
          <a:xfrm flipH="1">
            <a:off x="1605505" y="2385517"/>
            <a:ext cx="840" cy="1601666"/>
          </a:xfrm>
          <a:prstGeom prst="line">
            <a:avLst/>
          </a:prstGeom>
          <a:ln w="28575">
            <a:prstDash val="sysDash"/>
          </a:ln>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445770" y="2862580"/>
            <a:ext cx="3032125" cy="46037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grpSp>
        <p:nvGrpSpPr>
          <p:cNvPr id="38" name="组合 37"/>
          <p:cNvGrpSpPr/>
          <p:nvPr/>
        </p:nvGrpSpPr>
        <p:grpSpPr>
          <a:xfrm>
            <a:off x="5276460" y="2458498"/>
            <a:ext cx="5980176" cy="1529725"/>
            <a:chOff x="1249680" y="3799601"/>
            <a:chExt cx="5980176" cy="1529725"/>
          </a:xfrm>
        </p:grpSpPr>
        <p:grpSp>
          <p:nvGrpSpPr>
            <p:cNvPr id="41" name="组合 40"/>
            <p:cNvGrpSpPr/>
            <p:nvPr/>
          </p:nvGrpSpPr>
          <p:grpSpPr>
            <a:xfrm>
              <a:off x="1249680" y="3799601"/>
              <a:ext cx="5980176" cy="1529725"/>
              <a:chOff x="1389888" y="2143562"/>
              <a:chExt cx="5980176" cy="1529725"/>
            </a:xfrm>
          </p:grpSpPr>
          <p:sp>
            <p:nvSpPr>
              <p:cNvPr id="44" name="文本框 43"/>
              <p:cNvSpPr txBox="1"/>
              <p:nvPr/>
            </p:nvSpPr>
            <p:spPr>
              <a:xfrm>
                <a:off x="1389888" y="2143562"/>
                <a:ext cx="5980176" cy="46166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Times New Roman" panose="02020603050405020304"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Times New Roman" panose="02020603050405020304"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Times New Roman" panose="02020603050405020304"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Times New Roman" panose="02020603050405020304"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Times New Roman" panose="02020603050405020304" charset="0"/>
                  </a:rPr>
                  <a:t>C</a:t>
                </a:r>
                <a:endParaRPr lang="zh-CN" altLang="en-US" sz="2400">
                  <a:latin typeface="Times New Roman" panose="02020603050405020304" charset="0"/>
                  <a:cs typeface="Times New Roman" panose="02020603050405020304" charset="0"/>
                </a:endParaRPr>
              </a:p>
            </p:txBody>
          </p:sp>
          <p:cxnSp>
            <p:nvCxnSpPr>
              <p:cNvPr id="45" name="直接连接符 44"/>
              <p:cNvCxnSpPr/>
              <p:nvPr/>
            </p:nvCxnSpPr>
            <p:spPr>
              <a:xfrm flipH="1">
                <a:off x="2625585" y="2474426"/>
                <a:ext cx="0" cy="3200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a:off x="2436250" y="3211622"/>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Times New Roman" panose="02020603050405020304" charset="0"/>
                  </a:rPr>
                  <a:t>C </a:t>
                </a:r>
                <a:endParaRPr lang="zh-CN" altLang="zh-CN" sz="2400" kern="100">
                  <a:effectLst/>
                  <a:latin typeface="Times New Roman" panose="02020603050405020304" charset="0"/>
                  <a:ea typeface="宋体" panose="02010600030101010101" pitchFamily="2" charset="-122"/>
                  <a:cs typeface="Times New Roman" panose="02020603050405020304" charset="0"/>
                </a:endParaRPr>
              </a:p>
            </p:txBody>
          </p:sp>
        </p:grpSp>
        <p:cxnSp>
          <p:nvCxnSpPr>
            <p:cNvPr id="42" name="直接连接符 41"/>
            <p:cNvCxnSpPr/>
            <p:nvPr/>
          </p:nvCxnSpPr>
          <p:spPr>
            <a:xfrm flipH="1">
              <a:off x="2485377" y="4665336"/>
              <a:ext cx="0" cy="31272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2294236" y="4306997"/>
              <a:ext cx="493494" cy="461665"/>
            </a:xfrm>
            <a:prstGeom prst="rect">
              <a:avLst/>
            </a:prstGeom>
            <a:noFill/>
            <a:ln>
              <a:noFill/>
            </a:ln>
          </p:spPr>
          <p:txBody>
            <a:bodyPr wrap="square">
              <a:spAutoFit/>
            </a:bodyPr>
            <a:lstStyle/>
            <a:p>
              <a:r>
                <a:rPr lang="en-US" altLang="zh-CN" sz="2400" kern="100">
                  <a:effectLst/>
                  <a:latin typeface="Times New Roman" panose="02020603050405020304" charset="0"/>
                  <a:ea typeface="宋体" panose="02010600030101010101" pitchFamily="2" charset="-122"/>
                  <a:cs typeface="Times New Roman" panose="02020603050405020304" charset="0"/>
                </a:rPr>
                <a:t>C </a:t>
              </a:r>
              <a:endParaRPr lang="zh-CN" altLang="zh-CN" sz="2400" kern="100">
                <a:effectLst/>
                <a:latin typeface="Times New Roman" panose="02020603050405020304" charset="0"/>
                <a:ea typeface="宋体" panose="02010600030101010101" pitchFamily="2" charset="-122"/>
                <a:cs typeface="Times New Roman" panose="02020603050405020304" charset="0"/>
              </a:endParaRPr>
            </a:p>
          </p:txBody>
        </p:sp>
      </p:grpSp>
      <p:grpSp>
        <p:nvGrpSpPr>
          <p:cNvPr id="50" name="组合 49"/>
          <p:cNvGrpSpPr/>
          <p:nvPr/>
        </p:nvGrpSpPr>
        <p:grpSpPr>
          <a:xfrm>
            <a:off x="445665" y="4281188"/>
            <a:ext cx="2819158" cy="1552728"/>
            <a:chOff x="4457216" y="4127319"/>
            <a:chExt cx="5980176" cy="1552728"/>
          </a:xfrm>
        </p:grpSpPr>
        <p:grpSp>
          <p:nvGrpSpPr>
            <p:cNvPr id="54" name="组合 53"/>
            <p:cNvGrpSpPr/>
            <p:nvPr/>
          </p:nvGrpSpPr>
          <p:grpSpPr>
            <a:xfrm>
              <a:off x="4457216" y="4683455"/>
              <a:ext cx="5980176" cy="996592"/>
              <a:chOff x="4551426" y="2126006"/>
              <a:chExt cx="5980176" cy="996592"/>
            </a:xfrm>
          </p:grpSpPr>
          <p:sp>
            <p:nvSpPr>
              <p:cNvPr id="73" name="文本框 72"/>
              <p:cNvSpPr txBox="1"/>
              <p:nvPr/>
            </p:nvSpPr>
            <p:spPr>
              <a:xfrm>
                <a:off x="4551426" y="2126006"/>
                <a:ext cx="5980176" cy="46166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Times New Roman" panose="02020603050405020304"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Times New Roman" panose="02020603050405020304"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Times New Roman" panose="02020603050405020304"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Times New Roman" panose="02020603050405020304"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Times New Roman" panose="02020603050405020304" charset="0"/>
                  </a:rPr>
                  <a:t>C</a:t>
                </a:r>
                <a:endParaRPr lang="zh-CN" altLang="en-US" sz="2400">
                  <a:latin typeface="Times New Roman" panose="02020603050405020304" charset="0"/>
                  <a:cs typeface="Times New Roman" panose="02020603050405020304" charset="0"/>
                </a:endParaRPr>
              </a:p>
            </p:txBody>
          </p:sp>
          <p:cxnSp>
            <p:nvCxnSpPr>
              <p:cNvPr id="74" name="直接连接符 73"/>
              <p:cNvCxnSpPr/>
              <p:nvPr/>
            </p:nvCxnSpPr>
            <p:spPr>
              <a:xfrm flipH="1">
                <a:off x="6102273" y="2474426"/>
                <a:ext cx="0" cy="3200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5" name="文本框 74"/>
              <p:cNvSpPr txBox="1"/>
              <p:nvPr/>
            </p:nvSpPr>
            <p:spPr>
              <a:xfrm>
                <a:off x="5725172" y="2660933"/>
                <a:ext cx="493495"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Times New Roman" panose="02020603050405020304" charset="0"/>
                  </a:rPr>
                  <a:t>C </a:t>
                </a:r>
                <a:endParaRPr lang="zh-CN" altLang="zh-CN" sz="2400" kern="100">
                  <a:effectLst/>
                  <a:latin typeface="Times New Roman" panose="02020603050405020304" charset="0"/>
                  <a:ea typeface="宋体" panose="02010600030101010101" pitchFamily="2" charset="-122"/>
                  <a:cs typeface="Times New Roman" panose="02020603050405020304" charset="0"/>
                </a:endParaRPr>
              </a:p>
            </p:txBody>
          </p:sp>
        </p:grpSp>
        <p:cxnSp>
          <p:nvCxnSpPr>
            <p:cNvPr id="52" name="直接连接符 51"/>
            <p:cNvCxnSpPr/>
            <p:nvPr/>
          </p:nvCxnSpPr>
          <p:spPr>
            <a:xfrm flipH="1">
              <a:off x="6006162" y="4482233"/>
              <a:ext cx="0" cy="3200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文本框 52"/>
            <p:cNvSpPr txBox="1"/>
            <p:nvPr/>
          </p:nvSpPr>
          <p:spPr>
            <a:xfrm>
              <a:off x="5636617" y="4127319"/>
              <a:ext cx="493495" cy="461665"/>
            </a:xfrm>
            <a:prstGeom prst="rect">
              <a:avLst/>
            </a:prstGeom>
            <a:noFill/>
            <a:ln>
              <a:noFill/>
            </a:ln>
          </p:spPr>
          <p:txBody>
            <a:bodyPr wrap="square">
              <a:spAutoFit/>
            </a:bodyPr>
            <a:lstStyle/>
            <a:p>
              <a:r>
                <a:rPr lang="en-US" altLang="zh-CN" sz="2400" kern="100">
                  <a:effectLst/>
                  <a:latin typeface="Times New Roman" panose="02020603050405020304" charset="0"/>
                  <a:ea typeface="宋体" panose="02010600030101010101" pitchFamily="2" charset="-122"/>
                  <a:cs typeface="Times New Roman" panose="02020603050405020304" charset="0"/>
                </a:rPr>
                <a:t>C </a:t>
              </a:r>
              <a:endParaRPr lang="zh-CN" altLang="zh-CN" sz="2400" kern="100">
                <a:effectLst/>
                <a:latin typeface="Times New Roman" panose="02020603050405020304" charset="0"/>
                <a:ea typeface="宋体" panose="02010600030101010101" pitchFamily="2" charset="-122"/>
                <a:cs typeface="Times New Roman" panose="02020603050405020304" charset="0"/>
              </a:endParaRPr>
            </a:p>
          </p:txBody>
        </p:sp>
      </p:grpSp>
      <p:grpSp>
        <p:nvGrpSpPr>
          <p:cNvPr id="76" name="组合 75"/>
          <p:cNvGrpSpPr/>
          <p:nvPr/>
        </p:nvGrpSpPr>
        <p:grpSpPr>
          <a:xfrm>
            <a:off x="3311946" y="4246095"/>
            <a:ext cx="2812985" cy="1644122"/>
            <a:chOff x="7232660" y="3245350"/>
            <a:chExt cx="2812985" cy="1644122"/>
          </a:xfrm>
        </p:grpSpPr>
        <p:sp>
          <p:nvSpPr>
            <p:cNvPr id="77" name="文本框 76"/>
            <p:cNvSpPr txBox="1"/>
            <p:nvPr/>
          </p:nvSpPr>
          <p:spPr>
            <a:xfrm>
              <a:off x="7232660" y="3843109"/>
              <a:ext cx="2812985" cy="461665"/>
            </a:xfrm>
            <a:prstGeom prst="rect">
              <a:avLst/>
            </a:prstGeom>
            <a:noFill/>
            <a:ln>
              <a:noFill/>
            </a:ln>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en-US" sz="2400"/>
            </a:p>
          </p:txBody>
        </p:sp>
        <p:cxnSp>
          <p:nvCxnSpPr>
            <p:cNvPr id="78" name="直接连接符 77"/>
            <p:cNvCxnSpPr/>
            <p:nvPr/>
          </p:nvCxnSpPr>
          <p:spPr>
            <a:xfrm flipH="1">
              <a:off x="7909467" y="4173316"/>
              <a:ext cx="0" cy="3200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9" name="文本框 78"/>
            <p:cNvSpPr txBox="1"/>
            <p:nvPr/>
          </p:nvSpPr>
          <p:spPr>
            <a:xfrm>
              <a:off x="7701558" y="4427807"/>
              <a:ext cx="493494" cy="461665"/>
            </a:xfrm>
            <a:prstGeom prst="rect">
              <a:avLst/>
            </a:prstGeom>
            <a:noFill/>
            <a:ln>
              <a:noFill/>
            </a:ln>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80" name="直接连接符 79"/>
            <p:cNvCxnSpPr/>
            <p:nvPr/>
          </p:nvCxnSpPr>
          <p:spPr>
            <a:xfrm flipH="1">
              <a:off x="8447061" y="3618501"/>
              <a:ext cx="0" cy="3200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1" name="文本框 80"/>
            <p:cNvSpPr txBox="1"/>
            <p:nvPr/>
          </p:nvSpPr>
          <p:spPr>
            <a:xfrm>
              <a:off x="8243600" y="3245350"/>
              <a:ext cx="493494" cy="461665"/>
            </a:xfrm>
            <a:prstGeom prst="rect">
              <a:avLst/>
            </a:prstGeom>
            <a:noFill/>
            <a:ln>
              <a:noFill/>
            </a:ln>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grpSp>
        <p:nvGrpSpPr>
          <p:cNvPr id="82" name="组合 81"/>
          <p:cNvGrpSpPr/>
          <p:nvPr/>
        </p:nvGrpSpPr>
        <p:grpSpPr>
          <a:xfrm>
            <a:off x="6281632" y="4186960"/>
            <a:ext cx="2633720" cy="1703257"/>
            <a:chOff x="7232660" y="3213301"/>
            <a:chExt cx="5980176" cy="1703257"/>
          </a:xfrm>
        </p:grpSpPr>
        <p:sp>
          <p:nvSpPr>
            <p:cNvPr id="83" name="文本框 82"/>
            <p:cNvSpPr txBox="1"/>
            <p:nvPr/>
          </p:nvSpPr>
          <p:spPr>
            <a:xfrm>
              <a:off x="7232660" y="3843109"/>
              <a:ext cx="5980176" cy="830997"/>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cxnSp>
          <p:nvCxnSpPr>
            <p:cNvPr id="84" name="直接连接符 83"/>
            <p:cNvCxnSpPr/>
            <p:nvPr/>
          </p:nvCxnSpPr>
          <p:spPr>
            <a:xfrm flipH="1">
              <a:off x="8801138" y="4194153"/>
              <a:ext cx="0" cy="320040"/>
            </a:xfrm>
            <a:prstGeom prst="line">
              <a:avLst/>
            </a:prstGeom>
          </p:spPr>
          <p:style>
            <a:lnRef idx="1">
              <a:schemeClr val="dk1"/>
            </a:lnRef>
            <a:fillRef idx="0">
              <a:schemeClr val="dk1"/>
            </a:fillRef>
            <a:effectRef idx="0">
              <a:schemeClr val="dk1"/>
            </a:effectRef>
            <a:fontRef idx="minor">
              <a:schemeClr val="tx1"/>
            </a:fontRef>
          </p:style>
        </p:cxnSp>
        <p:sp>
          <p:nvSpPr>
            <p:cNvPr id="85" name="文本框 84"/>
            <p:cNvSpPr txBox="1"/>
            <p:nvPr/>
          </p:nvSpPr>
          <p:spPr>
            <a:xfrm>
              <a:off x="8445339" y="4454893"/>
              <a:ext cx="1105383"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86" name="直接连接符 85"/>
            <p:cNvCxnSpPr/>
            <p:nvPr/>
          </p:nvCxnSpPr>
          <p:spPr>
            <a:xfrm flipH="1">
              <a:off x="11075191" y="3593727"/>
              <a:ext cx="0" cy="320040"/>
            </a:xfrm>
            <a:prstGeom prst="line">
              <a:avLst/>
            </a:prstGeom>
          </p:spPr>
          <p:style>
            <a:lnRef idx="1">
              <a:schemeClr val="dk1"/>
            </a:lnRef>
            <a:fillRef idx="0">
              <a:schemeClr val="dk1"/>
            </a:fillRef>
            <a:effectRef idx="0">
              <a:schemeClr val="dk1"/>
            </a:effectRef>
            <a:fontRef idx="minor">
              <a:schemeClr val="tx1"/>
            </a:fontRef>
          </p:style>
        </p:cxnSp>
        <p:sp>
          <p:nvSpPr>
            <p:cNvPr id="87" name="文本框 86"/>
            <p:cNvSpPr txBox="1"/>
            <p:nvPr/>
          </p:nvSpPr>
          <p:spPr>
            <a:xfrm>
              <a:off x="10514922" y="3213301"/>
              <a:ext cx="1120535"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grpSp>
        <p:nvGrpSpPr>
          <p:cNvPr id="88" name="组合 87"/>
          <p:cNvGrpSpPr/>
          <p:nvPr/>
        </p:nvGrpSpPr>
        <p:grpSpPr>
          <a:xfrm>
            <a:off x="9082532" y="4335277"/>
            <a:ext cx="5980176" cy="1571055"/>
            <a:chOff x="7232660" y="3315569"/>
            <a:chExt cx="5980176" cy="1571055"/>
          </a:xfrm>
        </p:grpSpPr>
        <p:sp>
          <p:nvSpPr>
            <p:cNvPr id="89" name="文本框 88"/>
            <p:cNvSpPr txBox="1"/>
            <p:nvPr/>
          </p:nvSpPr>
          <p:spPr>
            <a:xfrm>
              <a:off x="7232660" y="3843109"/>
              <a:ext cx="5980176" cy="46166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cxnSp>
          <p:nvCxnSpPr>
            <p:cNvPr id="90" name="直接连接符 89"/>
            <p:cNvCxnSpPr/>
            <p:nvPr/>
          </p:nvCxnSpPr>
          <p:spPr>
            <a:xfrm flipH="1">
              <a:off x="8433153" y="4167452"/>
              <a:ext cx="0" cy="3200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1" name="文本框 90"/>
            <p:cNvSpPr txBox="1"/>
            <p:nvPr/>
          </p:nvSpPr>
          <p:spPr>
            <a:xfrm>
              <a:off x="8264786" y="4424959"/>
              <a:ext cx="493494" cy="461665"/>
            </a:xfrm>
            <a:prstGeom prst="rect">
              <a:avLst/>
            </a:prstGeom>
            <a:noFill/>
            <a:ln>
              <a:noFill/>
            </a:ln>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92" name="直接连接符 91"/>
            <p:cNvCxnSpPr/>
            <p:nvPr/>
          </p:nvCxnSpPr>
          <p:spPr>
            <a:xfrm flipH="1">
              <a:off x="8433153" y="3639317"/>
              <a:ext cx="0" cy="3200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3" name="文本框 92"/>
            <p:cNvSpPr txBox="1"/>
            <p:nvPr/>
          </p:nvSpPr>
          <p:spPr>
            <a:xfrm>
              <a:off x="8259699" y="3315569"/>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grpSp>
        <p:nvGrpSpPr>
          <p:cNvPr id="3" name="组合 2"/>
          <p:cNvGrpSpPr/>
          <p:nvPr/>
        </p:nvGrpSpPr>
        <p:grpSpPr>
          <a:xfrm>
            <a:off x="240030" y="937260"/>
            <a:ext cx="6226810" cy="797560"/>
            <a:chOff x="326" y="1377"/>
            <a:chExt cx="9806" cy="1256"/>
          </a:xfrm>
        </p:grpSpPr>
        <p:sp>
          <p:nvSpPr>
            <p:cNvPr id="10" name="文本框 9"/>
            <p:cNvSpPr txBox="1"/>
            <p:nvPr/>
          </p:nvSpPr>
          <p:spPr>
            <a:xfrm>
              <a:off x="1738" y="1472"/>
              <a:ext cx="8394" cy="1161"/>
            </a:xfrm>
            <a:prstGeom prst="rect">
              <a:avLst/>
            </a:prstGeom>
            <a:noFill/>
          </p:spPr>
          <p:txBody>
            <a:bodyPr wrap="none" rtlCol="0">
              <a:spAutoFit/>
            </a:bodyPr>
            <a:lstStyle/>
            <a:p>
              <a:pPr algn="l">
                <a:lnSpc>
                  <a:spcPct val="150000"/>
                </a:lnSpc>
                <a:tabLst>
                  <a:tab pos="1114425" algn="l"/>
                </a:tabLst>
              </a:pPr>
              <a:r>
                <a:rPr lang="zh-CN" altLang="zh-CN" sz="2800" b="1" kern="100">
                  <a:effectLst/>
                  <a:latin typeface="Times New Roman" panose="02020603050405020304" charset="0"/>
                  <a:ea typeface="宋体-简" panose="02010800040101010101" charset="-122"/>
                  <a:cs typeface="Times New Roman" panose="02020603050405020304" charset="0"/>
                  <a:sym typeface="+mn-ea"/>
                </a:rPr>
                <a:t>写出分子式为</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C</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7</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H</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16</a:t>
              </a:r>
              <a:r>
                <a:rPr lang="zh-CN" altLang="zh-CN" sz="2800" b="1" kern="100">
                  <a:effectLst/>
                  <a:latin typeface="Times New Roman" panose="02020603050405020304" charset="0"/>
                  <a:ea typeface="宋体-简" panose="02010800040101010101" charset="-122"/>
                  <a:cs typeface="Times New Roman" panose="02020603050405020304" charset="0"/>
                  <a:sym typeface="+mn-ea"/>
                </a:rPr>
                <a:t>的同分异构体</a:t>
              </a:r>
              <a:endParaRPr lang="zh-CN" altLang="en-US" sz="2800" b="1"/>
            </a:p>
          </p:txBody>
        </p:sp>
        <p:pic>
          <p:nvPicPr>
            <p:cNvPr id="11" name="图片 10" descr="000bb2c200df9f693221251736f9c4dd"/>
            <p:cNvPicPr>
              <a:picLocks noChangeAspect="1"/>
            </p:cNvPicPr>
            <p:nvPr/>
          </p:nvPicPr>
          <p:blipFill>
            <a:blip r:embed="rId1"/>
            <a:stretch>
              <a:fillRect/>
            </a:stretch>
          </p:blipFill>
          <p:spPr>
            <a:xfrm>
              <a:off x="326" y="1377"/>
              <a:ext cx="1256" cy="1256"/>
            </a:xfrm>
            <a:prstGeom prst="rect">
              <a:avLst/>
            </a:prstGeom>
          </p:spPr>
        </p:pic>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fade">
                                      <p:cBhvr>
                                        <p:cTn id="26" dur="500"/>
                                        <p:tgtEl>
                                          <p:spTgt spid="50"/>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6"/>
                                        </p:tgtEl>
                                        <p:attrNameLst>
                                          <p:attrName>style.visibility</p:attrName>
                                        </p:attrNameLst>
                                      </p:cBhvr>
                                      <p:to>
                                        <p:strVal val="visible"/>
                                      </p:to>
                                    </p:set>
                                    <p:anim calcmode="lin" valueType="num">
                                      <p:cBhvr additive="base">
                                        <p:cTn id="31" dur="500" fill="hold"/>
                                        <p:tgtEl>
                                          <p:spTgt spid="76"/>
                                        </p:tgtEl>
                                        <p:attrNameLst>
                                          <p:attrName>ppt_x</p:attrName>
                                        </p:attrNameLst>
                                      </p:cBhvr>
                                      <p:tavLst>
                                        <p:tav tm="0">
                                          <p:val>
                                            <p:strVal val="#ppt_x"/>
                                          </p:val>
                                        </p:tav>
                                        <p:tav tm="100000">
                                          <p:val>
                                            <p:strVal val="#ppt_x"/>
                                          </p:val>
                                        </p:tav>
                                      </p:tavLst>
                                    </p:anim>
                                    <p:anim calcmode="lin" valueType="num">
                                      <p:cBhvr additive="base">
                                        <p:cTn id="32" dur="500" fill="hold"/>
                                        <p:tgtEl>
                                          <p:spTgt spid="7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2"/>
                                        </p:tgtEl>
                                        <p:attrNameLst>
                                          <p:attrName>style.visibility</p:attrName>
                                        </p:attrNameLst>
                                      </p:cBhvr>
                                      <p:to>
                                        <p:strVal val="visible"/>
                                      </p:to>
                                    </p:set>
                                    <p:anim calcmode="lin" valueType="num">
                                      <p:cBhvr additive="base">
                                        <p:cTn id="37" dur="500" fill="hold"/>
                                        <p:tgtEl>
                                          <p:spTgt spid="82"/>
                                        </p:tgtEl>
                                        <p:attrNameLst>
                                          <p:attrName>ppt_x</p:attrName>
                                        </p:attrNameLst>
                                      </p:cBhvr>
                                      <p:tavLst>
                                        <p:tav tm="0">
                                          <p:val>
                                            <p:strVal val="#ppt_x"/>
                                          </p:val>
                                        </p:tav>
                                        <p:tav tm="100000">
                                          <p:val>
                                            <p:strVal val="#ppt_x"/>
                                          </p:val>
                                        </p:tav>
                                      </p:tavLst>
                                    </p:anim>
                                    <p:anim calcmode="lin" valueType="num">
                                      <p:cBhvr additive="base">
                                        <p:cTn id="38" dur="500" fill="hold"/>
                                        <p:tgtEl>
                                          <p:spTgt spid="8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88"/>
                                        </p:tgtEl>
                                        <p:attrNameLst>
                                          <p:attrName>style.visibility</p:attrName>
                                        </p:attrNameLst>
                                      </p:cBhvr>
                                      <p:to>
                                        <p:strVal val="visible"/>
                                      </p:to>
                                    </p:set>
                                    <p:anim calcmode="lin" valueType="num">
                                      <p:cBhvr additive="base">
                                        <p:cTn id="43" dur="500" fill="hold"/>
                                        <p:tgtEl>
                                          <p:spTgt spid="88"/>
                                        </p:tgtEl>
                                        <p:attrNameLst>
                                          <p:attrName>ppt_x</p:attrName>
                                        </p:attrNameLst>
                                      </p:cBhvr>
                                      <p:tavLst>
                                        <p:tav tm="0">
                                          <p:val>
                                            <p:strVal val="#ppt_x"/>
                                          </p:val>
                                        </p:tav>
                                        <p:tav tm="100000">
                                          <p:val>
                                            <p:strVal val="#ppt_x"/>
                                          </p:val>
                                        </p:tav>
                                      </p:tavLst>
                                    </p:anim>
                                    <p:anim calcmode="lin" valueType="num">
                                      <p:cBhvr additive="base">
                                        <p:cTn id="44" dur="500" fill="hold"/>
                                        <p:tgtEl>
                                          <p:spTgt spid="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cxnSp>
        <p:nvCxnSpPr>
          <p:cNvPr id="6" name="直接连接符 5"/>
          <p:cNvCxnSpPr/>
          <p:nvPr/>
        </p:nvCxnSpPr>
        <p:spPr>
          <a:xfrm flipH="1">
            <a:off x="1322041" y="2457328"/>
            <a:ext cx="840" cy="1601666"/>
          </a:xfrm>
          <a:prstGeom prst="line">
            <a:avLst/>
          </a:prstGeom>
          <a:ln w="28575">
            <a:prstDash val="sysDash"/>
          </a:ln>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409575" y="2887345"/>
            <a:ext cx="2100580" cy="46037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grpSp>
        <p:nvGrpSpPr>
          <p:cNvPr id="56" name="组合 55"/>
          <p:cNvGrpSpPr/>
          <p:nvPr/>
        </p:nvGrpSpPr>
        <p:grpSpPr>
          <a:xfrm>
            <a:off x="3144398" y="2457134"/>
            <a:ext cx="2050415" cy="1658635"/>
            <a:chOff x="7148279" y="3564615"/>
            <a:chExt cx="2050415" cy="1658635"/>
          </a:xfrm>
        </p:grpSpPr>
        <p:grpSp>
          <p:nvGrpSpPr>
            <p:cNvPr id="57" name="组合 56"/>
            <p:cNvGrpSpPr/>
            <p:nvPr/>
          </p:nvGrpSpPr>
          <p:grpSpPr>
            <a:xfrm>
              <a:off x="7148279" y="3564615"/>
              <a:ext cx="2050415" cy="1593960"/>
              <a:chOff x="7232660" y="3261516"/>
              <a:chExt cx="2050415" cy="1593960"/>
            </a:xfrm>
          </p:grpSpPr>
          <p:sp>
            <p:nvSpPr>
              <p:cNvPr id="94" name="文本框 93"/>
              <p:cNvSpPr txBox="1"/>
              <p:nvPr/>
            </p:nvSpPr>
            <p:spPr>
              <a:xfrm>
                <a:off x="7232660" y="3843176"/>
                <a:ext cx="2050415" cy="46037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cxnSp>
            <p:nvCxnSpPr>
              <p:cNvPr id="95" name="直接连接符 94"/>
              <p:cNvCxnSpPr/>
              <p:nvPr/>
            </p:nvCxnSpPr>
            <p:spPr>
              <a:xfrm flipH="1">
                <a:off x="8452600" y="4184676"/>
                <a:ext cx="0" cy="320040"/>
              </a:xfrm>
              <a:prstGeom prst="line">
                <a:avLst/>
              </a:prstGeom>
            </p:spPr>
            <p:style>
              <a:lnRef idx="1">
                <a:schemeClr val="dk1"/>
              </a:lnRef>
              <a:fillRef idx="0">
                <a:schemeClr val="dk1"/>
              </a:fillRef>
              <a:effectRef idx="0">
                <a:schemeClr val="dk1"/>
              </a:effectRef>
              <a:fontRef idx="minor">
                <a:schemeClr val="tx1"/>
              </a:fontRef>
            </p:style>
          </p:cxnSp>
          <p:sp>
            <p:nvSpPr>
              <p:cNvPr id="96" name="文本框 95"/>
              <p:cNvSpPr txBox="1"/>
              <p:nvPr/>
            </p:nvSpPr>
            <p:spPr>
              <a:xfrm>
                <a:off x="8259558" y="4393811"/>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97" name="直接连接符 96"/>
              <p:cNvCxnSpPr/>
              <p:nvPr/>
            </p:nvCxnSpPr>
            <p:spPr>
              <a:xfrm flipH="1">
                <a:off x="8452600" y="3656541"/>
                <a:ext cx="0" cy="320040"/>
              </a:xfrm>
              <a:prstGeom prst="line">
                <a:avLst/>
              </a:prstGeom>
            </p:spPr>
            <p:style>
              <a:lnRef idx="1">
                <a:schemeClr val="dk1"/>
              </a:lnRef>
              <a:fillRef idx="0">
                <a:schemeClr val="dk1"/>
              </a:fillRef>
              <a:effectRef idx="0">
                <a:schemeClr val="dk1"/>
              </a:effectRef>
              <a:fontRef idx="minor">
                <a:schemeClr val="tx1"/>
              </a:fontRef>
            </p:style>
          </p:cxnSp>
          <p:sp>
            <p:nvSpPr>
              <p:cNvPr id="98" name="文本框 97"/>
              <p:cNvSpPr txBox="1"/>
              <p:nvPr/>
            </p:nvSpPr>
            <p:spPr>
              <a:xfrm>
                <a:off x="8249818" y="3261516"/>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cxnSp>
          <p:nvCxnSpPr>
            <p:cNvPr id="59" name="直接连接符 58"/>
            <p:cNvCxnSpPr/>
            <p:nvPr/>
          </p:nvCxnSpPr>
          <p:spPr>
            <a:xfrm flipH="1">
              <a:off x="7844743" y="4501448"/>
              <a:ext cx="0" cy="320040"/>
            </a:xfrm>
            <a:prstGeom prst="line">
              <a:avLst/>
            </a:prstGeom>
          </p:spPr>
          <p:style>
            <a:lnRef idx="1">
              <a:schemeClr val="dk1"/>
            </a:lnRef>
            <a:fillRef idx="0">
              <a:schemeClr val="dk1"/>
            </a:fillRef>
            <a:effectRef idx="0">
              <a:schemeClr val="dk1"/>
            </a:effectRef>
            <a:fontRef idx="minor">
              <a:schemeClr val="tx1"/>
            </a:fontRef>
          </p:style>
        </p:cxnSp>
        <p:sp>
          <p:nvSpPr>
            <p:cNvPr id="72" name="文本框 71"/>
            <p:cNvSpPr txBox="1"/>
            <p:nvPr/>
          </p:nvSpPr>
          <p:spPr>
            <a:xfrm>
              <a:off x="7627979" y="4761585"/>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grpSp>
        <p:nvGrpSpPr>
          <p:cNvPr id="3" name="组合 2"/>
          <p:cNvGrpSpPr/>
          <p:nvPr/>
        </p:nvGrpSpPr>
        <p:grpSpPr>
          <a:xfrm>
            <a:off x="240030" y="937260"/>
            <a:ext cx="6226810" cy="797560"/>
            <a:chOff x="326" y="1377"/>
            <a:chExt cx="9806" cy="1256"/>
          </a:xfrm>
        </p:grpSpPr>
        <p:sp>
          <p:nvSpPr>
            <p:cNvPr id="10" name="文本框 9"/>
            <p:cNvSpPr txBox="1"/>
            <p:nvPr/>
          </p:nvSpPr>
          <p:spPr>
            <a:xfrm>
              <a:off x="1738" y="1472"/>
              <a:ext cx="8394" cy="1161"/>
            </a:xfrm>
            <a:prstGeom prst="rect">
              <a:avLst/>
            </a:prstGeom>
            <a:noFill/>
          </p:spPr>
          <p:txBody>
            <a:bodyPr wrap="none" rtlCol="0">
              <a:spAutoFit/>
            </a:bodyPr>
            <a:lstStyle/>
            <a:p>
              <a:pPr algn="l">
                <a:lnSpc>
                  <a:spcPct val="150000"/>
                </a:lnSpc>
                <a:tabLst>
                  <a:tab pos="1114425" algn="l"/>
                </a:tabLst>
              </a:pPr>
              <a:r>
                <a:rPr lang="zh-CN" altLang="zh-CN" sz="2800" b="1" kern="100">
                  <a:effectLst/>
                  <a:latin typeface="Times New Roman" panose="02020603050405020304" charset="0"/>
                  <a:ea typeface="宋体-简" panose="02010800040101010101" charset="-122"/>
                  <a:cs typeface="Times New Roman" panose="02020603050405020304" charset="0"/>
                  <a:sym typeface="+mn-ea"/>
                </a:rPr>
                <a:t>写出分子式为</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C</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7</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H</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16</a:t>
              </a:r>
              <a:r>
                <a:rPr lang="zh-CN" altLang="zh-CN" sz="2800" b="1" kern="100">
                  <a:effectLst/>
                  <a:latin typeface="Times New Roman" panose="02020603050405020304" charset="0"/>
                  <a:ea typeface="宋体-简" panose="02010800040101010101" charset="-122"/>
                  <a:cs typeface="Times New Roman" panose="02020603050405020304" charset="0"/>
                  <a:sym typeface="+mn-ea"/>
                </a:rPr>
                <a:t>的同分异构体</a:t>
              </a:r>
              <a:endParaRPr lang="zh-CN" altLang="en-US" sz="2800" b="1"/>
            </a:p>
          </p:txBody>
        </p:sp>
        <p:pic>
          <p:nvPicPr>
            <p:cNvPr id="11" name="图片 10" descr="000bb2c200df9f693221251736f9c4dd"/>
            <p:cNvPicPr>
              <a:picLocks noChangeAspect="1"/>
            </p:cNvPicPr>
            <p:nvPr/>
          </p:nvPicPr>
          <p:blipFill>
            <a:blip r:embed="rId1"/>
            <a:stretch>
              <a:fillRect/>
            </a:stretch>
          </p:blipFill>
          <p:spPr>
            <a:xfrm>
              <a:off x="326" y="1377"/>
              <a:ext cx="1256" cy="1256"/>
            </a:xfrm>
            <a:prstGeom prst="rect">
              <a:avLst/>
            </a:prstGeom>
          </p:spPr>
        </p:pic>
      </p:grpSp>
      <p:sp>
        <p:nvSpPr>
          <p:cNvPr id="14388" name="文本框 14387"/>
          <p:cNvSpPr txBox="1"/>
          <p:nvPr/>
        </p:nvSpPr>
        <p:spPr>
          <a:xfrm>
            <a:off x="499110" y="4493895"/>
            <a:ext cx="11193780" cy="1076325"/>
          </a:xfrm>
          <a:prstGeom prst="rect">
            <a:avLst/>
          </a:prstGeom>
          <a:noFill/>
          <a:ln w="25400" cmpd="sng">
            <a:solidFill>
              <a:srgbClr val="00B0F0"/>
            </a:solidFill>
            <a:prstDash val="dashDot"/>
          </a:ln>
        </p:spPr>
        <p:txBody>
          <a:bodyPr wrap="square">
            <a:spAutoFit/>
          </a:bodyPr>
          <a:lstStyle/>
          <a:p>
            <a:pPr>
              <a:spcBef>
                <a:spcPct val="50000"/>
              </a:spcBef>
              <a:buClr>
                <a:schemeClr val="bg1"/>
              </a:buClr>
            </a:pPr>
            <a:r>
              <a:rPr lang="zh-CN" altLang="en-US" sz="3200" b="1">
                <a:latin typeface="Times New Roman" panose="02020603050405020304" charset="0"/>
                <a:ea typeface="宋体-简" panose="02010800040101010101" charset="-122"/>
                <a:cs typeface="Times New Roman" panose="02020603050405020304" charset="0"/>
              </a:rPr>
              <a:t>注意：在书写烷烃同分异构体时，甲基不能连接在主链的两端，而乙基不能连接在两端的第二位。</a:t>
            </a:r>
            <a:endParaRPr lang="zh-CN" altLang="en-US" sz="3200" b="1">
              <a:latin typeface="Times New Roman" panose="02020603050405020304" charset="0"/>
              <a:ea typeface="宋体-简" panose="02010800040101010101" charset="-122"/>
              <a:cs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fade">
                                      <p:cBhvr>
                                        <p:cTn id="21" dur="500"/>
                                        <p:tgtEl>
                                          <p:spTgt spid="56"/>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4388"/>
                                        </p:tgtEl>
                                        <p:attrNameLst>
                                          <p:attrName>style.visibility</p:attrName>
                                        </p:attrNameLst>
                                      </p:cBhvr>
                                      <p:to>
                                        <p:strVal val="visible"/>
                                      </p:to>
                                    </p:set>
                                    <p:anim calcmode="lin" valueType="num">
                                      <p:cBhvr additive="base">
                                        <p:cTn id="26" dur="500" fill="hold"/>
                                        <p:tgtEl>
                                          <p:spTgt spid="14388"/>
                                        </p:tgtEl>
                                        <p:attrNameLst>
                                          <p:attrName>ppt_x</p:attrName>
                                        </p:attrNameLst>
                                      </p:cBhvr>
                                      <p:tavLst>
                                        <p:tav tm="0">
                                          <p:val>
                                            <p:strVal val="#ppt_x"/>
                                          </p:val>
                                        </p:tav>
                                        <p:tav tm="100000">
                                          <p:val>
                                            <p:strVal val="#ppt_x"/>
                                          </p:val>
                                        </p:tav>
                                      </p:tavLst>
                                    </p:anim>
                                    <p:anim calcmode="lin" valueType="num">
                                      <p:cBhvr additive="base">
                                        <p:cTn id="27" dur="500" fill="hold"/>
                                        <p:tgtEl>
                                          <p:spTgt spid="143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438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grpSp>
        <p:nvGrpSpPr>
          <p:cNvPr id="8" name="组合 7"/>
          <p:cNvGrpSpPr/>
          <p:nvPr/>
        </p:nvGrpSpPr>
        <p:grpSpPr>
          <a:xfrm>
            <a:off x="276225" y="930275"/>
            <a:ext cx="4181475" cy="521970"/>
            <a:chOff x="616" y="579"/>
            <a:chExt cx="6585" cy="822"/>
          </a:xfrm>
        </p:grpSpPr>
        <p:sp>
          <p:nvSpPr>
            <p:cNvPr id="9" name="文本框 8"/>
            <p:cNvSpPr txBox="1"/>
            <p:nvPr/>
          </p:nvSpPr>
          <p:spPr>
            <a:xfrm>
              <a:off x="1453" y="579"/>
              <a:ext cx="5748" cy="822"/>
            </a:xfrm>
            <a:prstGeom prst="rect">
              <a:avLst/>
            </a:prstGeom>
            <a:noFill/>
          </p:spPr>
          <p:txBody>
            <a:bodyPr wrap="none" rtlCol="0">
              <a:spAutoFit/>
            </a:bodyPr>
            <a:lstStyle/>
            <a:p>
              <a:pPr algn="l"/>
              <a:r>
                <a:rPr lang="en-US" altLang="zh-CN" sz="2800" b="1" kern="100">
                  <a:solidFill>
                    <a:schemeClr val="tx1"/>
                  </a:solidFill>
                  <a:latin typeface="Times New Roman" panose="02020603050405020304" charset="0"/>
                  <a:ea typeface="宋体-简" panose="02010800040101010101" charset="-122"/>
                  <a:cs typeface="Times New Roman" panose="02020603050405020304" charset="0"/>
                  <a:sym typeface="+mn-ea"/>
                </a:rPr>
                <a:t>4.</a:t>
              </a:r>
              <a:r>
                <a:rPr lang="zh-CN" altLang="en-US" sz="2800" b="1" kern="100">
                  <a:solidFill>
                    <a:srgbClr val="FF0000"/>
                  </a:solidFill>
                  <a:latin typeface="Times New Roman" panose="02020603050405020304" charset="0"/>
                  <a:ea typeface="宋体-简" panose="02010800040101010101" charset="-122"/>
                  <a:cs typeface="Times New Roman" panose="02020603050405020304" charset="0"/>
                  <a:sym typeface="+mn-ea"/>
                </a:rPr>
                <a:t>构造异构</a:t>
              </a:r>
              <a:r>
                <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rPr>
                <a:t>现象的书写</a:t>
              </a:r>
              <a:endPar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endParaRPr>
            </a:p>
          </p:txBody>
        </p:sp>
        <p:sp>
          <p:nvSpPr>
            <p:cNvPr id="131" name="AutoShape 117"/>
            <p:cNvSpPr/>
            <p:nvPr/>
          </p:nvSpPr>
          <p:spPr bwMode="auto">
            <a:xfrm>
              <a:off x="616" y="723"/>
              <a:ext cx="837" cy="631"/>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rPr>
                <a:t>	</a:t>
              </a:r>
              <a:endPar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endParaRPr>
            </a:p>
          </p:txBody>
        </p:sp>
      </p:grpSp>
      <p:sp>
        <p:nvSpPr>
          <p:cNvPr id="4" name="文本框 3"/>
          <p:cNvSpPr txBox="1"/>
          <p:nvPr/>
        </p:nvSpPr>
        <p:spPr>
          <a:xfrm>
            <a:off x="807720" y="1594485"/>
            <a:ext cx="5732145" cy="521970"/>
          </a:xfrm>
          <a:prstGeom prst="rect">
            <a:avLst/>
          </a:prstGeom>
          <a:noFill/>
          <a:ln w="9525">
            <a:noFill/>
          </a:ln>
        </p:spPr>
        <p:txBody>
          <a:bodyPr wrap="square" anchor="t">
            <a:spAutoFit/>
          </a:bodyPr>
          <a:lstStyle/>
          <a:p>
            <a:pPr>
              <a:spcBef>
                <a:spcPct val="50000"/>
              </a:spcBef>
            </a:pPr>
            <a:r>
              <a:rPr lang="zh-CN" altLang="en-US" sz="2800" b="1">
                <a:solidFill>
                  <a:schemeClr val="tx1"/>
                </a:solidFill>
                <a:latin typeface="Times New Roman" panose="02020603050405020304" charset="0"/>
                <a:ea typeface="宋体-简" panose="02010800040101010101" charset="-122"/>
                <a:cs typeface="Times New Roman" panose="02020603050405020304" charset="0"/>
              </a:rPr>
              <a:t>（</a:t>
            </a:r>
            <a:r>
              <a:rPr lang="en-US" altLang="zh-CN" sz="2800" b="1">
                <a:solidFill>
                  <a:schemeClr val="tx1"/>
                </a:solidFill>
                <a:latin typeface="Times New Roman" panose="02020603050405020304" charset="0"/>
                <a:ea typeface="宋体-简" panose="02010800040101010101" charset="-122"/>
                <a:cs typeface="Times New Roman" panose="02020603050405020304" charset="0"/>
              </a:rPr>
              <a:t>2</a:t>
            </a:r>
            <a:r>
              <a:rPr lang="zh-CN" altLang="en-US" sz="2800" b="1">
                <a:solidFill>
                  <a:schemeClr val="tx1"/>
                </a:solidFill>
                <a:latin typeface="Times New Roman" panose="02020603050405020304" charset="0"/>
                <a:ea typeface="宋体-简" panose="02010800040101010101" charset="-122"/>
                <a:cs typeface="Times New Roman" panose="02020603050405020304" charset="0"/>
              </a:rPr>
              <a:t>）位置异构</a:t>
            </a:r>
            <a:endParaRPr lang="zh-CN" altLang="en-US" sz="2800" b="1">
              <a:solidFill>
                <a:schemeClr val="tx1"/>
              </a:solidFill>
              <a:latin typeface="Times New Roman" panose="02020603050405020304" charset="0"/>
              <a:ea typeface="宋体-简" panose="02010800040101010101" charset="-122"/>
              <a:cs typeface="Times New Roman" panose="02020603050405020304" charset="0"/>
            </a:endParaRPr>
          </a:p>
        </p:txBody>
      </p:sp>
      <p:sp>
        <p:nvSpPr>
          <p:cNvPr id="5" name="矩形 4"/>
          <p:cNvSpPr/>
          <p:nvPr/>
        </p:nvSpPr>
        <p:spPr>
          <a:xfrm>
            <a:off x="74930" y="2830513"/>
            <a:ext cx="12042140" cy="1383665"/>
          </a:xfrm>
          <a:prstGeom prst="rect">
            <a:avLst/>
          </a:prstGeom>
          <a:noFill/>
          <a:ln w="9525">
            <a:noFill/>
          </a:ln>
        </p:spPr>
        <p:txBody>
          <a:bodyPr wrap="square" anchor="ctr">
            <a:spAutoFit/>
          </a:bodyPr>
          <a:lstStyle/>
          <a:p>
            <a:pPr indent="266700"/>
            <a:r>
              <a:rPr lang="zh-CN" altLang="en-US" sz="2800" b="1">
                <a:latin typeface="Times New Roman" panose="02020603050405020304" charset="0"/>
                <a:cs typeface="Times New Roman" panose="02020603050405020304" charset="0"/>
              </a:rPr>
              <a:t>先根据给定的碳原子数，写出具有此碳原子数的烷烃的同分异构体的碳链骨架，再根据碳链的对称性，将官能团插入碳链中，最后用氢原子补足碳的四个价键。</a:t>
            </a:r>
            <a:endParaRPr lang="zh-CN" altLang="en-US" sz="2800" b="1">
              <a:latin typeface="Times New Roman" panose="02020603050405020304" charset="0"/>
            </a:endParaRPr>
          </a:p>
        </p:txBody>
      </p:sp>
      <p:sp>
        <p:nvSpPr>
          <p:cNvPr id="6" name="矩形 5"/>
          <p:cNvSpPr/>
          <p:nvPr/>
        </p:nvSpPr>
        <p:spPr>
          <a:xfrm>
            <a:off x="2536825" y="4955223"/>
            <a:ext cx="450850" cy="534987"/>
          </a:xfrm>
          <a:prstGeom prst="rect">
            <a:avLst/>
          </a:prstGeom>
          <a:noFill/>
          <a:ln w="9525">
            <a:noFill/>
          </a:ln>
        </p:spPr>
        <p:txBody>
          <a:bodyPr wrap="none" anchor="ctr">
            <a:spAutoFit/>
          </a:bodyPr>
          <a:lstStyle/>
          <a:p>
            <a:pPr indent="266700"/>
            <a:endParaRPr lang="en-US" altLang="zh-CN" sz="1100">
              <a:latin typeface="Arial" panose="020B0604020202020204" pitchFamily="34" charset="0"/>
            </a:endParaRPr>
          </a:p>
          <a:p>
            <a:pPr indent="266700" eaLnBrk="0" hangingPunct="0"/>
            <a:endParaRPr lang="en-US" altLang="zh-CN">
              <a:latin typeface="Arial" panose="020B0604020202020204" pitchFamily="34" charset="0"/>
            </a:endParaRPr>
          </a:p>
        </p:txBody>
      </p:sp>
      <p:sp>
        <p:nvSpPr>
          <p:cNvPr id="7" name="矩形 6"/>
          <p:cNvSpPr/>
          <p:nvPr/>
        </p:nvSpPr>
        <p:spPr>
          <a:xfrm>
            <a:off x="2438400" y="6166485"/>
            <a:ext cx="577850" cy="244475"/>
          </a:xfrm>
          <a:prstGeom prst="rect">
            <a:avLst/>
          </a:prstGeom>
          <a:noFill/>
          <a:ln w="9525">
            <a:noFill/>
          </a:ln>
        </p:spPr>
        <p:txBody>
          <a:bodyPr wrap="none" anchor="ctr">
            <a:spAutoFit/>
          </a:bodyPr>
          <a:lstStyle/>
          <a:p>
            <a:r>
              <a:rPr lang="zh-CN" altLang="en-US" sz="1000">
                <a:latin typeface="Times New Roman" panose="02020603050405020304" charset="0"/>
                <a:cs typeface="Times New Roman" panose="02020603050405020304" charset="0"/>
              </a:rPr>
              <a:t>。</a:t>
            </a:r>
            <a:endParaRPr lang="zh-CN" altLang="en-US">
              <a:latin typeface="Arial" panose="020B0604020202020204" pitchFamily="34" charset="0"/>
            </a:endParaRPr>
          </a:p>
        </p:txBody>
      </p:sp>
      <p:sp>
        <p:nvSpPr>
          <p:cNvPr id="10" name="文本框 9"/>
          <p:cNvSpPr txBox="1"/>
          <p:nvPr/>
        </p:nvSpPr>
        <p:spPr>
          <a:xfrm>
            <a:off x="276225" y="2308860"/>
            <a:ext cx="6831330" cy="521970"/>
          </a:xfrm>
          <a:prstGeom prst="rect">
            <a:avLst/>
          </a:prstGeom>
          <a:noFill/>
        </p:spPr>
        <p:txBody>
          <a:bodyPr wrap="none" rtlCol="0">
            <a:spAutoFit/>
          </a:bodyPr>
          <a:lstStyle/>
          <a:p>
            <a:pPr algn="l"/>
            <a:r>
              <a:rPr lang="en-US" altLang="zh-CN" sz="2800" b="1">
                <a:latin typeface="Calibri" panose="020F0502020204030204"/>
                <a:ea typeface="Calibri" panose="020F0502020204030204" charset="0"/>
                <a:cs typeface="Times New Roman" panose="02020603050405020304" charset="0"/>
                <a:sym typeface="+mn-ea"/>
              </a:rPr>
              <a:t>①</a:t>
            </a:r>
            <a:r>
              <a:rPr lang="zh-CN" altLang="en-US" sz="2800" b="1">
                <a:solidFill>
                  <a:srgbClr val="FF0000"/>
                </a:solidFill>
                <a:latin typeface="Times New Roman" panose="02020603050405020304" charset="0"/>
                <a:cs typeface="Times New Roman" panose="02020603050405020304" charset="0"/>
                <a:sym typeface="+mn-ea"/>
              </a:rPr>
              <a:t>插入法</a:t>
            </a:r>
            <a:r>
              <a:rPr lang="en-US" altLang="zh-CN" sz="2800" b="1">
                <a:latin typeface="Times New Roman" panose="02020603050405020304" charset="0"/>
                <a:cs typeface="Times New Roman" panose="02020603050405020304" charset="0"/>
                <a:sym typeface="+mn-ea"/>
              </a:rPr>
              <a:t>(</a:t>
            </a:r>
            <a:r>
              <a:rPr lang="zh-CN" altLang="en-US" sz="2800" b="1">
                <a:latin typeface="Times New Roman" panose="02020603050405020304" charset="0"/>
                <a:cs typeface="Times New Roman" panose="02020603050405020304" charset="0"/>
                <a:sym typeface="+mn-ea"/>
              </a:rPr>
              <a:t>适用于</a:t>
            </a:r>
            <a:r>
              <a:rPr lang="zh-CN" altLang="en-US" sz="2800" b="1">
                <a:solidFill>
                  <a:srgbClr val="FF0000"/>
                </a:solidFill>
                <a:latin typeface="Times New Roman" panose="02020603050405020304" charset="0"/>
                <a:cs typeface="Times New Roman" panose="02020603050405020304" charset="0"/>
                <a:sym typeface="+mn-ea"/>
              </a:rPr>
              <a:t>烯烃、炔烃、酯、酮、醚</a:t>
            </a:r>
            <a:r>
              <a:rPr lang="en-US" altLang="zh-CN" sz="2800" b="1">
                <a:latin typeface="Times New Roman" panose="02020603050405020304" charset="0"/>
                <a:cs typeface="Times New Roman" panose="02020603050405020304" charset="0"/>
                <a:sym typeface="+mn-ea"/>
              </a:rPr>
              <a:t>)</a:t>
            </a:r>
            <a:endParaRPr lang="en-US" altLang="zh-CN" sz="2800" b="1">
              <a:latin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grpSp>
        <p:nvGrpSpPr>
          <p:cNvPr id="12" name="组合 11"/>
          <p:cNvGrpSpPr/>
          <p:nvPr/>
        </p:nvGrpSpPr>
        <p:grpSpPr>
          <a:xfrm>
            <a:off x="240030" y="937260"/>
            <a:ext cx="8182610" cy="797560"/>
            <a:chOff x="326" y="1377"/>
            <a:chExt cx="12886" cy="1256"/>
          </a:xfrm>
        </p:grpSpPr>
        <p:sp>
          <p:nvSpPr>
            <p:cNvPr id="13" name="文本框 12"/>
            <p:cNvSpPr txBox="1"/>
            <p:nvPr/>
          </p:nvSpPr>
          <p:spPr>
            <a:xfrm>
              <a:off x="1738" y="1472"/>
              <a:ext cx="11474" cy="1161"/>
            </a:xfrm>
            <a:prstGeom prst="rect">
              <a:avLst/>
            </a:prstGeom>
            <a:noFill/>
          </p:spPr>
          <p:txBody>
            <a:bodyPr wrap="none" rtlCol="0">
              <a:spAutoFit/>
            </a:bodyPr>
            <a:lstStyle/>
            <a:p>
              <a:pPr algn="l">
                <a:lnSpc>
                  <a:spcPct val="150000"/>
                </a:lnSpc>
                <a:tabLst>
                  <a:tab pos="1114425" algn="l"/>
                </a:tabLst>
              </a:pPr>
              <a:r>
                <a:rPr lang="zh-CN" altLang="zh-CN" sz="2800" b="1" kern="100">
                  <a:effectLst/>
                  <a:latin typeface="Times New Roman" panose="02020603050405020304" charset="0"/>
                  <a:ea typeface="宋体-简" panose="02010800040101010101" charset="-122"/>
                  <a:cs typeface="Times New Roman" panose="02020603050405020304" charset="0"/>
                  <a:sym typeface="+mn-ea"/>
                </a:rPr>
                <a:t>（</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1</a:t>
              </a:r>
              <a:r>
                <a:rPr lang="zh-CN" altLang="zh-CN" sz="2800" b="1" kern="100">
                  <a:effectLst/>
                  <a:latin typeface="Times New Roman" panose="02020603050405020304" charset="0"/>
                  <a:ea typeface="宋体-简" panose="02010800040101010101" charset="-122"/>
                  <a:cs typeface="Times New Roman" panose="02020603050405020304" charset="0"/>
                  <a:sym typeface="+mn-ea"/>
                </a:rPr>
                <a:t>）写出分子式为</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C</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5</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H</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10</a:t>
              </a:r>
              <a:r>
                <a:rPr lang="zh-CN" altLang="zh-CN" sz="2800" b="1" kern="100">
                  <a:effectLst/>
                  <a:latin typeface="Times New Roman" panose="02020603050405020304" charset="0"/>
                  <a:ea typeface="宋体-简" panose="02010800040101010101" charset="-122"/>
                  <a:cs typeface="Times New Roman" panose="02020603050405020304" charset="0"/>
                  <a:sym typeface="+mn-ea"/>
                </a:rPr>
                <a:t>的烯烃的同分异构体</a:t>
              </a:r>
              <a:endParaRPr lang="zh-CN" altLang="en-US" sz="2800" b="1"/>
            </a:p>
          </p:txBody>
        </p:sp>
        <p:pic>
          <p:nvPicPr>
            <p:cNvPr id="14" name="图片 13" descr="000bb2c200df9f693221251736f9c4dd"/>
            <p:cNvPicPr>
              <a:picLocks noChangeAspect="1"/>
            </p:cNvPicPr>
            <p:nvPr/>
          </p:nvPicPr>
          <p:blipFill>
            <a:blip r:embed="rId1"/>
            <a:stretch>
              <a:fillRect/>
            </a:stretch>
          </p:blipFill>
          <p:spPr>
            <a:xfrm>
              <a:off x="326" y="1377"/>
              <a:ext cx="1256" cy="1256"/>
            </a:xfrm>
            <a:prstGeom prst="rect">
              <a:avLst/>
            </a:prstGeom>
          </p:spPr>
        </p:pic>
      </p:grpSp>
      <p:cxnSp>
        <p:nvCxnSpPr>
          <p:cNvPr id="15" name="直接连接符 14"/>
          <p:cNvCxnSpPr/>
          <p:nvPr/>
        </p:nvCxnSpPr>
        <p:spPr>
          <a:xfrm flipH="1">
            <a:off x="2723740" y="2043252"/>
            <a:ext cx="840" cy="1601666"/>
          </a:xfrm>
          <a:prstGeom prst="line">
            <a:avLst/>
          </a:prstGeom>
          <a:ln w="28575">
            <a:prstDash val="sysDash"/>
          </a:ln>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1500505" y="2599055"/>
            <a:ext cx="3032125" cy="46037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cxnSp>
        <p:nvCxnSpPr>
          <p:cNvPr id="16" name="直接箭头连接符 15"/>
          <p:cNvCxnSpPr/>
          <p:nvPr/>
        </p:nvCxnSpPr>
        <p:spPr>
          <a:xfrm flipH="1">
            <a:off x="1943735" y="2373630"/>
            <a:ext cx="0" cy="412115"/>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a:off x="1516380" y="3910965"/>
            <a:ext cx="3031490" cy="459740"/>
            <a:chOff x="702" y="6550"/>
            <a:chExt cx="4774" cy="724"/>
          </a:xfrm>
        </p:grpSpPr>
        <p:sp>
          <p:nvSpPr>
            <p:cNvPr id="17" name="文本框 16"/>
            <p:cNvSpPr txBox="1"/>
            <p:nvPr/>
          </p:nvSpPr>
          <p:spPr>
            <a:xfrm>
              <a:off x="702" y="6550"/>
              <a:ext cx="4775" cy="72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cxnSp>
          <p:nvCxnSpPr>
            <p:cNvPr id="18" name="直接连接符 17"/>
            <p:cNvCxnSpPr/>
            <p:nvPr/>
          </p:nvCxnSpPr>
          <p:spPr>
            <a:xfrm>
              <a:off x="1115" y="6837"/>
              <a:ext cx="5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20" name="直接箭头连接符 19"/>
          <p:cNvCxnSpPr/>
          <p:nvPr/>
        </p:nvCxnSpPr>
        <p:spPr>
          <a:xfrm flipH="1">
            <a:off x="2422525" y="2373630"/>
            <a:ext cx="0" cy="412115"/>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1501140" y="4698365"/>
            <a:ext cx="3032125" cy="460375"/>
            <a:chOff x="702" y="6550"/>
            <a:chExt cx="4775" cy="725"/>
          </a:xfrm>
        </p:grpSpPr>
        <p:sp>
          <p:nvSpPr>
            <p:cNvPr id="22" name="文本框 21"/>
            <p:cNvSpPr txBox="1"/>
            <p:nvPr/>
          </p:nvSpPr>
          <p:spPr>
            <a:xfrm>
              <a:off x="702" y="6550"/>
              <a:ext cx="4775" cy="72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cxnSp>
          <p:nvCxnSpPr>
            <p:cNvPr id="23" name="直接连接符 22"/>
            <p:cNvCxnSpPr/>
            <p:nvPr/>
          </p:nvCxnSpPr>
          <p:spPr>
            <a:xfrm>
              <a:off x="1919" y="6858"/>
              <a:ext cx="5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a:off x="5483103" y="2598739"/>
            <a:ext cx="2050415" cy="1030715"/>
            <a:chOff x="7148279" y="4146275"/>
            <a:chExt cx="2050415" cy="1030715"/>
          </a:xfrm>
        </p:grpSpPr>
        <p:grpSp>
          <p:nvGrpSpPr>
            <p:cNvPr id="57" name="组合 56"/>
            <p:cNvGrpSpPr/>
            <p:nvPr/>
          </p:nvGrpSpPr>
          <p:grpSpPr>
            <a:xfrm>
              <a:off x="7148279" y="4146275"/>
              <a:ext cx="2050415" cy="1030715"/>
              <a:chOff x="7232660" y="3843176"/>
              <a:chExt cx="2050415" cy="1030715"/>
            </a:xfrm>
          </p:grpSpPr>
          <p:sp>
            <p:nvSpPr>
              <p:cNvPr id="94" name="文本框 93"/>
              <p:cNvSpPr txBox="1"/>
              <p:nvPr/>
            </p:nvSpPr>
            <p:spPr>
              <a:xfrm>
                <a:off x="7232660" y="3843176"/>
                <a:ext cx="2050415" cy="46037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sp>
            <p:nvSpPr>
              <p:cNvPr id="96" name="文本框 95"/>
              <p:cNvSpPr txBox="1"/>
              <p:nvPr/>
            </p:nvSpPr>
            <p:spPr>
              <a:xfrm>
                <a:off x="7707108" y="4412226"/>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cxnSp>
          <p:nvCxnSpPr>
            <p:cNvPr id="59" name="直接连接符 58"/>
            <p:cNvCxnSpPr/>
            <p:nvPr/>
          </p:nvCxnSpPr>
          <p:spPr>
            <a:xfrm flipH="1">
              <a:off x="7844743" y="4501448"/>
              <a:ext cx="0" cy="320040"/>
            </a:xfrm>
            <a:prstGeom prst="line">
              <a:avLst/>
            </a:prstGeom>
          </p:spPr>
          <p:style>
            <a:lnRef idx="1">
              <a:schemeClr val="dk1"/>
            </a:lnRef>
            <a:fillRef idx="0">
              <a:schemeClr val="dk1"/>
            </a:fillRef>
            <a:effectRef idx="0">
              <a:schemeClr val="dk1"/>
            </a:effectRef>
            <a:fontRef idx="minor">
              <a:schemeClr val="tx1"/>
            </a:fontRef>
          </p:style>
        </p:cxnSp>
      </p:grpSp>
      <p:grpSp>
        <p:nvGrpSpPr>
          <p:cNvPr id="29" name="组合 28"/>
          <p:cNvGrpSpPr/>
          <p:nvPr/>
        </p:nvGrpSpPr>
        <p:grpSpPr>
          <a:xfrm>
            <a:off x="8416925" y="2032000"/>
            <a:ext cx="1539240" cy="1593850"/>
            <a:chOff x="7743835" y="3261516"/>
            <a:chExt cx="1539240" cy="1593960"/>
          </a:xfrm>
        </p:grpSpPr>
        <p:sp>
          <p:nvSpPr>
            <p:cNvPr id="30" name="文本框 29"/>
            <p:cNvSpPr txBox="1"/>
            <p:nvPr/>
          </p:nvSpPr>
          <p:spPr>
            <a:xfrm>
              <a:off x="7743835" y="3843216"/>
              <a:ext cx="1539240" cy="460407"/>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cxnSp>
          <p:nvCxnSpPr>
            <p:cNvPr id="31" name="直接连接符 30"/>
            <p:cNvCxnSpPr/>
            <p:nvPr/>
          </p:nvCxnSpPr>
          <p:spPr>
            <a:xfrm flipH="1">
              <a:off x="8452600" y="4184676"/>
              <a:ext cx="0" cy="320040"/>
            </a:xfrm>
            <a:prstGeom prst="line">
              <a:avLst/>
            </a:prstGeom>
          </p:spPr>
          <p:style>
            <a:lnRef idx="1">
              <a:schemeClr val="dk1"/>
            </a:lnRef>
            <a:fillRef idx="0">
              <a:schemeClr val="dk1"/>
            </a:fillRef>
            <a:effectRef idx="0">
              <a:schemeClr val="dk1"/>
            </a:effectRef>
            <a:fontRef idx="minor">
              <a:schemeClr val="tx1"/>
            </a:fontRef>
          </p:style>
        </p:cxnSp>
        <p:sp>
          <p:nvSpPr>
            <p:cNvPr id="32" name="文本框 31"/>
            <p:cNvSpPr txBox="1"/>
            <p:nvPr/>
          </p:nvSpPr>
          <p:spPr>
            <a:xfrm>
              <a:off x="8259558" y="4393811"/>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33" name="直接连接符 32"/>
            <p:cNvCxnSpPr/>
            <p:nvPr/>
          </p:nvCxnSpPr>
          <p:spPr>
            <a:xfrm flipH="1">
              <a:off x="8452600" y="3656541"/>
              <a:ext cx="0" cy="320040"/>
            </a:xfrm>
            <a:prstGeom prst="line">
              <a:avLst/>
            </a:prstGeom>
          </p:spPr>
          <p:style>
            <a:lnRef idx="1">
              <a:schemeClr val="dk1"/>
            </a:lnRef>
            <a:fillRef idx="0">
              <a:schemeClr val="dk1"/>
            </a:fillRef>
            <a:effectRef idx="0">
              <a:schemeClr val="dk1"/>
            </a:effectRef>
            <a:fontRef idx="minor">
              <a:schemeClr val="tx1"/>
            </a:fontRef>
          </p:style>
        </p:cxnSp>
        <p:sp>
          <p:nvSpPr>
            <p:cNvPr id="34" name="文本框 33"/>
            <p:cNvSpPr txBox="1"/>
            <p:nvPr/>
          </p:nvSpPr>
          <p:spPr>
            <a:xfrm>
              <a:off x="8249818" y="3261516"/>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cxnSp>
        <p:nvCxnSpPr>
          <p:cNvPr id="38" name="直接箭头连接符 37"/>
          <p:cNvCxnSpPr/>
          <p:nvPr/>
        </p:nvCxnSpPr>
        <p:spPr>
          <a:xfrm flipH="1">
            <a:off x="5957570" y="2334895"/>
            <a:ext cx="0" cy="412115"/>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46" name="组合 45"/>
          <p:cNvGrpSpPr/>
          <p:nvPr/>
        </p:nvGrpSpPr>
        <p:grpSpPr>
          <a:xfrm>
            <a:off x="5179060" y="3863340"/>
            <a:ext cx="2049780" cy="1029970"/>
            <a:chOff x="8156" y="6084"/>
            <a:chExt cx="3228" cy="1622"/>
          </a:xfrm>
        </p:grpSpPr>
        <p:grpSp>
          <p:nvGrpSpPr>
            <p:cNvPr id="39" name="组合 38"/>
            <p:cNvGrpSpPr/>
            <p:nvPr/>
          </p:nvGrpSpPr>
          <p:grpSpPr>
            <a:xfrm>
              <a:off x="8156" y="6084"/>
              <a:ext cx="3229" cy="1623"/>
              <a:chOff x="7148279" y="4146275"/>
              <a:chExt cx="2050415" cy="1030715"/>
            </a:xfrm>
          </p:grpSpPr>
          <p:grpSp>
            <p:nvGrpSpPr>
              <p:cNvPr id="40" name="组合 39"/>
              <p:cNvGrpSpPr/>
              <p:nvPr/>
            </p:nvGrpSpPr>
            <p:grpSpPr>
              <a:xfrm>
                <a:off x="7148279" y="4146275"/>
                <a:ext cx="2050415" cy="1030715"/>
                <a:chOff x="7232660" y="3843176"/>
                <a:chExt cx="2050415" cy="1030715"/>
              </a:xfrm>
            </p:grpSpPr>
            <p:sp>
              <p:nvSpPr>
                <p:cNvPr id="41" name="文本框 40"/>
                <p:cNvSpPr txBox="1"/>
                <p:nvPr/>
              </p:nvSpPr>
              <p:spPr>
                <a:xfrm>
                  <a:off x="7232660" y="3843176"/>
                  <a:ext cx="2050415" cy="46037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sp>
              <p:nvSpPr>
                <p:cNvPr id="43" name="文本框 42"/>
                <p:cNvSpPr txBox="1"/>
                <p:nvPr/>
              </p:nvSpPr>
              <p:spPr>
                <a:xfrm>
                  <a:off x="7707108" y="4412226"/>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cxnSp>
            <p:nvCxnSpPr>
              <p:cNvPr id="44" name="直接连接符 43"/>
              <p:cNvCxnSpPr/>
              <p:nvPr/>
            </p:nvCxnSpPr>
            <p:spPr>
              <a:xfrm flipH="1">
                <a:off x="7844743" y="4501448"/>
                <a:ext cx="0" cy="320040"/>
              </a:xfrm>
              <a:prstGeom prst="line">
                <a:avLst/>
              </a:prstGeom>
            </p:spPr>
            <p:style>
              <a:lnRef idx="1">
                <a:schemeClr val="dk1"/>
              </a:lnRef>
              <a:fillRef idx="0">
                <a:schemeClr val="dk1"/>
              </a:fillRef>
              <a:effectRef idx="0">
                <a:schemeClr val="dk1"/>
              </a:effectRef>
              <a:fontRef idx="minor">
                <a:schemeClr val="tx1"/>
              </a:fontRef>
            </p:style>
          </p:cxnSp>
        </p:grpSp>
        <p:cxnSp>
          <p:nvCxnSpPr>
            <p:cNvPr id="45" name="直接连接符 44"/>
            <p:cNvCxnSpPr/>
            <p:nvPr/>
          </p:nvCxnSpPr>
          <p:spPr>
            <a:xfrm>
              <a:off x="8585" y="6384"/>
              <a:ext cx="5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47" name="直接箭头连接符 46"/>
          <p:cNvCxnSpPr/>
          <p:nvPr/>
        </p:nvCxnSpPr>
        <p:spPr>
          <a:xfrm flipH="1">
            <a:off x="6450965" y="2334895"/>
            <a:ext cx="0" cy="412115"/>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5179695" y="4893945"/>
            <a:ext cx="2050415" cy="1030605"/>
            <a:chOff x="8156" y="6084"/>
            <a:chExt cx="3229" cy="1623"/>
          </a:xfrm>
        </p:grpSpPr>
        <p:grpSp>
          <p:nvGrpSpPr>
            <p:cNvPr id="50" name="组合 49"/>
            <p:cNvGrpSpPr/>
            <p:nvPr/>
          </p:nvGrpSpPr>
          <p:grpSpPr>
            <a:xfrm>
              <a:off x="8156" y="6084"/>
              <a:ext cx="3229" cy="1623"/>
              <a:chOff x="7148279" y="4146275"/>
              <a:chExt cx="2050415" cy="1030715"/>
            </a:xfrm>
          </p:grpSpPr>
          <p:grpSp>
            <p:nvGrpSpPr>
              <p:cNvPr id="51" name="组合 50"/>
              <p:cNvGrpSpPr/>
              <p:nvPr/>
            </p:nvGrpSpPr>
            <p:grpSpPr>
              <a:xfrm>
                <a:off x="7148279" y="4146275"/>
                <a:ext cx="2050415" cy="1030715"/>
                <a:chOff x="7232660" y="3843176"/>
                <a:chExt cx="2050415" cy="1030715"/>
              </a:xfrm>
            </p:grpSpPr>
            <p:sp>
              <p:nvSpPr>
                <p:cNvPr id="52" name="文本框 51"/>
                <p:cNvSpPr txBox="1"/>
                <p:nvPr/>
              </p:nvSpPr>
              <p:spPr>
                <a:xfrm>
                  <a:off x="7232660" y="3843176"/>
                  <a:ext cx="2050415" cy="46037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sp>
              <p:nvSpPr>
                <p:cNvPr id="53" name="文本框 52"/>
                <p:cNvSpPr txBox="1"/>
                <p:nvPr/>
              </p:nvSpPr>
              <p:spPr>
                <a:xfrm>
                  <a:off x="7707108" y="4412226"/>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cxnSp>
            <p:nvCxnSpPr>
              <p:cNvPr id="54" name="直接连接符 53"/>
              <p:cNvCxnSpPr/>
              <p:nvPr/>
            </p:nvCxnSpPr>
            <p:spPr>
              <a:xfrm flipH="1">
                <a:off x="7844743" y="4501448"/>
                <a:ext cx="0" cy="320040"/>
              </a:xfrm>
              <a:prstGeom prst="line">
                <a:avLst/>
              </a:prstGeom>
            </p:spPr>
            <p:style>
              <a:lnRef idx="1">
                <a:schemeClr val="dk1"/>
              </a:lnRef>
              <a:fillRef idx="0">
                <a:schemeClr val="dk1"/>
              </a:fillRef>
              <a:effectRef idx="0">
                <a:schemeClr val="dk1"/>
              </a:effectRef>
              <a:fontRef idx="minor">
                <a:schemeClr val="tx1"/>
              </a:fontRef>
            </p:style>
          </p:cxnSp>
        </p:grpSp>
        <p:cxnSp>
          <p:nvCxnSpPr>
            <p:cNvPr id="55" name="直接连接符 54"/>
            <p:cNvCxnSpPr/>
            <p:nvPr/>
          </p:nvCxnSpPr>
          <p:spPr>
            <a:xfrm>
              <a:off x="9381" y="6371"/>
              <a:ext cx="5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58" name="直接箭头连接符 57"/>
          <p:cNvCxnSpPr/>
          <p:nvPr/>
        </p:nvCxnSpPr>
        <p:spPr>
          <a:xfrm flipH="1">
            <a:off x="6924040" y="2380615"/>
            <a:ext cx="0" cy="412115"/>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60" name="组合 59"/>
          <p:cNvGrpSpPr/>
          <p:nvPr/>
        </p:nvGrpSpPr>
        <p:grpSpPr>
          <a:xfrm>
            <a:off x="7773670" y="4893310"/>
            <a:ext cx="2050415" cy="1030605"/>
            <a:chOff x="8156" y="6084"/>
            <a:chExt cx="3229" cy="1623"/>
          </a:xfrm>
        </p:grpSpPr>
        <p:grpSp>
          <p:nvGrpSpPr>
            <p:cNvPr id="61" name="组合 60"/>
            <p:cNvGrpSpPr/>
            <p:nvPr/>
          </p:nvGrpSpPr>
          <p:grpSpPr>
            <a:xfrm>
              <a:off x="8156" y="6084"/>
              <a:ext cx="3229" cy="1623"/>
              <a:chOff x="7148279" y="4146275"/>
              <a:chExt cx="2050415" cy="1030715"/>
            </a:xfrm>
          </p:grpSpPr>
          <p:grpSp>
            <p:nvGrpSpPr>
              <p:cNvPr id="62" name="组合 61"/>
              <p:cNvGrpSpPr/>
              <p:nvPr/>
            </p:nvGrpSpPr>
            <p:grpSpPr>
              <a:xfrm>
                <a:off x="7148279" y="4146275"/>
                <a:ext cx="2050415" cy="1030715"/>
                <a:chOff x="7232660" y="3843176"/>
                <a:chExt cx="2050415" cy="1030715"/>
              </a:xfrm>
            </p:grpSpPr>
            <p:sp>
              <p:nvSpPr>
                <p:cNvPr id="63" name="文本框 62"/>
                <p:cNvSpPr txBox="1"/>
                <p:nvPr/>
              </p:nvSpPr>
              <p:spPr>
                <a:xfrm>
                  <a:off x="7232660" y="3843176"/>
                  <a:ext cx="2050415" cy="46037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sp>
              <p:nvSpPr>
                <p:cNvPr id="64" name="文本框 63"/>
                <p:cNvSpPr txBox="1"/>
                <p:nvPr/>
              </p:nvSpPr>
              <p:spPr>
                <a:xfrm>
                  <a:off x="7707108" y="4412226"/>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cxnSp>
            <p:nvCxnSpPr>
              <p:cNvPr id="65" name="直接连接符 64"/>
              <p:cNvCxnSpPr/>
              <p:nvPr/>
            </p:nvCxnSpPr>
            <p:spPr>
              <a:xfrm flipH="1">
                <a:off x="7844743" y="4501448"/>
                <a:ext cx="0" cy="320040"/>
              </a:xfrm>
              <a:prstGeom prst="line">
                <a:avLst/>
              </a:prstGeom>
            </p:spPr>
            <p:style>
              <a:lnRef idx="1">
                <a:schemeClr val="dk1"/>
              </a:lnRef>
              <a:fillRef idx="0">
                <a:schemeClr val="dk1"/>
              </a:fillRef>
              <a:effectRef idx="0">
                <a:schemeClr val="dk1"/>
              </a:effectRef>
              <a:fontRef idx="minor">
                <a:schemeClr val="tx1"/>
              </a:fontRef>
            </p:style>
          </p:cxnSp>
        </p:grpSp>
        <p:cxnSp>
          <p:nvCxnSpPr>
            <p:cNvPr id="66" name="直接连接符 65"/>
            <p:cNvCxnSpPr/>
            <p:nvPr/>
          </p:nvCxnSpPr>
          <p:spPr>
            <a:xfrm>
              <a:off x="10200" y="6371"/>
              <a:ext cx="5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1000"/>
                                        <p:tgtEl>
                                          <p:spTgt spid="36"/>
                                        </p:tgtEl>
                                      </p:cBhvr>
                                    </p:animEffect>
                                    <p:anim calcmode="lin" valueType="num">
                                      <p:cBhvr>
                                        <p:cTn id="13" dur="1000" fill="hold"/>
                                        <p:tgtEl>
                                          <p:spTgt spid="36"/>
                                        </p:tgtEl>
                                        <p:attrNameLst>
                                          <p:attrName>ppt_x</p:attrName>
                                        </p:attrNameLst>
                                      </p:cBhvr>
                                      <p:tavLst>
                                        <p:tav tm="0">
                                          <p:val>
                                            <p:strVal val="#ppt_x"/>
                                          </p:val>
                                        </p:tav>
                                        <p:tav tm="100000">
                                          <p:val>
                                            <p:strVal val="#ppt_x"/>
                                          </p:val>
                                        </p:tav>
                                      </p:tavLst>
                                    </p:anim>
                                    <p:anim calcmode="lin" valueType="num">
                                      <p:cBhvr>
                                        <p:cTn id="14"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fade">
                                      <p:cBhvr>
                                        <p:cTn id="19" dur="500"/>
                                        <p:tgtEl>
                                          <p:spTgt spid="56"/>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linds(horizontal)">
                                      <p:cBhvr>
                                        <p:cTn id="24" dur="500"/>
                                        <p:tgtEl>
                                          <p:spTgt spid="29"/>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blinds(horizontal)">
                                      <p:cBhvr>
                                        <p:cTn id="36" dur="5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nodeType="click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blinds(horizontal)">
                                      <p:cBhvr>
                                        <p:cTn id="41" dur="500"/>
                                        <p:tgtEl>
                                          <p:spTgt spid="19"/>
                                        </p:tgtEl>
                                      </p:cBhvr>
                                    </p:animEffect>
                                  </p:childTnLst>
                                </p:cTn>
                              </p:par>
                            </p:childTnLst>
                          </p:cTn>
                        </p:par>
                      </p:childTnLst>
                    </p:cTn>
                  </p:par>
                  <p:par>
                    <p:cTn id="42" fill="hold">
                      <p:stCondLst>
                        <p:cond delay="indefinite"/>
                      </p:stCondLst>
                      <p:childTnLst>
                        <p:par>
                          <p:cTn id="43" fill="hold">
                            <p:stCondLst>
                              <p:cond delay="0"/>
                            </p:stCondLst>
                            <p:childTnLst>
                              <p:par>
                                <p:cTn id="44" presetID="3" presetClass="entr" presetSubtype="10" fill="hold" nodeType="click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blinds(horizontal)">
                                      <p:cBhvr>
                                        <p:cTn id="46" dur="500"/>
                                        <p:tgtEl>
                                          <p:spTgt spid="20"/>
                                        </p:tgtEl>
                                      </p:cBhvr>
                                    </p:animEffect>
                                  </p:childTnLst>
                                </p:cTn>
                              </p:par>
                            </p:childTnLst>
                          </p:cTn>
                        </p:par>
                      </p:childTnLst>
                    </p:cTn>
                  </p:par>
                  <p:par>
                    <p:cTn id="47" fill="hold">
                      <p:stCondLst>
                        <p:cond delay="indefinite"/>
                      </p:stCondLst>
                      <p:childTnLst>
                        <p:par>
                          <p:cTn id="48" fill="hold">
                            <p:stCondLst>
                              <p:cond delay="0"/>
                            </p:stCondLst>
                            <p:childTnLst>
                              <p:par>
                                <p:cTn id="49" presetID="3" presetClass="entr" presetSubtype="10" fill="hold" nodeType="click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blinds(horizontal)">
                                      <p:cBhvr>
                                        <p:cTn id="51" dur="500"/>
                                        <p:tgtEl>
                                          <p:spTgt spid="21"/>
                                        </p:tgtEl>
                                      </p:cBhvr>
                                    </p:animEffect>
                                  </p:childTnLst>
                                </p:cTn>
                              </p:par>
                            </p:childTnLst>
                          </p:cTn>
                        </p:par>
                      </p:childTnLst>
                    </p:cTn>
                  </p:par>
                  <p:par>
                    <p:cTn id="52" fill="hold">
                      <p:stCondLst>
                        <p:cond delay="indefinite"/>
                      </p:stCondLst>
                      <p:childTnLst>
                        <p:par>
                          <p:cTn id="53" fill="hold">
                            <p:stCondLst>
                              <p:cond delay="0"/>
                            </p:stCondLst>
                            <p:childTnLst>
                              <p:par>
                                <p:cTn id="54" presetID="3" presetClass="entr" presetSubtype="10" fill="hold" nodeType="click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blinds(horizontal)">
                                      <p:cBhvr>
                                        <p:cTn id="56" dur="500"/>
                                        <p:tgtEl>
                                          <p:spTgt spid="38"/>
                                        </p:tgtEl>
                                      </p:cBhvr>
                                    </p:animEffect>
                                  </p:childTnLst>
                                </p:cTn>
                              </p:par>
                            </p:childTnLst>
                          </p:cTn>
                        </p:par>
                      </p:childTnLst>
                    </p:cTn>
                  </p:par>
                  <p:par>
                    <p:cTn id="57" fill="hold">
                      <p:stCondLst>
                        <p:cond delay="indefinite"/>
                      </p:stCondLst>
                      <p:childTnLst>
                        <p:par>
                          <p:cTn id="58" fill="hold">
                            <p:stCondLst>
                              <p:cond delay="0"/>
                            </p:stCondLst>
                            <p:childTnLst>
                              <p:par>
                                <p:cTn id="59" presetID="3" presetClass="entr" presetSubtype="10" fill="hold" nodeType="clickEffect">
                                  <p:stCondLst>
                                    <p:cond delay="0"/>
                                  </p:stCondLst>
                                  <p:childTnLst>
                                    <p:set>
                                      <p:cBhvr>
                                        <p:cTn id="60" dur="1" fill="hold">
                                          <p:stCondLst>
                                            <p:cond delay="0"/>
                                          </p:stCondLst>
                                        </p:cTn>
                                        <p:tgtEl>
                                          <p:spTgt spid="46"/>
                                        </p:tgtEl>
                                        <p:attrNameLst>
                                          <p:attrName>style.visibility</p:attrName>
                                        </p:attrNameLst>
                                      </p:cBhvr>
                                      <p:to>
                                        <p:strVal val="visible"/>
                                      </p:to>
                                    </p:set>
                                    <p:animEffect transition="in" filter="blinds(horizontal)">
                                      <p:cBhvr>
                                        <p:cTn id="61" dur="500"/>
                                        <p:tgtEl>
                                          <p:spTgt spid="46"/>
                                        </p:tgtEl>
                                      </p:cBhvr>
                                    </p:animEffect>
                                  </p:childTnLst>
                                </p:cTn>
                              </p:par>
                            </p:childTnLst>
                          </p:cTn>
                        </p:par>
                      </p:childTnLst>
                    </p:cTn>
                  </p:par>
                  <p:par>
                    <p:cTn id="62" fill="hold">
                      <p:stCondLst>
                        <p:cond delay="indefinite"/>
                      </p:stCondLst>
                      <p:childTnLst>
                        <p:par>
                          <p:cTn id="63" fill="hold">
                            <p:stCondLst>
                              <p:cond delay="0"/>
                            </p:stCondLst>
                            <p:childTnLst>
                              <p:par>
                                <p:cTn id="64" presetID="3" presetClass="entr" presetSubtype="10" fill="hold" nodeType="clickEffect">
                                  <p:stCondLst>
                                    <p:cond delay="0"/>
                                  </p:stCondLst>
                                  <p:childTnLst>
                                    <p:set>
                                      <p:cBhvr>
                                        <p:cTn id="65" dur="1" fill="hold">
                                          <p:stCondLst>
                                            <p:cond delay="0"/>
                                          </p:stCondLst>
                                        </p:cTn>
                                        <p:tgtEl>
                                          <p:spTgt spid="47"/>
                                        </p:tgtEl>
                                        <p:attrNameLst>
                                          <p:attrName>style.visibility</p:attrName>
                                        </p:attrNameLst>
                                      </p:cBhvr>
                                      <p:to>
                                        <p:strVal val="visible"/>
                                      </p:to>
                                    </p:set>
                                    <p:animEffect transition="in" filter="blinds(horizontal)">
                                      <p:cBhvr>
                                        <p:cTn id="66" dur="500"/>
                                        <p:tgtEl>
                                          <p:spTgt spid="47"/>
                                        </p:tgtEl>
                                      </p:cBhvr>
                                    </p:animEffect>
                                  </p:childTnLst>
                                </p:cTn>
                              </p:par>
                            </p:childTnLst>
                          </p:cTn>
                        </p:par>
                      </p:childTnLst>
                    </p:cTn>
                  </p:par>
                  <p:par>
                    <p:cTn id="67" fill="hold">
                      <p:stCondLst>
                        <p:cond delay="indefinite"/>
                      </p:stCondLst>
                      <p:childTnLst>
                        <p:par>
                          <p:cTn id="68" fill="hold">
                            <p:stCondLst>
                              <p:cond delay="0"/>
                            </p:stCondLst>
                            <p:childTnLst>
                              <p:par>
                                <p:cTn id="69" presetID="3" presetClass="entr" presetSubtype="10" fill="hold" nodeType="click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blinds(horizontal)">
                                      <p:cBhvr>
                                        <p:cTn id="71" dur="500"/>
                                        <p:tgtEl>
                                          <p:spTgt spid="49"/>
                                        </p:tgtEl>
                                      </p:cBhvr>
                                    </p:animEffect>
                                  </p:childTnLst>
                                </p:cTn>
                              </p:par>
                            </p:childTnLst>
                          </p:cTn>
                        </p:par>
                      </p:childTnLst>
                    </p:cTn>
                  </p:par>
                  <p:par>
                    <p:cTn id="72" fill="hold">
                      <p:stCondLst>
                        <p:cond delay="indefinite"/>
                      </p:stCondLst>
                      <p:childTnLst>
                        <p:par>
                          <p:cTn id="73" fill="hold">
                            <p:stCondLst>
                              <p:cond delay="0"/>
                            </p:stCondLst>
                            <p:childTnLst>
                              <p:par>
                                <p:cTn id="74" presetID="3" presetClass="entr" presetSubtype="10" fill="hold" nodeType="clickEffect">
                                  <p:stCondLst>
                                    <p:cond delay="0"/>
                                  </p:stCondLst>
                                  <p:childTnLst>
                                    <p:set>
                                      <p:cBhvr>
                                        <p:cTn id="75" dur="1" fill="hold">
                                          <p:stCondLst>
                                            <p:cond delay="0"/>
                                          </p:stCondLst>
                                        </p:cTn>
                                        <p:tgtEl>
                                          <p:spTgt spid="58"/>
                                        </p:tgtEl>
                                        <p:attrNameLst>
                                          <p:attrName>style.visibility</p:attrName>
                                        </p:attrNameLst>
                                      </p:cBhvr>
                                      <p:to>
                                        <p:strVal val="visible"/>
                                      </p:to>
                                    </p:set>
                                    <p:animEffect transition="in" filter="blinds(horizontal)">
                                      <p:cBhvr>
                                        <p:cTn id="76" dur="500"/>
                                        <p:tgtEl>
                                          <p:spTgt spid="58"/>
                                        </p:tgtEl>
                                      </p:cBhvr>
                                    </p:animEffect>
                                  </p:childTnLst>
                                </p:cTn>
                              </p:par>
                            </p:childTnLst>
                          </p:cTn>
                        </p:par>
                      </p:childTnLst>
                    </p:cTn>
                  </p:par>
                  <p:par>
                    <p:cTn id="77" fill="hold">
                      <p:stCondLst>
                        <p:cond delay="indefinite"/>
                      </p:stCondLst>
                      <p:childTnLst>
                        <p:par>
                          <p:cTn id="78" fill="hold">
                            <p:stCondLst>
                              <p:cond delay="0"/>
                            </p:stCondLst>
                            <p:childTnLst>
                              <p:par>
                                <p:cTn id="79" presetID="3" presetClass="entr" presetSubtype="10" fill="hold" nodeType="clickEffect">
                                  <p:stCondLst>
                                    <p:cond delay="0"/>
                                  </p:stCondLst>
                                  <p:childTnLst>
                                    <p:set>
                                      <p:cBhvr>
                                        <p:cTn id="80" dur="1" fill="hold">
                                          <p:stCondLst>
                                            <p:cond delay="0"/>
                                          </p:stCondLst>
                                        </p:cTn>
                                        <p:tgtEl>
                                          <p:spTgt spid="60"/>
                                        </p:tgtEl>
                                        <p:attrNameLst>
                                          <p:attrName>style.visibility</p:attrName>
                                        </p:attrNameLst>
                                      </p:cBhvr>
                                      <p:to>
                                        <p:strVal val="visible"/>
                                      </p:to>
                                    </p:set>
                                    <p:animEffect transition="in" filter="blinds(horizontal)">
                                      <p:cBhvr>
                                        <p:cTn id="81"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grpSp>
        <p:nvGrpSpPr>
          <p:cNvPr id="12" name="组合 11"/>
          <p:cNvGrpSpPr/>
          <p:nvPr/>
        </p:nvGrpSpPr>
        <p:grpSpPr>
          <a:xfrm>
            <a:off x="240030" y="937260"/>
            <a:ext cx="8930640" cy="797560"/>
            <a:chOff x="326" y="1377"/>
            <a:chExt cx="14064" cy="1256"/>
          </a:xfrm>
        </p:grpSpPr>
        <p:sp>
          <p:nvSpPr>
            <p:cNvPr id="13" name="文本框 12"/>
            <p:cNvSpPr txBox="1"/>
            <p:nvPr/>
          </p:nvSpPr>
          <p:spPr>
            <a:xfrm>
              <a:off x="1738" y="1472"/>
              <a:ext cx="12652" cy="1161"/>
            </a:xfrm>
            <a:prstGeom prst="rect">
              <a:avLst/>
            </a:prstGeom>
            <a:noFill/>
          </p:spPr>
          <p:txBody>
            <a:bodyPr wrap="none" rtlCol="0">
              <a:spAutoFit/>
            </a:bodyPr>
            <a:lstStyle/>
            <a:p>
              <a:pPr algn="l">
                <a:lnSpc>
                  <a:spcPct val="150000"/>
                </a:lnSpc>
                <a:tabLst>
                  <a:tab pos="1114425" algn="l"/>
                </a:tabLst>
              </a:pPr>
              <a:r>
                <a:rPr lang="zh-CN" altLang="zh-CN" sz="2800" b="1" kern="100">
                  <a:effectLst/>
                  <a:latin typeface="Times New Roman" panose="02020603050405020304" charset="0"/>
                  <a:ea typeface="宋体-简" panose="02010800040101010101" charset="-122"/>
                  <a:cs typeface="Times New Roman" panose="02020603050405020304" charset="0"/>
                  <a:sym typeface="+mn-ea"/>
                </a:rPr>
                <a:t>（</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2</a:t>
              </a:r>
              <a:r>
                <a:rPr lang="zh-CN" altLang="zh-CN" sz="2800" b="1" kern="100">
                  <a:effectLst/>
                  <a:latin typeface="Times New Roman" panose="02020603050405020304" charset="0"/>
                  <a:ea typeface="宋体-简" panose="02010800040101010101" charset="-122"/>
                  <a:cs typeface="Times New Roman" panose="02020603050405020304" charset="0"/>
                  <a:sym typeface="+mn-ea"/>
                </a:rPr>
                <a:t>）写出分子式为</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C</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5</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H</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10</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O</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2</a:t>
              </a:r>
              <a:r>
                <a:rPr lang="zh-CN" altLang="zh-CN" sz="2800" b="1" kern="100">
                  <a:effectLst/>
                  <a:latin typeface="Times New Roman" panose="02020603050405020304" charset="0"/>
                  <a:ea typeface="宋体-简" panose="02010800040101010101" charset="-122"/>
                  <a:cs typeface="Times New Roman" panose="02020603050405020304" charset="0"/>
                  <a:sym typeface="+mn-ea"/>
                </a:rPr>
                <a:t>属于酯类的同分异构体</a:t>
              </a:r>
              <a:endParaRPr lang="zh-CN" altLang="en-US" sz="2800" b="1"/>
            </a:p>
          </p:txBody>
        </p:sp>
        <p:pic>
          <p:nvPicPr>
            <p:cNvPr id="14" name="图片 13" descr="000bb2c200df9f693221251736f9c4dd"/>
            <p:cNvPicPr>
              <a:picLocks noChangeAspect="1"/>
            </p:cNvPicPr>
            <p:nvPr/>
          </p:nvPicPr>
          <p:blipFill>
            <a:blip r:embed="rId1"/>
            <a:stretch>
              <a:fillRect/>
            </a:stretch>
          </p:blipFill>
          <p:spPr>
            <a:xfrm>
              <a:off x="326" y="1377"/>
              <a:ext cx="1256" cy="1256"/>
            </a:xfrm>
            <a:prstGeom prst="rect">
              <a:avLst/>
            </a:prstGeom>
          </p:spPr>
        </p:pic>
      </p:grpSp>
      <p:sp>
        <p:nvSpPr>
          <p:cNvPr id="3" name="文本框 2"/>
          <p:cNvSpPr txBox="1"/>
          <p:nvPr/>
        </p:nvSpPr>
        <p:spPr>
          <a:xfrm>
            <a:off x="1136650" y="2580640"/>
            <a:ext cx="3723005" cy="583565"/>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grpSp>
        <p:nvGrpSpPr>
          <p:cNvPr id="56" name="组合 55"/>
          <p:cNvGrpSpPr/>
          <p:nvPr/>
        </p:nvGrpSpPr>
        <p:grpSpPr>
          <a:xfrm>
            <a:off x="5125720" y="2337435"/>
            <a:ext cx="2798445" cy="1295424"/>
            <a:chOff x="7148279" y="4146275"/>
            <a:chExt cx="1903155" cy="1295577"/>
          </a:xfrm>
        </p:grpSpPr>
        <p:grpSp>
          <p:nvGrpSpPr>
            <p:cNvPr id="57" name="组合 56"/>
            <p:cNvGrpSpPr/>
            <p:nvPr/>
          </p:nvGrpSpPr>
          <p:grpSpPr>
            <a:xfrm>
              <a:off x="7148279" y="4146275"/>
              <a:ext cx="1903155" cy="1295577"/>
              <a:chOff x="7232660" y="3843176"/>
              <a:chExt cx="1903155" cy="1295577"/>
            </a:xfrm>
          </p:grpSpPr>
          <p:sp>
            <p:nvSpPr>
              <p:cNvPr id="94" name="文本框 93"/>
              <p:cNvSpPr txBox="1"/>
              <p:nvPr/>
            </p:nvSpPr>
            <p:spPr>
              <a:xfrm>
                <a:off x="7232660" y="3843176"/>
                <a:ext cx="1903155" cy="583634"/>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sp>
            <p:nvSpPr>
              <p:cNvPr id="96" name="文本框 95"/>
              <p:cNvSpPr txBox="1"/>
              <p:nvPr/>
            </p:nvSpPr>
            <p:spPr>
              <a:xfrm>
                <a:off x="7707108" y="4555119"/>
                <a:ext cx="493494" cy="583634"/>
              </a:xfrm>
              <a:prstGeom prst="rect">
                <a:avLst/>
              </a:prstGeom>
              <a:noFill/>
            </p:spPr>
            <p:txBody>
              <a:bodyPr wrap="square">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 </a:t>
                </a:r>
                <a:endParaRPr lang="en-US" altLang="zh-CN" sz="3200" kern="100">
                  <a:effectLst/>
                  <a:latin typeface="Times New Roman" panose="02020603050405020304" charset="0"/>
                  <a:ea typeface="宋体" panose="02010600030101010101" pitchFamily="2" charset="-122"/>
                  <a:cs typeface="Courier New" panose="02070309020205020404" pitchFamily="49" charset="0"/>
                </a:endParaRPr>
              </a:p>
            </p:txBody>
          </p:sp>
        </p:grpSp>
        <p:cxnSp>
          <p:nvCxnSpPr>
            <p:cNvPr id="59" name="直接连接符 58"/>
            <p:cNvCxnSpPr/>
            <p:nvPr/>
          </p:nvCxnSpPr>
          <p:spPr>
            <a:xfrm flipH="1">
              <a:off x="7769171" y="4596710"/>
              <a:ext cx="0" cy="320040"/>
            </a:xfrm>
            <a:prstGeom prst="line">
              <a:avLst/>
            </a:prstGeom>
          </p:spPr>
          <p:style>
            <a:lnRef idx="1">
              <a:schemeClr val="dk1"/>
            </a:lnRef>
            <a:fillRef idx="0">
              <a:schemeClr val="dk1"/>
            </a:fillRef>
            <a:effectRef idx="0">
              <a:schemeClr val="dk1"/>
            </a:effectRef>
            <a:fontRef idx="minor">
              <a:schemeClr val="tx1"/>
            </a:fontRef>
          </p:style>
        </p:cxnSp>
      </p:grpSp>
      <p:grpSp>
        <p:nvGrpSpPr>
          <p:cNvPr id="29" name="组合 28"/>
          <p:cNvGrpSpPr/>
          <p:nvPr/>
        </p:nvGrpSpPr>
        <p:grpSpPr>
          <a:xfrm>
            <a:off x="9253220" y="1893570"/>
            <a:ext cx="2262505" cy="1983741"/>
            <a:chOff x="7743835" y="3072906"/>
            <a:chExt cx="1539240" cy="1983896"/>
          </a:xfrm>
        </p:grpSpPr>
        <p:sp>
          <p:nvSpPr>
            <p:cNvPr id="30" name="文本框 29"/>
            <p:cNvSpPr txBox="1"/>
            <p:nvPr/>
          </p:nvSpPr>
          <p:spPr>
            <a:xfrm>
              <a:off x="7743835" y="3843216"/>
              <a:ext cx="1539240" cy="583611"/>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cxnSp>
          <p:nvCxnSpPr>
            <p:cNvPr id="31" name="直接连接符 30"/>
            <p:cNvCxnSpPr/>
            <p:nvPr/>
          </p:nvCxnSpPr>
          <p:spPr>
            <a:xfrm flipH="1">
              <a:off x="8376999" y="4279933"/>
              <a:ext cx="0" cy="320040"/>
            </a:xfrm>
            <a:prstGeom prst="line">
              <a:avLst/>
            </a:prstGeom>
          </p:spPr>
          <p:style>
            <a:lnRef idx="1">
              <a:schemeClr val="dk1"/>
            </a:lnRef>
            <a:fillRef idx="0">
              <a:schemeClr val="dk1"/>
            </a:fillRef>
            <a:effectRef idx="0">
              <a:schemeClr val="dk1"/>
            </a:effectRef>
            <a:fontRef idx="minor">
              <a:schemeClr val="tx1"/>
            </a:fontRef>
          </p:style>
        </p:cxnSp>
        <p:sp>
          <p:nvSpPr>
            <p:cNvPr id="32" name="文本框 31"/>
            <p:cNvSpPr txBox="1"/>
            <p:nvPr/>
          </p:nvSpPr>
          <p:spPr>
            <a:xfrm>
              <a:off x="8205558" y="4473191"/>
              <a:ext cx="493494" cy="583611"/>
            </a:xfrm>
            <a:prstGeom prst="rect">
              <a:avLst/>
            </a:prstGeom>
            <a:noFill/>
          </p:spPr>
          <p:txBody>
            <a:bodyPr wrap="square">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 </a:t>
              </a:r>
              <a:endParaRPr lang="en-US" altLang="zh-CN" sz="3200" kern="100">
                <a:effectLst/>
                <a:latin typeface="Times New Roman" panose="02020603050405020304" charset="0"/>
                <a:ea typeface="宋体" panose="02010600030101010101" pitchFamily="2" charset="-122"/>
                <a:cs typeface="Courier New" panose="02070309020205020404" pitchFamily="49" charset="0"/>
              </a:endParaRPr>
            </a:p>
          </p:txBody>
        </p:sp>
        <p:cxnSp>
          <p:nvCxnSpPr>
            <p:cNvPr id="33" name="直接连接符 32"/>
            <p:cNvCxnSpPr/>
            <p:nvPr/>
          </p:nvCxnSpPr>
          <p:spPr>
            <a:xfrm flipH="1">
              <a:off x="8377000" y="3577161"/>
              <a:ext cx="0" cy="320040"/>
            </a:xfrm>
            <a:prstGeom prst="line">
              <a:avLst/>
            </a:prstGeom>
          </p:spPr>
          <p:style>
            <a:lnRef idx="1">
              <a:schemeClr val="dk1"/>
            </a:lnRef>
            <a:fillRef idx="0">
              <a:schemeClr val="dk1"/>
            </a:fillRef>
            <a:effectRef idx="0">
              <a:schemeClr val="dk1"/>
            </a:effectRef>
            <a:fontRef idx="minor">
              <a:schemeClr val="tx1"/>
            </a:fontRef>
          </p:style>
        </p:cxnSp>
        <p:sp>
          <p:nvSpPr>
            <p:cNvPr id="34" name="文本框 33"/>
            <p:cNvSpPr txBox="1"/>
            <p:nvPr/>
          </p:nvSpPr>
          <p:spPr>
            <a:xfrm>
              <a:off x="8201866" y="3072906"/>
              <a:ext cx="493494" cy="583611"/>
            </a:xfrm>
            <a:prstGeom prst="rect">
              <a:avLst/>
            </a:prstGeom>
            <a:noFill/>
          </p:spPr>
          <p:txBody>
            <a:bodyPr wrap="square">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 </a:t>
              </a:r>
              <a:endParaRPr lang="en-US" altLang="zh-CN" sz="3200" kern="100">
                <a:effectLst/>
                <a:latin typeface="Times New Roman" panose="02020603050405020304" charset="0"/>
                <a:ea typeface="宋体" panose="02010600030101010101" pitchFamily="2" charset="-122"/>
                <a:cs typeface="Courier New" panose="02070309020205020404" pitchFamily="49" charset="0"/>
              </a:endParaRPr>
            </a:p>
          </p:txBody>
        </p:sp>
      </p:grpSp>
      <p:cxnSp>
        <p:nvCxnSpPr>
          <p:cNvPr id="6" name="直接连接符 5"/>
          <p:cNvCxnSpPr/>
          <p:nvPr/>
        </p:nvCxnSpPr>
        <p:spPr>
          <a:xfrm>
            <a:off x="2722470" y="2071827"/>
            <a:ext cx="635" cy="1600835"/>
          </a:xfrm>
          <a:prstGeom prst="line">
            <a:avLst/>
          </a:prstGeom>
          <a:ln w="28575">
            <a:prstDash val="sysDash"/>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9529445" y="797566"/>
            <a:ext cx="2554605" cy="1274439"/>
            <a:chOff x="9144" y="6881"/>
            <a:chExt cx="4023" cy="2007"/>
          </a:xfrm>
        </p:grpSpPr>
        <p:grpSp>
          <p:nvGrpSpPr>
            <p:cNvPr id="13372" name="组合 13371"/>
            <p:cNvGrpSpPr/>
            <p:nvPr/>
          </p:nvGrpSpPr>
          <p:grpSpPr>
            <a:xfrm>
              <a:off x="9144" y="6881"/>
              <a:ext cx="4023" cy="2007"/>
              <a:chOff x="-20" y="-36"/>
              <a:chExt cx="1440" cy="803"/>
            </a:xfrm>
          </p:grpSpPr>
          <p:sp>
            <p:nvSpPr>
              <p:cNvPr id="13373" name="文本框 13372"/>
              <p:cNvSpPr txBox="1"/>
              <p:nvPr/>
            </p:nvSpPr>
            <p:spPr>
              <a:xfrm>
                <a:off x="134" y="399"/>
                <a:ext cx="1286" cy="368"/>
              </a:xfrm>
              <a:prstGeom prst="rect">
                <a:avLst/>
              </a:prstGeom>
              <a:noFill/>
              <a:ln w="9525">
                <a:noFill/>
              </a:ln>
            </p:spPr>
            <p:txBody>
              <a:bodyPr wrap="square">
                <a:spAutoFit/>
              </a:bodyPr>
              <a:lstStyle/>
              <a:p>
                <a:pPr>
                  <a:spcBef>
                    <a:spcPct val="50000"/>
                  </a:spcBef>
                  <a:buFont typeface="Arial" panose="020B0604020202020204" pitchFamily="34" charset="0"/>
                  <a:buNone/>
                </a:pPr>
                <a:r>
                  <a:rPr lang="en-US" altLang="zh-CN" sz="3200" b="1">
                    <a:solidFill>
                      <a:schemeClr val="tx1"/>
                    </a:solidFill>
                    <a:latin typeface="Times New Roman" panose="02020603050405020304" charset="0"/>
                  </a:rPr>
                  <a:t>C    O    R</a:t>
                </a:r>
                <a:endParaRPr lang="en-US" altLang="zh-CN" sz="3200" b="1">
                  <a:solidFill>
                    <a:schemeClr val="tx1"/>
                  </a:solidFill>
                  <a:latin typeface="Times New Roman" panose="02020603050405020304" charset="0"/>
                </a:endParaRPr>
              </a:p>
            </p:txBody>
          </p:sp>
          <p:grpSp>
            <p:nvGrpSpPr>
              <p:cNvPr id="13374" name="组合 13373"/>
              <p:cNvGrpSpPr/>
              <p:nvPr/>
            </p:nvGrpSpPr>
            <p:grpSpPr>
              <a:xfrm>
                <a:off x="276" y="276"/>
                <a:ext cx="48" cy="192"/>
                <a:chOff x="0" y="0"/>
                <a:chExt cx="48" cy="192"/>
              </a:xfrm>
            </p:grpSpPr>
            <p:sp>
              <p:nvSpPr>
                <p:cNvPr id="13375" name="直接连接符 13374"/>
                <p:cNvSpPr/>
                <p:nvPr/>
              </p:nvSpPr>
              <p:spPr>
                <a:xfrm flipH="1">
                  <a:off x="48" y="0"/>
                  <a:ext cx="0" cy="192"/>
                </a:xfrm>
                <a:prstGeom prst="line">
                  <a:avLst/>
                </a:prstGeom>
                <a:ln w="9525" cap="flat" cmpd="sng">
                  <a:solidFill>
                    <a:schemeClr val="tx1"/>
                  </a:solidFill>
                  <a:prstDash val="solid"/>
                  <a:headEnd type="none" w="med" len="med"/>
                  <a:tailEnd type="none" w="med" len="med"/>
                </a:ln>
              </p:spPr>
              <p:txBody>
                <a:bodyPr/>
                <a:lstStyle/>
                <a:p/>
              </p:txBody>
            </p:sp>
            <p:sp>
              <p:nvSpPr>
                <p:cNvPr id="13376" name="直接连接符 13375"/>
                <p:cNvSpPr/>
                <p:nvPr/>
              </p:nvSpPr>
              <p:spPr>
                <a:xfrm flipH="1">
                  <a:off x="0" y="0"/>
                  <a:ext cx="0" cy="192"/>
                </a:xfrm>
                <a:prstGeom prst="line">
                  <a:avLst/>
                </a:prstGeom>
                <a:ln w="9525" cap="flat" cmpd="sng">
                  <a:solidFill>
                    <a:schemeClr val="tx1"/>
                  </a:solidFill>
                  <a:prstDash val="solid"/>
                  <a:headEnd type="none" w="med" len="med"/>
                  <a:tailEnd type="none" w="med" len="med"/>
                </a:ln>
              </p:spPr>
              <p:txBody>
                <a:bodyPr/>
                <a:lstStyle/>
                <a:p/>
              </p:txBody>
            </p:sp>
          </p:grpSp>
          <p:sp>
            <p:nvSpPr>
              <p:cNvPr id="13377" name="文本框 13376"/>
              <p:cNvSpPr txBox="1"/>
              <p:nvPr/>
            </p:nvSpPr>
            <p:spPr>
              <a:xfrm>
                <a:off x="172" y="-36"/>
                <a:ext cx="384" cy="365"/>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chemeClr val="tx1"/>
                    </a:solidFill>
                    <a:latin typeface="Times New Roman" panose="02020603050405020304" charset="0"/>
                  </a:rPr>
                  <a:t>O</a:t>
                </a:r>
                <a:endParaRPr lang="en-US" altLang="zh-CN" sz="3200" b="1">
                  <a:solidFill>
                    <a:schemeClr val="tx1"/>
                  </a:solidFill>
                  <a:latin typeface="Times New Roman" panose="02020603050405020304" charset="0"/>
                </a:endParaRPr>
              </a:p>
            </p:txBody>
          </p:sp>
          <p:sp>
            <p:nvSpPr>
              <p:cNvPr id="13378" name="直接连接符 13377"/>
              <p:cNvSpPr/>
              <p:nvPr/>
            </p:nvSpPr>
            <p:spPr>
              <a:xfrm>
                <a:off x="-20" y="576"/>
                <a:ext cx="192" cy="0"/>
              </a:xfrm>
              <a:prstGeom prst="line">
                <a:avLst/>
              </a:prstGeom>
              <a:ln w="9525" cap="flat" cmpd="sng">
                <a:solidFill>
                  <a:schemeClr val="tx1"/>
                </a:solidFill>
                <a:prstDash val="solid"/>
                <a:headEnd type="none" w="med" len="med"/>
                <a:tailEnd type="none" w="med" len="med"/>
              </a:ln>
            </p:spPr>
            <p:txBody>
              <a:bodyPr/>
              <a:lstStyle/>
              <a:p/>
            </p:txBody>
          </p:sp>
          <p:sp>
            <p:nvSpPr>
              <p:cNvPr id="13379" name="直接连接符 13378"/>
              <p:cNvSpPr/>
              <p:nvPr/>
            </p:nvSpPr>
            <p:spPr>
              <a:xfrm>
                <a:off x="366" y="565"/>
                <a:ext cx="192" cy="0"/>
              </a:xfrm>
              <a:prstGeom prst="line">
                <a:avLst/>
              </a:prstGeom>
              <a:ln w="9525" cap="flat" cmpd="sng">
                <a:solidFill>
                  <a:schemeClr val="tx1"/>
                </a:solidFill>
                <a:prstDash val="solid"/>
                <a:headEnd type="none" w="med" len="med"/>
                <a:tailEnd type="none" w="med" len="med"/>
              </a:ln>
            </p:spPr>
            <p:txBody>
              <a:bodyPr/>
              <a:lstStyle/>
              <a:p/>
            </p:txBody>
          </p:sp>
        </p:grpSp>
        <p:sp>
          <p:nvSpPr>
            <p:cNvPr id="8" name="直接连接符 7"/>
            <p:cNvSpPr/>
            <p:nvPr/>
          </p:nvSpPr>
          <p:spPr>
            <a:xfrm>
              <a:off x="11421" y="8394"/>
              <a:ext cx="536" cy="0"/>
            </a:xfrm>
            <a:prstGeom prst="line">
              <a:avLst/>
            </a:prstGeom>
            <a:ln w="9525" cap="flat" cmpd="sng">
              <a:solidFill>
                <a:schemeClr val="tx1"/>
              </a:solidFill>
              <a:prstDash val="solid"/>
              <a:headEnd type="none" w="med" len="med"/>
              <a:tailEnd type="none" w="med" len="med"/>
            </a:ln>
          </p:spPr>
          <p:txBody>
            <a:bodyPr/>
            <a:lstStyle/>
            <a:p/>
          </p:txBody>
        </p:sp>
      </p:grpSp>
      <p:grpSp>
        <p:nvGrpSpPr>
          <p:cNvPr id="39" name="组合 38"/>
          <p:cNvGrpSpPr/>
          <p:nvPr/>
        </p:nvGrpSpPr>
        <p:grpSpPr>
          <a:xfrm>
            <a:off x="1167765" y="1867535"/>
            <a:ext cx="680720" cy="800100"/>
            <a:chOff x="5726" y="6775"/>
            <a:chExt cx="1072" cy="1260"/>
          </a:xfrm>
        </p:grpSpPr>
        <p:grpSp>
          <p:nvGrpSpPr>
            <p:cNvPr id="24" name="组合 23"/>
            <p:cNvGrpSpPr/>
            <p:nvPr/>
          </p:nvGrpSpPr>
          <p:grpSpPr>
            <a:xfrm>
              <a:off x="6017" y="7555"/>
              <a:ext cx="134" cy="480"/>
              <a:chOff x="0" y="0"/>
              <a:chExt cx="48" cy="192"/>
            </a:xfrm>
          </p:grpSpPr>
          <p:sp>
            <p:nvSpPr>
              <p:cNvPr id="25" name="直接连接符 24"/>
              <p:cNvSpPr/>
              <p:nvPr/>
            </p:nvSpPr>
            <p:spPr>
              <a:xfrm flipH="1">
                <a:off x="48"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sp>
            <p:nvSpPr>
              <p:cNvPr id="26" name="直接连接符 25"/>
              <p:cNvSpPr/>
              <p:nvPr/>
            </p:nvSpPr>
            <p:spPr>
              <a:xfrm flipH="1">
                <a:off x="0"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grpSp>
        <p:sp>
          <p:nvSpPr>
            <p:cNvPr id="27" name="文本框 26"/>
            <p:cNvSpPr txBox="1"/>
            <p:nvPr/>
          </p:nvSpPr>
          <p:spPr>
            <a:xfrm>
              <a:off x="5726" y="6775"/>
              <a:ext cx="1073" cy="912"/>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rgbClr val="FF0000"/>
                  </a:solidFill>
                  <a:latin typeface="Times New Roman" panose="02020603050405020304" charset="0"/>
                </a:rPr>
                <a:t>O</a:t>
              </a:r>
              <a:endParaRPr lang="en-US" altLang="zh-CN" sz="3200" b="1">
                <a:solidFill>
                  <a:srgbClr val="FF0000"/>
                </a:solidFill>
                <a:latin typeface="Times New Roman" panose="02020603050405020304" charset="0"/>
              </a:endParaRPr>
            </a:p>
          </p:txBody>
        </p:sp>
      </p:grpSp>
      <p:cxnSp>
        <p:nvCxnSpPr>
          <p:cNvPr id="46" name="直接箭头连接符 45"/>
          <p:cNvCxnSpPr/>
          <p:nvPr/>
        </p:nvCxnSpPr>
        <p:spPr>
          <a:xfrm flipH="1" flipV="1">
            <a:off x="1635760" y="2947035"/>
            <a:ext cx="0" cy="46101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73" name="组合 72"/>
          <p:cNvGrpSpPr/>
          <p:nvPr/>
        </p:nvGrpSpPr>
        <p:grpSpPr>
          <a:xfrm>
            <a:off x="490220" y="3164205"/>
            <a:ext cx="3722370" cy="1296035"/>
            <a:chOff x="1356" y="5191"/>
            <a:chExt cx="5862" cy="2041"/>
          </a:xfrm>
        </p:grpSpPr>
        <p:sp>
          <p:nvSpPr>
            <p:cNvPr id="55" name="文本框 54"/>
            <p:cNvSpPr txBox="1"/>
            <p:nvPr/>
          </p:nvSpPr>
          <p:spPr>
            <a:xfrm>
              <a:off x="1356" y="6314"/>
              <a:ext cx="5863" cy="919"/>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en-US" altLang="zh-CN" sz="3200" kern="100">
                  <a:effectLst/>
                  <a:latin typeface="Times New Roman" panose="02020603050405020304" charset="0"/>
                  <a:ea typeface="宋体" panose="02010600030101010101" pitchFamily="2" charset="-122"/>
                  <a:cs typeface="Times New Roman" panose="02020603050405020304" charset="0"/>
                </a:rPr>
                <a:t>O-</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grpSp>
          <p:nvGrpSpPr>
            <p:cNvPr id="60" name="组合 59"/>
            <p:cNvGrpSpPr/>
            <p:nvPr/>
          </p:nvGrpSpPr>
          <p:grpSpPr>
            <a:xfrm>
              <a:off x="1405" y="5191"/>
              <a:ext cx="1072" cy="1260"/>
              <a:chOff x="5726" y="6775"/>
              <a:chExt cx="1072" cy="1260"/>
            </a:xfrm>
          </p:grpSpPr>
          <p:grpSp>
            <p:nvGrpSpPr>
              <p:cNvPr id="61" name="组合 60"/>
              <p:cNvGrpSpPr/>
              <p:nvPr/>
            </p:nvGrpSpPr>
            <p:grpSpPr>
              <a:xfrm>
                <a:off x="6017" y="7555"/>
                <a:ext cx="134" cy="480"/>
                <a:chOff x="0" y="0"/>
                <a:chExt cx="48" cy="192"/>
              </a:xfrm>
            </p:grpSpPr>
            <p:sp>
              <p:nvSpPr>
                <p:cNvPr id="62" name="直接连接符 61"/>
                <p:cNvSpPr/>
                <p:nvPr/>
              </p:nvSpPr>
              <p:spPr>
                <a:xfrm flipH="1">
                  <a:off x="48"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sp>
              <p:nvSpPr>
                <p:cNvPr id="63" name="直接连接符 62"/>
                <p:cNvSpPr/>
                <p:nvPr/>
              </p:nvSpPr>
              <p:spPr>
                <a:xfrm flipH="1">
                  <a:off x="0"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grpSp>
          <p:sp>
            <p:nvSpPr>
              <p:cNvPr id="64" name="文本框 63"/>
              <p:cNvSpPr txBox="1"/>
              <p:nvPr/>
            </p:nvSpPr>
            <p:spPr>
              <a:xfrm>
                <a:off x="5726" y="6775"/>
                <a:ext cx="1073" cy="912"/>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rgbClr val="FF0000"/>
                    </a:solidFill>
                    <a:latin typeface="Times New Roman" panose="02020603050405020304" charset="0"/>
                  </a:rPr>
                  <a:t>O</a:t>
                </a:r>
                <a:endParaRPr lang="en-US" altLang="zh-CN" sz="3200" b="1">
                  <a:solidFill>
                    <a:srgbClr val="FF0000"/>
                  </a:solidFill>
                  <a:latin typeface="Times New Roman" panose="02020603050405020304" charset="0"/>
                </a:endParaRPr>
              </a:p>
            </p:txBody>
          </p:sp>
        </p:grpSp>
      </p:grpSp>
      <p:grpSp>
        <p:nvGrpSpPr>
          <p:cNvPr id="66" name="组合 65"/>
          <p:cNvGrpSpPr/>
          <p:nvPr/>
        </p:nvGrpSpPr>
        <p:grpSpPr>
          <a:xfrm>
            <a:off x="1849120" y="1867535"/>
            <a:ext cx="680720" cy="800100"/>
            <a:chOff x="5726" y="6775"/>
            <a:chExt cx="1072" cy="1260"/>
          </a:xfrm>
        </p:grpSpPr>
        <p:grpSp>
          <p:nvGrpSpPr>
            <p:cNvPr id="67" name="组合 66"/>
            <p:cNvGrpSpPr/>
            <p:nvPr/>
          </p:nvGrpSpPr>
          <p:grpSpPr>
            <a:xfrm>
              <a:off x="6017" y="7555"/>
              <a:ext cx="134" cy="480"/>
              <a:chOff x="0" y="0"/>
              <a:chExt cx="48" cy="192"/>
            </a:xfrm>
          </p:grpSpPr>
          <p:sp>
            <p:nvSpPr>
              <p:cNvPr id="68" name="直接连接符 67"/>
              <p:cNvSpPr/>
              <p:nvPr/>
            </p:nvSpPr>
            <p:spPr>
              <a:xfrm flipH="1">
                <a:off x="48"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sp>
            <p:nvSpPr>
              <p:cNvPr id="69" name="直接连接符 68"/>
              <p:cNvSpPr/>
              <p:nvPr/>
            </p:nvSpPr>
            <p:spPr>
              <a:xfrm flipH="1">
                <a:off x="0"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grpSp>
        <p:sp>
          <p:nvSpPr>
            <p:cNvPr id="70" name="文本框 69"/>
            <p:cNvSpPr txBox="1"/>
            <p:nvPr/>
          </p:nvSpPr>
          <p:spPr>
            <a:xfrm>
              <a:off x="5726" y="6775"/>
              <a:ext cx="1073" cy="912"/>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rgbClr val="FF0000"/>
                  </a:solidFill>
                  <a:latin typeface="Times New Roman" panose="02020603050405020304" charset="0"/>
                </a:rPr>
                <a:t>O</a:t>
              </a:r>
              <a:endParaRPr lang="en-US" altLang="zh-CN" sz="3200" b="1">
                <a:solidFill>
                  <a:srgbClr val="FF0000"/>
                </a:solidFill>
                <a:latin typeface="Times New Roman" panose="02020603050405020304" charset="0"/>
              </a:endParaRPr>
            </a:p>
          </p:txBody>
        </p:sp>
      </p:grpSp>
      <p:cxnSp>
        <p:nvCxnSpPr>
          <p:cNvPr id="71" name="直接箭头连接符 70"/>
          <p:cNvCxnSpPr/>
          <p:nvPr/>
        </p:nvCxnSpPr>
        <p:spPr>
          <a:xfrm flipH="1" flipV="1">
            <a:off x="1762760" y="2962910"/>
            <a:ext cx="0" cy="46101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2" name="直接箭头连接符 71"/>
          <p:cNvCxnSpPr/>
          <p:nvPr/>
        </p:nvCxnSpPr>
        <p:spPr>
          <a:xfrm flipH="1" flipV="1">
            <a:off x="2351405" y="2962910"/>
            <a:ext cx="0" cy="46101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81" name="组合 80"/>
          <p:cNvGrpSpPr/>
          <p:nvPr/>
        </p:nvGrpSpPr>
        <p:grpSpPr>
          <a:xfrm>
            <a:off x="376555" y="4333875"/>
            <a:ext cx="3722370" cy="1296035"/>
            <a:chOff x="1167" y="7000"/>
            <a:chExt cx="5862" cy="2041"/>
          </a:xfrm>
        </p:grpSpPr>
        <p:sp>
          <p:nvSpPr>
            <p:cNvPr id="75" name="文本框 74"/>
            <p:cNvSpPr txBox="1"/>
            <p:nvPr/>
          </p:nvSpPr>
          <p:spPr>
            <a:xfrm>
              <a:off x="1167" y="8123"/>
              <a:ext cx="5863" cy="919"/>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en-US" altLang="zh-CN" sz="3200" kern="100">
                  <a:effectLst/>
                  <a:latin typeface="Times New Roman" panose="02020603050405020304" charset="0"/>
                  <a:ea typeface="宋体" panose="02010600030101010101" pitchFamily="2" charset="-122"/>
                  <a:cs typeface="Times New Roman" panose="02020603050405020304" charset="0"/>
                </a:rPr>
                <a:t>O-</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grpSp>
          <p:nvGrpSpPr>
            <p:cNvPr id="76" name="组合 75"/>
            <p:cNvGrpSpPr/>
            <p:nvPr/>
          </p:nvGrpSpPr>
          <p:grpSpPr>
            <a:xfrm>
              <a:off x="2491" y="7000"/>
              <a:ext cx="1072" cy="1260"/>
              <a:chOff x="5726" y="6775"/>
              <a:chExt cx="1072" cy="1260"/>
            </a:xfrm>
          </p:grpSpPr>
          <p:grpSp>
            <p:nvGrpSpPr>
              <p:cNvPr id="77" name="组合 76"/>
              <p:cNvGrpSpPr/>
              <p:nvPr/>
            </p:nvGrpSpPr>
            <p:grpSpPr>
              <a:xfrm>
                <a:off x="6017" y="7555"/>
                <a:ext cx="134" cy="480"/>
                <a:chOff x="0" y="0"/>
                <a:chExt cx="48" cy="192"/>
              </a:xfrm>
            </p:grpSpPr>
            <p:sp>
              <p:nvSpPr>
                <p:cNvPr id="78" name="直接连接符 77"/>
                <p:cNvSpPr/>
                <p:nvPr/>
              </p:nvSpPr>
              <p:spPr>
                <a:xfrm flipH="1">
                  <a:off x="48"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sp>
              <p:nvSpPr>
                <p:cNvPr id="79" name="直接连接符 78"/>
                <p:cNvSpPr/>
                <p:nvPr/>
              </p:nvSpPr>
              <p:spPr>
                <a:xfrm flipH="1">
                  <a:off x="0"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grpSp>
          <p:sp>
            <p:nvSpPr>
              <p:cNvPr id="80" name="文本框 79"/>
              <p:cNvSpPr txBox="1"/>
              <p:nvPr/>
            </p:nvSpPr>
            <p:spPr>
              <a:xfrm>
                <a:off x="5726" y="6775"/>
                <a:ext cx="1073" cy="912"/>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rgbClr val="FF0000"/>
                    </a:solidFill>
                    <a:latin typeface="Times New Roman" panose="02020603050405020304" charset="0"/>
                  </a:rPr>
                  <a:t>O</a:t>
                </a:r>
                <a:endParaRPr lang="en-US" altLang="zh-CN" sz="3200" b="1">
                  <a:solidFill>
                    <a:srgbClr val="FF0000"/>
                  </a:solidFill>
                  <a:latin typeface="Times New Roman" panose="02020603050405020304" charset="0"/>
                </a:endParaRPr>
              </a:p>
            </p:txBody>
          </p:sp>
        </p:grpSp>
      </p:grpSp>
      <p:grpSp>
        <p:nvGrpSpPr>
          <p:cNvPr id="82" name="组合 81"/>
          <p:cNvGrpSpPr/>
          <p:nvPr/>
        </p:nvGrpSpPr>
        <p:grpSpPr>
          <a:xfrm>
            <a:off x="4158615" y="3230880"/>
            <a:ext cx="3723005" cy="1296670"/>
            <a:chOff x="1167" y="7000"/>
            <a:chExt cx="5863" cy="2042"/>
          </a:xfrm>
        </p:grpSpPr>
        <p:sp>
          <p:nvSpPr>
            <p:cNvPr id="83" name="文本框 82"/>
            <p:cNvSpPr txBox="1"/>
            <p:nvPr/>
          </p:nvSpPr>
          <p:spPr>
            <a:xfrm>
              <a:off x="1167" y="8123"/>
              <a:ext cx="5863" cy="919"/>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 C</a:t>
              </a:r>
              <a:r>
                <a:rPr lang="zh-CN" altLang="zh-CN" sz="3200" kern="100">
                  <a:effectLst/>
                  <a:latin typeface="Times New Roman" panose="02020603050405020304" charset="0"/>
                  <a:ea typeface="宋体" panose="02010600030101010101" pitchFamily="2" charset="-122"/>
                  <a:cs typeface="Times New Roman" panose="02020603050405020304" charset="0"/>
                  <a:sym typeface="+mn-ea"/>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en-US" altLang="zh-CN" sz="3200" kern="100">
                  <a:effectLst/>
                  <a:latin typeface="Times New Roman" panose="02020603050405020304" charset="0"/>
                  <a:ea typeface="宋体" panose="02010600030101010101" pitchFamily="2" charset="-122"/>
                  <a:cs typeface="Courier New" panose="02070309020205020404" pitchFamily="49" charset="0"/>
                  <a:sym typeface="+mn-ea"/>
                </a:rPr>
                <a:t>-</a:t>
              </a:r>
              <a:r>
                <a:rPr lang="en-US" altLang="zh-CN" sz="3200" kern="100">
                  <a:effectLst/>
                  <a:latin typeface="Times New Roman" panose="02020603050405020304" charset="0"/>
                  <a:ea typeface="宋体" panose="02010600030101010101" pitchFamily="2" charset="-122"/>
                  <a:cs typeface="Times New Roman" panose="02020603050405020304" charset="0"/>
                  <a:sym typeface="+mn-ea"/>
                </a:rPr>
                <a:t>O-</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grpSp>
          <p:nvGrpSpPr>
            <p:cNvPr id="84" name="组合 83"/>
            <p:cNvGrpSpPr/>
            <p:nvPr/>
          </p:nvGrpSpPr>
          <p:grpSpPr>
            <a:xfrm>
              <a:off x="2491" y="7000"/>
              <a:ext cx="1072" cy="1260"/>
              <a:chOff x="5726" y="6775"/>
              <a:chExt cx="1072" cy="1260"/>
            </a:xfrm>
          </p:grpSpPr>
          <p:grpSp>
            <p:nvGrpSpPr>
              <p:cNvPr id="85" name="组合 84"/>
              <p:cNvGrpSpPr/>
              <p:nvPr/>
            </p:nvGrpSpPr>
            <p:grpSpPr>
              <a:xfrm>
                <a:off x="6017" y="7555"/>
                <a:ext cx="134" cy="480"/>
                <a:chOff x="0" y="0"/>
                <a:chExt cx="48" cy="192"/>
              </a:xfrm>
            </p:grpSpPr>
            <p:sp>
              <p:nvSpPr>
                <p:cNvPr id="86" name="直接连接符 85"/>
                <p:cNvSpPr/>
                <p:nvPr/>
              </p:nvSpPr>
              <p:spPr>
                <a:xfrm flipH="1">
                  <a:off x="48"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sp>
              <p:nvSpPr>
                <p:cNvPr id="87" name="直接连接符 86"/>
                <p:cNvSpPr/>
                <p:nvPr/>
              </p:nvSpPr>
              <p:spPr>
                <a:xfrm flipH="1">
                  <a:off x="0"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grpSp>
          <p:sp>
            <p:nvSpPr>
              <p:cNvPr id="88" name="文本框 87"/>
              <p:cNvSpPr txBox="1"/>
              <p:nvPr/>
            </p:nvSpPr>
            <p:spPr>
              <a:xfrm>
                <a:off x="5726" y="6775"/>
                <a:ext cx="1073" cy="912"/>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rgbClr val="FF0000"/>
                    </a:solidFill>
                    <a:latin typeface="Times New Roman" panose="02020603050405020304" charset="0"/>
                  </a:rPr>
                  <a:t>O</a:t>
                </a:r>
                <a:endParaRPr lang="en-US" altLang="zh-CN" sz="3200" b="1">
                  <a:solidFill>
                    <a:srgbClr val="FF0000"/>
                  </a:solidFill>
                  <a:latin typeface="Times New Roman" panose="02020603050405020304" charset="0"/>
                </a:endParaRPr>
              </a:p>
            </p:txBody>
          </p:sp>
        </p:grpSp>
      </p:grpSp>
      <p:grpSp>
        <p:nvGrpSpPr>
          <p:cNvPr id="89" name="组合 88"/>
          <p:cNvGrpSpPr/>
          <p:nvPr/>
        </p:nvGrpSpPr>
        <p:grpSpPr>
          <a:xfrm>
            <a:off x="2530475" y="1842135"/>
            <a:ext cx="680720" cy="800100"/>
            <a:chOff x="5726" y="6775"/>
            <a:chExt cx="1072" cy="1260"/>
          </a:xfrm>
        </p:grpSpPr>
        <p:grpSp>
          <p:nvGrpSpPr>
            <p:cNvPr id="90" name="组合 89"/>
            <p:cNvGrpSpPr/>
            <p:nvPr/>
          </p:nvGrpSpPr>
          <p:grpSpPr>
            <a:xfrm>
              <a:off x="6017" y="7555"/>
              <a:ext cx="134" cy="480"/>
              <a:chOff x="0" y="0"/>
              <a:chExt cx="48" cy="192"/>
            </a:xfrm>
          </p:grpSpPr>
          <p:sp>
            <p:nvSpPr>
              <p:cNvPr id="91" name="直接连接符 90"/>
              <p:cNvSpPr/>
              <p:nvPr/>
            </p:nvSpPr>
            <p:spPr>
              <a:xfrm flipH="1">
                <a:off x="48"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sp>
            <p:nvSpPr>
              <p:cNvPr id="92" name="直接连接符 91"/>
              <p:cNvSpPr/>
              <p:nvPr/>
            </p:nvSpPr>
            <p:spPr>
              <a:xfrm flipH="1">
                <a:off x="0"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grpSp>
        <p:sp>
          <p:nvSpPr>
            <p:cNvPr id="93" name="文本框 92"/>
            <p:cNvSpPr txBox="1"/>
            <p:nvPr/>
          </p:nvSpPr>
          <p:spPr>
            <a:xfrm>
              <a:off x="5726" y="6775"/>
              <a:ext cx="1073" cy="912"/>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rgbClr val="FF0000"/>
                  </a:solidFill>
                  <a:latin typeface="Times New Roman" panose="02020603050405020304" charset="0"/>
                </a:rPr>
                <a:t>O</a:t>
              </a:r>
              <a:endParaRPr lang="en-US" altLang="zh-CN" sz="3200" b="1">
                <a:solidFill>
                  <a:srgbClr val="FF0000"/>
                </a:solidFill>
                <a:latin typeface="Times New Roman" panose="02020603050405020304" charset="0"/>
              </a:endParaRPr>
            </a:p>
          </p:txBody>
        </p:sp>
      </p:grpSp>
      <p:cxnSp>
        <p:nvCxnSpPr>
          <p:cNvPr id="98" name="直接箭头连接符 97"/>
          <p:cNvCxnSpPr/>
          <p:nvPr/>
        </p:nvCxnSpPr>
        <p:spPr>
          <a:xfrm flipH="1" flipV="1">
            <a:off x="2350135" y="2962910"/>
            <a:ext cx="0" cy="46101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4099560" y="4333875"/>
            <a:ext cx="3722370" cy="1296035"/>
            <a:chOff x="6456" y="6825"/>
            <a:chExt cx="5862" cy="2041"/>
          </a:xfrm>
        </p:grpSpPr>
        <p:sp>
          <p:nvSpPr>
            <p:cNvPr id="101" name="文本框 100"/>
            <p:cNvSpPr txBox="1"/>
            <p:nvPr/>
          </p:nvSpPr>
          <p:spPr>
            <a:xfrm>
              <a:off x="6456" y="7948"/>
              <a:ext cx="5863" cy="919"/>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 C</a:t>
              </a:r>
              <a:r>
                <a:rPr lang="zh-CN" altLang="zh-CN" sz="3200" kern="100">
                  <a:effectLst/>
                  <a:latin typeface="Times New Roman" panose="02020603050405020304" charset="0"/>
                  <a:ea typeface="宋体" panose="02010600030101010101" pitchFamily="2" charset="-122"/>
                  <a:cs typeface="Times New Roman" panose="02020603050405020304" charset="0"/>
                  <a:sym typeface="+mn-ea"/>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en-US" altLang="zh-CN" sz="3200" kern="100">
                  <a:effectLst/>
                  <a:latin typeface="Times New Roman" panose="02020603050405020304" charset="0"/>
                  <a:ea typeface="宋体" panose="02010600030101010101" pitchFamily="2" charset="-122"/>
                  <a:cs typeface="Courier New" panose="02070309020205020404" pitchFamily="49" charset="0"/>
                  <a:sym typeface="+mn-ea"/>
                </a:rPr>
                <a:t>-</a:t>
              </a:r>
              <a:r>
                <a:rPr lang="en-US" altLang="zh-CN" sz="3200" kern="100">
                  <a:effectLst/>
                  <a:latin typeface="Times New Roman" panose="02020603050405020304" charset="0"/>
                  <a:ea typeface="宋体" panose="02010600030101010101" pitchFamily="2" charset="-122"/>
                  <a:cs typeface="Times New Roman" panose="02020603050405020304" charset="0"/>
                  <a:sym typeface="+mn-ea"/>
                </a:rPr>
                <a:t>O-</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grpSp>
          <p:nvGrpSpPr>
            <p:cNvPr id="102" name="组合 101"/>
            <p:cNvGrpSpPr/>
            <p:nvPr/>
          </p:nvGrpSpPr>
          <p:grpSpPr>
            <a:xfrm>
              <a:off x="9011" y="6825"/>
              <a:ext cx="1072" cy="1260"/>
              <a:chOff x="5726" y="6775"/>
              <a:chExt cx="1072" cy="1260"/>
            </a:xfrm>
          </p:grpSpPr>
          <p:grpSp>
            <p:nvGrpSpPr>
              <p:cNvPr id="103" name="组合 102"/>
              <p:cNvGrpSpPr/>
              <p:nvPr/>
            </p:nvGrpSpPr>
            <p:grpSpPr>
              <a:xfrm>
                <a:off x="6017" y="7555"/>
                <a:ext cx="134" cy="480"/>
                <a:chOff x="0" y="0"/>
                <a:chExt cx="48" cy="192"/>
              </a:xfrm>
            </p:grpSpPr>
            <p:sp>
              <p:nvSpPr>
                <p:cNvPr id="104" name="直接连接符 103"/>
                <p:cNvSpPr/>
                <p:nvPr/>
              </p:nvSpPr>
              <p:spPr>
                <a:xfrm flipH="1">
                  <a:off x="48"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sp>
              <p:nvSpPr>
                <p:cNvPr id="105" name="直接连接符 104"/>
                <p:cNvSpPr/>
                <p:nvPr/>
              </p:nvSpPr>
              <p:spPr>
                <a:xfrm flipH="1">
                  <a:off x="0"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grpSp>
          <p:sp>
            <p:nvSpPr>
              <p:cNvPr id="106" name="文本框 105"/>
              <p:cNvSpPr txBox="1"/>
              <p:nvPr/>
            </p:nvSpPr>
            <p:spPr>
              <a:xfrm>
                <a:off x="5726" y="6775"/>
                <a:ext cx="1073" cy="912"/>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rgbClr val="FF0000"/>
                    </a:solidFill>
                    <a:latin typeface="Times New Roman" panose="02020603050405020304" charset="0"/>
                  </a:rPr>
                  <a:t>O</a:t>
                </a:r>
                <a:endParaRPr lang="en-US" altLang="zh-CN" sz="3200" b="1">
                  <a:solidFill>
                    <a:srgbClr val="FF0000"/>
                  </a:solidFill>
                  <a:latin typeface="Times New Roman" panose="02020603050405020304" charset="0"/>
                </a:endParaRP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par>
                                <p:cTn id="8" presetID="3" presetClass="entr" presetSubtype="10" fill="hold" nodeType="with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blinds(horizontal)">
                                      <p:cBhvr>
                                        <p:cTn id="10" dur="500"/>
                                        <p:tgtEl>
                                          <p:spTgt spid="45"/>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
                                          </p:val>
                                        </p:tav>
                                        <p:tav tm="100000">
                                          <p:val>
                                            <p:strVal val="#ppt_x"/>
                                          </p:val>
                                        </p:tav>
                                      </p:tavLst>
                                    </p:anim>
                                    <p:anim calcmode="lin" valueType="num">
                                      <p:cBhvr>
                                        <p:cTn id="1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500"/>
                                        <p:tgtEl>
                                          <p:spTgt spid="5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blinds(horizontal)">
                                      <p:cBhvr>
                                        <p:cTn id="27" dur="500"/>
                                        <p:tgtEl>
                                          <p:spTgt spid="29"/>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nodeType="click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blinds(horizontal)">
                                      <p:cBhvr>
                                        <p:cTn id="39" dur="500"/>
                                        <p:tgtEl>
                                          <p:spTgt spid="39"/>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nodeType="clickEffect">
                                  <p:stCondLst>
                                    <p:cond delay="0"/>
                                  </p:stCondLst>
                                  <p:childTnLst>
                                    <p:set>
                                      <p:cBhvr>
                                        <p:cTn id="43" dur="1" fill="hold">
                                          <p:stCondLst>
                                            <p:cond delay="0"/>
                                          </p:stCondLst>
                                        </p:cTn>
                                        <p:tgtEl>
                                          <p:spTgt spid="46"/>
                                        </p:tgtEl>
                                        <p:attrNameLst>
                                          <p:attrName>style.visibility</p:attrName>
                                        </p:attrNameLst>
                                      </p:cBhvr>
                                      <p:to>
                                        <p:strVal val="visible"/>
                                      </p:to>
                                    </p:set>
                                    <p:animEffect transition="in" filter="blinds(horizontal)">
                                      <p:cBhvr>
                                        <p:cTn id="44" dur="500"/>
                                        <p:tgtEl>
                                          <p:spTgt spid="46"/>
                                        </p:tgtEl>
                                      </p:cBhvr>
                                    </p:animEffec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nodeType="click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blinds(horizontal)">
                                      <p:cBhvr>
                                        <p:cTn id="49" dur="500"/>
                                        <p:tgtEl>
                                          <p:spTgt spid="73"/>
                                        </p:tgtEl>
                                      </p:cBhvr>
                                    </p:animEffect>
                                  </p:childTnLst>
                                </p:cTn>
                              </p:par>
                            </p:childTnLst>
                          </p:cTn>
                        </p:par>
                      </p:childTnLst>
                    </p:cTn>
                  </p:par>
                  <p:par>
                    <p:cTn id="50" fill="hold">
                      <p:stCondLst>
                        <p:cond delay="indefinite"/>
                      </p:stCondLst>
                      <p:childTnLst>
                        <p:par>
                          <p:cTn id="51" fill="hold">
                            <p:stCondLst>
                              <p:cond delay="0"/>
                            </p:stCondLst>
                            <p:childTnLst>
                              <p:par>
                                <p:cTn id="52" presetID="3" presetClass="entr" presetSubtype="10" fill="hold" nodeType="clickEffect">
                                  <p:stCondLst>
                                    <p:cond delay="0"/>
                                  </p:stCondLst>
                                  <p:childTnLst>
                                    <p:set>
                                      <p:cBhvr>
                                        <p:cTn id="53" dur="1" fill="hold">
                                          <p:stCondLst>
                                            <p:cond delay="0"/>
                                          </p:stCondLst>
                                        </p:cTn>
                                        <p:tgtEl>
                                          <p:spTgt spid="66"/>
                                        </p:tgtEl>
                                        <p:attrNameLst>
                                          <p:attrName>style.visibility</p:attrName>
                                        </p:attrNameLst>
                                      </p:cBhvr>
                                      <p:to>
                                        <p:strVal val="visible"/>
                                      </p:to>
                                    </p:set>
                                    <p:animEffect transition="in" filter="blinds(horizontal)">
                                      <p:cBhvr>
                                        <p:cTn id="54" dur="500"/>
                                        <p:tgtEl>
                                          <p:spTgt spid="66"/>
                                        </p:tgtEl>
                                      </p:cBhvr>
                                    </p:animEffect>
                                  </p:childTnLst>
                                </p:cTn>
                              </p:par>
                            </p:childTnLst>
                          </p:cTn>
                        </p:par>
                      </p:childTnLst>
                    </p:cTn>
                  </p:par>
                  <p:par>
                    <p:cTn id="55" fill="hold">
                      <p:stCondLst>
                        <p:cond delay="indefinite"/>
                      </p:stCondLst>
                      <p:childTnLst>
                        <p:par>
                          <p:cTn id="56" fill="hold">
                            <p:stCondLst>
                              <p:cond delay="0"/>
                            </p:stCondLst>
                            <p:childTnLst>
                              <p:par>
                                <p:cTn id="57" presetID="3" presetClass="entr" presetSubtype="10" fill="hold" nodeType="clickEffect">
                                  <p:stCondLst>
                                    <p:cond delay="0"/>
                                  </p:stCondLst>
                                  <p:childTnLst>
                                    <p:set>
                                      <p:cBhvr>
                                        <p:cTn id="58" dur="1" fill="hold">
                                          <p:stCondLst>
                                            <p:cond delay="0"/>
                                          </p:stCondLst>
                                        </p:cTn>
                                        <p:tgtEl>
                                          <p:spTgt spid="71"/>
                                        </p:tgtEl>
                                        <p:attrNameLst>
                                          <p:attrName>style.visibility</p:attrName>
                                        </p:attrNameLst>
                                      </p:cBhvr>
                                      <p:to>
                                        <p:strVal val="visible"/>
                                      </p:to>
                                    </p:set>
                                    <p:animEffect transition="in" filter="blinds(horizontal)">
                                      <p:cBhvr>
                                        <p:cTn id="59" dur="500"/>
                                        <p:tgtEl>
                                          <p:spTgt spid="71"/>
                                        </p:tgtEl>
                                      </p:cBhvr>
                                    </p:animEffect>
                                  </p:childTnLst>
                                </p:cTn>
                              </p:par>
                            </p:childTnLst>
                          </p:cTn>
                        </p:par>
                      </p:childTnLst>
                    </p:cTn>
                  </p:par>
                  <p:par>
                    <p:cTn id="60" fill="hold">
                      <p:stCondLst>
                        <p:cond delay="indefinite"/>
                      </p:stCondLst>
                      <p:childTnLst>
                        <p:par>
                          <p:cTn id="61" fill="hold">
                            <p:stCondLst>
                              <p:cond delay="0"/>
                            </p:stCondLst>
                            <p:childTnLst>
                              <p:par>
                                <p:cTn id="62" presetID="3" presetClass="entr" presetSubtype="10" fill="hold" nodeType="clickEffect">
                                  <p:stCondLst>
                                    <p:cond delay="0"/>
                                  </p:stCondLst>
                                  <p:childTnLst>
                                    <p:set>
                                      <p:cBhvr>
                                        <p:cTn id="63" dur="1" fill="hold">
                                          <p:stCondLst>
                                            <p:cond delay="0"/>
                                          </p:stCondLst>
                                        </p:cTn>
                                        <p:tgtEl>
                                          <p:spTgt spid="72"/>
                                        </p:tgtEl>
                                        <p:attrNameLst>
                                          <p:attrName>style.visibility</p:attrName>
                                        </p:attrNameLst>
                                      </p:cBhvr>
                                      <p:to>
                                        <p:strVal val="visible"/>
                                      </p:to>
                                    </p:set>
                                    <p:animEffect transition="in" filter="blinds(horizontal)">
                                      <p:cBhvr>
                                        <p:cTn id="64" dur="500"/>
                                        <p:tgtEl>
                                          <p:spTgt spid="72"/>
                                        </p:tgtEl>
                                      </p:cBhvr>
                                    </p:animEffect>
                                  </p:childTnLst>
                                </p:cTn>
                              </p:par>
                            </p:childTnLst>
                          </p:cTn>
                        </p:par>
                      </p:childTnLst>
                    </p:cTn>
                  </p:par>
                  <p:par>
                    <p:cTn id="65" fill="hold">
                      <p:stCondLst>
                        <p:cond delay="indefinite"/>
                      </p:stCondLst>
                      <p:childTnLst>
                        <p:par>
                          <p:cTn id="66" fill="hold">
                            <p:stCondLst>
                              <p:cond delay="0"/>
                            </p:stCondLst>
                            <p:childTnLst>
                              <p:par>
                                <p:cTn id="67" presetID="3" presetClass="entr" presetSubtype="10" fill="hold" nodeType="clickEffect">
                                  <p:stCondLst>
                                    <p:cond delay="0"/>
                                  </p:stCondLst>
                                  <p:childTnLst>
                                    <p:set>
                                      <p:cBhvr>
                                        <p:cTn id="68" dur="1" fill="hold">
                                          <p:stCondLst>
                                            <p:cond delay="0"/>
                                          </p:stCondLst>
                                        </p:cTn>
                                        <p:tgtEl>
                                          <p:spTgt spid="81"/>
                                        </p:tgtEl>
                                        <p:attrNameLst>
                                          <p:attrName>style.visibility</p:attrName>
                                        </p:attrNameLst>
                                      </p:cBhvr>
                                      <p:to>
                                        <p:strVal val="visible"/>
                                      </p:to>
                                    </p:set>
                                    <p:animEffect transition="in" filter="blinds(horizontal)">
                                      <p:cBhvr>
                                        <p:cTn id="69" dur="500"/>
                                        <p:tgtEl>
                                          <p:spTgt spid="81"/>
                                        </p:tgtEl>
                                      </p:cBhvr>
                                    </p:animEffect>
                                  </p:childTnLst>
                                </p:cTn>
                              </p:par>
                            </p:childTnLst>
                          </p:cTn>
                        </p:par>
                      </p:childTnLst>
                    </p:cTn>
                  </p:par>
                  <p:par>
                    <p:cTn id="70" fill="hold">
                      <p:stCondLst>
                        <p:cond delay="indefinite"/>
                      </p:stCondLst>
                      <p:childTnLst>
                        <p:par>
                          <p:cTn id="71" fill="hold">
                            <p:stCondLst>
                              <p:cond delay="0"/>
                            </p:stCondLst>
                            <p:childTnLst>
                              <p:par>
                                <p:cTn id="72" presetID="3" presetClass="entr" presetSubtype="10" fill="hold" nodeType="clickEffect">
                                  <p:stCondLst>
                                    <p:cond delay="0"/>
                                  </p:stCondLst>
                                  <p:childTnLst>
                                    <p:set>
                                      <p:cBhvr>
                                        <p:cTn id="73" dur="1" fill="hold">
                                          <p:stCondLst>
                                            <p:cond delay="0"/>
                                          </p:stCondLst>
                                        </p:cTn>
                                        <p:tgtEl>
                                          <p:spTgt spid="82"/>
                                        </p:tgtEl>
                                        <p:attrNameLst>
                                          <p:attrName>style.visibility</p:attrName>
                                        </p:attrNameLst>
                                      </p:cBhvr>
                                      <p:to>
                                        <p:strVal val="visible"/>
                                      </p:to>
                                    </p:set>
                                    <p:animEffect transition="in" filter="blinds(horizontal)">
                                      <p:cBhvr>
                                        <p:cTn id="74" dur="500"/>
                                        <p:tgtEl>
                                          <p:spTgt spid="82"/>
                                        </p:tgtEl>
                                      </p:cBhvr>
                                    </p:animEffect>
                                  </p:childTnLst>
                                </p:cTn>
                              </p:par>
                            </p:childTnLst>
                          </p:cTn>
                        </p:par>
                      </p:childTnLst>
                    </p:cTn>
                  </p:par>
                  <p:par>
                    <p:cTn id="75" fill="hold">
                      <p:stCondLst>
                        <p:cond delay="indefinite"/>
                      </p:stCondLst>
                      <p:childTnLst>
                        <p:par>
                          <p:cTn id="76" fill="hold">
                            <p:stCondLst>
                              <p:cond delay="0"/>
                            </p:stCondLst>
                            <p:childTnLst>
                              <p:par>
                                <p:cTn id="77" presetID="3" presetClass="entr" presetSubtype="10" fill="hold" nodeType="clickEffect">
                                  <p:stCondLst>
                                    <p:cond delay="0"/>
                                  </p:stCondLst>
                                  <p:childTnLst>
                                    <p:set>
                                      <p:cBhvr>
                                        <p:cTn id="78" dur="1" fill="hold">
                                          <p:stCondLst>
                                            <p:cond delay="0"/>
                                          </p:stCondLst>
                                        </p:cTn>
                                        <p:tgtEl>
                                          <p:spTgt spid="89"/>
                                        </p:tgtEl>
                                        <p:attrNameLst>
                                          <p:attrName>style.visibility</p:attrName>
                                        </p:attrNameLst>
                                      </p:cBhvr>
                                      <p:to>
                                        <p:strVal val="visible"/>
                                      </p:to>
                                    </p:set>
                                    <p:animEffect transition="in" filter="blinds(horizontal)">
                                      <p:cBhvr>
                                        <p:cTn id="79" dur="500"/>
                                        <p:tgtEl>
                                          <p:spTgt spid="89"/>
                                        </p:tgtEl>
                                      </p:cBhvr>
                                    </p:animEffect>
                                  </p:childTnLst>
                                </p:cTn>
                              </p:par>
                            </p:childTnLst>
                          </p:cTn>
                        </p:par>
                      </p:childTnLst>
                    </p:cTn>
                  </p:par>
                  <p:par>
                    <p:cTn id="80" fill="hold">
                      <p:stCondLst>
                        <p:cond delay="indefinite"/>
                      </p:stCondLst>
                      <p:childTnLst>
                        <p:par>
                          <p:cTn id="81" fill="hold">
                            <p:stCondLst>
                              <p:cond delay="0"/>
                            </p:stCondLst>
                            <p:childTnLst>
                              <p:par>
                                <p:cTn id="82" presetID="3" presetClass="entr" presetSubtype="10" fill="hold" nodeType="clickEffect">
                                  <p:stCondLst>
                                    <p:cond delay="0"/>
                                  </p:stCondLst>
                                  <p:childTnLst>
                                    <p:set>
                                      <p:cBhvr>
                                        <p:cTn id="83" dur="1" fill="hold">
                                          <p:stCondLst>
                                            <p:cond delay="0"/>
                                          </p:stCondLst>
                                        </p:cTn>
                                        <p:tgtEl>
                                          <p:spTgt spid="98"/>
                                        </p:tgtEl>
                                        <p:attrNameLst>
                                          <p:attrName>style.visibility</p:attrName>
                                        </p:attrNameLst>
                                      </p:cBhvr>
                                      <p:to>
                                        <p:strVal val="visible"/>
                                      </p:to>
                                    </p:set>
                                    <p:animEffect transition="in" filter="blinds(horizontal)">
                                      <p:cBhvr>
                                        <p:cTn id="84" dur="500"/>
                                        <p:tgtEl>
                                          <p:spTgt spid="98"/>
                                        </p:tgtEl>
                                      </p:cBhvr>
                                    </p:animEffect>
                                  </p:childTnLst>
                                </p:cTn>
                              </p:par>
                            </p:childTnLst>
                          </p:cTn>
                        </p:par>
                      </p:childTnLst>
                    </p:cTn>
                  </p:par>
                  <p:par>
                    <p:cTn id="85" fill="hold">
                      <p:stCondLst>
                        <p:cond delay="indefinite"/>
                      </p:stCondLst>
                      <p:childTnLst>
                        <p:par>
                          <p:cTn id="86" fill="hold">
                            <p:stCondLst>
                              <p:cond delay="0"/>
                            </p:stCondLst>
                            <p:childTnLst>
                              <p:par>
                                <p:cTn id="87" presetID="3" presetClass="entr" presetSubtype="10" fill="hold" nodeType="click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blinds(horizontal)">
                                      <p:cBhvr>
                                        <p:cTn id="8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grpSp>
        <p:nvGrpSpPr>
          <p:cNvPr id="12" name="组合 11"/>
          <p:cNvGrpSpPr/>
          <p:nvPr/>
        </p:nvGrpSpPr>
        <p:grpSpPr>
          <a:xfrm>
            <a:off x="240030" y="937260"/>
            <a:ext cx="8930640" cy="797560"/>
            <a:chOff x="326" y="1377"/>
            <a:chExt cx="14064" cy="1256"/>
          </a:xfrm>
        </p:grpSpPr>
        <p:sp>
          <p:nvSpPr>
            <p:cNvPr id="13" name="文本框 12"/>
            <p:cNvSpPr txBox="1"/>
            <p:nvPr/>
          </p:nvSpPr>
          <p:spPr>
            <a:xfrm>
              <a:off x="1738" y="1472"/>
              <a:ext cx="12652" cy="1161"/>
            </a:xfrm>
            <a:prstGeom prst="rect">
              <a:avLst/>
            </a:prstGeom>
            <a:noFill/>
          </p:spPr>
          <p:txBody>
            <a:bodyPr wrap="none" rtlCol="0">
              <a:spAutoFit/>
            </a:bodyPr>
            <a:lstStyle/>
            <a:p>
              <a:pPr algn="l">
                <a:lnSpc>
                  <a:spcPct val="150000"/>
                </a:lnSpc>
                <a:tabLst>
                  <a:tab pos="1114425" algn="l"/>
                </a:tabLst>
              </a:pPr>
              <a:r>
                <a:rPr lang="zh-CN" altLang="zh-CN" sz="2800" b="1" kern="100">
                  <a:effectLst/>
                  <a:latin typeface="Times New Roman" panose="02020603050405020304" charset="0"/>
                  <a:ea typeface="宋体-简" panose="02010800040101010101" charset="-122"/>
                  <a:cs typeface="Times New Roman" panose="02020603050405020304" charset="0"/>
                  <a:sym typeface="+mn-ea"/>
                </a:rPr>
                <a:t>（</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2</a:t>
              </a:r>
              <a:r>
                <a:rPr lang="zh-CN" altLang="zh-CN" sz="2800" b="1" kern="100">
                  <a:effectLst/>
                  <a:latin typeface="Times New Roman" panose="02020603050405020304" charset="0"/>
                  <a:ea typeface="宋体-简" panose="02010800040101010101" charset="-122"/>
                  <a:cs typeface="Times New Roman" panose="02020603050405020304" charset="0"/>
                  <a:sym typeface="+mn-ea"/>
                </a:rPr>
                <a:t>）写出分子式为</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C</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5</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H</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10</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O</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2</a:t>
              </a:r>
              <a:r>
                <a:rPr lang="zh-CN" altLang="zh-CN" sz="2800" b="1" kern="100">
                  <a:effectLst/>
                  <a:latin typeface="Times New Roman" panose="02020603050405020304" charset="0"/>
                  <a:ea typeface="宋体-简" panose="02010800040101010101" charset="-122"/>
                  <a:cs typeface="Times New Roman" panose="02020603050405020304" charset="0"/>
                  <a:sym typeface="+mn-ea"/>
                </a:rPr>
                <a:t>属于酯类的同分异构体</a:t>
              </a:r>
              <a:endParaRPr lang="zh-CN" altLang="en-US" sz="2800" b="1"/>
            </a:p>
          </p:txBody>
        </p:sp>
        <p:pic>
          <p:nvPicPr>
            <p:cNvPr id="14" name="图片 13" descr="000bb2c200df9f693221251736f9c4dd"/>
            <p:cNvPicPr>
              <a:picLocks noChangeAspect="1"/>
            </p:cNvPicPr>
            <p:nvPr/>
          </p:nvPicPr>
          <p:blipFill>
            <a:blip r:embed="rId1"/>
            <a:stretch>
              <a:fillRect/>
            </a:stretch>
          </p:blipFill>
          <p:spPr>
            <a:xfrm>
              <a:off x="326" y="1377"/>
              <a:ext cx="1256" cy="1256"/>
            </a:xfrm>
            <a:prstGeom prst="rect">
              <a:avLst/>
            </a:prstGeom>
          </p:spPr>
        </p:pic>
      </p:grpSp>
      <p:sp>
        <p:nvSpPr>
          <p:cNvPr id="3" name="文本框 2"/>
          <p:cNvSpPr txBox="1"/>
          <p:nvPr/>
        </p:nvSpPr>
        <p:spPr>
          <a:xfrm>
            <a:off x="1136650" y="2580640"/>
            <a:ext cx="3723005" cy="583565"/>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grpSp>
        <p:nvGrpSpPr>
          <p:cNvPr id="56" name="组合 55"/>
          <p:cNvGrpSpPr/>
          <p:nvPr/>
        </p:nvGrpSpPr>
        <p:grpSpPr>
          <a:xfrm>
            <a:off x="5125720" y="2337435"/>
            <a:ext cx="2798445" cy="1295424"/>
            <a:chOff x="7148279" y="4146275"/>
            <a:chExt cx="1903155" cy="1295577"/>
          </a:xfrm>
        </p:grpSpPr>
        <p:grpSp>
          <p:nvGrpSpPr>
            <p:cNvPr id="57" name="组合 56"/>
            <p:cNvGrpSpPr/>
            <p:nvPr/>
          </p:nvGrpSpPr>
          <p:grpSpPr>
            <a:xfrm>
              <a:off x="7148279" y="4146275"/>
              <a:ext cx="1903155" cy="1295577"/>
              <a:chOff x="7232660" y="3843176"/>
              <a:chExt cx="1903155" cy="1295577"/>
            </a:xfrm>
          </p:grpSpPr>
          <p:sp>
            <p:nvSpPr>
              <p:cNvPr id="94" name="文本框 93"/>
              <p:cNvSpPr txBox="1"/>
              <p:nvPr/>
            </p:nvSpPr>
            <p:spPr>
              <a:xfrm>
                <a:off x="7232660" y="3843176"/>
                <a:ext cx="1903155" cy="583634"/>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sp>
            <p:nvSpPr>
              <p:cNvPr id="96" name="文本框 95"/>
              <p:cNvSpPr txBox="1"/>
              <p:nvPr/>
            </p:nvSpPr>
            <p:spPr>
              <a:xfrm>
                <a:off x="7707108" y="4555119"/>
                <a:ext cx="493494" cy="583634"/>
              </a:xfrm>
              <a:prstGeom prst="rect">
                <a:avLst/>
              </a:prstGeom>
              <a:noFill/>
            </p:spPr>
            <p:txBody>
              <a:bodyPr wrap="square">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 </a:t>
                </a:r>
                <a:endParaRPr lang="en-US" altLang="zh-CN" sz="3200" kern="100">
                  <a:effectLst/>
                  <a:latin typeface="Times New Roman" panose="02020603050405020304" charset="0"/>
                  <a:ea typeface="宋体" panose="02010600030101010101" pitchFamily="2" charset="-122"/>
                  <a:cs typeface="Courier New" panose="02070309020205020404" pitchFamily="49" charset="0"/>
                </a:endParaRPr>
              </a:p>
            </p:txBody>
          </p:sp>
        </p:grpSp>
        <p:cxnSp>
          <p:nvCxnSpPr>
            <p:cNvPr id="59" name="直接连接符 58"/>
            <p:cNvCxnSpPr/>
            <p:nvPr/>
          </p:nvCxnSpPr>
          <p:spPr>
            <a:xfrm flipH="1">
              <a:off x="7769171" y="4596710"/>
              <a:ext cx="0" cy="320040"/>
            </a:xfrm>
            <a:prstGeom prst="line">
              <a:avLst/>
            </a:prstGeom>
          </p:spPr>
          <p:style>
            <a:lnRef idx="1">
              <a:schemeClr val="dk1"/>
            </a:lnRef>
            <a:fillRef idx="0">
              <a:schemeClr val="dk1"/>
            </a:fillRef>
            <a:effectRef idx="0">
              <a:schemeClr val="dk1"/>
            </a:effectRef>
            <a:fontRef idx="minor">
              <a:schemeClr val="tx1"/>
            </a:fontRef>
          </p:style>
        </p:cxnSp>
      </p:grpSp>
      <p:grpSp>
        <p:nvGrpSpPr>
          <p:cNvPr id="29" name="组合 28"/>
          <p:cNvGrpSpPr/>
          <p:nvPr/>
        </p:nvGrpSpPr>
        <p:grpSpPr>
          <a:xfrm>
            <a:off x="9253220" y="1893570"/>
            <a:ext cx="2262505" cy="1983741"/>
            <a:chOff x="7743835" y="3072906"/>
            <a:chExt cx="1539240" cy="1983896"/>
          </a:xfrm>
        </p:grpSpPr>
        <p:sp>
          <p:nvSpPr>
            <p:cNvPr id="30" name="文本框 29"/>
            <p:cNvSpPr txBox="1"/>
            <p:nvPr/>
          </p:nvSpPr>
          <p:spPr>
            <a:xfrm>
              <a:off x="7743835" y="3843216"/>
              <a:ext cx="1539240" cy="583611"/>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cxnSp>
          <p:nvCxnSpPr>
            <p:cNvPr id="31" name="直接连接符 30"/>
            <p:cNvCxnSpPr/>
            <p:nvPr/>
          </p:nvCxnSpPr>
          <p:spPr>
            <a:xfrm flipH="1">
              <a:off x="8376999" y="4279933"/>
              <a:ext cx="0" cy="320040"/>
            </a:xfrm>
            <a:prstGeom prst="line">
              <a:avLst/>
            </a:prstGeom>
          </p:spPr>
          <p:style>
            <a:lnRef idx="1">
              <a:schemeClr val="dk1"/>
            </a:lnRef>
            <a:fillRef idx="0">
              <a:schemeClr val="dk1"/>
            </a:fillRef>
            <a:effectRef idx="0">
              <a:schemeClr val="dk1"/>
            </a:effectRef>
            <a:fontRef idx="minor">
              <a:schemeClr val="tx1"/>
            </a:fontRef>
          </p:style>
        </p:cxnSp>
        <p:sp>
          <p:nvSpPr>
            <p:cNvPr id="32" name="文本框 31"/>
            <p:cNvSpPr txBox="1"/>
            <p:nvPr/>
          </p:nvSpPr>
          <p:spPr>
            <a:xfrm>
              <a:off x="8205558" y="4473191"/>
              <a:ext cx="493494" cy="583611"/>
            </a:xfrm>
            <a:prstGeom prst="rect">
              <a:avLst/>
            </a:prstGeom>
            <a:noFill/>
          </p:spPr>
          <p:txBody>
            <a:bodyPr wrap="square">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 </a:t>
              </a:r>
              <a:endParaRPr lang="en-US" altLang="zh-CN" sz="3200" kern="100">
                <a:effectLst/>
                <a:latin typeface="Times New Roman" panose="02020603050405020304" charset="0"/>
                <a:ea typeface="宋体" panose="02010600030101010101" pitchFamily="2" charset="-122"/>
                <a:cs typeface="Courier New" panose="02070309020205020404" pitchFamily="49" charset="0"/>
              </a:endParaRPr>
            </a:p>
          </p:txBody>
        </p:sp>
        <p:cxnSp>
          <p:nvCxnSpPr>
            <p:cNvPr id="33" name="直接连接符 32"/>
            <p:cNvCxnSpPr/>
            <p:nvPr/>
          </p:nvCxnSpPr>
          <p:spPr>
            <a:xfrm flipH="1">
              <a:off x="8377000" y="3577161"/>
              <a:ext cx="0" cy="320040"/>
            </a:xfrm>
            <a:prstGeom prst="line">
              <a:avLst/>
            </a:prstGeom>
          </p:spPr>
          <p:style>
            <a:lnRef idx="1">
              <a:schemeClr val="dk1"/>
            </a:lnRef>
            <a:fillRef idx="0">
              <a:schemeClr val="dk1"/>
            </a:fillRef>
            <a:effectRef idx="0">
              <a:schemeClr val="dk1"/>
            </a:effectRef>
            <a:fontRef idx="minor">
              <a:schemeClr val="tx1"/>
            </a:fontRef>
          </p:style>
        </p:cxnSp>
        <p:sp>
          <p:nvSpPr>
            <p:cNvPr id="34" name="文本框 33"/>
            <p:cNvSpPr txBox="1"/>
            <p:nvPr/>
          </p:nvSpPr>
          <p:spPr>
            <a:xfrm>
              <a:off x="8201866" y="3072906"/>
              <a:ext cx="493494" cy="583611"/>
            </a:xfrm>
            <a:prstGeom prst="rect">
              <a:avLst/>
            </a:prstGeom>
            <a:noFill/>
          </p:spPr>
          <p:txBody>
            <a:bodyPr wrap="square">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 </a:t>
              </a:r>
              <a:endParaRPr lang="en-US" altLang="zh-CN" sz="3200" kern="100">
                <a:effectLst/>
                <a:latin typeface="Times New Roman" panose="02020603050405020304" charset="0"/>
                <a:ea typeface="宋体" panose="02010600030101010101" pitchFamily="2" charset="-122"/>
                <a:cs typeface="Courier New" panose="02070309020205020404" pitchFamily="49" charset="0"/>
              </a:endParaRPr>
            </a:p>
          </p:txBody>
        </p:sp>
      </p:grpSp>
      <p:grpSp>
        <p:nvGrpSpPr>
          <p:cNvPr id="45" name="组合 44"/>
          <p:cNvGrpSpPr/>
          <p:nvPr/>
        </p:nvGrpSpPr>
        <p:grpSpPr>
          <a:xfrm>
            <a:off x="9529445" y="797566"/>
            <a:ext cx="2554605" cy="1274439"/>
            <a:chOff x="9144" y="6881"/>
            <a:chExt cx="4023" cy="2007"/>
          </a:xfrm>
        </p:grpSpPr>
        <p:grpSp>
          <p:nvGrpSpPr>
            <p:cNvPr id="13372" name="组合 13371"/>
            <p:cNvGrpSpPr/>
            <p:nvPr/>
          </p:nvGrpSpPr>
          <p:grpSpPr>
            <a:xfrm>
              <a:off x="9144" y="6881"/>
              <a:ext cx="4023" cy="2007"/>
              <a:chOff x="-20" y="-36"/>
              <a:chExt cx="1440" cy="803"/>
            </a:xfrm>
          </p:grpSpPr>
          <p:sp>
            <p:nvSpPr>
              <p:cNvPr id="13373" name="文本框 13372"/>
              <p:cNvSpPr txBox="1"/>
              <p:nvPr/>
            </p:nvSpPr>
            <p:spPr>
              <a:xfrm>
                <a:off x="134" y="399"/>
                <a:ext cx="1286" cy="368"/>
              </a:xfrm>
              <a:prstGeom prst="rect">
                <a:avLst/>
              </a:prstGeom>
              <a:noFill/>
              <a:ln w="9525">
                <a:noFill/>
              </a:ln>
            </p:spPr>
            <p:txBody>
              <a:bodyPr wrap="square">
                <a:spAutoFit/>
              </a:bodyPr>
              <a:lstStyle/>
              <a:p>
                <a:pPr>
                  <a:spcBef>
                    <a:spcPct val="50000"/>
                  </a:spcBef>
                  <a:buFont typeface="Arial" panose="020B0604020202020204" pitchFamily="34" charset="0"/>
                  <a:buNone/>
                </a:pPr>
                <a:r>
                  <a:rPr lang="en-US" altLang="zh-CN" sz="3200" b="1">
                    <a:solidFill>
                      <a:schemeClr val="tx1"/>
                    </a:solidFill>
                    <a:latin typeface="Times New Roman" panose="02020603050405020304" charset="0"/>
                  </a:rPr>
                  <a:t>C    O    R</a:t>
                </a:r>
                <a:endParaRPr lang="en-US" altLang="zh-CN" sz="3200" b="1">
                  <a:solidFill>
                    <a:schemeClr val="tx1"/>
                  </a:solidFill>
                  <a:latin typeface="Times New Roman" panose="02020603050405020304" charset="0"/>
                </a:endParaRPr>
              </a:p>
            </p:txBody>
          </p:sp>
          <p:grpSp>
            <p:nvGrpSpPr>
              <p:cNvPr id="13374" name="组合 13373"/>
              <p:cNvGrpSpPr/>
              <p:nvPr/>
            </p:nvGrpSpPr>
            <p:grpSpPr>
              <a:xfrm>
                <a:off x="276" y="276"/>
                <a:ext cx="48" cy="192"/>
                <a:chOff x="0" y="0"/>
                <a:chExt cx="48" cy="192"/>
              </a:xfrm>
            </p:grpSpPr>
            <p:sp>
              <p:nvSpPr>
                <p:cNvPr id="13375" name="直接连接符 13374"/>
                <p:cNvSpPr/>
                <p:nvPr/>
              </p:nvSpPr>
              <p:spPr>
                <a:xfrm flipH="1">
                  <a:off x="48" y="0"/>
                  <a:ext cx="0" cy="192"/>
                </a:xfrm>
                <a:prstGeom prst="line">
                  <a:avLst/>
                </a:prstGeom>
                <a:ln w="9525" cap="flat" cmpd="sng">
                  <a:solidFill>
                    <a:schemeClr val="tx1"/>
                  </a:solidFill>
                  <a:prstDash val="solid"/>
                  <a:headEnd type="none" w="med" len="med"/>
                  <a:tailEnd type="none" w="med" len="med"/>
                </a:ln>
              </p:spPr>
              <p:txBody>
                <a:bodyPr/>
                <a:lstStyle/>
                <a:p/>
              </p:txBody>
            </p:sp>
            <p:sp>
              <p:nvSpPr>
                <p:cNvPr id="13376" name="直接连接符 13375"/>
                <p:cNvSpPr/>
                <p:nvPr/>
              </p:nvSpPr>
              <p:spPr>
                <a:xfrm flipH="1">
                  <a:off x="0" y="0"/>
                  <a:ext cx="0" cy="192"/>
                </a:xfrm>
                <a:prstGeom prst="line">
                  <a:avLst/>
                </a:prstGeom>
                <a:ln w="9525" cap="flat" cmpd="sng">
                  <a:solidFill>
                    <a:schemeClr val="tx1"/>
                  </a:solidFill>
                  <a:prstDash val="solid"/>
                  <a:headEnd type="none" w="med" len="med"/>
                  <a:tailEnd type="none" w="med" len="med"/>
                </a:ln>
              </p:spPr>
              <p:txBody>
                <a:bodyPr/>
                <a:lstStyle/>
                <a:p/>
              </p:txBody>
            </p:sp>
          </p:grpSp>
          <p:sp>
            <p:nvSpPr>
              <p:cNvPr id="13377" name="文本框 13376"/>
              <p:cNvSpPr txBox="1"/>
              <p:nvPr/>
            </p:nvSpPr>
            <p:spPr>
              <a:xfrm>
                <a:off x="172" y="-36"/>
                <a:ext cx="384" cy="365"/>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chemeClr val="tx1"/>
                    </a:solidFill>
                    <a:latin typeface="Times New Roman" panose="02020603050405020304" charset="0"/>
                  </a:rPr>
                  <a:t>O</a:t>
                </a:r>
                <a:endParaRPr lang="en-US" altLang="zh-CN" sz="3200" b="1">
                  <a:solidFill>
                    <a:schemeClr val="tx1"/>
                  </a:solidFill>
                  <a:latin typeface="Times New Roman" panose="02020603050405020304" charset="0"/>
                </a:endParaRPr>
              </a:p>
            </p:txBody>
          </p:sp>
          <p:sp>
            <p:nvSpPr>
              <p:cNvPr id="13378" name="直接连接符 13377"/>
              <p:cNvSpPr/>
              <p:nvPr/>
            </p:nvSpPr>
            <p:spPr>
              <a:xfrm>
                <a:off x="-20" y="576"/>
                <a:ext cx="192" cy="0"/>
              </a:xfrm>
              <a:prstGeom prst="line">
                <a:avLst/>
              </a:prstGeom>
              <a:ln w="9525" cap="flat" cmpd="sng">
                <a:solidFill>
                  <a:schemeClr val="tx1"/>
                </a:solidFill>
                <a:prstDash val="solid"/>
                <a:headEnd type="none" w="med" len="med"/>
                <a:tailEnd type="none" w="med" len="med"/>
              </a:ln>
            </p:spPr>
            <p:txBody>
              <a:bodyPr/>
              <a:lstStyle/>
              <a:p/>
            </p:txBody>
          </p:sp>
          <p:sp>
            <p:nvSpPr>
              <p:cNvPr id="13379" name="直接连接符 13378"/>
              <p:cNvSpPr/>
              <p:nvPr/>
            </p:nvSpPr>
            <p:spPr>
              <a:xfrm>
                <a:off x="366" y="565"/>
                <a:ext cx="192" cy="0"/>
              </a:xfrm>
              <a:prstGeom prst="line">
                <a:avLst/>
              </a:prstGeom>
              <a:ln w="9525" cap="flat" cmpd="sng">
                <a:solidFill>
                  <a:schemeClr val="tx1"/>
                </a:solidFill>
                <a:prstDash val="solid"/>
                <a:headEnd type="none" w="med" len="med"/>
                <a:tailEnd type="none" w="med" len="med"/>
              </a:ln>
            </p:spPr>
            <p:txBody>
              <a:bodyPr/>
              <a:lstStyle/>
              <a:p/>
            </p:txBody>
          </p:sp>
        </p:grpSp>
        <p:sp>
          <p:nvSpPr>
            <p:cNvPr id="8" name="直接连接符 7"/>
            <p:cNvSpPr/>
            <p:nvPr/>
          </p:nvSpPr>
          <p:spPr>
            <a:xfrm>
              <a:off x="11421" y="8394"/>
              <a:ext cx="536" cy="0"/>
            </a:xfrm>
            <a:prstGeom prst="line">
              <a:avLst/>
            </a:prstGeom>
            <a:ln w="9525" cap="flat" cmpd="sng">
              <a:solidFill>
                <a:schemeClr val="tx1"/>
              </a:solidFill>
              <a:prstDash val="solid"/>
              <a:headEnd type="none" w="med" len="med"/>
              <a:tailEnd type="none" w="med" len="med"/>
            </a:ln>
          </p:spPr>
          <p:txBody>
            <a:bodyPr/>
            <a:lstStyle/>
            <a:p/>
          </p:txBody>
        </p:sp>
      </p:grpSp>
      <p:grpSp>
        <p:nvGrpSpPr>
          <p:cNvPr id="113" name="组合 112"/>
          <p:cNvGrpSpPr/>
          <p:nvPr/>
        </p:nvGrpSpPr>
        <p:grpSpPr>
          <a:xfrm>
            <a:off x="5125720" y="1734820"/>
            <a:ext cx="680720" cy="800100"/>
            <a:chOff x="5726" y="6775"/>
            <a:chExt cx="1072" cy="1260"/>
          </a:xfrm>
        </p:grpSpPr>
        <p:grpSp>
          <p:nvGrpSpPr>
            <p:cNvPr id="114" name="组合 113"/>
            <p:cNvGrpSpPr/>
            <p:nvPr/>
          </p:nvGrpSpPr>
          <p:grpSpPr>
            <a:xfrm>
              <a:off x="6017" y="7555"/>
              <a:ext cx="134" cy="480"/>
              <a:chOff x="0" y="0"/>
              <a:chExt cx="48" cy="192"/>
            </a:xfrm>
          </p:grpSpPr>
          <p:sp>
            <p:nvSpPr>
              <p:cNvPr id="115" name="直接连接符 114"/>
              <p:cNvSpPr/>
              <p:nvPr/>
            </p:nvSpPr>
            <p:spPr>
              <a:xfrm flipH="1">
                <a:off x="48"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sp>
            <p:nvSpPr>
              <p:cNvPr id="116" name="直接连接符 115"/>
              <p:cNvSpPr/>
              <p:nvPr/>
            </p:nvSpPr>
            <p:spPr>
              <a:xfrm flipH="1">
                <a:off x="0"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grpSp>
        <p:sp>
          <p:nvSpPr>
            <p:cNvPr id="117" name="文本框 116"/>
            <p:cNvSpPr txBox="1"/>
            <p:nvPr/>
          </p:nvSpPr>
          <p:spPr>
            <a:xfrm>
              <a:off x="5726" y="6775"/>
              <a:ext cx="1073" cy="912"/>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rgbClr val="FF0000"/>
                  </a:solidFill>
                  <a:latin typeface="Times New Roman" panose="02020603050405020304" charset="0"/>
                </a:rPr>
                <a:t>O</a:t>
              </a:r>
              <a:endParaRPr lang="en-US" altLang="zh-CN" sz="3200" b="1">
                <a:solidFill>
                  <a:srgbClr val="FF0000"/>
                </a:solidFill>
                <a:latin typeface="Times New Roman" panose="02020603050405020304" charset="0"/>
              </a:endParaRPr>
            </a:p>
          </p:txBody>
        </p:sp>
      </p:grpSp>
      <p:cxnSp>
        <p:nvCxnSpPr>
          <p:cNvPr id="118" name="直接箭头连接符 117"/>
          <p:cNvCxnSpPr/>
          <p:nvPr/>
        </p:nvCxnSpPr>
        <p:spPr>
          <a:xfrm flipH="1" flipV="1">
            <a:off x="5721985" y="2717165"/>
            <a:ext cx="0" cy="46101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131" name="组合 130"/>
          <p:cNvGrpSpPr/>
          <p:nvPr/>
        </p:nvGrpSpPr>
        <p:grpSpPr>
          <a:xfrm>
            <a:off x="240030" y="3731260"/>
            <a:ext cx="2797810" cy="1977390"/>
            <a:chOff x="12069" y="6484"/>
            <a:chExt cx="4406" cy="3114"/>
          </a:xfrm>
        </p:grpSpPr>
        <p:grpSp>
          <p:nvGrpSpPr>
            <p:cNvPr id="119" name="组合 118"/>
            <p:cNvGrpSpPr/>
            <p:nvPr/>
          </p:nvGrpSpPr>
          <p:grpSpPr>
            <a:xfrm>
              <a:off x="12069" y="7558"/>
              <a:ext cx="4407" cy="2040"/>
              <a:chOff x="7040319" y="4146275"/>
              <a:chExt cx="1903155" cy="1295577"/>
            </a:xfrm>
          </p:grpSpPr>
          <p:grpSp>
            <p:nvGrpSpPr>
              <p:cNvPr id="120" name="组合 119"/>
              <p:cNvGrpSpPr/>
              <p:nvPr/>
            </p:nvGrpSpPr>
            <p:grpSpPr>
              <a:xfrm>
                <a:off x="7040319" y="4146275"/>
                <a:ext cx="1903155" cy="1295577"/>
                <a:chOff x="7124700" y="3843176"/>
                <a:chExt cx="1903155" cy="1295577"/>
              </a:xfrm>
            </p:grpSpPr>
            <p:sp>
              <p:nvSpPr>
                <p:cNvPr id="121" name="文本框 120"/>
                <p:cNvSpPr txBox="1"/>
                <p:nvPr/>
              </p:nvSpPr>
              <p:spPr>
                <a:xfrm>
                  <a:off x="7124700" y="3843176"/>
                  <a:ext cx="1903155" cy="583634"/>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C-O-C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sp>
              <p:nvSpPr>
                <p:cNvPr id="122" name="文本框 121"/>
                <p:cNvSpPr txBox="1"/>
                <p:nvPr/>
              </p:nvSpPr>
              <p:spPr>
                <a:xfrm>
                  <a:off x="7707108" y="4555119"/>
                  <a:ext cx="493494" cy="583634"/>
                </a:xfrm>
                <a:prstGeom prst="rect">
                  <a:avLst/>
                </a:prstGeom>
                <a:noFill/>
              </p:spPr>
              <p:txBody>
                <a:bodyPr wrap="square">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 </a:t>
                  </a:r>
                  <a:endParaRPr lang="en-US" altLang="zh-CN" sz="3200" kern="100">
                    <a:effectLst/>
                    <a:latin typeface="Times New Roman" panose="02020603050405020304" charset="0"/>
                    <a:ea typeface="宋体" panose="02010600030101010101" pitchFamily="2" charset="-122"/>
                    <a:cs typeface="Courier New" panose="02070309020205020404" pitchFamily="49" charset="0"/>
                  </a:endParaRPr>
                </a:p>
              </p:txBody>
            </p:sp>
          </p:grpSp>
          <p:cxnSp>
            <p:nvCxnSpPr>
              <p:cNvPr id="123" name="直接连接符 122"/>
              <p:cNvCxnSpPr/>
              <p:nvPr/>
            </p:nvCxnSpPr>
            <p:spPr>
              <a:xfrm flipH="1">
                <a:off x="7769171" y="4596710"/>
                <a:ext cx="0" cy="320040"/>
              </a:xfrm>
              <a:prstGeom prst="line">
                <a:avLst/>
              </a:prstGeom>
            </p:spPr>
            <p:style>
              <a:lnRef idx="1">
                <a:schemeClr val="dk1"/>
              </a:lnRef>
              <a:fillRef idx="0">
                <a:schemeClr val="dk1"/>
              </a:fillRef>
              <a:effectRef idx="0">
                <a:schemeClr val="dk1"/>
              </a:effectRef>
              <a:fontRef idx="minor">
                <a:schemeClr val="tx1"/>
              </a:fontRef>
            </p:style>
          </p:cxnSp>
        </p:grpSp>
        <p:grpSp>
          <p:nvGrpSpPr>
            <p:cNvPr id="124" name="组合 123"/>
            <p:cNvGrpSpPr/>
            <p:nvPr/>
          </p:nvGrpSpPr>
          <p:grpSpPr>
            <a:xfrm>
              <a:off x="12094" y="6484"/>
              <a:ext cx="1072" cy="1260"/>
              <a:chOff x="5726" y="6775"/>
              <a:chExt cx="1072" cy="1260"/>
            </a:xfrm>
          </p:grpSpPr>
          <p:grpSp>
            <p:nvGrpSpPr>
              <p:cNvPr id="125" name="组合 124"/>
              <p:cNvGrpSpPr/>
              <p:nvPr/>
            </p:nvGrpSpPr>
            <p:grpSpPr>
              <a:xfrm>
                <a:off x="6017" y="7555"/>
                <a:ext cx="134" cy="480"/>
                <a:chOff x="0" y="0"/>
                <a:chExt cx="48" cy="192"/>
              </a:xfrm>
            </p:grpSpPr>
            <p:sp>
              <p:nvSpPr>
                <p:cNvPr id="126" name="直接连接符 125"/>
                <p:cNvSpPr/>
                <p:nvPr/>
              </p:nvSpPr>
              <p:spPr>
                <a:xfrm flipH="1">
                  <a:off x="48"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sp>
              <p:nvSpPr>
                <p:cNvPr id="127" name="直接连接符 126"/>
                <p:cNvSpPr/>
                <p:nvPr/>
              </p:nvSpPr>
              <p:spPr>
                <a:xfrm flipH="1">
                  <a:off x="0"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grpSp>
          <p:sp>
            <p:nvSpPr>
              <p:cNvPr id="128" name="文本框 127"/>
              <p:cNvSpPr txBox="1"/>
              <p:nvPr/>
            </p:nvSpPr>
            <p:spPr>
              <a:xfrm>
                <a:off x="5726" y="6775"/>
                <a:ext cx="1073" cy="912"/>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rgbClr val="FF0000"/>
                    </a:solidFill>
                    <a:latin typeface="Times New Roman" panose="02020603050405020304" charset="0"/>
                  </a:rPr>
                  <a:t>O</a:t>
                </a:r>
                <a:endParaRPr lang="en-US" altLang="zh-CN" sz="3200" b="1">
                  <a:solidFill>
                    <a:srgbClr val="FF0000"/>
                  </a:solidFill>
                  <a:latin typeface="Times New Roman" panose="02020603050405020304" charset="0"/>
                </a:endParaRPr>
              </a:p>
            </p:txBody>
          </p:sp>
        </p:grpSp>
      </p:grpSp>
      <p:grpSp>
        <p:nvGrpSpPr>
          <p:cNvPr id="132" name="组合 131"/>
          <p:cNvGrpSpPr/>
          <p:nvPr/>
        </p:nvGrpSpPr>
        <p:grpSpPr>
          <a:xfrm>
            <a:off x="6548755" y="1651000"/>
            <a:ext cx="680720" cy="800100"/>
            <a:chOff x="5726" y="6775"/>
            <a:chExt cx="1072" cy="1260"/>
          </a:xfrm>
        </p:grpSpPr>
        <p:grpSp>
          <p:nvGrpSpPr>
            <p:cNvPr id="133" name="组合 132"/>
            <p:cNvGrpSpPr/>
            <p:nvPr/>
          </p:nvGrpSpPr>
          <p:grpSpPr>
            <a:xfrm>
              <a:off x="6017" y="7555"/>
              <a:ext cx="134" cy="480"/>
              <a:chOff x="0" y="0"/>
              <a:chExt cx="48" cy="192"/>
            </a:xfrm>
          </p:grpSpPr>
          <p:sp>
            <p:nvSpPr>
              <p:cNvPr id="134" name="直接连接符 133"/>
              <p:cNvSpPr/>
              <p:nvPr/>
            </p:nvSpPr>
            <p:spPr>
              <a:xfrm flipH="1">
                <a:off x="48"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sp>
            <p:nvSpPr>
              <p:cNvPr id="135" name="直接连接符 134"/>
              <p:cNvSpPr/>
              <p:nvPr/>
            </p:nvSpPr>
            <p:spPr>
              <a:xfrm flipH="1">
                <a:off x="0"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grpSp>
        <p:sp>
          <p:nvSpPr>
            <p:cNvPr id="136" name="文本框 135"/>
            <p:cNvSpPr txBox="1"/>
            <p:nvPr/>
          </p:nvSpPr>
          <p:spPr>
            <a:xfrm>
              <a:off x="5726" y="6775"/>
              <a:ext cx="1073" cy="912"/>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rgbClr val="FF0000"/>
                  </a:solidFill>
                  <a:latin typeface="Times New Roman" panose="02020603050405020304" charset="0"/>
                </a:rPr>
                <a:t>O</a:t>
              </a:r>
              <a:endParaRPr lang="en-US" altLang="zh-CN" sz="3200" b="1">
                <a:solidFill>
                  <a:srgbClr val="FF0000"/>
                </a:solidFill>
                <a:latin typeface="Times New Roman" panose="02020603050405020304" charset="0"/>
              </a:endParaRPr>
            </a:p>
          </p:txBody>
        </p:sp>
      </p:grpSp>
      <p:cxnSp>
        <p:nvCxnSpPr>
          <p:cNvPr id="137" name="直接箭头连接符 136"/>
          <p:cNvCxnSpPr/>
          <p:nvPr/>
        </p:nvCxnSpPr>
        <p:spPr>
          <a:xfrm flipH="1" flipV="1">
            <a:off x="6403340" y="2663825"/>
            <a:ext cx="0" cy="46101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8" name="直接箭头连接符 137"/>
          <p:cNvCxnSpPr/>
          <p:nvPr/>
        </p:nvCxnSpPr>
        <p:spPr>
          <a:xfrm flipH="1" flipV="1">
            <a:off x="7055485" y="2677160"/>
            <a:ext cx="0" cy="46101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3038475" y="3731260"/>
            <a:ext cx="2797810" cy="1977390"/>
            <a:chOff x="2351" y="7472"/>
            <a:chExt cx="4406" cy="3114"/>
          </a:xfrm>
        </p:grpSpPr>
        <p:grpSp>
          <p:nvGrpSpPr>
            <p:cNvPr id="140" name="组合 139"/>
            <p:cNvGrpSpPr/>
            <p:nvPr/>
          </p:nvGrpSpPr>
          <p:grpSpPr>
            <a:xfrm>
              <a:off x="2351" y="8546"/>
              <a:ext cx="4407" cy="2040"/>
              <a:chOff x="7040319" y="4146275"/>
              <a:chExt cx="1903155" cy="1295577"/>
            </a:xfrm>
          </p:grpSpPr>
          <p:grpSp>
            <p:nvGrpSpPr>
              <p:cNvPr id="141" name="组合 140"/>
              <p:cNvGrpSpPr/>
              <p:nvPr/>
            </p:nvGrpSpPr>
            <p:grpSpPr>
              <a:xfrm>
                <a:off x="7040319" y="4146275"/>
                <a:ext cx="1903155" cy="1295577"/>
                <a:chOff x="7124700" y="3843176"/>
                <a:chExt cx="1903155" cy="1295577"/>
              </a:xfrm>
            </p:grpSpPr>
            <p:sp>
              <p:nvSpPr>
                <p:cNvPr id="142" name="文本框 141"/>
                <p:cNvSpPr txBox="1"/>
                <p:nvPr/>
              </p:nvSpPr>
              <p:spPr>
                <a:xfrm>
                  <a:off x="7124700" y="3843176"/>
                  <a:ext cx="1903155" cy="583645"/>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sym typeface="+mn-ea"/>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en-US" altLang="zh-CN" sz="3200" kern="100">
                      <a:effectLst/>
                      <a:latin typeface="Times New Roman" panose="02020603050405020304" charset="0"/>
                      <a:ea typeface="宋体" panose="02010600030101010101" pitchFamily="2" charset="-122"/>
                      <a:cs typeface="Courier New" panose="02070309020205020404" pitchFamily="49" charset="0"/>
                      <a:sym typeface="+mn-ea"/>
                    </a:rPr>
                    <a:t>-O-</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sp>
              <p:nvSpPr>
                <p:cNvPr id="143" name="文本框 142"/>
                <p:cNvSpPr txBox="1"/>
                <p:nvPr/>
              </p:nvSpPr>
              <p:spPr>
                <a:xfrm>
                  <a:off x="7609944" y="4555119"/>
                  <a:ext cx="493494" cy="583634"/>
                </a:xfrm>
                <a:prstGeom prst="rect">
                  <a:avLst/>
                </a:prstGeom>
                <a:noFill/>
              </p:spPr>
              <p:txBody>
                <a:bodyPr wrap="square">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 </a:t>
                  </a:r>
                  <a:endParaRPr lang="en-US" altLang="zh-CN" sz="3200" kern="100">
                    <a:effectLst/>
                    <a:latin typeface="Times New Roman" panose="02020603050405020304" charset="0"/>
                    <a:ea typeface="宋体" panose="02010600030101010101" pitchFamily="2" charset="-122"/>
                    <a:cs typeface="Courier New" panose="02070309020205020404" pitchFamily="49" charset="0"/>
                  </a:endParaRPr>
                </a:p>
              </p:txBody>
            </p:sp>
          </p:grpSp>
          <p:cxnSp>
            <p:nvCxnSpPr>
              <p:cNvPr id="144" name="直接连接符 143"/>
              <p:cNvCxnSpPr/>
              <p:nvPr/>
            </p:nvCxnSpPr>
            <p:spPr>
              <a:xfrm flipH="1">
                <a:off x="7672007" y="4596710"/>
                <a:ext cx="0" cy="320040"/>
              </a:xfrm>
              <a:prstGeom prst="line">
                <a:avLst/>
              </a:prstGeom>
            </p:spPr>
            <p:style>
              <a:lnRef idx="1">
                <a:schemeClr val="dk1"/>
              </a:lnRef>
              <a:fillRef idx="0">
                <a:schemeClr val="dk1"/>
              </a:fillRef>
              <a:effectRef idx="0">
                <a:schemeClr val="dk1"/>
              </a:effectRef>
              <a:fontRef idx="minor">
                <a:schemeClr val="tx1"/>
              </a:fontRef>
            </p:style>
          </p:cxnSp>
        </p:grpSp>
        <p:grpSp>
          <p:nvGrpSpPr>
            <p:cNvPr id="145" name="组合 144"/>
            <p:cNvGrpSpPr/>
            <p:nvPr/>
          </p:nvGrpSpPr>
          <p:grpSpPr>
            <a:xfrm>
              <a:off x="4720" y="7472"/>
              <a:ext cx="1072" cy="1260"/>
              <a:chOff x="5726" y="6775"/>
              <a:chExt cx="1072" cy="1260"/>
            </a:xfrm>
          </p:grpSpPr>
          <p:grpSp>
            <p:nvGrpSpPr>
              <p:cNvPr id="146" name="组合 145"/>
              <p:cNvGrpSpPr/>
              <p:nvPr/>
            </p:nvGrpSpPr>
            <p:grpSpPr>
              <a:xfrm>
                <a:off x="6017" y="7555"/>
                <a:ext cx="134" cy="480"/>
                <a:chOff x="0" y="0"/>
                <a:chExt cx="48" cy="192"/>
              </a:xfrm>
            </p:grpSpPr>
            <p:sp>
              <p:nvSpPr>
                <p:cNvPr id="147" name="直接连接符 146"/>
                <p:cNvSpPr/>
                <p:nvPr/>
              </p:nvSpPr>
              <p:spPr>
                <a:xfrm flipH="1">
                  <a:off x="48"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sp>
              <p:nvSpPr>
                <p:cNvPr id="148" name="直接连接符 147"/>
                <p:cNvSpPr/>
                <p:nvPr/>
              </p:nvSpPr>
              <p:spPr>
                <a:xfrm flipH="1">
                  <a:off x="0"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grpSp>
          <p:sp>
            <p:nvSpPr>
              <p:cNvPr id="149" name="文本框 148"/>
              <p:cNvSpPr txBox="1"/>
              <p:nvPr/>
            </p:nvSpPr>
            <p:spPr>
              <a:xfrm>
                <a:off x="5726" y="6775"/>
                <a:ext cx="1073" cy="912"/>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rgbClr val="FF0000"/>
                    </a:solidFill>
                    <a:latin typeface="Times New Roman" panose="02020603050405020304" charset="0"/>
                  </a:rPr>
                  <a:t>O</a:t>
                </a:r>
                <a:endParaRPr lang="en-US" altLang="zh-CN" sz="3200" b="1">
                  <a:solidFill>
                    <a:srgbClr val="FF0000"/>
                  </a:solidFill>
                  <a:latin typeface="Times New Roman" panose="02020603050405020304" charset="0"/>
                </a:endParaRPr>
              </a:p>
            </p:txBody>
          </p:sp>
        </p:grpSp>
      </p:grpSp>
      <p:grpSp>
        <p:nvGrpSpPr>
          <p:cNvPr id="5" name="组合 4"/>
          <p:cNvGrpSpPr/>
          <p:nvPr/>
        </p:nvGrpSpPr>
        <p:grpSpPr>
          <a:xfrm>
            <a:off x="6038850" y="4413250"/>
            <a:ext cx="2798445" cy="1295400"/>
            <a:chOff x="7040319" y="4146275"/>
            <a:chExt cx="1903155" cy="1295577"/>
          </a:xfrm>
        </p:grpSpPr>
        <p:grpSp>
          <p:nvGrpSpPr>
            <p:cNvPr id="9" name="组合 8"/>
            <p:cNvGrpSpPr/>
            <p:nvPr/>
          </p:nvGrpSpPr>
          <p:grpSpPr>
            <a:xfrm>
              <a:off x="7040319" y="4146275"/>
              <a:ext cx="1903155" cy="1295577"/>
              <a:chOff x="7124700" y="3843176"/>
              <a:chExt cx="1903155" cy="1295577"/>
            </a:xfrm>
          </p:grpSpPr>
          <p:sp>
            <p:nvSpPr>
              <p:cNvPr id="10" name="文本框 9"/>
              <p:cNvSpPr txBox="1"/>
              <p:nvPr/>
            </p:nvSpPr>
            <p:spPr>
              <a:xfrm>
                <a:off x="7124700" y="3843176"/>
                <a:ext cx="1903155" cy="583645"/>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sym typeface="+mn-ea"/>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sym typeface="+mn-ea"/>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en-US" altLang="zh-CN" sz="3200" kern="100">
                    <a:effectLst/>
                    <a:latin typeface="Times New Roman" panose="02020603050405020304" charset="0"/>
                    <a:ea typeface="宋体" panose="02010600030101010101" pitchFamily="2" charset="-122"/>
                    <a:cs typeface="Courier New" panose="02070309020205020404" pitchFamily="49" charset="0"/>
                    <a:sym typeface="+mn-ea"/>
                  </a:rPr>
                  <a:t>-O-</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sp>
            <p:nvSpPr>
              <p:cNvPr id="11" name="文本框 10"/>
              <p:cNvSpPr txBox="1"/>
              <p:nvPr/>
            </p:nvSpPr>
            <p:spPr>
              <a:xfrm>
                <a:off x="7609944" y="4555119"/>
                <a:ext cx="493494" cy="583634"/>
              </a:xfrm>
              <a:prstGeom prst="rect">
                <a:avLst/>
              </a:prstGeom>
              <a:noFill/>
            </p:spPr>
            <p:txBody>
              <a:bodyPr wrap="square">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 </a:t>
                </a:r>
                <a:endParaRPr lang="en-US" altLang="zh-CN" sz="3200" kern="100">
                  <a:effectLst/>
                  <a:latin typeface="Times New Roman" panose="02020603050405020304" charset="0"/>
                  <a:ea typeface="宋体" panose="02010600030101010101" pitchFamily="2" charset="-122"/>
                  <a:cs typeface="Courier New" panose="02070309020205020404" pitchFamily="49" charset="0"/>
                </a:endParaRPr>
              </a:p>
            </p:txBody>
          </p:sp>
        </p:grpSp>
        <p:cxnSp>
          <p:nvCxnSpPr>
            <p:cNvPr id="15" name="直接连接符 14"/>
            <p:cNvCxnSpPr/>
            <p:nvPr/>
          </p:nvCxnSpPr>
          <p:spPr>
            <a:xfrm flipH="1">
              <a:off x="7672007" y="4596710"/>
              <a:ext cx="0" cy="320040"/>
            </a:xfrm>
            <a:prstGeom prst="line">
              <a:avLst/>
            </a:prstGeom>
          </p:spPr>
          <p:style>
            <a:lnRef idx="1">
              <a:schemeClr val="dk1"/>
            </a:lnRef>
            <a:fillRef idx="0">
              <a:schemeClr val="dk1"/>
            </a:fillRef>
            <a:effectRef idx="0">
              <a:schemeClr val="dk1"/>
            </a:effectRef>
            <a:fontRef idx="minor">
              <a:schemeClr val="tx1"/>
            </a:fontRef>
          </p:style>
        </p:cxnSp>
      </p:grpSp>
      <p:grpSp>
        <p:nvGrpSpPr>
          <p:cNvPr id="16" name="组合 15"/>
          <p:cNvGrpSpPr/>
          <p:nvPr/>
        </p:nvGrpSpPr>
        <p:grpSpPr>
          <a:xfrm>
            <a:off x="7400290" y="3731260"/>
            <a:ext cx="680720" cy="800100"/>
            <a:chOff x="5726" y="6775"/>
            <a:chExt cx="1072" cy="1260"/>
          </a:xfrm>
        </p:grpSpPr>
        <p:grpSp>
          <p:nvGrpSpPr>
            <p:cNvPr id="17" name="组合 16"/>
            <p:cNvGrpSpPr/>
            <p:nvPr/>
          </p:nvGrpSpPr>
          <p:grpSpPr>
            <a:xfrm>
              <a:off x="6017" y="7555"/>
              <a:ext cx="134" cy="480"/>
              <a:chOff x="0" y="0"/>
              <a:chExt cx="48" cy="192"/>
            </a:xfrm>
          </p:grpSpPr>
          <p:sp>
            <p:nvSpPr>
              <p:cNvPr id="18" name="直接连接符 17"/>
              <p:cNvSpPr/>
              <p:nvPr/>
            </p:nvSpPr>
            <p:spPr>
              <a:xfrm flipH="1">
                <a:off x="48"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sp>
            <p:nvSpPr>
              <p:cNvPr id="19" name="直接连接符 18"/>
              <p:cNvSpPr/>
              <p:nvPr/>
            </p:nvSpPr>
            <p:spPr>
              <a:xfrm flipH="1">
                <a:off x="0"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grpSp>
        <p:sp>
          <p:nvSpPr>
            <p:cNvPr id="20" name="文本框 19"/>
            <p:cNvSpPr txBox="1"/>
            <p:nvPr/>
          </p:nvSpPr>
          <p:spPr>
            <a:xfrm>
              <a:off x="5726" y="6775"/>
              <a:ext cx="1073" cy="912"/>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rgbClr val="FF0000"/>
                  </a:solidFill>
                  <a:latin typeface="Times New Roman" panose="02020603050405020304" charset="0"/>
                </a:rPr>
                <a:t>O</a:t>
              </a:r>
              <a:endParaRPr lang="en-US" altLang="zh-CN" sz="3200" b="1">
                <a:solidFill>
                  <a:srgbClr val="FF0000"/>
                </a:solidFill>
                <a:latin typeface="Times New Roman" panose="02020603050405020304" charset="0"/>
              </a:endParaRPr>
            </a:p>
          </p:txBody>
        </p:sp>
      </p:grpSp>
      <p:grpSp>
        <p:nvGrpSpPr>
          <p:cNvPr id="21" name="组合 20"/>
          <p:cNvGrpSpPr/>
          <p:nvPr/>
        </p:nvGrpSpPr>
        <p:grpSpPr>
          <a:xfrm>
            <a:off x="7132320" y="1677035"/>
            <a:ext cx="680720" cy="800100"/>
            <a:chOff x="5726" y="6775"/>
            <a:chExt cx="1072" cy="1260"/>
          </a:xfrm>
        </p:grpSpPr>
        <p:grpSp>
          <p:nvGrpSpPr>
            <p:cNvPr id="22" name="组合 21"/>
            <p:cNvGrpSpPr/>
            <p:nvPr/>
          </p:nvGrpSpPr>
          <p:grpSpPr>
            <a:xfrm>
              <a:off x="6017" y="7555"/>
              <a:ext cx="134" cy="480"/>
              <a:chOff x="0" y="0"/>
              <a:chExt cx="48" cy="192"/>
            </a:xfrm>
          </p:grpSpPr>
          <p:sp>
            <p:nvSpPr>
              <p:cNvPr id="23" name="直接连接符 22"/>
              <p:cNvSpPr/>
              <p:nvPr/>
            </p:nvSpPr>
            <p:spPr>
              <a:xfrm flipH="1">
                <a:off x="48"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sp>
            <p:nvSpPr>
              <p:cNvPr id="28" name="直接连接符 27"/>
              <p:cNvSpPr/>
              <p:nvPr/>
            </p:nvSpPr>
            <p:spPr>
              <a:xfrm flipH="1">
                <a:off x="0"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grpSp>
        <p:sp>
          <p:nvSpPr>
            <p:cNvPr id="35" name="文本框 34"/>
            <p:cNvSpPr txBox="1"/>
            <p:nvPr/>
          </p:nvSpPr>
          <p:spPr>
            <a:xfrm>
              <a:off x="5726" y="6775"/>
              <a:ext cx="1073" cy="912"/>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rgbClr val="FF0000"/>
                  </a:solidFill>
                  <a:latin typeface="Times New Roman" panose="02020603050405020304" charset="0"/>
                </a:rPr>
                <a:t>O</a:t>
              </a:r>
              <a:endParaRPr lang="en-US" altLang="zh-CN" sz="3200" b="1">
                <a:solidFill>
                  <a:srgbClr val="FF0000"/>
                </a:solidFill>
                <a:latin typeface="Times New Roman" panose="02020603050405020304" charset="0"/>
              </a:endParaRPr>
            </a:p>
          </p:txBody>
        </p:sp>
      </p:grpSp>
      <p:cxnSp>
        <p:nvCxnSpPr>
          <p:cNvPr id="36" name="直接箭头连接符 35"/>
          <p:cNvCxnSpPr/>
          <p:nvPr/>
        </p:nvCxnSpPr>
        <p:spPr>
          <a:xfrm flipH="1" flipV="1">
            <a:off x="7182485" y="2661285"/>
            <a:ext cx="0" cy="46101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9084310" y="4375785"/>
            <a:ext cx="2798445" cy="1295400"/>
            <a:chOff x="7040319" y="4146275"/>
            <a:chExt cx="1903155" cy="1295577"/>
          </a:xfrm>
        </p:grpSpPr>
        <p:grpSp>
          <p:nvGrpSpPr>
            <p:cNvPr id="38" name="组合 37"/>
            <p:cNvGrpSpPr/>
            <p:nvPr/>
          </p:nvGrpSpPr>
          <p:grpSpPr>
            <a:xfrm>
              <a:off x="7040319" y="4146275"/>
              <a:ext cx="1903155" cy="1295577"/>
              <a:chOff x="7124700" y="3843176"/>
              <a:chExt cx="1903155" cy="1295577"/>
            </a:xfrm>
          </p:grpSpPr>
          <p:sp>
            <p:nvSpPr>
              <p:cNvPr id="40" name="文本框 39"/>
              <p:cNvSpPr txBox="1"/>
              <p:nvPr/>
            </p:nvSpPr>
            <p:spPr>
              <a:xfrm>
                <a:off x="7124700" y="3843176"/>
                <a:ext cx="1903155" cy="583645"/>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sym typeface="+mn-ea"/>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sym typeface="+mn-ea"/>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en-US" altLang="zh-CN" sz="3200" kern="100">
                    <a:effectLst/>
                    <a:latin typeface="Times New Roman" panose="02020603050405020304" charset="0"/>
                    <a:ea typeface="宋体" panose="02010600030101010101" pitchFamily="2" charset="-122"/>
                    <a:cs typeface="Courier New" panose="02070309020205020404" pitchFamily="49" charset="0"/>
                    <a:sym typeface="+mn-ea"/>
                  </a:rPr>
                  <a:t>-O-</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sp>
            <p:nvSpPr>
              <p:cNvPr id="41" name="文本框 40"/>
              <p:cNvSpPr txBox="1"/>
              <p:nvPr/>
            </p:nvSpPr>
            <p:spPr>
              <a:xfrm>
                <a:off x="7609944" y="4555119"/>
                <a:ext cx="493494" cy="583634"/>
              </a:xfrm>
              <a:prstGeom prst="rect">
                <a:avLst/>
              </a:prstGeom>
              <a:noFill/>
            </p:spPr>
            <p:txBody>
              <a:bodyPr wrap="square">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 </a:t>
                </a:r>
                <a:endParaRPr lang="en-US" altLang="zh-CN" sz="3200" kern="100">
                  <a:effectLst/>
                  <a:latin typeface="Times New Roman" panose="02020603050405020304" charset="0"/>
                  <a:ea typeface="宋体" panose="02010600030101010101" pitchFamily="2" charset="-122"/>
                  <a:cs typeface="Courier New" panose="02070309020205020404" pitchFamily="49" charset="0"/>
                </a:endParaRPr>
              </a:p>
            </p:txBody>
          </p:sp>
        </p:grpSp>
        <p:cxnSp>
          <p:nvCxnSpPr>
            <p:cNvPr id="42" name="直接连接符 41"/>
            <p:cNvCxnSpPr/>
            <p:nvPr/>
          </p:nvCxnSpPr>
          <p:spPr>
            <a:xfrm flipH="1">
              <a:off x="7672007" y="4596710"/>
              <a:ext cx="0" cy="320040"/>
            </a:xfrm>
            <a:prstGeom prst="line">
              <a:avLst/>
            </a:prstGeom>
          </p:spPr>
          <p:style>
            <a:lnRef idx="1">
              <a:schemeClr val="dk1"/>
            </a:lnRef>
            <a:fillRef idx="0">
              <a:schemeClr val="dk1"/>
            </a:fillRef>
            <a:effectRef idx="0">
              <a:schemeClr val="dk1"/>
            </a:effectRef>
            <a:fontRef idx="minor">
              <a:schemeClr val="tx1"/>
            </a:fontRef>
          </p:style>
        </p:cxnSp>
      </p:grpSp>
      <p:grpSp>
        <p:nvGrpSpPr>
          <p:cNvPr id="43" name="组合 42"/>
          <p:cNvGrpSpPr/>
          <p:nvPr/>
        </p:nvGrpSpPr>
        <p:grpSpPr>
          <a:xfrm>
            <a:off x="11252200" y="3699510"/>
            <a:ext cx="680720" cy="800100"/>
            <a:chOff x="5726" y="6775"/>
            <a:chExt cx="1072" cy="1260"/>
          </a:xfrm>
        </p:grpSpPr>
        <p:grpSp>
          <p:nvGrpSpPr>
            <p:cNvPr id="44" name="组合 43"/>
            <p:cNvGrpSpPr/>
            <p:nvPr/>
          </p:nvGrpSpPr>
          <p:grpSpPr>
            <a:xfrm>
              <a:off x="6017" y="7555"/>
              <a:ext cx="134" cy="480"/>
              <a:chOff x="0" y="0"/>
              <a:chExt cx="48" cy="192"/>
            </a:xfrm>
          </p:grpSpPr>
          <p:sp>
            <p:nvSpPr>
              <p:cNvPr id="47" name="直接连接符 46"/>
              <p:cNvSpPr/>
              <p:nvPr/>
            </p:nvSpPr>
            <p:spPr>
              <a:xfrm flipH="1">
                <a:off x="48"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sp>
            <p:nvSpPr>
              <p:cNvPr id="48" name="直接连接符 47"/>
              <p:cNvSpPr/>
              <p:nvPr/>
            </p:nvSpPr>
            <p:spPr>
              <a:xfrm flipH="1">
                <a:off x="0"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grpSp>
        <p:sp>
          <p:nvSpPr>
            <p:cNvPr id="49" name="文本框 48"/>
            <p:cNvSpPr txBox="1"/>
            <p:nvPr/>
          </p:nvSpPr>
          <p:spPr>
            <a:xfrm>
              <a:off x="5726" y="6775"/>
              <a:ext cx="1073" cy="912"/>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rgbClr val="FF0000"/>
                  </a:solidFill>
                  <a:latin typeface="Times New Roman" panose="02020603050405020304" charset="0"/>
                </a:rPr>
                <a:t>O</a:t>
              </a:r>
              <a:endParaRPr lang="en-US" altLang="zh-CN" sz="3200" b="1">
                <a:solidFill>
                  <a:srgbClr val="FF0000"/>
                </a:solidFill>
                <a:latin typeface="Times New Roman" panose="0202060305040502030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3"/>
                                        </p:tgtEl>
                                        <p:attrNameLst>
                                          <p:attrName>style.visibility</p:attrName>
                                        </p:attrNameLst>
                                      </p:cBhvr>
                                      <p:to>
                                        <p:strVal val="visible"/>
                                      </p:to>
                                    </p:set>
                                    <p:animEffect transition="in" filter="blinds(horizontal)">
                                      <p:cBhvr>
                                        <p:cTn id="7" dur="500"/>
                                        <p:tgtEl>
                                          <p:spTgt spid="1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8"/>
                                        </p:tgtEl>
                                        <p:attrNameLst>
                                          <p:attrName>style.visibility</p:attrName>
                                        </p:attrNameLst>
                                      </p:cBhvr>
                                      <p:to>
                                        <p:strVal val="visible"/>
                                      </p:to>
                                    </p:set>
                                    <p:animEffect transition="in" filter="blinds(horizontal)">
                                      <p:cBhvr>
                                        <p:cTn id="12" dur="500"/>
                                        <p:tgtEl>
                                          <p:spTgt spid="11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1"/>
                                        </p:tgtEl>
                                        <p:attrNameLst>
                                          <p:attrName>style.visibility</p:attrName>
                                        </p:attrNameLst>
                                      </p:cBhvr>
                                      <p:to>
                                        <p:strVal val="visible"/>
                                      </p:to>
                                    </p:set>
                                    <p:animEffect transition="in" filter="blinds(horizontal)">
                                      <p:cBhvr>
                                        <p:cTn id="17" dur="500"/>
                                        <p:tgtEl>
                                          <p:spTgt spid="13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32"/>
                                        </p:tgtEl>
                                        <p:attrNameLst>
                                          <p:attrName>style.visibility</p:attrName>
                                        </p:attrNameLst>
                                      </p:cBhvr>
                                      <p:to>
                                        <p:strVal val="visible"/>
                                      </p:to>
                                    </p:set>
                                    <p:animEffect transition="in" filter="blinds(horizontal)">
                                      <p:cBhvr>
                                        <p:cTn id="22" dur="500"/>
                                        <p:tgtEl>
                                          <p:spTgt spid="13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37"/>
                                        </p:tgtEl>
                                        <p:attrNameLst>
                                          <p:attrName>style.visibility</p:attrName>
                                        </p:attrNameLst>
                                      </p:cBhvr>
                                      <p:to>
                                        <p:strVal val="visible"/>
                                      </p:to>
                                    </p:set>
                                    <p:animEffect transition="in" filter="blinds(horizontal)">
                                      <p:cBhvr>
                                        <p:cTn id="27" dur="500"/>
                                        <p:tgtEl>
                                          <p:spTgt spid="13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38"/>
                                        </p:tgtEl>
                                        <p:attrNameLst>
                                          <p:attrName>style.visibility</p:attrName>
                                        </p:attrNameLst>
                                      </p:cBhvr>
                                      <p:to>
                                        <p:strVal val="visible"/>
                                      </p:to>
                                    </p:set>
                                    <p:animEffect transition="in" filter="blinds(horizontal)">
                                      <p:cBhvr>
                                        <p:cTn id="32" dur="500"/>
                                        <p:tgtEl>
                                          <p:spTgt spid="13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linds(horizontal)">
                                      <p:cBhvr>
                                        <p:cTn id="37" dur="500"/>
                                        <p:tgtEl>
                                          <p:spTgt spid="2"/>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linds(horizontal)">
                                      <p:cBhvr>
                                        <p:cTn id="42" dur="500"/>
                                        <p:tgtEl>
                                          <p:spTgt spid="5"/>
                                        </p:tgtEl>
                                      </p:cBhvr>
                                    </p:animEffect>
                                  </p:childTnLst>
                                </p:cTn>
                              </p:par>
                              <p:par>
                                <p:cTn id="43" presetID="3" presetClass="entr" presetSubtype="10"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blinds(horizontal)">
                                      <p:cBhvr>
                                        <p:cTn id="45" dur="500"/>
                                        <p:tgtEl>
                                          <p:spTgt spid="16"/>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nodeType="click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blinds(horizontal)">
                                      <p:cBhvr>
                                        <p:cTn id="50" dur="500"/>
                                        <p:tgtEl>
                                          <p:spTgt spid="21"/>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nodeType="click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blinds(horizontal)">
                                      <p:cBhvr>
                                        <p:cTn id="55" dur="500"/>
                                        <p:tgtEl>
                                          <p:spTgt spid="36"/>
                                        </p:tgtEl>
                                      </p:cBhvr>
                                    </p:animEffect>
                                  </p:childTnLst>
                                </p:cTn>
                              </p:par>
                            </p:childTnLst>
                          </p:cTn>
                        </p:par>
                      </p:childTnLst>
                    </p:cTn>
                  </p:par>
                  <p:par>
                    <p:cTn id="56" fill="hold">
                      <p:stCondLst>
                        <p:cond delay="indefinite"/>
                      </p:stCondLst>
                      <p:childTnLst>
                        <p:par>
                          <p:cTn id="57" fill="hold">
                            <p:stCondLst>
                              <p:cond delay="0"/>
                            </p:stCondLst>
                            <p:childTnLst>
                              <p:par>
                                <p:cTn id="58" presetID="3" presetClass="entr" presetSubtype="10" fill="hold" nodeType="click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blinds(horizontal)">
                                      <p:cBhvr>
                                        <p:cTn id="60" dur="500"/>
                                        <p:tgtEl>
                                          <p:spTgt spid="37"/>
                                        </p:tgtEl>
                                      </p:cBhvr>
                                    </p:animEffect>
                                  </p:childTnLst>
                                </p:cTn>
                              </p:par>
                              <p:par>
                                <p:cTn id="61" presetID="3" presetClass="entr" presetSubtype="10" fill="hold" nodeType="withEffect">
                                  <p:stCondLst>
                                    <p:cond delay="0"/>
                                  </p:stCondLst>
                                  <p:childTnLst>
                                    <p:set>
                                      <p:cBhvr>
                                        <p:cTn id="62" dur="1" fill="hold">
                                          <p:stCondLst>
                                            <p:cond delay="0"/>
                                          </p:stCondLst>
                                        </p:cTn>
                                        <p:tgtEl>
                                          <p:spTgt spid="43"/>
                                        </p:tgtEl>
                                        <p:attrNameLst>
                                          <p:attrName>style.visibility</p:attrName>
                                        </p:attrNameLst>
                                      </p:cBhvr>
                                      <p:to>
                                        <p:strVal val="visible"/>
                                      </p:to>
                                    </p:set>
                                    <p:animEffect transition="in" filter="blinds(horizontal)">
                                      <p:cBhvr>
                                        <p:cTn id="6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grpSp>
        <p:nvGrpSpPr>
          <p:cNvPr id="12" name="组合 11"/>
          <p:cNvGrpSpPr/>
          <p:nvPr/>
        </p:nvGrpSpPr>
        <p:grpSpPr>
          <a:xfrm>
            <a:off x="240030" y="937260"/>
            <a:ext cx="8930640" cy="797560"/>
            <a:chOff x="326" y="1377"/>
            <a:chExt cx="14064" cy="1256"/>
          </a:xfrm>
        </p:grpSpPr>
        <p:sp>
          <p:nvSpPr>
            <p:cNvPr id="13" name="文本框 12"/>
            <p:cNvSpPr txBox="1"/>
            <p:nvPr/>
          </p:nvSpPr>
          <p:spPr>
            <a:xfrm>
              <a:off x="1738" y="1472"/>
              <a:ext cx="12652" cy="1161"/>
            </a:xfrm>
            <a:prstGeom prst="rect">
              <a:avLst/>
            </a:prstGeom>
            <a:noFill/>
          </p:spPr>
          <p:txBody>
            <a:bodyPr wrap="none" rtlCol="0">
              <a:spAutoFit/>
            </a:bodyPr>
            <a:lstStyle/>
            <a:p>
              <a:pPr algn="l">
                <a:lnSpc>
                  <a:spcPct val="150000"/>
                </a:lnSpc>
                <a:tabLst>
                  <a:tab pos="1114425" algn="l"/>
                </a:tabLst>
              </a:pPr>
              <a:r>
                <a:rPr lang="zh-CN" altLang="zh-CN" sz="2800" b="1" kern="100">
                  <a:effectLst/>
                  <a:latin typeface="Times New Roman" panose="02020603050405020304" charset="0"/>
                  <a:ea typeface="宋体-简" panose="02010800040101010101" charset="-122"/>
                  <a:cs typeface="Times New Roman" panose="02020603050405020304" charset="0"/>
                  <a:sym typeface="+mn-ea"/>
                </a:rPr>
                <a:t>（</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2</a:t>
              </a:r>
              <a:r>
                <a:rPr lang="zh-CN" altLang="zh-CN" sz="2800" b="1" kern="100">
                  <a:effectLst/>
                  <a:latin typeface="Times New Roman" panose="02020603050405020304" charset="0"/>
                  <a:ea typeface="宋体-简" panose="02010800040101010101" charset="-122"/>
                  <a:cs typeface="Times New Roman" panose="02020603050405020304" charset="0"/>
                  <a:sym typeface="+mn-ea"/>
                </a:rPr>
                <a:t>）写出分子式为</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C</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5</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H</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10</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O</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2</a:t>
              </a:r>
              <a:r>
                <a:rPr lang="zh-CN" altLang="zh-CN" sz="2800" b="1" kern="100">
                  <a:effectLst/>
                  <a:latin typeface="Times New Roman" panose="02020603050405020304" charset="0"/>
                  <a:ea typeface="宋体-简" panose="02010800040101010101" charset="-122"/>
                  <a:cs typeface="Times New Roman" panose="02020603050405020304" charset="0"/>
                  <a:sym typeface="+mn-ea"/>
                </a:rPr>
                <a:t>属于酯类的同分异构体</a:t>
              </a:r>
              <a:endParaRPr lang="zh-CN" altLang="en-US" sz="2800" b="1"/>
            </a:p>
          </p:txBody>
        </p:sp>
        <p:pic>
          <p:nvPicPr>
            <p:cNvPr id="14" name="图片 13" descr="000bb2c200df9f693221251736f9c4dd"/>
            <p:cNvPicPr>
              <a:picLocks noChangeAspect="1"/>
            </p:cNvPicPr>
            <p:nvPr/>
          </p:nvPicPr>
          <p:blipFill>
            <a:blip r:embed="rId1"/>
            <a:stretch>
              <a:fillRect/>
            </a:stretch>
          </p:blipFill>
          <p:spPr>
            <a:xfrm>
              <a:off x="326" y="1377"/>
              <a:ext cx="1256" cy="1256"/>
            </a:xfrm>
            <a:prstGeom prst="rect">
              <a:avLst/>
            </a:prstGeom>
          </p:spPr>
        </p:pic>
      </p:grpSp>
      <p:sp>
        <p:nvSpPr>
          <p:cNvPr id="3" name="文本框 2"/>
          <p:cNvSpPr txBox="1"/>
          <p:nvPr/>
        </p:nvSpPr>
        <p:spPr>
          <a:xfrm>
            <a:off x="1136650" y="2580640"/>
            <a:ext cx="3723005" cy="583565"/>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grpSp>
        <p:nvGrpSpPr>
          <p:cNvPr id="56" name="组合 55"/>
          <p:cNvGrpSpPr/>
          <p:nvPr/>
        </p:nvGrpSpPr>
        <p:grpSpPr>
          <a:xfrm>
            <a:off x="5125720" y="2337435"/>
            <a:ext cx="2798445" cy="1295424"/>
            <a:chOff x="7148279" y="4146275"/>
            <a:chExt cx="1903155" cy="1295577"/>
          </a:xfrm>
        </p:grpSpPr>
        <p:grpSp>
          <p:nvGrpSpPr>
            <p:cNvPr id="57" name="组合 56"/>
            <p:cNvGrpSpPr/>
            <p:nvPr/>
          </p:nvGrpSpPr>
          <p:grpSpPr>
            <a:xfrm>
              <a:off x="7148279" y="4146275"/>
              <a:ext cx="1903155" cy="1295577"/>
              <a:chOff x="7232660" y="3843176"/>
              <a:chExt cx="1903155" cy="1295577"/>
            </a:xfrm>
          </p:grpSpPr>
          <p:sp>
            <p:nvSpPr>
              <p:cNvPr id="94" name="文本框 93"/>
              <p:cNvSpPr txBox="1"/>
              <p:nvPr/>
            </p:nvSpPr>
            <p:spPr>
              <a:xfrm>
                <a:off x="7232660" y="3843176"/>
                <a:ext cx="1903155" cy="583634"/>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sp>
            <p:nvSpPr>
              <p:cNvPr id="96" name="文本框 95"/>
              <p:cNvSpPr txBox="1"/>
              <p:nvPr/>
            </p:nvSpPr>
            <p:spPr>
              <a:xfrm>
                <a:off x="7707108" y="4555119"/>
                <a:ext cx="493494" cy="583634"/>
              </a:xfrm>
              <a:prstGeom prst="rect">
                <a:avLst/>
              </a:prstGeom>
              <a:noFill/>
            </p:spPr>
            <p:txBody>
              <a:bodyPr wrap="square">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 </a:t>
                </a:r>
                <a:endParaRPr lang="en-US" altLang="zh-CN" sz="3200" kern="100">
                  <a:effectLst/>
                  <a:latin typeface="Times New Roman" panose="02020603050405020304" charset="0"/>
                  <a:ea typeface="宋体" panose="02010600030101010101" pitchFamily="2" charset="-122"/>
                  <a:cs typeface="Courier New" panose="02070309020205020404" pitchFamily="49" charset="0"/>
                </a:endParaRPr>
              </a:p>
            </p:txBody>
          </p:sp>
        </p:grpSp>
        <p:cxnSp>
          <p:nvCxnSpPr>
            <p:cNvPr id="59" name="直接连接符 58"/>
            <p:cNvCxnSpPr/>
            <p:nvPr/>
          </p:nvCxnSpPr>
          <p:spPr>
            <a:xfrm flipH="1">
              <a:off x="7769171" y="4596710"/>
              <a:ext cx="0" cy="320040"/>
            </a:xfrm>
            <a:prstGeom prst="line">
              <a:avLst/>
            </a:prstGeom>
          </p:spPr>
          <p:style>
            <a:lnRef idx="1">
              <a:schemeClr val="dk1"/>
            </a:lnRef>
            <a:fillRef idx="0">
              <a:schemeClr val="dk1"/>
            </a:fillRef>
            <a:effectRef idx="0">
              <a:schemeClr val="dk1"/>
            </a:effectRef>
            <a:fontRef idx="minor">
              <a:schemeClr val="tx1"/>
            </a:fontRef>
          </p:style>
        </p:cxnSp>
      </p:grpSp>
      <p:grpSp>
        <p:nvGrpSpPr>
          <p:cNvPr id="29" name="组合 28"/>
          <p:cNvGrpSpPr/>
          <p:nvPr/>
        </p:nvGrpSpPr>
        <p:grpSpPr>
          <a:xfrm>
            <a:off x="9253220" y="1893570"/>
            <a:ext cx="2262505" cy="1983741"/>
            <a:chOff x="7743835" y="3072906"/>
            <a:chExt cx="1539240" cy="1983896"/>
          </a:xfrm>
        </p:grpSpPr>
        <p:sp>
          <p:nvSpPr>
            <p:cNvPr id="30" name="文本框 29"/>
            <p:cNvSpPr txBox="1"/>
            <p:nvPr/>
          </p:nvSpPr>
          <p:spPr>
            <a:xfrm>
              <a:off x="7743835" y="3843216"/>
              <a:ext cx="1539240" cy="583611"/>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cxnSp>
          <p:nvCxnSpPr>
            <p:cNvPr id="31" name="直接连接符 30"/>
            <p:cNvCxnSpPr/>
            <p:nvPr/>
          </p:nvCxnSpPr>
          <p:spPr>
            <a:xfrm flipH="1">
              <a:off x="8376999" y="4279933"/>
              <a:ext cx="0" cy="320040"/>
            </a:xfrm>
            <a:prstGeom prst="line">
              <a:avLst/>
            </a:prstGeom>
          </p:spPr>
          <p:style>
            <a:lnRef idx="1">
              <a:schemeClr val="dk1"/>
            </a:lnRef>
            <a:fillRef idx="0">
              <a:schemeClr val="dk1"/>
            </a:fillRef>
            <a:effectRef idx="0">
              <a:schemeClr val="dk1"/>
            </a:effectRef>
            <a:fontRef idx="minor">
              <a:schemeClr val="tx1"/>
            </a:fontRef>
          </p:style>
        </p:cxnSp>
        <p:sp>
          <p:nvSpPr>
            <p:cNvPr id="32" name="文本框 31"/>
            <p:cNvSpPr txBox="1"/>
            <p:nvPr/>
          </p:nvSpPr>
          <p:spPr>
            <a:xfrm>
              <a:off x="8205558" y="4473191"/>
              <a:ext cx="493494" cy="583611"/>
            </a:xfrm>
            <a:prstGeom prst="rect">
              <a:avLst/>
            </a:prstGeom>
            <a:noFill/>
          </p:spPr>
          <p:txBody>
            <a:bodyPr wrap="square">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 </a:t>
              </a:r>
              <a:endParaRPr lang="en-US" altLang="zh-CN" sz="3200" kern="100">
                <a:effectLst/>
                <a:latin typeface="Times New Roman" panose="02020603050405020304" charset="0"/>
                <a:ea typeface="宋体" panose="02010600030101010101" pitchFamily="2" charset="-122"/>
                <a:cs typeface="Courier New" panose="02070309020205020404" pitchFamily="49" charset="0"/>
              </a:endParaRPr>
            </a:p>
          </p:txBody>
        </p:sp>
        <p:cxnSp>
          <p:nvCxnSpPr>
            <p:cNvPr id="33" name="直接连接符 32"/>
            <p:cNvCxnSpPr/>
            <p:nvPr/>
          </p:nvCxnSpPr>
          <p:spPr>
            <a:xfrm flipH="1">
              <a:off x="8377000" y="3577161"/>
              <a:ext cx="0" cy="320040"/>
            </a:xfrm>
            <a:prstGeom prst="line">
              <a:avLst/>
            </a:prstGeom>
          </p:spPr>
          <p:style>
            <a:lnRef idx="1">
              <a:schemeClr val="dk1"/>
            </a:lnRef>
            <a:fillRef idx="0">
              <a:schemeClr val="dk1"/>
            </a:fillRef>
            <a:effectRef idx="0">
              <a:schemeClr val="dk1"/>
            </a:effectRef>
            <a:fontRef idx="minor">
              <a:schemeClr val="tx1"/>
            </a:fontRef>
          </p:style>
        </p:cxnSp>
        <p:sp>
          <p:nvSpPr>
            <p:cNvPr id="34" name="文本框 33"/>
            <p:cNvSpPr txBox="1"/>
            <p:nvPr/>
          </p:nvSpPr>
          <p:spPr>
            <a:xfrm>
              <a:off x="8201866" y="3072906"/>
              <a:ext cx="493494" cy="583611"/>
            </a:xfrm>
            <a:prstGeom prst="rect">
              <a:avLst/>
            </a:prstGeom>
            <a:noFill/>
          </p:spPr>
          <p:txBody>
            <a:bodyPr wrap="square">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 </a:t>
              </a:r>
              <a:endParaRPr lang="en-US" altLang="zh-CN" sz="3200" kern="100">
                <a:effectLst/>
                <a:latin typeface="Times New Roman" panose="02020603050405020304" charset="0"/>
                <a:ea typeface="宋体" panose="02010600030101010101" pitchFamily="2" charset="-122"/>
                <a:cs typeface="Courier New" panose="02070309020205020404" pitchFamily="49" charset="0"/>
              </a:endParaRPr>
            </a:p>
          </p:txBody>
        </p:sp>
      </p:grpSp>
      <p:grpSp>
        <p:nvGrpSpPr>
          <p:cNvPr id="45" name="组合 44"/>
          <p:cNvGrpSpPr/>
          <p:nvPr/>
        </p:nvGrpSpPr>
        <p:grpSpPr>
          <a:xfrm>
            <a:off x="9529445" y="797566"/>
            <a:ext cx="2554605" cy="1274439"/>
            <a:chOff x="9144" y="6881"/>
            <a:chExt cx="4023" cy="2007"/>
          </a:xfrm>
        </p:grpSpPr>
        <p:grpSp>
          <p:nvGrpSpPr>
            <p:cNvPr id="13372" name="组合 13371"/>
            <p:cNvGrpSpPr/>
            <p:nvPr/>
          </p:nvGrpSpPr>
          <p:grpSpPr>
            <a:xfrm>
              <a:off x="9144" y="6881"/>
              <a:ext cx="4023" cy="2007"/>
              <a:chOff x="-20" y="-36"/>
              <a:chExt cx="1440" cy="803"/>
            </a:xfrm>
          </p:grpSpPr>
          <p:sp>
            <p:nvSpPr>
              <p:cNvPr id="13373" name="文本框 13372"/>
              <p:cNvSpPr txBox="1"/>
              <p:nvPr/>
            </p:nvSpPr>
            <p:spPr>
              <a:xfrm>
                <a:off x="134" y="399"/>
                <a:ext cx="1286" cy="368"/>
              </a:xfrm>
              <a:prstGeom prst="rect">
                <a:avLst/>
              </a:prstGeom>
              <a:noFill/>
              <a:ln w="9525">
                <a:noFill/>
              </a:ln>
            </p:spPr>
            <p:txBody>
              <a:bodyPr wrap="square">
                <a:spAutoFit/>
              </a:bodyPr>
              <a:lstStyle/>
              <a:p>
                <a:pPr>
                  <a:spcBef>
                    <a:spcPct val="50000"/>
                  </a:spcBef>
                  <a:buFont typeface="Arial" panose="020B0604020202020204" pitchFamily="34" charset="0"/>
                  <a:buNone/>
                </a:pPr>
                <a:r>
                  <a:rPr lang="en-US" altLang="zh-CN" sz="3200" b="1">
                    <a:solidFill>
                      <a:schemeClr val="tx1"/>
                    </a:solidFill>
                    <a:latin typeface="Times New Roman" panose="02020603050405020304" charset="0"/>
                  </a:rPr>
                  <a:t>C    O    R</a:t>
                </a:r>
                <a:endParaRPr lang="en-US" altLang="zh-CN" sz="3200" b="1">
                  <a:solidFill>
                    <a:schemeClr val="tx1"/>
                  </a:solidFill>
                  <a:latin typeface="Times New Roman" panose="02020603050405020304" charset="0"/>
                </a:endParaRPr>
              </a:p>
            </p:txBody>
          </p:sp>
          <p:grpSp>
            <p:nvGrpSpPr>
              <p:cNvPr id="13374" name="组合 13373"/>
              <p:cNvGrpSpPr/>
              <p:nvPr/>
            </p:nvGrpSpPr>
            <p:grpSpPr>
              <a:xfrm>
                <a:off x="276" y="276"/>
                <a:ext cx="48" cy="192"/>
                <a:chOff x="0" y="0"/>
                <a:chExt cx="48" cy="192"/>
              </a:xfrm>
            </p:grpSpPr>
            <p:sp>
              <p:nvSpPr>
                <p:cNvPr id="13375" name="直接连接符 13374"/>
                <p:cNvSpPr/>
                <p:nvPr/>
              </p:nvSpPr>
              <p:spPr>
                <a:xfrm flipH="1">
                  <a:off x="48" y="0"/>
                  <a:ext cx="0" cy="192"/>
                </a:xfrm>
                <a:prstGeom prst="line">
                  <a:avLst/>
                </a:prstGeom>
                <a:ln w="9525" cap="flat" cmpd="sng">
                  <a:solidFill>
                    <a:schemeClr val="tx1"/>
                  </a:solidFill>
                  <a:prstDash val="solid"/>
                  <a:headEnd type="none" w="med" len="med"/>
                  <a:tailEnd type="none" w="med" len="med"/>
                </a:ln>
              </p:spPr>
              <p:txBody>
                <a:bodyPr/>
                <a:lstStyle/>
                <a:p/>
              </p:txBody>
            </p:sp>
            <p:sp>
              <p:nvSpPr>
                <p:cNvPr id="13376" name="直接连接符 13375"/>
                <p:cNvSpPr/>
                <p:nvPr/>
              </p:nvSpPr>
              <p:spPr>
                <a:xfrm flipH="1">
                  <a:off x="0" y="0"/>
                  <a:ext cx="0" cy="192"/>
                </a:xfrm>
                <a:prstGeom prst="line">
                  <a:avLst/>
                </a:prstGeom>
                <a:ln w="9525" cap="flat" cmpd="sng">
                  <a:solidFill>
                    <a:schemeClr val="tx1"/>
                  </a:solidFill>
                  <a:prstDash val="solid"/>
                  <a:headEnd type="none" w="med" len="med"/>
                  <a:tailEnd type="none" w="med" len="med"/>
                </a:ln>
              </p:spPr>
              <p:txBody>
                <a:bodyPr/>
                <a:lstStyle/>
                <a:p/>
              </p:txBody>
            </p:sp>
          </p:grpSp>
          <p:sp>
            <p:nvSpPr>
              <p:cNvPr id="13377" name="文本框 13376"/>
              <p:cNvSpPr txBox="1"/>
              <p:nvPr/>
            </p:nvSpPr>
            <p:spPr>
              <a:xfrm>
                <a:off x="172" y="-36"/>
                <a:ext cx="384" cy="365"/>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chemeClr val="tx1"/>
                    </a:solidFill>
                    <a:latin typeface="Times New Roman" panose="02020603050405020304" charset="0"/>
                  </a:rPr>
                  <a:t>O</a:t>
                </a:r>
                <a:endParaRPr lang="en-US" altLang="zh-CN" sz="3200" b="1">
                  <a:solidFill>
                    <a:schemeClr val="tx1"/>
                  </a:solidFill>
                  <a:latin typeface="Times New Roman" panose="02020603050405020304" charset="0"/>
                </a:endParaRPr>
              </a:p>
            </p:txBody>
          </p:sp>
          <p:sp>
            <p:nvSpPr>
              <p:cNvPr id="13378" name="直接连接符 13377"/>
              <p:cNvSpPr/>
              <p:nvPr/>
            </p:nvSpPr>
            <p:spPr>
              <a:xfrm>
                <a:off x="-20" y="576"/>
                <a:ext cx="192" cy="0"/>
              </a:xfrm>
              <a:prstGeom prst="line">
                <a:avLst/>
              </a:prstGeom>
              <a:ln w="9525" cap="flat" cmpd="sng">
                <a:solidFill>
                  <a:schemeClr val="tx1"/>
                </a:solidFill>
                <a:prstDash val="solid"/>
                <a:headEnd type="none" w="med" len="med"/>
                <a:tailEnd type="none" w="med" len="med"/>
              </a:ln>
            </p:spPr>
            <p:txBody>
              <a:bodyPr/>
              <a:lstStyle/>
              <a:p/>
            </p:txBody>
          </p:sp>
          <p:sp>
            <p:nvSpPr>
              <p:cNvPr id="13379" name="直接连接符 13378"/>
              <p:cNvSpPr/>
              <p:nvPr/>
            </p:nvSpPr>
            <p:spPr>
              <a:xfrm>
                <a:off x="366" y="565"/>
                <a:ext cx="192" cy="0"/>
              </a:xfrm>
              <a:prstGeom prst="line">
                <a:avLst/>
              </a:prstGeom>
              <a:ln w="9525" cap="flat" cmpd="sng">
                <a:solidFill>
                  <a:schemeClr val="tx1"/>
                </a:solidFill>
                <a:prstDash val="solid"/>
                <a:headEnd type="none" w="med" len="med"/>
                <a:tailEnd type="none" w="med" len="med"/>
              </a:ln>
            </p:spPr>
            <p:txBody>
              <a:bodyPr/>
              <a:lstStyle/>
              <a:p/>
            </p:txBody>
          </p:sp>
        </p:grpSp>
        <p:sp>
          <p:nvSpPr>
            <p:cNvPr id="8" name="直接连接符 7"/>
            <p:cNvSpPr/>
            <p:nvPr/>
          </p:nvSpPr>
          <p:spPr>
            <a:xfrm>
              <a:off x="11421" y="8394"/>
              <a:ext cx="536" cy="0"/>
            </a:xfrm>
            <a:prstGeom prst="line">
              <a:avLst/>
            </a:prstGeom>
            <a:ln w="9525" cap="flat" cmpd="sng">
              <a:solidFill>
                <a:schemeClr val="tx1"/>
              </a:solidFill>
              <a:prstDash val="solid"/>
              <a:headEnd type="none" w="med" len="med"/>
              <a:tailEnd type="none" w="med" len="med"/>
            </a:ln>
          </p:spPr>
          <p:txBody>
            <a:bodyPr/>
            <a:lstStyle/>
            <a:p/>
          </p:txBody>
        </p:sp>
      </p:grpSp>
      <p:grpSp>
        <p:nvGrpSpPr>
          <p:cNvPr id="16" name="组合 15"/>
          <p:cNvGrpSpPr/>
          <p:nvPr/>
        </p:nvGrpSpPr>
        <p:grpSpPr>
          <a:xfrm>
            <a:off x="9253220" y="2001520"/>
            <a:ext cx="680720" cy="800100"/>
            <a:chOff x="5726" y="6775"/>
            <a:chExt cx="1072" cy="1260"/>
          </a:xfrm>
        </p:grpSpPr>
        <p:grpSp>
          <p:nvGrpSpPr>
            <p:cNvPr id="17" name="组合 16"/>
            <p:cNvGrpSpPr/>
            <p:nvPr/>
          </p:nvGrpSpPr>
          <p:grpSpPr>
            <a:xfrm>
              <a:off x="6017" y="7555"/>
              <a:ext cx="134" cy="480"/>
              <a:chOff x="0" y="0"/>
              <a:chExt cx="48" cy="192"/>
            </a:xfrm>
          </p:grpSpPr>
          <p:sp>
            <p:nvSpPr>
              <p:cNvPr id="18" name="直接连接符 17"/>
              <p:cNvSpPr/>
              <p:nvPr/>
            </p:nvSpPr>
            <p:spPr>
              <a:xfrm flipH="1">
                <a:off x="48"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sp>
            <p:nvSpPr>
              <p:cNvPr id="19" name="直接连接符 18"/>
              <p:cNvSpPr/>
              <p:nvPr/>
            </p:nvSpPr>
            <p:spPr>
              <a:xfrm flipH="1">
                <a:off x="0"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grpSp>
        <p:sp>
          <p:nvSpPr>
            <p:cNvPr id="20" name="文本框 19"/>
            <p:cNvSpPr txBox="1"/>
            <p:nvPr/>
          </p:nvSpPr>
          <p:spPr>
            <a:xfrm>
              <a:off x="5726" y="6775"/>
              <a:ext cx="1073" cy="912"/>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rgbClr val="FF0000"/>
                  </a:solidFill>
                  <a:latin typeface="Times New Roman" panose="02020603050405020304" charset="0"/>
                </a:rPr>
                <a:t>O</a:t>
              </a:r>
              <a:endParaRPr lang="en-US" altLang="zh-CN" sz="3200" b="1">
                <a:solidFill>
                  <a:srgbClr val="FF0000"/>
                </a:solidFill>
                <a:latin typeface="Times New Roman" panose="02020603050405020304" charset="0"/>
              </a:endParaRPr>
            </a:p>
          </p:txBody>
        </p:sp>
      </p:grpSp>
      <p:cxnSp>
        <p:nvCxnSpPr>
          <p:cNvPr id="2" name="直接箭头连接符 1"/>
          <p:cNvCxnSpPr/>
          <p:nvPr/>
        </p:nvCxnSpPr>
        <p:spPr>
          <a:xfrm flipH="1" flipV="1">
            <a:off x="9802495" y="2959735"/>
            <a:ext cx="0" cy="46101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5661660" y="4131945"/>
            <a:ext cx="2261870" cy="1948180"/>
            <a:chOff x="8916" y="6507"/>
            <a:chExt cx="3562" cy="3068"/>
          </a:xfrm>
        </p:grpSpPr>
        <p:grpSp>
          <p:nvGrpSpPr>
            <p:cNvPr id="4" name="组合 3"/>
            <p:cNvGrpSpPr/>
            <p:nvPr/>
          </p:nvGrpSpPr>
          <p:grpSpPr>
            <a:xfrm>
              <a:off x="8916" y="6507"/>
              <a:ext cx="3563" cy="3068"/>
              <a:chOff x="7743835" y="3108469"/>
              <a:chExt cx="1539240" cy="1948333"/>
            </a:xfrm>
          </p:grpSpPr>
          <p:sp>
            <p:nvSpPr>
              <p:cNvPr id="5" name="文本框 4"/>
              <p:cNvSpPr txBox="1"/>
              <p:nvPr/>
            </p:nvSpPr>
            <p:spPr>
              <a:xfrm>
                <a:off x="7743835" y="3843216"/>
                <a:ext cx="1539240" cy="583611"/>
              </a:xfrm>
              <a:prstGeom prst="rect">
                <a:avLst/>
              </a:prstGeom>
              <a:noFill/>
            </p:spPr>
            <p:txBody>
              <a:bodyPr wrap="square" rtlCol="0">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en-US" altLang="zh-CN" sz="3200" kern="100">
                    <a:effectLst/>
                    <a:latin typeface="Times New Roman" panose="02020603050405020304" charset="0"/>
                    <a:ea typeface="宋体" panose="02010600030101010101" pitchFamily="2" charset="-122"/>
                    <a:cs typeface="Times New Roman" panose="02020603050405020304" charset="0"/>
                  </a:rPr>
                  <a:t>-O-</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kern="100">
                    <a:effectLst/>
                    <a:latin typeface="Times New Roman" panose="02020603050405020304" charset="0"/>
                    <a:ea typeface="宋体" panose="02010600030101010101" pitchFamily="2" charset="-122"/>
                    <a:cs typeface="Times New Roman" panose="02020603050405020304" charset="0"/>
                  </a:rPr>
                  <a:t>—</a:t>
                </a:r>
                <a:r>
                  <a:rPr lang="en-US" altLang="zh-CN" sz="32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3200"/>
              </a:p>
            </p:txBody>
          </p:sp>
          <p:cxnSp>
            <p:nvCxnSpPr>
              <p:cNvPr id="9" name="直接连接符 8"/>
              <p:cNvCxnSpPr/>
              <p:nvPr/>
            </p:nvCxnSpPr>
            <p:spPr>
              <a:xfrm flipH="1">
                <a:off x="8452599" y="4279933"/>
                <a:ext cx="0" cy="320040"/>
              </a:xfrm>
              <a:prstGeom prst="line">
                <a:avLst/>
              </a:prstGeom>
            </p:spPr>
            <p:style>
              <a:lnRef idx="1">
                <a:schemeClr val="dk1"/>
              </a:lnRef>
              <a:fillRef idx="0">
                <a:schemeClr val="dk1"/>
              </a:fillRef>
              <a:effectRef idx="0">
                <a:schemeClr val="dk1"/>
              </a:effectRef>
              <a:fontRef idx="minor">
                <a:schemeClr val="tx1"/>
              </a:fontRef>
            </p:style>
          </p:cxnSp>
          <p:sp>
            <p:nvSpPr>
              <p:cNvPr id="10" name="文本框 9"/>
              <p:cNvSpPr txBox="1"/>
              <p:nvPr/>
            </p:nvSpPr>
            <p:spPr>
              <a:xfrm>
                <a:off x="8302758" y="4473191"/>
                <a:ext cx="493494" cy="583611"/>
              </a:xfrm>
              <a:prstGeom prst="rect">
                <a:avLst/>
              </a:prstGeom>
              <a:noFill/>
            </p:spPr>
            <p:txBody>
              <a:bodyPr wrap="square">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 </a:t>
                </a:r>
                <a:endParaRPr lang="en-US" altLang="zh-CN" sz="3200" kern="100">
                  <a:effectLst/>
                  <a:latin typeface="Times New Roman" panose="02020603050405020304" charset="0"/>
                  <a:ea typeface="宋体" panose="02010600030101010101" pitchFamily="2" charset="-122"/>
                  <a:cs typeface="Courier New" panose="02070309020205020404" pitchFamily="49" charset="0"/>
                </a:endParaRPr>
              </a:p>
            </p:txBody>
          </p:sp>
          <p:cxnSp>
            <p:nvCxnSpPr>
              <p:cNvPr id="11" name="直接连接符 10"/>
              <p:cNvCxnSpPr/>
              <p:nvPr/>
            </p:nvCxnSpPr>
            <p:spPr>
              <a:xfrm flipH="1">
                <a:off x="8455192" y="3602562"/>
                <a:ext cx="0" cy="320040"/>
              </a:xfrm>
              <a:prstGeom prst="line">
                <a:avLst/>
              </a:prstGeom>
            </p:spPr>
            <p:style>
              <a:lnRef idx="1">
                <a:schemeClr val="dk1"/>
              </a:lnRef>
              <a:fillRef idx="0">
                <a:schemeClr val="dk1"/>
              </a:fillRef>
              <a:effectRef idx="0">
                <a:schemeClr val="dk1"/>
              </a:effectRef>
              <a:fontRef idx="minor">
                <a:schemeClr val="tx1"/>
              </a:fontRef>
            </p:style>
          </p:cxnSp>
          <p:sp>
            <p:nvSpPr>
              <p:cNvPr id="15" name="文本框 14"/>
              <p:cNvSpPr txBox="1"/>
              <p:nvPr/>
            </p:nvSpPr>
            <p:spPr>
              <a:xfrm>
                <a:off x="8304682" y="3108469"/>
                <a:ext cx="493494" cy="583611"/>
              </a:xfrm>
              <a:prstGeom prst="rect">
                <a:avLst/>
              </a:prstGeom>
              <a:noFill/>
            </p:spPr>
            <p:txBody>
              <a:bodyPr wrap="square">
                <a:spAutoFit/>
              </a:bodyPr>
              <a:lstStyle/>
              <a:p>
                <a:r>
                  <a:rPr lang="en-US" altLang="zh-CN" sz="3200" kern="100">
                    <a:effectLst/>
                    <a:latin typeface="Times New Roman" panose="02020603050405020304" charset="0"/>
                    <a:ea typeface="宋体" panose="02010600030101010101" pitchFamily="2" charset="-122"/>
                    <a:cs typeface="Courier New" panose="02070309020205020404" pitchFamily="49" charset="0"/>
                  </a:rPr>
                  <a:t>C </a:t>
                </a:r>
                <a:endParaRPr lang="en-US" altLang="zh-CN" sz="3200" kern="100">
                  <a:effectLst/>
                  <a:latin typeface="Times New Roman" panose="02020603050405020304" charset="0"/>
                  <a:ea typeface="宋体" panose="02010600030101010101" pitchFamily="2" charset="-122"/>
                  <a:cs typeface="Courier New" panose="02070309020205020404" pitchFamily="49" charset="0"/>
                </a:endParaRPr>
              </a:p>
            </p:txBody>
          </p:sp>
        </p:grpSp>
        <p:grpSp>
          <p:nvGrpSpPr>
            <p:cNvPr id="21" name="组合 20"/>
            <p:cNvGrpSpPr/>
            <p:nvPr/>
          </p:nvGrpSpPr>
          <p:grpSpPr>
            <a:xfrm>
              <a:off x="8916" y="6621"/>
              <a:ext cx="1072" cy="1260"/>
              <a:chOff x="5726" y="6775"/>
              <a:chExt cx="1072" cy="1260"/>
            </a:xfrm>
          </p:grpSpPr>
          <p:grpSp>
            <p:nvGrpSpPr>
              <p:cNvPr id="22" name="组合 21"/>
              <p:cNvGrpSpPr/>
              <p:nvPr/>
            </p:nvGrpSpPr>
            <p:grpSpPr>
              <a:xfrm>
                <a:off x="6017" y="7555"/>
                <a:ext cx="134" cy="480"/>
                <a:chOff x="0" y="0"/>
                <a:chExt cx="48" cy="192"/>
              </a:xfrm>
            </p:grpSpPr>
            <p:sp>
              <p:nvSpPr>
                <p:cNvPr id="23" name="直接连接符 22"/>
                <p:cNvSpPr/>
                <p:nvPr/>
              </p:nvSpPr>
              <p:spPr>
                <a:xfrm flipH="1">
                  <a:off x="48"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sp>
              <p:nvSpPr>
                <p:cNvPr id="28" name="直接连接符 27"/>
                <p:cNvSpPr/>
                <p:nvPr/>
              </p:nvSpPr>
              <p:spPr>
                <a:xfrm flipH="1">
                  <a:off x="0" y="0"/>
                  <a:ext cx="0" cy="192"/>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txBody>
                <a:bodyPr/>
                <a:lstStyle/>
                <a:p/>
              </p:txBody>
            </p:sp>
          </p:grpSp>
          <p:sp>
            <p:nvSpPr>
              <p:cNvPr id="35" name="文本框 34"/>
              <p:cNvSpPr txBox="1"/>
              <p:nvPr/>
            </p:nvSpPr>
            <p:spPr>
              <a:xfrm>
                <a:off x="5726" y="6775"/>
                <a:ext cx="1073" cy="912"/>
              </a:xfrm>
              <a:prstGeom prst="rect">
                <a:avLst/>
              </a:prstGeom>
              <a:noFill/>
              <a:ln w="9525">
                <a:noFill/>
              </a:ln>
            </p:spPr>
            <p:txBody>
              <a:bodyPr>
                <a:spAutoFit/>
              </a:bodyPr>
              <a:lstStyle/>
              <a:p>
                <a:pPr>
                  <a:spcBef>
                    <a:spcPct val="50000"/>
                  </a:spcBef>
                  <a:buFont typeface="Arial" panose="020B0604020202020204" pitchFamily="34" charset="0"/>
                  <a:buNone/>
                </a:pPr>
                <a:r>
                  <a:rPr lang="en-US" altLang="zh-CN" sz="3200" b="1">
                    <a:solidFill>
                      <a:srgbClr val="FF0000"/>
                    </a:solidFill>
                    <a:latin typeface="Times New Roman" panose="02020603050405020304" charset="0"/>
                  </a:rPr>
                  <a:t>O</a:t>
                </a:r>
                <a:endParaRPr lang="en-US" altLang="zh-CN" sz="3200" b="1">
                  <a:solidFill>
                    <a:srgbClr val="FF0000"/>
                  </a:solidFill>
                  <a:latin typeface="Times New Roman" panose="02020603050405020304" charset="0"/>
                </a:endParaRP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blinds(horizontal)">
                                      <p:cBhvr>
                                        <p:cTn id="1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grpSp>
        <p:nvGrpSpPr>
          <p:cNvPr id="8" name="组合 7"/>
          <p:cNvGrpSpPr/>
          <p:nvPr/>
        </p:nvGrpSpPr>
        <p:grpSpPr>
          <a:xfrm>
            <a:off x="276225" y="930275"/>
            <a:ext cx="4181475" cy="521970"/>
            <a:chOff x="616" y="579"/>
            <a:chExt cx="6585" cy="822"/>
          </a:xfrm>
        </p:grpSpPr>
        <p:sp>
          <p:nvSpPr>
            <p:cNvPr id="9" name="文本框 8"/>
            <p:cNvSpPr txBox="1"/>
            <p:nvPr/>
          </p:nvSpPr>
          <p:spPr>
            <a:xfrm>
              <a:off x="1453" y="579"/>
              <a:ext cx="5748" cy="822"/>
            </a:xfrm>
            <a:prstGeom prst="rect">
              <a:avLst/>
            </a:prstGeom>
            <a:noFill/>
          </p:spPr>
          <p:txBody>
            <a:bodyPr wrap="none" rtlCol="0">
              <a:spAutoFit/>
            </a:bodyPr>
            <a:lstStyle/>
            <a:p>
              <a:pPr algn="l"/>
              <a:r>
                <a:rPr lang="en-US" altLang="zh-CN" sz="2800" b="1" kern="100">
                  <a:solidFill>
                    <a:schemeClr val="tx1"/>
                  </a:solidFill>
                  <a:latin typeface="Times New Roman" panose="02020603050405020304" charset="0"/>
                  <a:ea typeface="宋体-简" panose="02010800040101010101" charset="-122"/>
                  <a:cs typeface="Times New Roman" panose="02020603050405020304" charset="0"/>
                  <a:sym typeface="+mn-ea"/>
                </a:rPr>
                <a:t>4.</a:t>
              </a:r>
              <a:r>
                <a:rPr lang="zh-CN" altLang="en-US" sz="2800" b="1" kern="100">
                  <a:solidFill>
                    <a:srgbClr val="FF0000"/>
                  </a:solidFill>
                  <a:latin typeface="Times New Roman" panose="02020603050405020304" charset="0"/>
                  <a:ea typeface="宋体-简" panose="02010800040101010101" charset="-122"/>
                  <a:cs typeface="Times New Roman" panose="02020603050405020304" charset="0"/>
                  <a:sym typeface="+mn-ea"/>
                </a:rPr>
                <a:t>构造异构</a:t>
              </a:r>
              <a:r>
                <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rPr>
                <a:t>现象的书写</a:t>
              </a:r>
              <a:endPar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endParaRPr>
            </a:p>
          </p:txBody>
        </p:sp>
        <p:sp>
          <p:nvSpPr>
            <p:cNvPr id="131" name="AutoShape 117"/>
            <p:cNvSpPr/>
            <p:nvPr/>
          </p:nvSpPr>
          <p:spPr bwMode="auto">
            <a:xfrm>
              <a:off x="616" y="723"/>
              <a:ext cx="837" cy="631"/>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rPr>
                <a:t>	</a:t>
              </a:r>
              <a:endPar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endParaRPr>
            </a:p>
          </p:txBody>
        </p:sp>
      </p:grpSp>
      <p:sp>
        <p:nvSpPr>
          <p:cNvPr id="4" name="文本框 3"/>
          <p:cNvSpPr txBox="1"/>
          <p:nvPr/>
        </p:nvSpPr>
        <p:spPr>
          <a:xfrm>
            <a:off x="807720" y="1594485"/>
            <a:ext cx="5732145" cy="521970"/>
          </a:xfrm>
          <a:prstGeom prst="rect">
            <a:avLst/>
          </a:prstGeom>
          <a:noFill/>
          <a:ln w="9525">
            <a:noFill/>
          </a:ln>
        </p:spPr>
        <p:txBody>
          <a:bodyPr wrap="square" anchor="t">
            <a:spAutoFit/>
          </a:bodyPr>
          <a:lstStyle/>
          <a:p>
            <a:pPr>
              <a:spcBef>
                <a:spcPct val="50000"/>
              </a:spcBef>
            </a:pPr>
            <a:r>
              <a:rPr lang="zh-CN" altLang="en-US" sz="2800" b="1">
                <a:solidFill>
                  <a:schemeClr val="tx1"/>
                </a:solidFill>
                <a:latin typeface="Times New Roman" panose="02020603050405020304" charset="0"/>
                <a:ea typeface="宋体-简" panose="02010800040101010101" charset="-122"/>
                <a:cs typeface="Times New Roman" panose="02020603050405020304" charset="0"/>
              </a:rPr>
              <a:t>（</a:t>
            </a:r>
            <a:r>
              <a:rPr lang="en-US" altLang="zh-CN" sz="2800" b="1">
                <a:solidFill>
                  <a:schemeClr val="tx1"/>
                </a:solidFill>
                <a:latin typeface="Times New Roman" panose="02020603050405020304" charset="0"/>
                <a:ea typeface="宋体-简" panose="02010800040101010101" charset="-122"/>
                <a:cs typeface="Times New Roman" panose="02020603050405020304" charset="0"/>
              </a:rPr>
              <a:t>2</a:t>
            </a:r>
            <a:r>
              <a:rPr lang="zh-CN" altLang="en-US" sz="2800" b="1">
                <a:solidFill>
                  <a:schemeClr val="tx1"/>
                </a:solidFill>
                <a:latin typeface="Times New Roman" panose="02020603050405020304" charset="0"/>
                <a:ea typeface="宋体-简" panose="02010800040101010101" charset="-122"/>
                <a:cs typeface="Times New Roman" panose="02020603050405020304" charset="0"/>
              </a:rPr>
              <a:t>）位置异构</a:t>
            </a:r>
            <a:endParaRPr lang="zh-CN" altLang="en-US" sz="2800" b="1">
              <a:solidFill>
                <a:schemeClr val="tx1"/>
              </a:solidFill>
              <a:latin typeface="Times New Roman" panose="02020603050405020304" charset="0"/>
              <a:ea typeface="宋体-简" panose="02010800040101010101" charset="-122"/>
              <a:cs typeface="Times New Roman" panose="02020603050405020304" charset="0"/>
            </a:endParaRPr>
          </a:p>
        </p:txBody>
      </p:sp>
      <p:sp>
        <p:nvSpPr>
          <p:cNvPr id="5" name="文本框 4"/>
          <p:cNvSpPr txBox="1"/>
          <p:nvPr/>
        </p:nvSpPr>
        <p:spPr>
          <a:xfrm>
            <a:off x="276225" y="2116455"/>
            <a:ext cx="8968740" cy="521970"/>
          </a:xfrm>
          <a:prstGeom prst="rect">
            <a:avLst/>
          </a:prstGeom>
          <a:noFill/>
        </p:spPr>
        <p:txBody>
          <a:bodyPr wrap="none" rtlCol="0">
            <a:spAutoFit/>
          </a:bodyPr>
          <a:lstStyle/>
          <a:p>
            <a:pPr algn="l"/>
            <a:r>
              <a:rPr lang="en-US" altLang="zh-CN" sz="2800" b="1">
                <a:latin typeface="Calibri" panose="020F0502020204030204"/>
                <a:ea typeface="Calibri" panose="020F0502020204030204" charset="0"/>
                <a:cs typeface="Times New Roman" panose="02020603050405020304" charset="0"/>
                <a:sym typeface="+mn-ea"/>
              </a:rPr>
              <a:t>②</a:t>
            </a:r>
            <a:r>
              <a:rPr lang="zh-CN" altLang="en-US" sz="2800" b="1">
                <a:solidFill>
                  <a:srgbClr val="FF0000"/>
                </a:solidFill>
                <a:latin typeface="Times New Roman" panose="02020603050405020304" charset="0"/>
                <a:cs typeface="Times New Roman" panose="02020603050405020304" charset="0"/>
                <a:sym typeface="+mn-ea"/>
              </a:rPr>
              <a:t>取代法</a:t>
            </a:r>
            <a:r>
              <a:rPr lang="en-US" altLang="zh-CN" sz="2800" b="1">
                <a:latin typeface="Times New Roman" panose="02020603050405020304" charset="0"/>
                <a:cs typeface="Times New Roman" panose="02020603050405020304" charset="0"/>
                <a:sym typeface="+mn-ea"/>
              </a:rPr>
              <a:t>(</a:t>
            </a:r>
            <a:r>
              <a:rPr lang="zh-CN" altLang="en-US" sz="2800" b="1">
                <a:latin typeface="Times New Roman" panose="02020603050405020304" charset="0"/>
                <a:cs typeface="Times New Roman" panose="02020603050405020304" charset="0"/>
                <a:sym typeface="+mn-ea"/>
              </a:rPr>
              <a:t>适用于醇、酚、卤代烃、醛、酰胺、胺、羧酸</a:t>
            </a:r>
            <a:r>
              <a:rPr lang="en-US" altLang="zh-CN" sz="2800" b="1">
                <a:latin typeface="Times New Roman" panose="02020603050405020304" charset="0"/>
                <a:cs typeface="Times New Roman" panose="02020603050405020304" charset="0"/>
                <a:sym typeface="+mn-ea"/>
              </a:rPr>
              <a:t>)</a:t>
            </a:r>
            <a:endParaRPr lang="en-US" altLang="zh-CN" sz="2800" b="1">
              <a:latin typeface="Times New Roman" panose="02020603050405020304" charset="0"/>
            </a:endParaRPr>
          </a:p>
        </p:txBody>
      </p:sp>
      <p:sp>
        <p:nvSpPr>
          <p:cNvPr id="6" name="文本框 5"/>
          <p:cNvSpPr txBox="1"/>
          <p:nvPr/>
        </p:nvSpPr>
        <p:spPr>
          <a:xfrm>
            <a:off x="276225" y="2713990"/>
            <a:ext cx="11315065" cy="953135"/>
          </a:xfrm>
          <a:prstGeom prst="rect">
            <a:avLst/>
          </a:prstGeom>
          <a:noFill/>
        </p:spPr>
        <p:txBody>
          <a:bodyPr wrap="square" rtlCol="0">
            <a:spAutoFit/>
          </a:bodyPr>
          <a:lstStyle/>
          <a:p>
            <a:pPr algn="l"/>
            <a:r>
              <a:rPr lang="zh-CN" altLang="en-US" sz="2800" b="1">
                <a:latin typeface="Times New Roman" panose="02020603050405020304" charset="0"/>
                <a:cs typeface="Times New Roman" panose="02020603050405020304" charset="0"/>
                <a:sym typeface="+mn-ea"/>
              </a:rPr>
              <a:t>先根据给定烷基的碳原子数，写出烷烃的同分异构体的碳骨架，再根据碳链的对称性，用其他原子或原子团取代碳链上不同的氢原子。</a:t>
            </a:r>
            <a:endParaRPr lang="zh-CN" altLang="en-US" sz="2800" b="1">
              <a:latin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grpSp>
        <p:nvGrpSpPr>
          <p:cNvPr id="12" name="组合 11"/>
          <p:cNvGrpSpPr/>
          <p:nvPr/>
        </p:nvGrpSpPr>
        <p:grpSpPr>
          <a:xfrm>
            <a:off x="240030" y="937260"/>
            <a:ext cx="8459470" cy="797560"/>
            <a:chOff x="326" y="1377"/>
            <a:chExt cx="13322" cy="1256"/>
          </a:xfrm>
        </p:grpSpPr>
        <p:sp>
          <p:nvSpPr>
            <p:cNvPr id="13" name="文本框 12"/>
            <p:cNvSpPr txBox="1"/>
            <p:nvPr/>
          </p:nvSpPr>
          <p:spPr>
            <a:xfrm>
              <a:off x="1738" y="1472"/>
              <a:ext cx="11910" cy="1161"/>
            </a:xfrm>
            <a:prstGeom prst="rect">
              <a:avLst/>
            </a:prstGeom>
            <a:noFill/>
          </p:spPr>
          <p:txBody>
            <a:bodyPr wrap="none" rtlCol="0">
              <a:spAutoFit/>
            </a:bodyPr>
            <a:lstStyle/>
            <a:p>
              <a:pPr algn="l">
                <a:lnSpc>
                  <a:spcPct val="150000"/>
                </a:lnSpc>
                <a:tabLst>
                  <a:tab pos="1114425" algn="l"/>
                </a:tabLst>
              </a:pPr>
              <a:r>
                <a:rPr lang="zh-CN" altLang="zh-CN" sz="2800" b="1" kern="100">
                  <a:effectLst/>
                  <a:latin typeface="Times New Roman" panose="02020603050405020304" charset="0"/>
                  <a:ea typeface="宋体-简" panose="02010800040101010101" charset="-122"/>
                  <a:cs typeface="Times New Roman" panose="02020603050405020304" charset="0"/>
                  <a:sym typeface="+mn-ea"/>
                </a:rPr>
                <a:t>（</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1</a:t>
              </a:r>
              <a:r>
                <a:rPr lang="zh-CN" altLang="zh-CN" sz="2800" b="1" kern="100">
                  <a:effectLst/>
                  <a:latin typeface="Times New Roman" panose="02020603050405020304" charset="0"/>
                  <a:ea typeface="宋体-简" panose="02010800040101010101" charset="-122"/>
                  <a:cs typeface="Times New Roman" panose="02020603050405020304" charset="0"/>
                  <a:sym typeface="+mn-ea"/>
                </a:rPr>
                <a:t>）写出分子式为</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C</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5</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H</a:t>
              </a:r>
              <a:r>
                <a:rPr lang="en-US" altLang="zh-CN" sz="2800" b="1" kern="100" baseline="-25000">
                  <a:effectLst/>
                  <a:latin typeface="Times New Roman" panose="02020603050405020304" charset="0"/>
                  <a:ea typeface="宋体-简" panose="02010800040101010101" charset="-122"/>
                  <a:cs typeface="Times New Roman" panose="02020603050405020304" charset="0"/>
                  <a:sym typeface="+mn-ea"/>
                </a:rPr>
                <a:t>12</a:t>
              </a:r>
              <a:r>
                <a:rPr lang="en-US" altLang="zh-CN" sz="2800" b="1" kern="100">
                  <a:effectLst/>
                  <a:latin typeface="Times New Roman" panose="02020603050405020304" charset="0"/>
                  <a:ea typeface="宋体-简" panose="02010800040101010101" charset="-122"/>
                  <a:cs typeface="Times New Roman" panose="02020603050405020304" charset="0"/>
                  <a:sym typeface="+mn-ea"/>
                </a:rPr>
                <a:t>O</a:t>
              </a:r>
              <a:r>
                <a:rPr lang="zh-CN" altLang="zh-CN" sz="2800" b="1" kern="100">
                  <a:effectLst/>
                  <a:latin typeface="Times New Roman" panose="02020603050405020304" charset="0"/>
                  <a:ea typeface="宋体-简" panose="02010800040101010101" charset="-122"/>
                  <a:cs typeface="Times New Roman" panose="02020603050405020304" charset="0"/>
                  <a:sym typeface="+mn-ea"/>
                </a:rPr>
                <a:t>属于醇的同分异构体</a:t>
              </a:r>
              <a:endParaRPr lang="zh-CN" altLang="en-US" sz="2800" b="1"/>
            </a:p>
          </p:txBody>
        </p:sp>
        <p:pic>
          <p:nvPicPr>
            <p:cNvPr id="14" name="图片 13" descr="000bb2c200df9f693221251736f9c4dd"/>
            <p:cNvPicPr>
              <a:picLocks noChangeAspect="1"/>
            </p:cNvPicPr>
            <p:nvPr/>
          </p:nvPicPr>
          <p:blipFill>
            <a:blip r:embed="rId1"/>
            <a:stretch>
              <a:fillRect/>
            </a:stretch>
          </p:blipFill>
          <p:spPr>
            <a:xfrm>
              <a:off x="326" y="1377"/>
              <a:ext cx="1256" cy="1256"/>
            </a:xfrm>
            <a:prstGeom prst="rect">
              <a:avLst/>
            </a:prstGeom>
          </p:spPr>
        </p:pic>
      </p:grpSp>
      <p:cxnSp>
        <p:nvCxnSpPr>
          <p:cNvPr id="15" name="直接连接符 14"/>
          <p:cNvCxnSpPr/>
          <p:nvPr/>
        </p:nvCxnSpPr>
        <p:spPr>
          <a:xfrm flipH="1">
            <a:off x="2723740" y="2043252"/>
            <a:ext cx="840" cy="1601666"/>
          </a:xfrm>
          <a:prstGeom prst="line">
            <a:avLst/>
          </a:prstGeom>
          <a:ln w="28575">
            <a:prstDash val="sysDash"/>
          </a:ln>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1500505" y="2599055"/>
            <a:ext cx="3032125" cy="46037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cxnSp>
        <p:nvCxnSpPr>
          <p:cNvPr id="16" name="直接箭头连接符 15"/>
          <p:cNvCxnSpPr/>
          <p:nvPr/>
        </p:nvCxnSpPr>
        <p:spPr>
          <a:xfrm flipH="1">
            <a:off x="1705610" y="2278380"/>
            <a:ext cx="0" cy="412115"/>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p:nvPr/>
        </p:nvCxnSpPr>
        <p:spPr>
          <a:xfrm flipH="1">
            <a:off x="2184400" y="2278380"/>
            <a:ext cx="0" cy="412115"/>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56" name="组合 55"/>
          <p:cNvGrpSpPr/>
          <p:nvPr/>
        </p:nvGrpSpPr>
        <p:grpSpPr>
          <a:xfrm>
            <a:off x="5483103" y="2598739"/>
            <a:ext cx="2050415" cy="1030715"/>
            <a:chOff x="7148279" y="4146275"/>
            <a:chExt cx="2050415" cy="1030715"/>
          </a:xfrm>
        </p:grpSpPr>
        <p:grpSp>
          <p:nvGrpSpPr>
            <p:cNvPr id="57" name="组合 56"/>
            <p:cNvGrpSpPr/>
            <p:nvPr/>
          </p:nvGrpSpPr>
          <p:grpSpPr>
            <a:xfrm>
              <a:off x="7148279" y="4146275"/>
              <a:ext cx="2050415" cy="1030715"/>
              <a:chOff x="7232660" y="3843176"/>
              <a:chExt cx="2050415" cy="1030715"/>
            </a:xfrm>
          </p:grpSpPr>
          <p:sp>
            <p:nvSpPr>
              <p:cNvPr id="94" name="文本框 93"/>
              <p:cNvSpPr txBox="1"/>
              <p:nvPr/>
            </p:nvSpPr>
            <p:spPr>
              <a:xfrm>
                <a:off x="7232660" y="3843176"/>
                <a:ext cx="2050415" cy="46037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sp>
            <p:nvSpPr>
              <p:cNvPr id="96" name="文本框 95"/>
              <p:cNvSpPr txBox="1"/>
              <p:nvPr/>
            </p:nvSpPr>
            <p:spPr>
              <a:xfrm>
                <a:off x="7707108" y="4412226"/>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cxnSp>
          <p:nvCxnSpPr>
            <p:cNvPr id="59" name="直接连接符 58"/>
            <p:cNvCxnSpPr/>
            <p:nvPr/>
          </p:nvCxnSpPr>
          <p:spPr>
            <a:xfrm flipH="1">
              <a:off x="7844743" y="4501448"/>
              <a:ext cx="0" cy="320040"/>
            </a:xfrm>
            <a:prstGeom prst="line">
              <a:avLst/>
            </a:prstGeom>
          </p:spPr>
          <p:style>
            <a:lnRef idx="1">
              <a:schemeClr val="dk1"/>
            </a:lnRef>
            <a:fillRef idx="0">
              <a:schemeClr val="dk1"/>
            </a:fillRef>
            <a:effectRef idx="0">
              <a:schemeClr val="dk1"/>
            </a:effectRef>
            <a:fontRef idx="minor">
              <a:schemeClr val="tx1"/>
            </a:fontRef>
          </p:style>
        </p:cxnSp>
      </p:grpSp>
      <p:grpSp>
        <p:nvGrpSpPr>
          <p:cNvPr id="29" name="组合 28"/>
          <p:cNvGrpSpPr/>
          <p:nvPr/>
        </p:nvGrpSpPr>
        <p:grpSpPr>
          <a:xfrm>
            <a:off x="8416925" y="2032000"/>
            <a:ext cx="1539240" cy="1593850"/>
            <a:chOff x="7743835" y="3261516"/>
            <a:chExt cx="1539240" cy="1593960"/>
          </a:xfrm>
        </p:grpSpPr>
        <p:sp>
          <p:nvSpPr>
            <p:cNvPr id="30" name="文本框 29"/>
            <p:cNvSpPr txBox="1"/>
            <p:nvPr/>
          </p:nvSpPr>
          <p:spPr>
            <a:xfrm>
              <a:off x="7743835" y="3843216"/>
              <a:ext cx="1539240" cy="460407"/>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cxnSp>
          <p:nvCxnSpPr>
            <p:cNvPr id="31" name="直接连接符 30"/>
            <p:cNvCxnSpPr/>
            <p:nvPr/>
          </p:nvCxnSpPr>
          <p:spPr>
            <a:xfrm flipH="1">
              <a:off x="8452600" y="4184676"/>
              <a:ext cx="0" cy="320040"/>
            </a:xfrm>
            <a:prstGeom prst="line">
              <a:avLst/>
            </a:prstGeom>
          </p:spPr>
          <p:style>
            <a:lnRef idx="1">
              <a:schemeClr val="dk1"/>
            </a:lnRef>
            <a:fillRef idx="0">
              <a:schemeClr val="dk1"/>
            </a:fillRef>
            <a:effectRef idx="0">
              <a:schemeClr val="dk1"/>
            </a:effectRef>
            <a:fontRef idx="minor">
              <a:schemeClr val="tx1"/>
            </a:fontRef>
          </p:style>
        </p:cxnSp>
        <p:sp>
          <p:nvSpPr>
            <p:cNvPr id="32" name="文本框 31"/>
            <p:cNvSpPr txBox="1"/>
            <p:nvPr/>
          </p:nvSpPr>
          <p:spPr>
            <a:xfrm>
              <a:off x="8259558" y="4393811"/>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33" name="直接连接符 32"/>
            <p:cNvCxnSpPr/>
            <p:nvPr/>
          </p:nvCxnSpPr>
          <p:spPr>
            <a:xfrm flipH="1">
              <a:off x="8452600" y="3656541"/>
              <a:ext cx="0" cy="320040"/>
            </a:xfrm>
            <a:prstGeom prst="line">
              <a:avLst/>
            </a:prstGeom>
          </p:spPr>
          <p:style>
            <a:lnRef idx="1">
              <a:schemeClr val="dk1"/>
            </a:lnRef>
            <a:fillRef idx="0">
              <a:schemeClr val="dk1"/>
            </a:fillRef>
            <a:effectRef idx="0">
              <a:schemeClr val="dk1"/>
            </a:effectRef>
            <a:fontRef idx="minor">
              <a:schemeClr val="tx1"/>
            </a:fontRef>
          </p:style>
        </p:cxnSp>
        <p:sp>
          <p:nvSpPr>
            <p:cNvPr id="34" name="文本框 33"/>
            <p:cNvSpPr txBox="1"/>
            <p:nvPr/>
          </p:nvSpPr>
          <p:spPr>
            <a:xfrm>
              <a:off x="8249818" y="3261516"/>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cxnSp>
        <p:nvCxnSpPr>
          <p:cNvPr id="38" name="直接箭头连接符 37"/>
          <p:cNvCxnSpPr/>
          <p:nvPr/>
        </p:nvCxnSpPr>
        <p:spPr>
          <a:xfrm flipH="1">
            <a:off x="5687695" y="2287270"/>
            <a:ext cx="0" cy="412115"/>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7" name="直接箭头连接符 46"/>
          <p:cNvCxnSpPr/>
          <p:nvPr/>
        </p:nvCxnSpPr>
        <p:spPr>
          <a:xfrm flipH="1">
            <a:off x="6181090" y="2287270"/>
            <a:ext cx="0" cy="412115"/>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8" name="直接箭头连接符 57"/>
          <p:cNvCxnSpPr/>
          <p:nvPr/>
        </p:nvCxnSpPr>
        <p:spPr>
          <a:xfrm flipH="1">
            <a:off x="6654165" y="2332990"/>
            <a:ext cx="0" cy="412115"/>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40030" y="3365500"/>
            <a:ext cx="3031490" cy="917575"/>
            <a:chOff x="378" y="5300"/>
            <a:chExt cx="4774" cy="1445"/>
          </a:xfrm>
        </p:grpSpPr>
        <p:sp>
          <p:nvSpPr>
            <p:cNvPr id="17" name="文本框 16"/>
            <p:cNvSpPr txBox="1"/>
            <p:nvPr/>
          </p:nvSpPr>
          <p:spPr>
            <a:xfrm>
              <a:off x="378" y="6021"/>
              <a:ext cx="4775" cy="72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grpSp>
          <p:nvGrpSpPr>
            <p:cNvPr id="4" name="组合 3"/>
            <p:cNvGrpSpPr/>
            <p:nvPr/>
          </p:nvGrpSpPr>
          <p:grpSpPr>
            <a:xfrm>
              <a:off x="378" y="5300"/>
              <a:ext cx="1012" cy="884"/>
              <a:chOff x="16033" y="2259"/>
              <a:chExt cx="1012" cy="884"/>
            </a:xfrm>
          </p:grpSpPr>
          <p:sp>
            <p:nvSpPr>
              <p:cNvPr id="2" name="文本框 1"/>
              <p:cNvSpPr txBox="1"/>
              <p:nvPr/>
            </p:nvSpPr>
            <p:spPr>
              <a:xfrm>
                <a:off x="16033" y="2259"/>
                <a:ext cx="1012" cy="725"/>
              </a:xfrm>
              <a:prstGeom prst="rect">
                <a:avLst/>
              </a:prstGeom>
              <a:noFill/>
            </p:spPr>
            <p:txBody>
              <a:bodyPr wrap="square" rtlCol="0">
                <a:spAutoFit/>
              </a:bodyPr>
              <a:lstStyle/>
              <a:p>
                <a:r>
                  <a:rPr lang="en-US" altLang="zh-CN" sz="2400">
                    <a:solidFill>
                      <a:srgbClr val="FF0000"/>
                    </a:solidFill>
                    <a:latin typeface="Times New Roman" panose="02020603050405020304" charset="0"/>
                    <a:ea typeface="宋体-简" panose="02010800040101010101" charset="-122"/>
                    <a:cs typeface="Times New Roman" panose="02020603050405020304" charset="0"/>
                  </a:rPr>
                  <a:t>OH</a:t>
                </a:r>
                <a:endParaRPr lang="en-US" altLang="zh-CN" sz="2400">
                  <a:solidFill>
                    <a:srgbClr val="FF0000"/>
                  </a:solidFill>
                  <a:latin typeface="Times New Roman" panose="02020603050405020304" charset="0"/>
                  <a:ea typeface="宋体-简" panose="02010800040101010101" charset="-122"/>
                  <a:cs typeface="Times New Roman" panose="02020603050405020304" charset="0"/>
                </a:endParaRPr>
              </a:p>
            </p:txBody>
          </p:sp>
          <p:cxnSp>
            <p:nvCxnSpPr>
              <p:cNvPr id="3" name="直接连接符 2"/>
              <p:cNvCxnSpPr/>
              <p:nvPr/>
            </p:nvCxnSpPr>
            <p:spPr>
              <a:xfrm flipH="1">
                <a:off x="16318" y="2832"/>
                <a:ext cx="0" cy="311"/>
              </a:xfrm>
              <a:prstGeom prst="line">
                <a:avLst/>
              </a:prstGeom>
            </p:spPr>
            <p:style>
              <a:lnRef idx="2">
                <a:schemeClr val="accent2"/>
              </a:lnRef>
              <a:fillRef idx="0">
                <a:schemeClr val="accent2"/>
              </a:fillRef>
              <a:effectRef idx="1">
                <a:schemeClr val="accent2"/>
              </a:effectRef>
              <a:fontRef idx="minor">
                <a:schemeClr val="tx1"/>
              </a:fontRef>
            </p:style>
          </p:cxnSp>
        </p:grpSp>
      </p:grpSp>
      <p:grpSp>
        <p:nvGrpSpPr>
          <p:cNvPr id="24" name="组合 23"/>
          <p:cNvGrpSpPr/>
          <p:nvPr/>
        </p:nvGrpSpPr>
        <p:grpSpPr>
          <a:xfrm>
            <a:off x="240030" y="4382770"/>
            <a:ext cx="3031490" cy="970915"/>
            <a:chOff x="378" y="6902"/>
            <a:chExt cx="4774" cy="1529"/>
          </a:xfrm>
        </p:grpSpPr>
        <p:sp>
          <p:nvSpPr>
            <p:cNvPr id="8" name="文本框 7"/>
            <p:cNvSpPr txBox="1"/>
            <p:nvPr/>
          </p:nvSpPr>
          <p:spPr>
            <a:xfrm>
              <a:off x="378" y="7707"/>
              <a:ext cx="4775" cy="72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grpSp>
          <p:nvGrpSpPr>
            <p:cNvPr id="9" name="组合 8"/>
            <p:cNvGrpSpPr/>
            <p:nvPr/>
          </p:nvGrpSpPr>
          <p:grpSpPr>
            <a:xfrm>
              <a:off x="1142" y="6902"/>
              <a:ext cx="1012" cy="884"/>
              <a:chOff x="16033" y="2259"/>
              <a:chExt cx="1012" cy="884"/>
            </a:xfrm>
          </p:grpSpPr>
          <p:sp>
            <p:nvSpPr>
              <p:cNvPr id="10" name="文本框 9"/>
              <p:cNvSpPr txBox="1"/>
              <p:nvPr/>
            </p:nvSpPr>
            <p:spPr>
              <a:xfrm>
                <a:off x="16033" y="2259"/>
                <a:ext cx="1012" cy="725"/>
              </a:xfrm>
              <a:prstGeom prst="rect">
                <a:avLst/>
              </a:prstGeom>
              <a:noFill/>
            </p:spPr>
            <p:txBody>
              <a:bodyPr wrap="square" rtlCol="0">
                <a:spAutoFit/>
              </a:bodyPr>
              <a:lstStyle/>
              <a:p>
                <a:r>
                  <a:rPr lang="en-US" altLang="zh-CN" sz="2400">
                    <a:solidFill>
                      <a:srgbClr val="FF0000"/>
                    </a:solidFill>
                    <a:latin typeface="Times New Roman" panose="02020603050405020304" charset="0"/>
                    <a:ea typeface="宋体-简" panose="02010800040101010101" charset="-122"/>
                    <a:cs typeface="Times New Roman" panose="02020603050405020304" charset="0"/>
                  </a:rPr>
                  <a:t>OH</a:t>
                </a:r>
                <a:endParaRPr lang="en-US" altLang="zh-CN" sz="2400">
                  <a:solidFill>
                    <a:srgbClr val="FF0000"/>
                  </a:solidFill>
                  <a:latin typeface="Times New Roman" panose="02020603050405020304" charset="0"/>
                  <a:ea typeface="宋体-简" panose="02010800040101010101" charset="-122"/>
                  <a:cs typeface="Times New Roman" panose="02020603050405020304" charset="0"/>
                </a:endParaRPr>
              </a:p>
            </p:txBody>
          </p:sp>
          <p:cxnSp>
            <p:nvCxnSpPr>
              <p:cNvPr id="11" name="直接连接符 10"/>
              <p:cNvCxnSpPr/>
              <p:nvPr/>
            </p:nvCxnSpPr>
            <p:spPr>
              <a:xfrm flipH="1">
                <a:off x="16318" y="2832"/>
                <a:ext cx="0" cy="311"/>
              </a:xfrm>
              <a:prstGeom prst="line">
                <a:avLst/>
              </a:prstGeom>
            </p:spPr>
            <p:style>
              <a:lnRef idx="2">
                <a:schemeClr val="accent2"/>
              </a:lnRef>
              <a:fillRef idx="0">
                <a:schemeClr val="accent2"/>
              </a:fillRef>
              <a:effectRef idx="1">
                <a:schemeClr val="accent2"/>
              </a:effectRef>
              <a:fontRef idx="minor">
                <a:schemeClr val="tx1"/>
              </a:fontRef>
            </p:style>
          </p:cxnSp>
        </p:grpSp>
      </p:grpSp>
      <p:cxnSp>
        <p:nvCxnSpPr>
          <p:cNvPr id="25" name="直接箭头连接符 24"/>
          <p:cNvCxnSpPr/>
          <p:nvPr/>
        </p:nvCxnSpPr>
        <p:spPr>
          <a:xfrm flipH="1">
            <a:off x="2723515" y="2334895"/>
            <a:ext cx="0" cy="412115"/>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240665" y="5248910"/>
            <a:ext cx="3031490" cy="970915"/>
            <a:chOff x="379" y="8266"/>
            <a:chExt cx="4774" cy="1529"/>
          </a:xfrm>
        </p:grpSpPr>
        <p:sp>
          <p:nvSpPr>
            <p:cNvPr id="27" name="文本框 26"/>
            <p:cNvSpPr txBox="1"/>
            <p:nvPr/>
          </p:nvSpPr>
          <p:spPr>
            <a:xfrm>
              <a:off x="379" y="9071"/>
              <a:ext cx="4775" cy="72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grpSp>
          <p:nvGrpSpPr>
            <p:cNvPr id="28" name="组合 27"/>
            <p:cNvGrpSpPr/>
            <p:nvPr/>
          </p:nvGrpSpPr>
          <p:grpSpPr>
            <a:xfrm>
              <a:off x="1943" y="8266"/>
              <a:ext cx="1012" cy="884"/>
              <a:chOff x="16033" y="2259"/>
              <a:chExt cx="1012" cy="884"/>
            </a:xfrm>
          </p:grpSpPr>
          <p:sp>
            <p:nvSpPr>
              <p:cNvPr id="35" name="文本框 34"/>
              <p:cNvSpPr txBox="1"/>
              <p:nvPr/>
            </p:nvSpPr>
            <p:spPr>
              <a:xfrm>
                <a:off x="16033" y="2259"/>
                <a:ext cx="1012" cy="725"/>
              </a:xfrm>
              <a:prstGeom prst="rect">
                <a:avLst/>
              </a:prstGeom>
              <a:noFill/>
            </p:spPr>
            <p:txBody>
              <a:bodyPr wrap="square" rtlCol="0">
                <a:spAutoFit/>
              </a:bodyPr>
              <a:lstStyle/>
              <a:p>
                <a:r>
                  <a:rPr lang="en-US" altLang="zh-CN" sz="2400">
                    <a:solidFill>
                      <a:srgbClr val="FF0000"/>
                    </a:solidFill>
                    <a:latin typeface="Times New Roman" panose="02020603050405020304" charset="0"/>
                    <a:ea typeface="宋体-简" panose="02010800040101010101" charset="-122"/>
                    <a:cs typeface="Times New Roman" panose="02020603050405020304" charset="0"/>
                  </a:rPr>
                  <a:t>OH</a:t>
                </a:r>
                <a:endParaRPr lang="en-US" altLang="zh-CN" sz="2400">
                  <a:solidFill>
                    <a:srgbClr val="FF0000"/>
                  </a:solidFill>
                  <a:latin typeface="Times New Roman" panose="02020603050405020304" charset="0"/>
                  <a:ea typeface="宋体-简" panose="02010800040101010101" charset="-122"/>
                  <a:cs typeface="Times New Roman" panose="02020603050405020304" charset="0"/>
                </a:endParaRPr>
              </a:p>
            </p:txBody>
          </p:sp>
          <p:cxnSp>
            <p:nvCxnSpPr>
              <p:cNvPr id="37" name="直接连接符 36"/>
              <p:cNvCxnSpPr/>
              <p:nvPr/>
            </p:nvCxnSpPr>
            <p:spPr>
              <a:xfrm flipH="1">
                <a:off x="16318" y="2832"/>
                <a:ext cx="0" cy="311"/>
              </a:xfrm>
              <a:prstGeom prst="line">
                <a:avLst/>
              </a:prstGeom>
            </p:spPr>
            <p:style>
              <a:lnRef idx="2">
                <a:schemeClr val="accent2"/>
              </a:lnRef>
              <a:fillRef idx="0">
                <a:schemeClr val="accent2"/>
              </a:fillRef>
              <a:effectRef idx="1">
                <a:schemeClr val="accent2"/>
              </a:effectRef>
              <a:fontRef idx="minor">
                <a:schemeClr val="tx1"/>
              </a:fontRef>
            </p:style>
          </p:cxnSp>
        </p:grpSp>
      </p:grpSp>
      <p:grpSp>
        <p:nvGrpSpPr>
          <p:cNvPr id="71" name="组合 70"/>
          <p:cNvGrpSpPr/>
          <p:nvPr/>
        </p:nvGrpSpPr>
        <p:grpSpPr>
          <a:xfrm>
            <a:off x="3462655" y="3397250"/>
            <a:ext cx="2049780" cy="1496060"/>
            <a:chOff x="5453" y="5350"/>
            <a:chExt cx="3228" cy="2356"/>
          </a:xfrm>
        </p:grpSpPr>
        <p:grpSp>
          <p:nvGrpSpPr>
            <p:cNvPr id="39" name="组合 38"/>
            <p:cNvGrpSpPr/>
            <p:nvPr/>
          </p:nvGrpSpPr>
          <p:grpSpPr>
            <a:xfrm>
              <a:off x="5453" y="6084"/>
              <a:ext cx="3229" cy="1623"/>
              <a:chOff x="7148279" y="4146275"/>
              <a:chExt cx="2050415" cy="1030715"/>
            </a:xfrm>
          </p:grpSpPr>
          <p:grpSp>
            <p:nvGrpSpPr>
              <p:cNvPr id="40" name="组合 39"/>
              <p:cNvGrpSpPr/>
              <p:nvPr/>
            </p:nvGrpSpPr>
            <p:grpSpPr>
              <a:xfrm>
                <a:off x="7148279" y="4146275"/>
                <a:ext cx="2050415" cy="1030715"/>
                <a:chOff x="7232660" y="3843176"/>
                <a:chExt cx="2050415" cy="1030715"/>
              </a:xfrm>
            </p:grpSpPr>
            <p:sp>
              <p:nvSpPr>
                <p:cNvPr id="41" name="文本框 40"/>
                <p:cNvSpPr txBox="1"/>
                <p:nvPr/>
              </p:nvSpPr>
              <p:spPr>
                <a:xfrm>
                  <a:off x="7232660" y="3843176"/>
                  <a:ext cx="2050415" cy="46037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sp>
              <p:nvSpPr>
                <p:cNvPr id="43" name="文本框 42"/>
                <p:cNvSpPr txBox="1"/>
                <p:nvPr/>
              </p:nvSpPr>
              <p:spPr>
                <a:xfrm>
                  <a:off x="7707108" y="4412226"/>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cxnSp>
            <p:nvCxnSpPr>
              <p:cNvPr id="44" name="直接连接符 43"/>
              <p:cNvCxnSpPr/>
              <p:nvPr/>
            </p:nvCxnSpPr>
            <p:spPr>
              <a:xfrm flipH="1">
                <a:off x="7844743" y="4501448"/>
                <a:ext cx="0" cy="320040"/>
              </a:xfrm>
              <a:prstGeom prst="line">
                <a:avLst/>
              </a:prstGeom>
            </p:spPr>
            <p:style>
              <a:lnRef idx="1">
                <a:schemeClr val="dk1"/>
              </a:lnRef>
              <a:fillRef idx="0">
                <a:schemeClr val="dk1"/>
              </a:fillRef>
              <a:effectRef idx="0">
                <a:schemeClr val="dk1"/>
              </a:effectRef>
              <a:fontRef idx="minor">
                <a:schemeClr val="tx1"/>
              </a:fontRef>
            </p:style>
          </p:cxnSp>
        </p:grpSp>
        <p:grpSp>
          <p:nvGrpSpPr>
            <p:cNvPr id="68" name="组合 67"/>
            <p:cNvGrpSpPr/>
            <p:nvPr/>
          </p:nvGrpSpPr>
          <p:grpSpPr>
            <a:xfrm>
              <a:off x="5488" y="5350"/>
              <a:ext cx="1012" cy="884"/>
              <a:chOff x="16033" y="2259"/>
              <a:chExt cx="1012" cy="884"/>
            </a:xfrm>
          </p:grpSpPr>
          <p:sp>
            <p:nvSpPr>
              <p:cNvPr id="69" name="文本框 68"/>
              <p:cNvSpPr txBox="1"/>
              <p:nvPr/>
            </p:nvSpPr>
            <p:spPr>
              <a:xfrm>
                <a:off x="16033" y="2259"/>
                <a:ext cx="1012" cy="725"/>
              </a:xfrm>
              <a:prstGeom prst="rect">
                <a:avLst/>
              </a:prstGeom>
              <a:noFill/>
            </p:spPr>
            <p:txBody>
              <a:bodyPr wrap="square" rtlCol="0">
                <a:spAutoFit/>
              </a:bodyPr>
              <a:lstStyle/>
              <a:p>
                <a:r>
                  <a:rPr lang="en-US" altLang="zh-CN" sz="2400">
                    <a:solidFill>
                      <a:srgbClr val="FF0000"/>
                    </a:solidFill>
                    <a:latin typeface="Times New Roman" panose="02020603050405020304" charset="0"/>
                    <a:ea typeface="宋体-简" panose="02010800040101010101" charset="-122"/>
                    <a:cs typeface="Times New Roman" panose="02020603050405020304" charset="0"/>
                  </a:rPr>
                  <a:t>OH</a:t>
                </a:r>
                <a:endParaRPr lang="en-US" altLang="zh-CN" sz="2400">
                  <a:solidFill>
                    <a:srgbClr val="FF0000"/>
                  </a:solidFill>
                  <a:latin typeface="Times New Roman" panose="02020603050405020304" charset="0"/>
                  <a:ea typeface="宋体-简" panose="02010800040101010101" charset="-122"/>
                  <a:cs typeface="Times New Roman" panose="02020603050405020304" charset="0"/>
                </a:endParaRPr>
              </a:p>
            </p:txBody>
          </p:sp>
          <p:cxnSp>
            <p:nvCxnSpPr>
              <p:cNvPr id="70" name="直接连接符 69"/>
              <p:cNvCxnSpPr/>
              <p:nvPr/>
            </p:nvCxnSpPr>
            <p:spPr>
              <a:xfrm flipH="1">
                <a:off x="16318" y="2832"/>
                <a:ext cx="0" cy="311"/>
              </a:xfrm>
              <a:prstGeom prst="line">
                <a:avLst/>
              </a:prstGeom>
            </p:spPr>
            <p:style>
              <a:lnRef idx="2">
                <a:schemeClr val="accent2"/>
              </a:lnRef>
              <a:fillRef idx="0">
                <a:schemeClr val="accent2"/>
              </a:fillRef>
              <a:effectRef idx="1">
                <a:schemeClr val="accent2"/>
              </a:effectRef>
              <a:fontRef idx="minor">
                <a:schemeClr val="tx1"/>
              </a:fontRef>
            </p:style>
          </p:cxnSp>
        </p:grpSp>
      </p:grpSp>
      <p:grpSp>
        <p:nvGrpSpPr>
          <p:cNvPr id="81" name="组合 80"/>
          <p:cNvGrpSpPr/>
          <p:nvPr/>
        </p:nvGrpSpPr>
        <p:grpSpPr>
          <a:xfrm>
            <a:off x="3433445" y="4912360"/>
            <a:ext cx="2049780" cy="1477645"/>
            <a:chOff x="5407" y="7736"/>
            <a:chExt cx="3228" cy="2327"/>
          </a:xfrm>
        </p:grpSpPr>
        <p:grpSp>
          <p:nvGrpSpPr>
            <p:cNvPr id="73" name="组合 72"/>
            <p:cNvGrpSpPr/>
            <p:nvPr/>
          </p:nvGrpSpPr>
          <p:grpSpPr>
            <a:xfrm>
              <a:off x="5407" y="8441"/>
              <a:ext cx="3229" cy="1623"/>
              <a:chOff x="7148279" y="4146275"/>
              <a:chExt cx="2050415" cy="1030715"/>
            </a:xfrm>
          </p:grpSpPr>
          <p:grpSp>
            <p:nvGrpSpPr>
              <p:cNvPr id="74" name="组合 73"/>
              <p:cNvGrpSpPr/>
              <p:nvPr/>
            </p:nvGrpSpPr>
            <p:grpSpPr>
              <a:xfrm>
                <a:off x="7148279" y="4146275"/>
                <a:ext cx="2050415" cy="1030715"/>
                <a:chOff x="7232660" y="3843176"/>
                <a:chExt cx="2050415" cy="1030715"/>
              </a:xfrm>
            </p:grpSpPr>
            <p:sp>
              <p:nvSpPr>
                <p:cNvPr id="75" name="文本框 74"/>
                <p:cNvSpPr txBox="1"/>
                <p:nvPr/>
              </p:nvSpPr>
              <p:spPr>
                <a:xfrm>
                  <a:off x="7232660" y="3843176"/>
                  <a:ext cx="2050415" cy="46037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sp>
              <p:nvSpPr>
                <p:cNvPr id="76" name="文本框 75"/>
                <p:cNvSpPr txBox="1"/>
                <p:nvPr/>
              </p:nvSpPr>
              <p:spPr>
                <a:xfrm>
                  <a:off x="7707108" y="4412226"/>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cxnSp>
            <p:nvCxnSpPr>
              <p:cNvPr id="77" name="直接连接符 76"/>
              <p:cNvCxnSpPr/>
              <p:nvPr/>
            </p:nvCxnSpPr>
            <p:spPr>
              <a:xfrm flipH="1">
                <a:off x="7844743" y="4501448"/>
                <a:ext cx="0" cy="320040"/>
              </a:xfrm>
              <a:prstGeom prst="line">
                <a:avLst/>
              </a:prstGeom>
            </p:spPr>
            <p:style>
              <a:lnRef idx="1">
                <a:schemeClr val="dk1"/>
              </a:lnRef>
              <a:fillRef idx="0">
                <a:schemeClr val="dk1"/>
              </a:fillRef>
              <a:effectRef idx="0">
                <a:schemeClr val="dk1"/>
              </a:effectRef>
              <a:fontRef idx="minor">
                <a:schemeClr val="tx1"/>
              </a:fontRef>
            </p:style>
          </p:cxnSp>
        </p:grpSp>
        <p:grpSp>
          <p:nvGrpSpPr>
            <p:cNvPr id="78" name="组合 77"/>
            <p:cNvGrpSpPr/>
            <p:nvPr/>
          </p:nvGrpSpPr>
          <p:grpSpPr>
            <a:xfrm>
              <a:off x="6225" y="7736"/>
              <a:ext cx="1012" cy="884"/>
              <a:chOff x="16033" y="2259"/>
              <a:chExt cx="1012" cy="884"/>
            </a:xfrm>
          </p:grpSpPr>
          <p:sp>
            <p:nvSpPr>
              <p:cNvPr id="79" name="文本框 78"/>
              <p:cNvSpPr txBox="1"/>
              <p:nvPr/>
            </p:nvSpPr>
            <p:spPr>
              <a:xfrm>
                <a:off x="16033" y="2259"/>
                <a:ext cx="1012" cy="725"/>
              </a:xfrm>
              <a:prstGeom prst="rect">
                <a:avLst/>
              </a:prstGeom>
              <a:noFill/>
            </p:spPr>
            <p:txBody>
              <a:bodyPr wrap="square" rtlCol="0">
                <a:spAutoFit/>
              </a:bodyPr>
              <a:lstStyle/>
              <a:p>
                <a:r>
                  <a:rPr lang="en-US" altLang="zh-CN" sz="2400">
                    <a:solidFill>
                      <a:srgbClr val="FF0000"/>
                    </a:solidFill>
                    <a:latin typeface="Times New Roman" panose="02020603050405020304" charset="0"/>
                    <a:ea typeface="宋体-简" panose="02010800040101010101" charset="-122"/>
                    <a:cs typeface="Times New Roman" panose="02020603050405020304" charset="0"/>
                  </a:rPr>
                  <a:t>OH</a:t>
                </a:r>
                <a:endParaRPr lang="en-US" altLang="zh-CN" sz="2400">
                  <a:solidFill>
                    <a:srgbClr val="FF0000"/>
                  </a:solidFill>
                  <a:latin typeface="Times New Roman" panose="02020603050405020304" charset="0"/>
                  <a:ea typeface="宋体-简" panose="02010800040101010101" charset="-122"/>
                  <a:cs typeface="Times New Roman" panose="02020603050405020304" charset="0"/>
                </a:endParaRPr>
              </a:p>
            </p:txBody>
          </p:sp>
          <p:cxnSp>
            <p:nvCxnSpPr>
              <p:cNvPr id="80" name="直接连接符 79"/>
              <p:cNvCxnSpPr/>
              <p:nvPr/>
            </p:nvCxnSpPr>
            <p:spPr>
              <a:xfrm flipH="1">
                <a:off x="16318" y="2832"/>
                <a:ext cx="0" cy="311"/>
              </a:xfrm>
              <a:prstGeom prst="line">
                <a:avLst/>
              </a:prstGeom>
            </p:spPr>
            <p:style>
              <a:lnRef idx="2">
                <a:schemeClr val="accent2"/>
              </a:lnRef>
              <a:fillRef idx="0">
                <a:schemeClr val="accent2"/>
              </a:fillRef>
              <a:effectRef idx="1">
                <a:schemeClr val="accent2"/>
              </a:effectRef>
              <a:fontRef idx="minor">
                <a:schemeClr val="tx1"/>
              </a:fontRef>
            </p:style>
          </p:cxnSp>
        </p:grpSp>
      </p:grpSp>
      <p:grpSp>
        <p:nvGrpSpPr>
          <p:cNvPr id="91" name="组合 90"/>
          <p:cNvGrpSpPr/>
          <p:nvPr/>
        </p:nvGrpSpPr>
        <p:grpSpPr>
          <a:xfrm>
            <a:off x="5957570" y="3400425"/>
            <a:ext cx="2049780" cy="1493520"/>
            <a:chOff x="9382" y="6109"/>
            <a:chExt cx="3228" cy="2352"/>
          </a:xfrm>
        </p:grpSpPr>
        <p:grpSp>
          <p:nvGrpSpPr>
            <p:cNvPr id="83" name="组合 82"/>
            <p:cNvGrpSpPr/>
            <p:nvPr/>
          </p:nvGrpSpPr>
          <p:grpSpPr>
            <a:xfrm>
              <a:off x="9382" y="6839"/>
              <a:ext cx="3229" cy="1623"/>
              <a:chOff x="7148279" y="4146275"/>
              <a:chExt cx="2050415" cy="1030715"/>
            </a:xfrm>
          </p:grpSpPr>
          <p:grpSp>
            <p:nvGrpSpPr>
              <p:cNvPr id="84" name="组合 83"/>
              <p:cNvGrpSpPr/>
              <p:nvPr/>
            </p:nvGrpSpPr>
            <p:grpSpPr>
              <a:xfrm>
                <a:off x="7148279" y="4146275"/>
                <a:ext cx="2050415" cy="1030715"/>
                <a:chOff x="7232660" y="3843176"/>
                <a:chExt cx="2050415" cy="1030715"/>
              </a:xfrm>
            </p:grpSpPr>
            <p:sp>
              <p:nvSpPr>
                <p:cNvPr id="85" name="文本框 84"/>
                <p:cNvSpPr txBox="1"/>
                <p:nvPr/>
              </p:nvSpPr>
              <p:spPr>
                <a:xfrm>
                  <a:off x="7232660" y="3843176"/>
                  <a:ext cx="2050415" cy="46037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sp>
              <p:nvSpPr>
                <p:cNvPr id="86" name="文本框 85"/>
                <p:cNvSpPr txBox="1"/>
                <p:nvPr/>
              </p:nvSpPr>
              <p:spPr>
                <a:xfrm>
                  <a:off x="7707108" y="4412226"/>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cxnSp>
            <p:nvCxnSpPr>
              <p:cNvPr id="87" name="直接连接符 86"/>
              <p:cNvCxnSpPr/>
              <p:nvPr/>
            </p:nvCxnSpPr>
            <p:spPr>
              <a:xfrm flipH="1">
                <a:off x="7844743" y="4501448"/>
                <a:ext cx="0" cy="320040"/>
              </a:xfrm>
              <a:prstGeom prst="line">
                <a:avLst/>
              </a:prstGeom>
            </p:spPr>
            <p:style>
              <a:lnRef idx="1">
                <a:schemeClr val="dk1"/>
              </a:lnRef>
              <a:fillRef idx="0">
                <a:schemeClr val="dk1"/>
              </a:fillRef>
              <a:effectRef idx="0">
                <a:schemeClr val="dk1"/>
              </a:effectRef>
              <a:fontRef idx="minor">
                <a:schemeClr val="tx1"/>
              </a:fontRef>
            </p:style>
          </p:cxnSp>
        </p:grpSp>
        <p:grpSp>
          <p:nvGrpSpPr>
            <p:cNvPr id="88" name="组合 87"/>
            <p:cNvGrpSpPr/>
            <p:nvPr/>
          </p:nvGrpSpPr>
          <p:grpSpPr>
            <a:xfrm>
              <a:off x="11025" y="6109"/>
              <a:ext cx="1012" cy="884"/>
              <a:chOff x="16033" y="2259"/>
              <a:chExt cx="1012" cy="884"/>
            </a:xfrm>
          </p:grpSpPr>
          <p:sp>
            <p:nvSpPr>
              <p:cNvPr id="89" name="文本框 88"/>
              <p:cNvSpPr txBox="1"/>
              <p:nvPr/>
            </p:nvSpPr>
            <p:spPr>
              <a:xfrm>
                <a:off x="16033" y="2259"/>
                <a:ext cx="1012" cy="725"/>
              </a:xfrm>
              <a:prstGeom prst="rect">
                <a:avLst/>
              </a:prstGeom>
              <a:noFill/>
            </p:spPr>
            <p:txBody>
              <a:bodyPr wrap="square" rtlCol="0">
                <a:spAutoFit/>
              </a:bodyPr>
              <a:lstStyle/>
              <a:p>
                <a:r>
                  <a:rPr lang="en-US" altLang="zh-CN" sz="2400">
                    <a:solidFill>
                      <a:srgbClr val="FF0000"/>
                    </a:solidFill>
                    <a:latin typeface="Times New Roman" panose="02020603050405020304" charset="0"/>
                    <a:ea typeface="宋体-简" panose="02010800040101010101" charset="-122"/>
                    <a:cs typeface="Times New Roman" panose="02020603050405020304" charset="0"/>
                  </a:rPr>
                  <a:t>OH</a:t>
                </a:r>
                <a:endParaRPr lang="en-US" altLang="zh-CN" sz="2400">
                  <a:solidFill>
                    <a:srgbClr val="FF0000"/>
                  </a:solidFill>
                  <a:latin typeface="Times New Roman" panose="02020603050405020304" charset="0"/>
                  <a:ea typeface="宋体-简" panose="02010800040101010101" charset="-122"/>
                  <a:cs typeface="Times New Roman" panose="02020603050405020304" charset="0"/>
                </a:endParaRPr>
              </a:p>
            </p:txBody>
          </p:sp>
          <p:cxnSp>
            <p:nvCxnSpPr>
              <p:cNvPr id="90" name="直接连接符 89"/>
              <p:cNvCxnSpPr/>
              <p:nvPr/>
            </p:nvCxnSpPr>
            <p:spPr>
              <a:xfrm flipH="1">
                <a:off x="16318" y="2832"/>
                <a:ext cx="0" cy="311"/>
              </a:xfrm>
              <a:prstGeom prst="line">
                <a:avLst/>
              </a:prstGeom>
            </p:spPr>
            <p:style>
              <a:lnRef idx="2">
                <a:schemeClr val="accent2"/>
              </a:lnRef>
              <a:fillRef idx="0">
                <a:schemeClr val="accent2"/>
              </a:fillRef>
              <a:effectRef idx="1">
                <a:schemeClr val="accent2"/>
              </a:effectRef>
              <a:fontRef idx="minor">
                <a:schemeClr val="tx1"/>
              </a:fontRef>
            </p:style>
          </p:cxnSp>
        </p:grpSp>
      </p:grpSp>
      <p:cxnSp>
        <p:nvCxnSpPr>
          <p:cNvPr id="92" name="直接箭头连接符 91"/>
          <p:cNvCxnSpPr/>
          <p:nvPr/>
        </p:nvCxnSpPr>
        <p:spPr>
          <a:xfrm flipH="1">
            <a:off x="7181850" y="2278380"/>
            <a:ext cx="0" cy="412115"/>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104" name="组合 103"/>
          <p:cNvGrpSpPr/>
          <p:nvPr/>
        </p:nvGrpSpPr>
        <p:grpSpPr>
          <a:xfrm>
            <a:off x="5957570" y="4896485"/>
            <a:ext cx="2162175" cy="1493520"/>
            <a:chOff x="9382" y="7711"/>
            <a:chExt cx="3405" cy="2352"/>
          </a:xfrm>
        </p:grpSpPr>
        <p:grpSp>
          <p:nvGrpSpPr>
            <p:cNvPr id="95" name="组合 94"/>
            <p:cNvGrpSpPr/>
            <p:nvPr/>
          </p:nvGrpSpPr>
          <p:grpSpPr>
            <a:xfrm>
              <a:off x="9382" y="8441"/>
              <a:ext cx="3229" cy="1623"/>
              <a:chOff x="7148279" y="4146275"/>
              <a:chExt cx="2050415" cy="1030715"/>
            </a:xfrm>
          </p:grpSpPr>
          <p:grpSp>
            <p:nvGrpSpPr>
              <p:cNvPr id="97" name="组合 96"/>
              <p:cNvGrpSpPr/>
              <p:nvPr/>
            </p:nvGrpSpPr>
            <p:grpSpPr>
              <a:xfrm>
                <a:off x="7148279" y="4146275"/>
                <a:ext cx="2050415" cy="1030715"/>
                <a:chOff x="7232660" y="3843176"/>
                <a:chExt cx="2050415" cy="1030715"/>
              </a:xfrm>
            </p:grpSpPr>
            <p:sp>
              <p:nvSpPr>
                <p:cNvPr id="98" name="文本框 97"/>
                <p:cNvSpPr txBox="1"/>
                <p:nvPr/>
              </p:nvSpPr>
              <p:spPr>
                <a:xfrm>
                  <a:off x="7232660" y="3843176"/>
                  <a:ext cx="2050415" cy="460375"/>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sp>
              <p:nvSpPr>
                <p:cNvPr id="99" name="文本框 98"/>
                <p:cNvSpPr txBox="1"/>
                <p:nvPr/>
              </p:nvSpPr>
              <p:spPr>
                <a:xfrm>
                  <a:off x="7707108" y="4412226"/>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cxnSp>
            <p:nvCxnSpPr>
              <p:cNvPr id="100" name="直接连接符 99"/>
              <p:cNvCxnSpPr/>
              <p:nvPr/>
            </p:nvCxnSpPr>
            <p:spPr>
              <a:xfrm flipH="1">
                <a:off x="7844743" y="4501448"/>
                <a:ext cx="0" cy="320040"/>
              </a:xfrm>
              <a:prstGeom prst="line">
                <a:avLst/>
              </a:prstGeom>
            </p:spPr>
            <p:style>
              <a:lnRef idx="1">
                <a:schemeClr val="dk1"/>
              </a:lnRef>
              <a:fillRef idx="0">
                <a:schemeClr val="dk1"/>
              </a:fillRef>
              <a:effectRef idx="0">
                <a:schemeClr val="dk1"/>
              </a:effectRef>
              <a:fontRef idx="minor">
                <a:schemeClr val="tx1"/>
              </a:fontRef>
            </p:style>
          </p:cxnSp>
        </p:grpSp>
        <p:grpSp>
          <p:nvGrpSpPr>
            <p:cNvPr id="101" name="组合 100"/>
            <p:cNvGrpSpPr/>
            <p:nvPr/>
          </p:nvGrpSpPr>
          <p:grpSpPr>
            <a:xfrm>
              <a:off x="11775" y="7711"/>
              <a:ext cx="1012" cy="884"/>
              <a:chOff x="16033" y="2259"/>
              <a:chExt cx="1012" cy="884"/>
            </a:xfrm>
          </p:grpSpPr>
          <p:sp>
            <p:nvSpPr>
              <p:cNvPr id="102" name="文本框 101"/>
              <p:cNvSpPr txBox="1"/>
              <p:nvPr/>
            </p:nvSpPr>
            <p:spPr>
              <a:xfrm>
                <a:off x="16033" y="2259"/>
                <a:ext cx="1012" cy="725"/>
              </a:xfrm>
              <a:prstGeom prst="rect">
                <a:avLst/>
              </a:prstGeom>
              <a:noFill/>
            </p:spPr>
            <p:txBody>
              <a:bodyPr wrap="square" rtlCol="0">
                <a:spAutoFit/>
              </a:bodyPr>
              <a:lstStyle/>
              <a:p>
                <a:r>
                  <a:rPr lang="en-US" altLang="zh-CN" sz="2400">
                    <a:solidFill>
                      <a:srgbClr val="FF0000"/>
                    </a:solidFill>
                    <a:latin typeface="Times New Roman" panose="02020603050405020304" charset="0"/>
                    <a:ea typeface="宋体-简" panose="02010800040101010101" charset="-122"/>
                    <a:cs typeface="Times New Roman" panose="02020603050405020304" charset="0"/>
                  </a:rPr>
                  <a:t>OH</a:t>
                </a:r>
                <a:endParaRPr lang="en-US" altLang="zh-CN" sz="2400">
                  <a:solidFill>
                    <a:srgbClr val="FF0000"/>
                  </a:solidFill>
                  <a:latin typeface="Times New Roman" panose="02020603050405020304" charset="0"/>
                  <a:ea typeface="宋体-简" panose="02010800040101010101" charset="-122"/>
                  <a:cs typeface="Times New Roman" panose="02020603050405020304" charset="0"/>
                </a:endParaRPr>
              </a:p>
            </p:txBody>
          </p:sp>
          <p:cxnSp>
            <p:nvCxnSpPr>
              <p:cNvPr id="103" name="直接连接符 102"/>
              <p:cNvCxnSpPr/>
              <p:nvPr/>
            </p:nvCxnSpPr>
            <p:spPr>
              <a:xfrm flipH="1">
                <a:off x="16318" y="2832"/>
                <a:ext cx="0" cy="311"/>
              </a:xfrm>
              <a:prstGeom prst="line">
                <a:avLst/>
              </a:prstGeom>
            </p:spPr>
            <p:style>
              <a:lnRef idx="2">
                <a:schemeClr val="accent2"/>
              </a:lnRef>
              <a:fillRef idx="0">
                <a:schemeClr val="accent2"/>
              </a:fillRef>
              <a:effectRef idx="1">
                <a:schemeClr val="accent2"/>
              </a:effectRef>
              <a:fontRef idx="minor">
                <a:schemeClr val="tx1"/>
              </a:fontRef>
            </p:style>
          </p:cxnSp>
        </p:grpSp>
      </p:grpSp>
      <p:cxnSp>
        <p:nvCxnSpPr>
          <p:cNvPr id="111" name="直接箭头连接符 110"/>
          <p:cNvCxnSpPr/>
          <p:nvPr/>
        </p:nvCxnSpPr>
        <p:spPr>
          <a:xfrm flipH="1">
            <a:off x="9186545" y="1631315"/>
            <a:ext cx="0" cy="412115"/>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121" name="组合 120"/>
          <p:cNvGrpSpPr/>
          <p:nvPr/>
        </p:nvGrpSpPr>
        <p:grpSpPr>
          <a:xfrm>
            <a:off x="8932545" y="3812540"/>
            <a:ext cx="1539240" cy="2065020"/>
            <a:chOff x="13700" y="5587"/>
            <a:chExt cx="2424" cy="3252"/>
          </a:xfrm>
        </p:grpSpPr>
        <p:grpSp>
          <p:nvGrpSpPr>
            <p:cNvPr id="105" name="组合 104"/>
            <p:cNvGrpSpPr/>
            <p:nvPr/>
          </p:nvGrpSpPr>
          <p:grpSpPr>
            <a:xfrm>
              <a:off x="13700" y="6329"/>
              <a:ext cx="2424" cy="2510"/>
              <a:chOff x="7743835" y="3261516"/>
              <a:chExt cx="1539240" cy="1593960"/>
            </a:xfrm>
          </p:grpSpPr>
          <p:sp>
            <p:nvSpPr>
              <p:cNvPr id="106" name="文本框 105"/>
              <p:cNvSpPr txBox="1"/>
              <p:nvPr/>
            </p:nvSpPr>
            <p:spPr>
              <a:xfrm>
                <a:off x="7743835" y="3843216"/>
                <a:ext cx="1539240" cy="460407"/>
              </a:xfrm>
              <a:prstGeom prst="rect">
                <a:avLst/>
              </a:prstGeom>
              <a:noFill/>
            </p:spPr>
            <p:txBody>
              <a:bodyPr wrap="square" rtlCol="0">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r>
                  <a:rPr lang="zh-CN" altLang="zh-CN" sz="2400" kern="100">
                    <a:effectLst/>
                    <a:latin typeface="Times New Roman" panose="02020603050405020304" charset="0"/>
                    <a:ea typeface="宋体" panose="02010600030101010101" pitchFamily="2" charset="-122"/>
                    <a:cs typeface="Times New Roman" panose="02020603050405020304" charset="0"/>
                  </a:rPr>
                  <a:t>—</a:t>
                </a:r>
                <a:r>
                  <a:rPr lang="en-US" altLang="zh-CN" sz="2400" kern="100">
                    <a:effectLst/>
                    <a:latin typeface="Times New Roman" panose="02020603050405020304" charset="0"/>
                    <a:ea typeface="宋体" panose="02010600030101010101" pitchFamily="2" charset="-122"/>
                    <a:cs typeface="Courier New" panose="02070309020205020404" pitchFamily="49" charset="0"/>
                  </a:rPr>
                  <a:t>C</a:t>
                </a:r>
                <a:endParaRPr lang="zh-CN" altLang="en-US" sz="2400"/>
              </a:p>
            </p:txBody>
          </p:sp>
          <p:cxnSp>
            <p:nvCxnSpPr>
              <p:cNvPr id="107" name="直接连接符 106"/>
              <p:cNvCxnSpPr/>
              <p:nvPr/>
            </p:nvCxnSpPr>
            <p:spPr>
              <a:xfrm flipH="1">
                <a:off x="8452600" y="4184676"/>
                <a:ext cx="0" cy="320040"/>
              </a:xfrm>
              <a:prstGeom prst="line">
                <a:avLst/>
              </a:prstGeom>
            </p:spPr>
            <p:style>
              <a:lnRef idx="1">
                <a:schemeClr val="dk1"/>
              </a:lnRef>
              <a:fillRef idx="0">
                <a:schemeClr val="dk1"/>
              </a:fillRef>
              <a:effectRef idx="0">
                <a:schemeClr val="dk1"/>
              </a:effectRef>
              <a:fontRef idx="minor">
                <a:schemeClr val="tx1"/>
              </a:fontRef>
            </p:style>
          </p:cxnSp>
          <p:sp>
            <p:nvSpPr>
              <p:cNvPr id="108" name="文本框 107"/>
              <p:cNvSpPr txBox="1"/>
              <p:nvPr/>
            </p:nvSpPr>
            <p:spPr>
              <a:xfrm>
                <a:off x="8259558" y="4393811"/>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109" name="直接连接符 108"/>
              <p:cNvCxnSpPr/>
              <p:nvPr/>
            </p:nvCxnSpPr>
            <p:spPr>
              <a:xfrm flipH="1">
                <a:off x="8452600" y="3656541"/>
                <a:ext cx="0" cy="320040"/>
              </a:xfrm>
              <a:prstGeom prst="line">
                <a:avLst/>
              </a:prstGeom>
            </p:spPr>
            <p:style>
              <a:lnRef idx="1">
                <a:schemeClr val="dk1"/>
              </a:lnRef>
              <a:fillRef idx="0">
                <a:schemeClr val="dk1"/>
              </a:fillRef>
              <a:effectRef idx="0">
                <a:schemeClr val="dk1"/>
              </a:effectRef>
              <a:fontRef idx="minor">
                <a:schemeClr val="tx1"/>
              </a:fontRef>
            </p:style>
          </p:cxnSp>
          <p:sp>
            <p:nvSpPr>
              <p:cNvPr id="110" name="文本框 109"/>
              <p:cNvSpPr txBox="1"/>
              <p:nvPr/>
            </p:nvSpPr>
            <p:spPr>
              <a:xfrm>
                <a:off x="8249818" y="3261516"/>
                <a:ext cx="493494" cy="461665"/>
              </a:xfrm>
              <a:prstGeom prst="rect">
                <a:avLst/>
              </a:prstGeom>
              <a:noFill/>
            </p:spPr>
            <p:txBody>
              <a:bodyPr wrap="square">
                <a:spAutoFit/>
              </a:bodyPr>
              <a:lstStyle/>
              <a:p>
                <a:r>
                  <a:rPr lang="en-US" altLang="zh-CN" sz="2400" kern="100">
                    <a:effectLst/>
                    <a:latin typeface="Times New Roman" panose="02020603050405020304" charset="0"/>
                    <a:ea typeface="宋体" panose="02010600030101010101" pitchFamily="2" charset="-122"/>
                    <a:cs typeface="Courier New" panose="02070309020205020404" pitchFamily="49" charset="0"/>
                  </a:rPr>
                  <a:t>C </a:t>
                </a:r>
                <a:endParaRPr lang="zh-CN" altLang="zh-CN" sz="2400" kern="100">
                  <a:effectLst/>
                  <a:latin typeface="宋体" panose="02010600030101010101" pitchFamily="2" charset="-122"/>
                  <a:ea typeface="宋体" panose="02010600030101010101" pitchFamily="2" charset="-122"/>
                  <a:cs typeface="Courier New" panose="02070309020205020404" pitchFamily="49" charset="0"/>
                </a:endParaRPr>
              </a:p>
            </p:txBody>
          </p:sp>
        </p:grpSp>
        <p:grpSp>
          <p:nvGrpSpPr>
            <p:cNvPr id="118" name="组合 117"/>
            <p:cNvGrpSpPr/>
            <p:nvPr/>
          </p:nvGrpSpPr>
          <p:grpSpPr>
            <a:xfrm>
              <a:off x="14512" y="5587"/>
              <a:ext cx="1012" cy="884"/>
              <a:chOff x="16033" y="2259"/>
              <a:chExt cx="1012" cy="884"/>
            </a:xfrm>
          </p:grpSpPr>
          <p:sp>
            <p:nvSpPr>
              <p:cNvPr id="119" name="文本框 118"/>
              <p:cNvSpPr txBox="1"/>
              <p:nvPr/>
            </p:nvSpPr>
            <p:spPr>
              <a:xfrm>
                <a:off x="16033" y="2259"/>
                <a:ext cx="1012" cy="725"/>
              </a:xfrm>
              <a:prstGeom prst="rect">
                <a:avLst/>
              </a:prstGeom>
              <a:noFill/>
            </p:spPr>
            <p:txBody>
              <a:bodyPr wrap="square" rtlCol="0">
                <a:spAutoFit/>
              </a:bodyPr>
              <a:lstStyle/>
              <a:p>
                <a:r>
                  <a:rPr lang="en-US" altLang="zh-CN" sz="2400">
                    <a:solidFill>
                      <a:srgbClr val="FF0000"/>
                    </a:solidFill>
                    <a:latin typeface="Times New Roman" panose="02020603050405020304" charset="0"/>
                    <a:ea typeface="宋体-简" panose="02010800040101010101" charset="-122"/>
                    <a:cs typeface="Times New Roman" panose="02020603050405020304" charset="0"/>
                  </a:rPr>
                  <a:t>OH</a:t>
                </a:r>
                <a:endParaRPr lang="en-US" altLang="zh-CN" sz="2400">
                  <a:solidFill>
                    <a:srgbClr val="FF0000"/>
                  </a:solidFill>
                  <a:latin typeface="Times New Roman" panose="02020603050405020304" charset="0"/>
                  <a:ea typeface="宋体-简" panose="02010800040101010101" charset="-122"/>
                  <a:cs typeface="Times New Roman" panose="02020603050405020304" charset="0"/>
                </a:endParaRPr>
              </a:p>
            </p:txBody>
          </p:sp>
          <p:cxnSp>
            <p:nvCxnSpPr>
              <p:cNvPr id="120" name="直接连接符 119"/>
              <p:cNvCxnSpPr/>
              <p:nvPr/>
            </p:nvCxnSpPr>
            <p:spPr>
              <a:xfrm flipH="1">
                <a:off x="16318" y="2832"/>
                <a:ext cx="0" cy="311"/>
              </a:xfrm>
              <a:prstGeom prst="line">
                <a:avLst/>
              </a:prstGeom>
            </p:spPr>
            <p:style>
              <a:lnRef idx="2">
                <a:schemeClr val="accent2"/>
              </a:lnRef>
              <a:fillRef idx="0">
                <a:schemeClr val="accent2"/>
              </a:fillRef>
              <a:effectRef idx="1">
                <a:schemeClr val="accent2"/>
              </a:effectRef>
              <a:fontRef idx="minor">
                <a:schemeClr val="tx1"/>
              </a:fontRef>
            </p:style>
          </p:cxn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1000"/>
                                        <p:tgtEl>
                                          <p:spTgt spid="36"/>
                                        </p:tgtEl>
                                      </p:cBhvr>
                                    </p:animEffect>
                                    <p:anim calcmode="lin" valueType="num">
                                      <p:cBhvr>
                                        <p:cTn id="13" dur="1000" fill="hold"/>
                                        <p:tgtEl>
                                          <p:spTgt spid="36"/>
                                        </p:tgtEl>
                                        <p:attrNameLst>
                                          <p:attrName>ppt_x</p:attrName>
                                        </p:attrNameLst>
                                      </p:cBhvr>
                                      <p:tavLst>
                                        <p:tav tm="0">
                                          <p:val>
                                            <p:strVal val="#ppt_x"/>
                                          </p:val>
                                        </p:tav>
                                        <p:tav tm="100000">
                                          <p:val>
                                            <p:strVal val="#ppt_x"/>
                                          </p:val>
                                        </p:tav>
                                      </p:tavLst>
                                    </p:anim>
                                    <p:anim calcmode="lin" valueType="num">
                                      <p:cBhvr>
                                        <p:cTn id="14"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fade">
                                      <p:cBhvr>
                                        <p:cTn id="19" dur="500"/>
                                        <p:tgtEl>
                                          <p:spTgt spid="56"/>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linds(horizontal)">
                                      <p:cBhvr>
                                        <p:cTn id="24" dur="500"/>
                                        <p:tgtEl>
                                          <p:spTgt spid="29"/>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blinds(horizontal)">
                                      <p:cBhvr>
                                        <p:cTn id="36" dur="5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nodeType="click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linds(horizontal)">
                                      <p:cBhvr>
                                        <p:cTn id="41" dur="500"/>
                                        <p:tgtEl>
                                          <p:spTgt spid="5"/>
                                        </p:tgtEl>
                                      </p:cBhvr>
                                    </p:animEffect>
                                  </p:childTnLst>
                                </p:cTn>
                              </p:par>
                            </p:childTnLst>
                          </p:cTn>
                        </p:par>
                      </p:childTnLst>
                    </p:cTn>
                  </p:par>
                  <p:par>
                    <p:cTn id="42" fill="hold">
                      <p:stCondLst>
                        <p:cond delay="indefinite"/>
                      </p:stCondLst>
                      <p:childTnLst>
                        <p:par>
                          <p:cTn id="43" fill="hold">
                            <p:stCondLst>
                              <p:cond delay="0"/>
                            </p:stCondLst>
                            <p:childTnLst>
                              <p:par>
                                <p:cTn id="44" presetID="3" presetClass="entr" presetSubtype="10" fill="hold" nodeType="click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blinds(horizontal)">
                                      <p:cBhvr>
                                        <p:cTn id="46" dur="500"/>
                                        <p:tgtEl>
                                          <p:spTgt spid="20"/>
                                        </p:tgtEl>
                                      </p:cBhvr>
                                    </p:animEffect>
                                  </p:childTnLst>
                                </p:cTn>
                              </p:par>
                            </p:childTnLst>
                          </p:cTn>
                        </p:par>
                      </p:childTnLst>
                    </p:cTn>
                  </p:par>
                  <p:par>
                    <p:cTn id="47" fill="hold">
                      <p:stCondLst>
                        <p:cond delay="indefinite"/>
                      </p:stCondLst>
                      <p:childTnLst>
                        <p:par>
                          <p:cTn id="48" fill="hold">
                            <p:stCondLst>
                              <p:cond delay="0"/>
                            </p:stCondLst>
                            <p:childTnLst>
                              <p:par>
                                <p:cTn id="49" presetID="3" presetClass="entr" presetSubtype="10" fill="hold" nodeType="click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linds(horizontal)">
                                      <p:cBhvr>
                                        <p:cTn id="51" dur="500"/>
                                        <p:tgtEl>
                                          <p:spTgt spid="24"/>
                                        </p:tgtEl>
                                      </p:cBhvr>
                                    </p:animEffect>
                                  </p:childTnLst>
                                </p:cTn>
                              </p:par>
                            </p:childTnLst>
                          </p:cTn>
                        </p:par>
                      </p:childTnLst>
                    </p:cTn>
                  </p:par>
                  <p:par>
                    <p:cTn id="52" fill="hold">
                      <p:stCondLst>
                        <p:cond delay="indefinite"/>
                      </p:stCondLst>
                      <p:childTnLst>
                        <p:par>
                          <p:cTn id="53" fill="hold">
                            <p:stCondLst>
                              <p:cond delay="0"/>
                            </p:stCondLst>
                            <p:childTnLst>
                              <p:par>
                                <p:cTn id="54" presetID="3" presetClass="entr" presetSubtype="10" fill="hold" nodeType="click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blinds(horizontal)">
                                      <p:cBhvr>
                                        <p:cTn id="56" dur="500"/>
                                        <p:tgtEl>
                                          <p:spTgt spid="25"/>
                                        </p:tgtEl>
                                      </p:cBhvr>
                                    </p:animEffect>
                                  </p:childTnLst>
                                </p:cTn>
                              </p:par>
                            </p:childTnLst>
                          </p:cTn>
                        </p:par>
                      </p:childTnLst>
                    </p:cTn>
                  </p:par>
                  <p:par>
                    <p:cTn id="57" fill="hold">
                      <p:stCondLst>
                        <p:cond delay="indefinite"/>
                      </p:stCondLst>
                      <p:childTnLst>
                        <p:par>
                          <p:cTn id="58" fill="hold">
                            <p:stCondLst>
                              <p:cond delay="0"/>
                            </p:stCondLst>
                            <p:childTnLst>
                              <p:par>
                                <p:cTn id="59" presetID="3" presetClass="entr" presetSubtype="10" fill="hold" nodeType="clickEffect">
                                  <p:stCondLst>
                                    <p:cond delay="0"/>
                                  </p:stCondLst>
                                  <p:childTnLst>
                                    <p:set>
                                      <p:cBhvr>
                                        <p:cTn id="60" dur="1" fill="hold">
                                          <p:stCondLst>
                                            <p:cond delay="0"/>
                                          </p:stCondLst>
                                        </p:cTn>
                                        <p:tgtEl>
                                          <p:spTgt spid="42"/>
                                        </p:tgtEl>
                                        <p:attrNameLst>
                                          <p:attrName>style.visibility</p:attrName>
                                        </p:attrNameLst>
                                      </p:cBhvr>
                                      <p:to>
                                        <p:strVal val="visible"/>
                                      </p:to>
                                    </p:set>
                                    <p:animEffect transition="in" filter="blinds(horizontal)">
                                      <p:cBhvr>
                                        <p:cTn id="61" dur="500"/>
                                        <p:tgtEl>
                                          <p:spTgt spid="42"/>
                                        </p:tgtEl>
                                      </p:cBhvr>
                                    </p:animEffect>
                                  </p:childTnLst>
                                </p:cTn>
                              </p:par>
                            </p:childTnLst>
                          </p:cTn>
                        </p:par>
                      </p:childTnLst>
                    </p:cTn>
                  </p:par>
                  <p:par>
                    <p:cTn id="62" fill="hold">
                      <p:stCondLst>
                        <p:cond delay="indefinite"/>
                      </p:stCondLst>
                      <p:childTnLst>
                        <p:par>
                          <p:cTn id="63" fill="hold">
                            <p:stCondLst>
                              <p:cond delay="0"/>
                            </p:stCondLst>
                            <p:childTnLst>
                              <p:par>
                                <p:cTn id="64" presetID="3" presetClass="entr" presetSubtype="10" fill="hold" nodeType="clickEffect">
                                  <p:stCondLst>
                                    <p:cond delay="0"/>
                                  </p:stCondLst>
                                  <p:childTnLst>
                                    <p:set>
                                      <p:cBhvr>
                                        <p:cTn id="65" dur="1" fill="hold">
                                          <p:stCondLst>
                                            <p:cond delay="0"/>
                                          </p:stCondLst>
                                        </p:cTn>
                                        <p:tgtEl>
                                          <p:spTgt spid="38"/>
                                        </p:tgtEl>
                                        <p:attrNameLst>
                                          <p:attrName>style.visibility</p:attrName>
                                        </p:attrNameLst>
                                      </p:cBhvr>
                                      <p:to>
                                        <p:strVal val="visible"/>
                                      </p:to>
                                    </p:set>
                                    <p:animEffect transition="in" filter="blinds(horizontal)">
                                      <p:cBhvr>
                                        <p:cTn id="66" dur="500"/>
                                        <p:tgtEl>
                                          <p:spTgt spid="38"/>
                                        </p:tgtEl>
                                      </p:cBhvr>
                                    </p:animEffect>
                                  </p:childTnLst>
                                </p:cTn>
                              </p:par>
                            </p:childTnLst>
                          </p:cTn>
                        </p:par>
                      </p:childTnLst>
                    </p:cTn>
                  </p:par>
                  <p:par>
                    <p:cTn id="67" fill="hold">
                      <p:stCondLst>
                        <p:cond delay="indefinite"/>
                      </p:stCondLst>
                      <p:childTnLst>
                        <p:par>
                          <p:cTn id="68" fill="hold">
                            <p:stCondLst>
                              <p:cond delay="0"/>
                            </p:stCondLst>
                            <p:childTnLst>
                              <p:par>
                                <p:cTn id="69" presetID="3" presetClass="entr" presetSubtype="10" fill="hold" nodeType="clickEffect">
                                  <p:stCondLst>
                                    <p:cond delay="0"/>
                                  </p:stCondLst>
                                  <p:childTnLst>
                                    <p:set>
                                      <p:cBhvr>
                                        <p:cTn id="70" dur="1" fill="hold">
                                          <p:stCondLst>
                                            <p:cond delay="0"/>
                                          </p:stCondLst>
                                        </p:cTn>
                                        <p:tgtEl>
                                          <p:spTgt spid="71"/>
                                        </p:tgtEl>
                                        <p:attrNameLst>
                                          <p:attrName>style.visibility</p:attrName>
                                        </p:attrNameLst>
                                      </p:cBhvr>
                                      <p:to>
                                        <p:strVal val="visible"/>
                                      </p:to>
                                    </p:set>
                                    <p:animEffect transition="in" filter="blinds(horizontal)">
                                      <p:cBhvr>
                                        <p:cTn id="71" dur="500"/>
                                        <p:tgtEl>
                                          <p:spTgt spid="71"/>
                                        </p:tgtEl>
                                      </p:cBhvr>
                                    </p:animEffect>
                                  </p:childTnLst>
                                </p:cTn>
                              </p:par>
                            </p:childTnLst>
                          </p:cTn>
                        </p:par>
                      </p:childTnLst>
                    </p:cTn>
                  </p:par>
                  <p:par>
                    <p:cTn id="72" fill="hold">
                      <p:stCondLst>
                        <p:cond delay="indefinite"/>
                      </p:stCondLst>
                      <p:childTnLst>
                        <p:par>
                          <p:cTn id="73" fill="hold">
                            <p:stCondLst>
                              <p:cond delay="0"/>
                            </p:stCondLst>
                            <p:childTnLst>
                              <p:par>
                                <p:cTn id="74" presetID="3" presetClass="entr" presetSubtype="10" fill="hold" nodeType="clickEffect">
                                  <p:stCondLst>
                                    <p:cond delay="0"/>
                                  </p:stCondLst>
                                  <p:childTnLst>
                                    <p:set>
                                      <p:cBhvr>
                                        <p:cTn id="75" dur="1" fill="hold">
                                          <p:stCondLst>
                                            <p:cond delay="0"/>
                                          </p:stCondLst>
                                        </p:cTn>
                                        <p:tgtEl>
                                          <p:spTgt spid="81"/>
                                        </p:tgtEl>
                                        <p:attrNameLst>
                                          <p:attrName>style.visibility</p:attrName>
                                        </p:attrNameLst>
                                      </p:cBhvr>
                                      <p:to>
                                        <p:strVal val="visible"/>
                                      </p:to>
                                    </p:set>
                                    <p:animEffect transition="in" filter="blinds(horizontal)">
                                      <p:cBhvr>
                                        <p:cTn id="76" dur="500"/>
                                        <p:tgtEl>
                                          <p:spTgt spid="81"/>
                                        </p:tgtEl>
                                      </p:cBhvr>
                                    </p:animEffect>
                                  </p:childTnLst>
                                </p:cTn>
                              </p:par>
                            </p:childTnLst>
                          </p:cTn>
                        </p:par>
                      </p:childTnLst>
                    </p:cTn>
                  </p:par>
                  <p:par>
                    <p:cTn id="77" fill="hold">
                      <p:stCondLst>
                        <p:cond delay="indefinite"/>
                      </p:stCondLst>
                      <p:childTnLst>
                        <p:par>
                          <p:cTn id="78" fill="hold">
                            <p:stCondLst>
                              <p:cond delay="0"/>
                            </p:stCondLst>
                            <p:childTnLst>
                              <p:par>
                                <p:cTn id="79" presetID="3" presetClass="entr" presetSubtype="10" fill="hold" nodeType="clickEffect">
                                  <p:stCondLst>
                                    <p:cond delay="0"/>
                                  </p:stCondLst>
                                  <p:childTnLst>
                                    <p:set>
                                      <p:cBhvr>
                                        <p:cTn id="80" dur="1" fill="hold">
                                          <p:stCondLst>
                                            <p:cond delay="0"/>
                                          </p:stCondLst>
                                        </p:cTn>
                                        <p:tgtEl>
                                          <p:spTgt spid="47"/>
                                        </p:tgtEl>
                                        <p:attrNameLst>
                                          <p:attrName>style.visibility</p:attrName>
                                        </p:attrNameLst>
                                      </p:cBhvr>
                                      <p:to>
                                        <p:strVal val="visible"/>
                                      </p:to>
                                    </p:set>
                                    <p:animEffect transition="in" filter="blinds(horizontal)">
                                      <p:cBhvr>
                                        <p:cTn id="81" dur="500"/>
                                        <p:tgtEl>
                                          <p:spTgt spid="47"/>
                                        </p:tgtEl>
                                      </p:cBhvr>
                                    </p:animEffect>
                                  </p:childTnLst>
                                </p:cTn>
                              </p:par>
                            </p:childTnLst>
                          </p:cTn>
                        </p:par>
                      </p:childTnLst>
                    </p:cTn>
                  </p:par>
                  <p:par>
                    <p:cTn id="82" fill="hold">
                      <p:stCondLst>
                        <p:cond delay="indefinite"/>
                      </p:stCondLst>
                      <p:childTnLst>
                        <p:par>
                          <p:cTn id="83" fill="hold">
                            <p:stCondLst>
                              <p:cond delay="0"/>
                            </p:stCondLst>
                            <p:childTnLst>
                              <p:par>
                                <p:cTn id="84" presetID="3" presetClass="entr" presetSubtype="10" fill="hold" nodeType="clickEffect">
                                  <p:stCondLst>
                                    <p:cond delay="0"/>
                                  </p:stCondLst>
                                  <p:childTnLst>
                                    <p:set>
                                      <p:cBhvr>
                                        <p:cTn id="85" dur="1" fill="hold">
                                          <p:stCondLst>
                                            <p:cond delay="0"/>
                                          </p:stCondLst>
                                        </p:cTn>
                                        <p:tgtEl>
                                          <p:spTgt spid="58"/>
                                        </p:tgtEl>
                                        <p:attrNameLst>
                                          <p:attrName>style.visibility</p:attrName>
                                        </p:attrNameLst>
                                      </p:cBhvr>
                                      <p:to>
                                        <p:strVal val="visible"/>
                                      </p:to>
                                    </p:set>
                                    <p:animEffect transition="in" filter="blinds(horizontal)">
                                      <p:cBhvr>
                                        <p:cTn id="86" dur="500"/>
                                        <p:tgtEl>
                                          <p:spTgt spid="58"/>
                                        </p:tgtEl>
                                      </p:cBhvr>
                                    </p:animEffect>
                                  </p:childTnLst>
                                </p:cTn>
                              </p:par>
                            </p:childTnLst>
                          </p:cTn>
                        </p:par>
                      </p:childTnLst>
                    </p:cTn>
                  </p:par>
                  <p:par>
                    <p:cTn id="87" fill="hold">
                      <p:stCondLst>
                        <p:cond delay="indefinite"/>
                      </p:stCondLst>
                      <p:childTnLst>
                        <p:par>
                          <p:cTn id="88" fill="hold">
                            <p:stCondLst>
                              <p:cond delay="0"/>
                            </p:stCondLst>
                            <p:childTnLst>
                              <p:par>
                                <p:cTn id="89" presetID="3" presetClass="entr" presetSubtype="10" fill="hold" nodeType="clickEffect">
                                  <p:stCondLst>
                                    <p:cond delay="0"/>
                                  </p:stCondLst>
                                  <p:childTnLst>
                                    <p:set>
                                      <p:cBhvr>
                                        <p:cTn id="90" dur="1" fill="hold">
                                          <p:stCondLst>
                                            <p:cond delay="0"/>
                                          </p:stCondLst>
                                        </p:cTn>
                                        <p:tgtEl>
                                          <p:spTgt spid="91"/>
                                        </p:tgtEl>
                                        <p:attrNameLst>
                                          <p:attrName>style.visibility</p:attrName>
                                        </p:attrNameLst>
                                      </p:cBhvr>
                                      <p:to>
                                        <p:strVal val="visible"/>
                                      </p:to>
                                    </p:set>
                                    <p:animEffect transition="in" filter="blinds(horizontal)">
                                      <p:cBhvr>
                                        <p:cTn id="91" dur="500"/>
                                        <p:tgtEl>
                                          <p:spTgt spid="91"/>
                                        </p:tgtEl>
                                      </p:cBhvr>
                                    </p:animEffect>
                                  </p:childTnLst>
                                </p:cTn>
                              </p:par>
                            </p:childTnLst>
                          </p:cTn>
                        </p:par>
                      </p:childTnLst>
                    </p:cTn>
                  </p:par>
                  <p:par>
                    <p:cTn id="92" fill="hold">
                      <p:stCondLst>
                        <p:cond delay="indefinite"/>
                      </p:stCondLst>
                      <p:childTnLst>
                        <p:par>
                          <p:cTn id="93" fill="hold">
                            <p:stCondLst>
                              <p:cond delay="0"/>
                            </p:stCondLst>
                            <p:childTnLst>
                              <p:par>
                                <p:cTn id="94" presetID="3" presetClass="entr" presetSubtype="10" fill="hold" nodeType="clickEffect">
                                  <p:stCondLst>
                                    <p:cond delay="0"/>
                                  </p:stCondLst>
                                  <p:childTnLst>
                                    <p:set>
                                      <p:cBhvr>
                                        <p:cTn id="95" dur="1" fill="hold">
                                          <p:stCondLst>
                                            <p:cond delay="0"/>
                                          </p:stCondLst>
                                        </p:cTn>
                                        <p:tgtEl>
                                          <p:spTgt spid="92"/>
                                        </p:tgtEl>
                                        <p:attrNameLst>
                                          <p:attrName>style.visibility</p:attrName>
                                        </p:attrNameLst>
                                      </p:cBhvr>
                                      <p:to>
                                        <p:strVal val="visible"/>
                                      </p:to>
                                    </p:set>
                                    <p:animEffect transition="in" filter="blinds(horizontal)">
                                      <p:cBhvr>
                                        <p:cTn id="96" dur="500"/>
                                        <p:tgtEl>
                                          <p:spTgt spid="92"/>
                                        </p:tgtEl>
                                      </p:cBhvr>
                                    </p:animEffect>
                                  </p:childTnLst>
                                </p:cTn>
                              </p:par>
                            </p:childTnLst>
                          </p:cTn>
                        </p:par>
                      </p:childTnLst>
                    </p:cTn>
                  </p:par>
                  <p:par>
                    <p:cTn id="97" fill="hold">
                      <p:stCondLst>
                        <p:cond delay="indefinite"/>
                      </p:stCondLst>
                      <p:childTnLst>
                        <p:par>
                          <p:cTn id="98" fill="hold">
                            <p:stCondLst>
                              <p:cond delay="0"/>
                            </p:stCondLst>
                            <p:childTnLst>
                              <p:par>
                                <p:cTn id="99" presetID="3" presetClass="entr" presetSubtype="10" fill="hold" nodeType="clickEffect">
                                  <p:stCondLst>
                                    <p:cond delay="0"/>
                                  </p:stCondLst>
                                  <p:childTnLst>
                                    <p:set>
                                      <p:cBhvr>
                                        <p:cTn id="100" dur="1" fill="hold">
                                          <p:stCondLst>
                                            <p:cond delay="0"/>
                                          </p:stCondLst>
                                        </p:cTn>
                                        <p:tgtEl>
                                          <p:spTgt spid="104"/>
                                        </p:tgtEl>
                                        <p:attrNameLst>
                                          <p:attrName>style.visibility</p:attrName>
                                        </p:attrNameLst>
                                      </p:cBhvr>
                                      <p:to>
                                        <p:strVal val="visible"/>
                                      </p:to>
                                    </p:set>
                                    <p:animEffect transition="in" filter="blinds(horizontal)">
                                      <p:cBhvr>
                                        <p:cTn id="101" dur="500"/>
                                        <p:tgtEl>
                                          <p:spTgt spid="104"/>
                                        </p:tgtEl>
                                      </p:cBhvr>
                                    </p:animEffect>
                                  </p:childTnLst>
                                </p:cTn>
                              </p:par>
                            </p:childTnLst>
                          </p:cTn>
                        </p:par>
                      </p:childTnLst>
                    </p:cTn>
                  </p:par>
                  <p:par>
                    <p:cTn id="102" fill="hold">
                      <p:stCondLst>
                        <p:cond delay="indefinite"/>
                      </p:stCondLst>
                      <p:childTnLst>
                        <p:par>
                          <p:cTn id="103" fill="hold">
                            <p:stCondLst>
                              <p:cond delay="0"/>
                            </p:stCondLst>
                            <p:childTnLst>
                              <p:par>
                                <p:cTn id="104" presetID="3" presetClass="entr" presetSubtype="10" fill="hold" nodeType="clickEffect">
                                  <p:stCondLst>
                                    <p:cond delay="0"/>
                                  </p:stCondLst>
                                  <p:childTnLst>
                                    <p:set>
                                      <p:cBhvr>
                                        <p:cTn id="105" dur="1" fill="hold">
                                          <p:stCondLst>
                                            <p:cond delay="0"/>
                                          </p:stCondLst>
                                        </p:cTn>
                                        <p:tgtEl>
                                          <p:spTgt spid="111"/>
                                        </p:tgtEl>
                                        <p:attrNameLst>
                                          <p:attrName>style.visibility</p:attrName>
                                        </p:attrNameLst>
                                      </p:cBhvr>
                                      <p:to>
                                        <p:strVal val="visible"/>
                                      </p:to>
                                    </p:set>
                                    <p:animEffect transition="in" filter="blinds(horizontal)">
                                      <p:cBhvr>
                                        <p:cTn id="106" dur="500"/>
                                        <p:tgtEl>
                                          <p:spTgt spid="111"/>
                                        </p:tgtEl>
                                      </p:cBhvr>
                                    </p:animEffect>
                                  </p:childTnLst>
                                </p:cTn>
                              </p:par>
                            </p:childTnLst>
                          </p:cTn>
                        </p:par>
                      </p:childTnLst>
                    </p:cTn>
                  </p:par>
                  <p:par>
                    <p:cTn id="107" fill="hold">
                      <p:stCondLst>
                        <p:cond delay="indefinite"/>
                      </p:stCondLst>
                      <p:childTnLst>
                        <p:par>
                          <p:cTn id="108" fill="hold">
                            <p:stCondLst>
                              <p:cond delay="0"/>
                            </p:stCondLst>
                            <p:childTnLst>
                              <p:par>
                                <p:cTn id="109" presetID="3" presetClass="entr" presetSubtype="10" fill="hold" nodeType="clickEffect">
                                  <p:stCondLst>
                                    <p:cond delay="0"/>
                                  </p:stCondLst>
                                  <p:childTnLst>
                                    <p:set>
                                      <p:cBhvr>
                                        <p:cTn id="110" dur="1" fill="hold">
                                          <p:stCondLst>
                                            <p:cond delay="0"/>
                                          </p:stCondLst>
                                        </p:cTn>
                                        <p:tgtEl>
                                          <p:spTgt spid="121"/>
                                        </p:tgtEl>
                                        <p:attrNameLst>
                                          <p:attrName>style.visibility</p:attrName>
                                        </p:attrNameLst>
                                      </p:cBhvr>
                                      <p:to>
                                        <p:strVal val="visible"/>
                                      </p:to>
                                    </p:set>
                                    <p:animEffect transition="in" filter="blinds(horizontal)">
                                      <p:cBhvr>
                                        <p:cTn id="111"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grpSp>
        <p:nvGrpSpPr>
          <p:cNvPr id="8" name="组合 7"/>
          <p:cNvGrpSpPr/>
          <p:nvPr/>
        </p:nvGrpSpPr>
        <p:grpSpPr>
          <a:xfrm>
            <a:off x="276225" y="933450"/>
            <a:ext cx="4181475" cy="521970"/>
            <a:chOff x="616" y="579"/>
            <a:chExt cx="6585" cy="822"/>
          </a:xfrm>
        </p:grpSpPr>
        <p:sp>
          <p:nvSpPr>
            <p:cNvPr id="9" name="文本框 8"/>
            <p:cNvSpPr txBox="1"/>
            <p:nvPr/>
          </p:nvSpPr>
          <p:spPr>
            <a:xfrm>
              <a:off x="1453" y="579"/>
              <a:ext cx="5748" cy="822"/>
            </a:xfrm>
            <a:prstGeom prst="rect">
              <a:avLst/>
            </a:prstGeom>
            <a:noFill/>
          </p:spPr>
          <p:txBody>
            <a:bodyPr wrap="none" rtlCol="0">
              <a:spAutoFit/>
            </a:bodyPr>
            <a:lstStyle/>
            <a:p>
              <a:pPr algn="l"/>
              <a:r>
                <a:rPr lang="en-US" altLang="zh-CN" sz="2800" b="1" kern="100">
                  <a:solidFill>
                    <a:schemeClr val="tx1"/>
                  </a:solidFill>
                  <a:latin typeface="Times New Roman" panose="02020603050405020304" charset="0"/>
                  <a:ea typeface="宋体-简" panose="02010800040101010101" charset="-122"/>
                  <a:cs typeface="Times New Roman" panose="02020603050405020304" charset="0"/>
                  <a:sym typeface="+mn-ea"/>
                </a:rPr>
                <a:t>4.</a:t>
              </a:r>
              <a:r>
                <a:rPr lang="zh-CN" altLang="en-US" sz="2800" b="1" kern="100">
                  <a:solidFill>
                    <a:srgbClr val="FF0000"/>
                  </a:solidFill>
                  <a:latin typeface="Times New Roman" panose="02020603050405020304" charset="0"/>
                  <a:ea typeface="宋体-简" panose="02010800040101010101" charset="-122"/>
                  <a:cs typeface="Times New Roman" panose="02020603050405020304" charset="0"/>
                  <a:sym typeface="+mn-ea"/>
                </a:rPr>
                <a:t>构造异构</a:t>
              </a:r>
              <a:r>
                <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rPr>
                <a:t>现象的书写</a:t>
              </a:r>
              <a:endPar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endParaRPr>
            </a:p>
          </p:txBody>
        </p:sp>
        <p:sp>
          <p:nvSpPr>
            <p:cNvPr id="131" name="AutoShape 117"/>
            <p:cNvSpPr/>
            <p:nvPr/>
          </p:nvSpPr>
          <p:spPr bwMode="auto">
            <a:xfrm>
              <a:off x="616" y="723"/>
              <a:ext cx="837" cy="631"/>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rPr>
                <a:t>	</a:t>
              </a:r>
              <a:endPar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endParaRPr>
            </a:p>
          </p:txBody>
        </p:sp>
      </p:grpSp>
      <p:sp>
        <p:nvSpPr>
          <p:cNvPr id="4" name="文本框 3"/>
          <p:cNvSpPr txBox="1"/>
          <p:nvPr/>
        </p:nvSpPr>
        <p:spPr>
          <a:xfrm>
            <a:off x="276225" y="1594485"/>
            <a:ext cx="5732145" cy="521970"/>
          </a:xfrm>
          <a:prstGeom prst="rect">
            <a:avLst/>
          </a:prstGeom>
          <a:noFill/>
          <a:ln w="9525">
            <a:noFill/>
          </a:ln>
        </p:spPr>
        <p:txBody>
          <a:bodyPr wrap="square" anchor="t">
            <a:spAutoFit/>
          </a:bodyPr>
          <a:lstStyle/>
          <a:p>
            <a:pPr>
              <a:spcBef>
                <a:spcPct val="50000"/>
              </a:spcBef>
            </a:pPr>
            <a:r>
              <a:rPr lang="zh-CN" altLang="en-US" sz="2800" b="1">
                <a:solidFill>
                  <a:schemeClr val="tx1"/>
                </a:solidFill>
                <a:latin typeface="Times New Roman" panose="02020603050405020304" charset="0"/>
                <a:ea typeface="宋体-简" panose="02010800040101010101" charset="-122"/>
                <a:cs typeface="Times New Roman" panose="02020603050405020304" charset="0"/>
              </a:rPr>
              <a:t>（</a:t>
            </a:r>
            <a:r>
              <a:rPr lang="en-US" altLang="zh-CN" sz="2800" b="1">
                <a:solidFill>
                  <a:schemeClr val="tx1"/>
                </a:solidFill>
                <a:latin typeface="Times New Roman" panose="02020603050405020304" charset="0"/>
                <a:ea typeface="宋体-简" panose="02010800040101010101" charset="-122"/>
                <a:cs typeface="Times New Roman" panose="02020603050405020304" charset="0"/>
              </a:rPr>
              <a:t>3</a:t>
            </a:r>
            <a:r>
              <a:rPr lang="zh-CN" altLang="en-US" sz="2800" b="1">
                <a:solidFill>
                  <a:schemeClr val="tx1"/>
                </a:solidFill>
                <a:latin typeface="Times New Roman" panose="02020603050405020304" charset="0"/>
                <a:ea typeface="宋体-简" panose="02010800040101010101" charset="-122"/>
                <a:cs typeface="Times New Roman" panose="02020603050405020304" charset="0"/>
              </a:rPr>
              <a:t>）官能团异构</a:t>
            </a:r>
            <a:endParaRPr lang="zh-CN" altLang="en-US" sz="2800" b="1">
              <a:solidFill>
                <a:schemeClr val="tx1"/>
              </a:solidFill>
              <a:latin typeface="Times New Roman" panose="02020603050405020304" charset="0"/>
              <a:ea typeface="宋体-简" panose="02010800040101010101" charset="-122"/>
              <a:cs typeface="Times New Roman" panose="02020603050405020304" charset="0"/>
            </a:endParaRPr>
          </a:p>
        </p:txBody>
      </p:sp>
      <p:sp>
        <p:nvSpPr>
          <p:cNvPr id="100368" name="文本框 100367"/>
          <p:cNvSpPr txBox="1"/>
          <p:nvPr/>
        </p:nvSpPr>
        <p:spPr>
          <a:xfrm>
            <a:off x="3164840" y="2116455"/>
            <a:ext cx="5199380" cy="521970"/>
          </a:xfrm>
          <a:prstGeom prst="rect">
            <a:avLst/>
          </a:prstGeom>
          <a:noFill/>
          <a:ln w="9525">
            <a:noFill/>
          </a:ln>
        </p:spPr>
        <p:txBody>
          <a:bodyPr wrap="square">
            <a:spAutoFit/>
          </a:bodyPr>
          <a:lstStyle/>
          <a:p>
            <a:pPr>
              <a:spcBef>
                <a:spcPct val="50000"/>
              </a:spcBef>
              <a:buClr>
                <a:schemeClr val="bg1"/>
              </a:buClr>
            </a:pPr>
            <a:r>
              <a:rPr lang="en-US" altLang="zh-CN" sz="2800">
                <a:solidFill>
                  <a:schemeClr val="tx1"/>
                </a:solidFill>
                <a:latin typeface="Times New Roman" panose="02020603050405020304" charset="0"/>
              </a:rPr>
              <a:t> C</a:t>
            </a:r>
            <a:r>
              <a:rPr lang="en-US" altLang="zh-CN" sz="2800" baseline="-25000">
                <a:solidFill>
                  <a:schemeClr val="tx1"/>
                </a:solidFill>
                <a:latin typeface="Times New Roman" panose="02020603050405020304" charset="0"/>
              </a:rPr>
              <a:t>n</a:t>
            </a:r>
            <a:r>
              <a:rPr lang="en-US" altLang="zh-CN" sz="2800">
                <a:solidFill>
                  <a:schemeClr val="tx1"/>
                </a:solidFill>
                <a:latin typeface="Times New Roman" panose="02020603050405020304" charset="0"/>
              </a:rPr>
              <a:t>H</a:t>
            </a:r>
            <a:r>
              <a:rPr lang="en-US" altLang="zh-CN" sz="2800" baseline="-25000">
                <a:solidFill>
                  <a:schemeClr val="tx1"/>
                </a:solidFill>
                <a:latin typeface="Times New Roman" panose="02020603050405020304" charset="0"/>
              </a:rPr>
              <a:t>2n</a:t>
            </a:r>
            <a:r>
              <a:rPr lang="en-US" altLang="zh-CN" sz="2800">
                <a:solidFill>
                  <a:schemeClr val="tx1"/>
                </a:solidFill>
                <a:latin typeface="Times New Roman" panose="02020603050405020304" charset="0"/>
              </a:rPr>
              <a:t>(n</a:t>
            </a:r>
            <a:r>
              <a:rPr lang="en-US" altLang="zh-CN" sz="2800">
                <a:solidFill>
                  <a:schemeClr val="tx1"/>
                </a:solidFill>
                <a:latin typeface="宋体" panose="02010600030101010101" pitchFamily="2" charset="-122"/>
              </a:rPr>
              <a:t>≥</a:t>
            </a:r>
            <a:r>
              <a:rPr lang="en-US" altLang="zh-CN" sz="2800">
                <a:solidFill>
                  <a:schemeClr val="tx1"/>
                </a:solidFill>
                <a:latin typeface="Times New Roman" panose="02020603050405020304" charset="0"/>
              </a:rPr>
              <a:t>3)          </a:t>
            </a:r>
            <a:r>
              <a:rPr lang="zh-CN" altLang="en-US" sz="2800">
                <a:solidFill>
                  <a:schemeClr val="tx1"/>
                </a:solidFill>
                <a:latin typeface="宋体" panose="02010600030101010101" pitchFamily="2" charset="-122"/>
              </a:rPr>
              <a:t>烯烃和环烷烃</a:t>
            </a:r>
            <a:r>
              <a:rPr lang="zh-CN" altLang="en-US" sz="2800">
                <a:solidFill>
                  <a:schemeClr val="tx1"/>
                </a:solidFill>
                <a:latin typeface="Times New Roman" panose="02020603050405020304" charset="0"/>
              </a:rPr>
              <a:t> </a:t>
            </a:r>
            <a:endParaRPr lang="zh-CN" altLang="en-US" sz="2800">
              <a:solidFill>
                <a:schemeClr val="tx1"/>
              </a:solidFill>
              <a:latin typeface="Times New Roman" panose="02020603050405020304" charset="0"/>
            </a:endParaRPr>
          </a:p>
        </p:txBody>
      </p:sp>
      <p:sp>
        <p:nvSpPr>
          <p:cNvPr id="100369" name="文本框 100368"/>
          <p:cNvSpPr txBox="1"/>
          <p:nvPr/>
        </p:nvSpPr>
        <p:spPr>
          <a:xfrm>
            <a:off x="3164840" y="3335655"/>
            <a:ext cx="6932295" cy="521970"/>
          </a:xfrm>
          <a:prstGeom prst="rect">
            <a:avLst/>
          </a:prstGeom>
          <a:noFill/>
          <a:ln w="9525">
            <a:noFill/>
          </a:ln>
        </p:spPr>
        <p:txBody>
          <a:bodyPr wrap="square">
            <a:spAutoFit/>
          </a:bodyPr>
          <a:lstStyle/>
          <a:p>
            <a:pPr>
              <a:spcBef>
                <a:spcPct val="50000"/>
              </a:spcBef>
              <a:buClr>
                <a:schemeClr val="bg1"/>
              </a:buClr>
            </a:pPr>
            <a:r>
              <a:rPr lang="en-US" altLang="zh-CN" sz="2800">
                <a:solidFill>
                  <a:schemeClr val="tx1"/>
                </a:solidFill>
                <a:latin typeface="Times New Roman" panose="02020603050405020304" charset="0"/>
              </a:rPr>
              <a:t>C</a:t>
            </a:r>
            <a:r>
              <a:rPr lang="en-US" altLang="zh-CN" sz="2800" baseline="-25000">
                <a:solidFill>
                  <a:schemeClr val="tx1"/>
                </a:solidFill>
                <a:latin typeface="Times New Roman" panose="02020603050405020304" charset="0"/>
              </a:rPr>
              <a:t>n</a:t>
            </a:r>
            <a:r>
              <a:rPr lang="en-US" altLang="zh-CN" sz="2800">
                <a:solidFill>
                  <a:schemeClr val="tx1"/>
                </a:solidFill>
                <a:latin typeface="Times New Roman" panose="02020603050405020304" charset="0"/>
              </a:rPr>
              <a:t>H</a:t>
            </a:r>
            <a:r>
              <a:rPr lang="en-US" altLang="zh-CN" sz="2800" baseline="-25000">
                <a:solidFill>
                  <a:schemeClr val="tx1"/>
                </a:solidFill>
                <a:latin typeface="Times New Roman" panose="02020603050405020304" charset="0"/>
              </a:rPr>
              <a:t>2n+2</a:t>
            </a:r>
            <a:r>
              <a:rPr lang="en-US" altLang="zh-CN" sz="2800">
                <a:solidFill>
                  <a:schemeClr val="tx1"/>
                </a:solidFill>
                <a:latin typeface="Times New Roman" panose="02020603050405020304" charset="0"/>
              </a:rPr>
              <a:t>O(n</a:t>
            </a:r>
            <a:r>
              <a:rPr lang="en-US" altLang="zh-CN" sz="2800">
                <a:solidFill>
                  <a:schemeClr val="tx1"/>
                </a:solidFill>
                <a:latin typeface="宋体" panose="02010600030101010101" pitchFamily="2" charset="-122"/>
              </a:rPr>
              <a:t>≥</a:t>
            </a:r>
            <a:r>
              <a:rPr lang="en-US" altLang="zh-CN" sz="2800">
                <a:solidFill>
                  <a:schemeClr val="tx1"/>
                </a:solidFill>
                <a:latin typeface="Times New Roman" panose="02020603050405020304" charset="0"/>
              </a:rPr>
              <a:t>3)    </a:t>
            </a:r>
            <a:r>
              <a:rPr lang="zh-CN" altLang="en-US" sz="2800">
                <a:solidFill>
                  <a:schemeClr val="tx1"/>
                </a:solidFill>
                <a:latin typeface="宋体" panose="02010600030101010101" pitchFamily="2" charset="-122"/>
              </a:rPr>
              <a:t>饱和一元醇和醚</a:t>
            </a:r>
            <a:r>
              <a:rPr lang="zh-CN" altLang="en-US" sz="2800">
                <a:solidFill>
                  <a:schemeClr val="tx1"/>
                </a:solidFill>
                <a:latin typeface="Times New Roman" panose="02020603050405020304" charset="0"/>
              </a:rPr>
              <a:t> </a:t>
            </a:r>
            <a:endParaRPr lang="zh-CN" altLang="en-US" sz="2800">
              <a:solidFill>
                <a:schemeClr val="tx1"/>
              </a:solidFill>
              <a:latin typeface="Times New Roman" panose="02020603050405020304" charset="0"/>
            </a:endParaRPr>
          </a:p>
        </p:txBody>
      </p:sp>
      <p:sp>
        <p:nvSpPr>
          <p:cNvPr id="100370" name="文本框 100369"/>
          <p:cNvSpPr txBox="1"/>
          <p:nvPr/>
        </p:nvSpPr>
        <p:spPr>
          <a:xfrm>
            <a:off x="3164840" y="2726055"/>
            <a:ext cx="7840345" cy="521970"/>
          </a:xfrm>
          <a:prstGeom prst="rect">
            <a:avLst/>
          </a:prstGeom>
          <a:noFill/>
          <a:ln w="9525">
            <a:noFill/>
          </a:ln>
        </p:spPr>
        <p:txBody>
          <a:bodyPr wrap="square">
            <a:spAutoFit/>
          </a:bodyPr>
          <a:lstStyle/>
          <a:p>
            <a:pPr>
              <a:spcBef>
                <a:spcPct val="50000"/>
              </a:spcBef>
              <a:buClr>
                <a:schemeClr val="bg1"/>
              </a:buClr>
            </a:pPr>
            <a:r>
              <a:rPr lang="en-US" altLang="zh-CN" sz="2800">
                <a:solidFill>
                  <a:schemeClr val="tx1"/>
                </a:solidFill>
                <a:latin typeface="Times New Roman" panose="02020603050405020304" charset="0"/>
              </a:rPr>
              <a:t>C</a:t>
            </a:r>
            <a:r>
              <a:rPr lang="en-US" altLang="zh-CN" sz="2800" baseline="-25000">
                <a:solidFill>
                  <a:schemeClr val="tx1"/>
                </a:solidFill>
                <a:latin typeface="Times New Roman" panose="02020603050405020304" charset="0"/>
              </a:rPr>
              <a:t>n</a:t>
            </a:r>
            <a:r>
              <a:rPr lang="en-US" altLang="zh-CN" sz="2800">
                <a:solidFill>
                  <a:schemeClr val="tx1"/>
                </a:solidFill>
                <a:latin typeface="Times New Roman" panose="02020603050405020304" charset="0"/>
              </a:rPr>
              <a:t>H</a:t>
            </a:r>
            <a:r>
              <a:rPr lang="en-US" altLang="zh-CN" sz="2800" baseline="-25000">
                <a:solidFill>
                  <a:schemeClr val="tx1"/>
                </a:solidFill>
                <a:latin typeface="Times New Roman" panose="02020603050405020304" charset="0"/>
              </a:rPr>
              <a:t>2n-2</a:t>
            </a:r>
            <a:r>
              <a:rPr lang="en-US" altLang="zh-CN" sz="2800">
                <a:solidFill>
                  <a:schemeClr val="tx1"/>
                </a:solidFill>
                <a:latin typeface="Times New Roman" panose="02020603050405020304" charset="0"/>
              </a:rPr>
              <a:t>(n </a:t>
            </a:r>
            <a:r>
              <a:rPr lang="en-US" altLang="zh-CN" sz="2800">
                <a:solidFill>
                  <a:schemeClr val="tx1"/>
                </a:solidFill>
                <a:latin typeface="宋体" panose="02010600030101010101" pitchFamily="2" charset="-122"/>
              </a:rPr>
              <a:t>≥</a:t>
            </a:r>
            <a:r>
              <a:rPr lang="en-US" altLang="zh-CN" sz="2800">
                <a:solidFill>
                  <a:schemeClr val="tx1"/>
                </a:solidFill>
                <a:latin typeface="Times New Roman" panose="02020603050405020304" charset="0"/>
              </a:rPr>
              <a:t>4)       </a:t>
            </a:r>
            <a:r>
              <a:rPr lang="zh-CN" altLang="en-US" sz="2800">
                <a:solidFill>
                  <a:schemeClr val="tx1"/>
                </a:solidFill>
                <a:latin typeface="宋体" panose="02010600030101010101" pitchFamily="2" charset="-122"/>
              </a:rPr>
              <a:t>炔烃、二烯烃和环烯烃</a:t>
            </a:r>
            <a:r>
              <a:rPr lang="zh-CN" altLang="en-US" sz="2800">
                <a:solidFill>
                  <a:schemeClr val="tx1"/>
                </a:solidFill>
                <a:latin typeface="Times New Roman" panose="02020603050405020304" charset="0"/>
              </a:rPr>
              <a:t> </a:t>
            </a:r>
            <a:endParaRPr lang="zh-CN" altLang="en-US" sz="2800">
              <a:solidFill>
                <a:schemeClr val="tx1"/>
              </a:solidFill>
              <a:latin typeface="Times New Roman" panose="02020603050405020304" charset="0"/>
            </a:endParaRPr>
          </a:p>
        </p:txBody>
      </p:sp>
      <p:sp>
        <p:nvSpPr>
          <p:cNvPr id="100371" name="文本框 100370"/>
          <p:cNvSpPr txBox="1"/>
          <p:nvPr/>
        </p:nvSpPr>
        <p:spPr>
          <a:xfrm>
            <a:off x="3164840" y="3945255"/>
            <a:ext cx="6271895" cy="521970"/>
          </a:xfrm>
          <a:prstGeom prst="rect">
            <a:avLst/>
          </a:prstGeom>
          <a:noFill/>
          <a:ln w="9525">
            <a:noFill/>
          </a:ln>
        </p:spPr>
        <p:txBody>
          <a:bodyPr wrap="square">
            <a:spAutoFit/>
          </a:bodyPr>
          <a:lstStyle/>
          <a:p>
            <a:pPr>
              <a:spcBef>
                <a:spcPct val="50000"/>
              </a:spcBef>
              <a:buClr>
                <a:schemeClr val="bg1"/>
              </a:buClr>
            </a:pPr>
            <a:r>
              <a:rPr lang="en-US" altLang="zh-CN" sz="2800">
                <a:solidFill>
                  <a:schemeClr val="tx1"/>
                </a:solidFill>
                <a:latin typeface="Times New Roman" panose="02020603050405020304" charset="0"/>
              </a:rPr>
              <a:t>C</a:t>
            </a:r>
            <a:r>
              <a:rPr lang="en-US" altLang="zh-CN" sz="2800" baseline="-25000">
                <a:solidFill>
                  <a:schemeClr val="tx1"/>
                </a:solidFill>
                <a:latin typeface="Times New Roman" panose="02020603050405020304" charset="0"/>
              </a:rPr>
              <a:t>n</a:t>
            </a:r>
            <a:r>
              <a:rPr lang="en-US" altLang="zh-CN" sz="2800">
                <a:solidFill>
                  <a:schemeClr val="tx1"/>
                </a:solidFill>
                <a:latin typeface="Times New Roman" panose="02020603050405020304" charset="0"/>
              </a:rPr>
              <a:t>H</a:t>
            </a:r>
            <a:r>
              <a:rPr lang="en-US" altLang="zh-CN" sz="2800" baseline="-25000">
                <a:solidFill>
                  <a:schemeClr val="tx1"/>
                </a:solidFill>
                <a:latin typeface="Times New Roman" panose="02020603050405020304" charset="0"/>
              </a:rPr>
              <a:t>2n</a:t>
            </a:r>
            <a:r>
              <a:rPr lang="en-US" altLang="zh-CN" sz="2800">
                <a:solidFill>
                  <a:schemeClr val="tx1"/>
                </a:solidFill>
                <a:latin typeface="Times New Roman" panose="02020603050405020304" charset="0"/>
              </a:rPr>
              <a:t>O(n≥3)      </a:t>
            </a:r>
            <a:r>
              <a:rPr lang="zh-CN" altLang="en-US" sz="2800">
                <a:solidFill>
                  <a:schemeClr val="tx1"/>
                </a:solidFill>
                <a:latin typeface="Times New Roman" panose="02020603050405020304" charset="0"/>
              </a:rPr>
              <a:t>饱和一元醛和酮、烯醇</a:t>
            </a:r>
            <a:endParaRPr lang="zh-CN" altLang="en-US" sz="2800">
              <a:solidFill>
                <a:schemeClr val="tx1"/>
              </a:solidFill>
              <a:latin typeface="Times New Roman" panose="02020603050405020304" charset="0"/>
            </a:endParaRPr>
          </a:p>
        </p:txBody>
      </p:sp>
      <p:sp>
        <p:nvSpPr>
          <p:cNvPr id="100372" name="文本框 100371"/>
          <p:cNvSpPr txBox="1"/>
          <p:nvPr/>
        </p:nvSpPr>
        <p:spPr>
          <a:xfrm>
            <a:off x="3164840" y="4631055"/>
            <a:ext cx="7675245" cy="521970"/>
          </a:xfrm>
          <a:prstGeom prst="rect">
            <a:avLst/>
          </a:prstGeom>
          <a:noFill/>
          <a:ln w="9525">
            <a:noFill/>
          </a:ln>
        </p:spPr>
        <p:txBody>
          <a:bodyPr wrap="square">
            <a:spAutoFit/>
          </a:bodyPr>
          <a:lstStyle/>
          <a:p>
            <a:pPr>
              <a:spcBef>
                <a:spcPct val="50000"/>
              </a:spcBef>
              <a:buClr>
                <a:schemeClr val="bg1"/>
              </a:buClr>
            </a:pPr>
            <a:r>
              <a:rPr lang="en-US" altLang="zh-CN" sz="2800">
                <a:solidFill>
                  <a:schemeClr val="tx1"/>
                </a:solidFill>
                <a:latin typeface="Times New Roman" panose="02020603050405020304" charset="0"/>
              </a:rPr>
              <a:t>C</a:t>
            </a:r>
            <a:r>
              <a:rPr lang="en-US" altLang="zh-CN" sz="2800" baseline="-25000">
                <a:solidFill>
                  <a:schemeClr val="tx1"/>
                </a:solidFill>
                <a:latin typeface="Times New Roman" panose="02020603050405020304" charset="0"/>
              </a:rPr>
              <a:t>n</a:t>
            </a:r>
            <a:r>
              <a:rPr lang="en-US" altLang="zh-CN" sz="2800">
                <a:solidFill>
                  <a:schemeClr val="tx1"/>
                </a:solidFill>
                <a:latin typeface="Times New Roman" panose="02020603050405020304" charset="0"/>
              </a:rPr>
              <a:t>H</a:t>
            </a:r>
            <a:r>
              <a:rPr lang="en-US" altLang="zh-CN" sz="2800" baseline="-25000">
                <a:solidFill>
                  <a:schemeClr val="tx1"/>
                </a:solidFill>
                <a:latin typeface="Times New Roman" panose="02020603050405020304" charset="0"/>
              </a:rPr>
              <a:t>2n</a:t>
            </a:r>
            <a:r>
              <a:rPr lang="en-US" altLang="zh-CN" sz="2800">
                <a:solidFill>
                  <a:schemeClr val="tx1"/>
                </a:solidFill>
                <a:latin typeface="Times New Roman" panose="02020603050405020304" charset="0"/>
              </a:rPr>
              <a:t>O</a:t>
            </a:r>
            <a:r>
              <a:rPr lang="en-US" altLang="zh-CN" sz="2800" baseline="-25000">
                <a:solidFill>
                  <a:schemeClr val="tx1"/>
                </a:solidFill>
                <a:latin typeface="Times New Roman" panose="02020603050405020304" charset="0"/>
              </a:rPr>
              <a:t>2</a:t>
            </a:r>
            <a:r>
              <a:rPr lang="en-US" altLang="zh-CN" sz="2800">
                <a:solidFill>
                  <a:schemeClr val="tx1"/>
                </a:solidFill>
                <a:latin typeface="Times New Roman" panose="02020603050405020304" charset="0"/>
              </a:rPr>
              <a:t>(n≥2)     </a:t>
            </a:r>
            <a:r>
              <a:rPr lang="zh-CN" altLang="en-US" sz="2800">
                <a:solidFill>
                  <a:schemeClr val="tx1"/>
                </a:solidFill>
                <a:latin typeface="Times New Roman" panose="02020603050405020304" charset="0"/>
              </a:rPr>
              <a:t>饱和一元羧酸、酯和羟基醛</a:t>
            </a:r>
            <a:endParaRPr lang="zh-CN" altLang="en-US" sz="2800">
              <a:solidFill>
                <a:schemeClr val="tx1"/>
              </a:solidFill>
              <a:latin typeface="Times New Roman" panose="02020603050405020304" charset="0"/>
            </a:endParaRPr>
          </a:p>
        </p:txBody>
      </p:sp>
      <p:sp>
        <p:nvSpPr>
          <p:cNvPr id="100373" name="文本框 100372"/>
          <p:cNvSpPr txBox="1"/>
          <p:nvPr/>
        </p:nvSpPr>
        <p:spPr>
          <a:xfrm>
            <a:off x="3164840" y="5240655"/>
            <a:ext cx="8500745" cy="521970"/>
          </a:xfrm>
          <a:prstGeom prst="rect">
            <a:avLst/>
          </a:prstGeom>
          <a:noFill/>
          <a:ln w="9525">
            <a:noFill/>
          </a:ln>
        </p:spPr>
        <p:txBody>
          <a:bodyPr wrap="square">
            <a:spAutoFit/>
          </a:bodyPr>
          <a:lstStyle/>
          <a:p>
            <a:pPr>
              <a:spcBef>
                <a:spcPct val="50000"/>
              </a:spcBef>
              <a:buClr>
                <a:schemeClr val="bg1"/>
              </a:buClr>
            </a:pPr>
            <a:r>
              <a:rPr lang="en-US" altLang="zh-CN" sz="2800">
                <a:solidFill>
                  <a:schemeClr val="tx1"/>
                </a:solidFill>
                <a:latin typeface="Times New Roman" panose="02020603050405020304" charset="0"/>
              </a:rPr>
              <a:t>C</a:t>
            </a:r>
            <a:r>
              <a:rPr lang="en-US" altLang="zh-CN" sz="2800" baseline="-25000">
                <a:solidFill>
                  <a:schemeClr val="tx1"/>
                </a:solidFill>
                <a:latin typeface="Times New Roman" panose="02020603050405020304" charset="0"/>
              </a:rPr>
              <a:t>n</a:t>
            </a:r>
            <a:r>
              <a:rPr lang="en-US" altLang="zh-CN" sz="2800">
                <a:solidFill>
                  <a:schemeClr val="tx1"/>
                </a:solidFill>
                <a:latin typeface="Times New Roman" panose="02020603050405020304" charset="0"/>
              </a:rPr>
              <a:t>H</a:t>
            </a:r>
            <a:r>
              <a:rPr lang="en-US" altLang="zh-CN" sz="2800" baseline="-25000">
                <a:solidFill>
                  <a:schemeClr val="tx1"/>
                </a:solidFill>
                <a:latin typeface="Times New Roman" panose="02020603050405020304" charset="0"/>
              </a:rPr>
              <a:t>2n-6</a:t>
            </a:r>
            <a:r>
              <a:rPr lang="en-US" altLang="zh-CN" sz="2800">
                <a:solidFill>
                  <a:schemeClr val="tx1"/>
                </a:solidFill>
                <a:latin typeface="Times New Roman" panose="02020603050405020304" charset="0"/>
              </a:rPr>
              <a:t>O(n</a:t>
            </a:r>
            <a:r>
              <a:rPr lang="en-US" altLang="zh-CN" sz="2800">
                <a:solidFill>
                  <a:schemeClr val="tx1"/>
                </a:solidFill>
                <a:latin typeface="宋体" panose="02010600030101010101" pitchFamily="2" charset="-122"/>
              </a:rPr>
              <a:t>≥</a:t>
            </a:r>
            <a:r>
              <a:rPr lang="en-US" altLang="zh-CN" sz="2800">
                <a:solidFill>
                  <a:schemeClr val="tx1"/>
                </a:solidFill>
                <a:latin typeface="Times New Roman" panose="02020603050405020304" charset="0"/>
              </a:rPr>
              <a:t>7)      </a:t>
            </a:r>
            <a:r>
              <a:rPr lang="zh-CN" altLang="en-US" sz="2800">
                <a:solidFill>
                  <a:schemeClr val="tx1"/>
                </a:solidFill>
                <a:latin typeface="宋体" panose="02010600030101010101" pitchFamily="2" charset="-122"/>
              </a:rPr>
              <a:t>苯酚的同系物、芳香醇和芳香醚</a:t>
            </a:r>
            <a:r>
              <a:rPr lang="zh-CN" altLang="en-US" sz="2800">
                <a:solidFill>
                  <a:schemeClr val="tx1"/>
                </a:solidFill>
                <a:latin typeface="Times New Roman" panose="02020603050405020304" charset="0"/>
              </a:rPr>
              <a:t> </a:t>
            </a:r>
            <a:endParaRPr lang="zh-CN" altLang="en-US" sz="2800">
              <a:solidFill>
                <a:schemeClr val="tx1"/>
              </a:solidFill>
              <a:latin typeface="Times New Roman" panose="02020603050405020304" charset="0"/>
            </a:endParaRPr>
          </a:p>
        </p:txBody>
      </p:sp>
      <p:sp>
        <p:nvSpPr>
          <p:cNvPr id="100374" name="文本框 100373"/>
          <p:cNvSpPr txBox="1"/>
          <p:nvPr/>
        </p:nvSpPr>
        <p:spPr>
          <a:xfrm>
            <a:off x="3164840" y="5850255"/>
            <a:ext cx="8005445" cy="521970"/>
          </a:xfrm>
          <a:prstGeom prst="rect">
            <a:avLst/>
          </a:prstGeom>
          <a:noFill/>
          <a:ln w="9525">
            <a:noFill/>
          </a:ln>
        </p:spPr>
        <p:txBody>
          <a:bodyPr wrap="square">
            <a:spAutoFit/>
          </a:bodyPr>
          <a:lstStyle/>
          <a:p>
            <a:pPr>
              <a:spcBef>
                <a:spcPct val="50000"/>
              </a:spcBef>
              <a:buClr>
                <a:schemeClr val="bg1"/>
              </a:buClr>
            </a:pPr>
            <a:r>
              <a:rPr lang="en-US" altLang="zh-CN" sz="2800">
                <a:solidFill>
                  <a:schemeClr val="tx1"/>
                </a:solidFill>
                <a:latin typeface="Times New Roman" panose="02020603050405020304" charset="0"/>
              </a:rPr>
              <a:t>C</a:t>
            </a:r>
            <a:r>
              <a:rPr lang="en-US" altLang="zh-CN" sz="2800" baseline="-25000">
                <a:solidFill>
                  <a:schemeClr val="tx1"/>
                </a:solidFill>
                <a:latin typeface="Times New Roman" panose="02020603050405020304" charset="0"/>
              </a:rPr>
              <a:t>n</a:t>
            </a:r>
            <a:r>
              <a:rPr lang="en-US" altLang="zh-CN" sz="2800">
                <a:solidFill>
                  <a:schemeClr val="tx1"/>
                </a:solidFill>
                <a:latin typeface="Times New Roman" panose="02020603050405020304" charset="0"/>
              </a:rPr>
              <a:t>H</a:t>
            </a:r>
            <a:r>
              <a:rPr lang="en-US" altLang="zh-CN" sz="2800" baseline="-25000">
                <a:solidFill>
                  <a:schemeClr val="tx1"/>
                </a:solidFill>
                <a:latin typeface="Times New Roman" panose="02020603050405020304" charset="0"/>
              </a:rPr>
              <a:t>2n+1</a:t>
            </a:r>
            <a:r>
              <a:rPr lang="en-US" altLang="zh-CN" sz="2800">
                <a:solidFill>
                  <a:schemeClr val="tx1"/>
                </a:solidFill>
                <a:latin typeface="Times New Roman" panose="02020603050405020304" charset="0"/>
              </a:rPr>
              <a:t>NO</a:t>
            </a:r>
            <a:r>
              <a:rPr lang="en-US" altLang="zh-CN" sz="2800" baseline="-25000">
                <a:solidFill>
                  <a:schemeClr val="tx1"/>
                </a:solidFill>
                <a:latin typeface="Times New Roman" panose="02020603050405020304" charset="0"/>
              </a:rPr>
              <a:t>2</a:t>
            </a:r>
            <a:r>
              <a:rPr lang="en-US" altLang="zh-CN" sz="2800">
                <a:solidFill>
                  <a:schemeClr val="tx1"/>
                </a:solidFill>
                <a:latin typeface="Times New Roman" panose="02020603050405020304" charset="0"/>
              </a:rPr>
              <a:t>(n≥2)   </a:t>
            </a:r>
            <a:r>
              <a:rPr lang="zh-CN" altLang="en-US" sz="2800">
                <a:solidFill>
                  <a:schemeClr val="tx1"/>
                </a:solidFill>
                <a:latin typeface="Times New Roman" panose="02020603050405020304" charset="0"/>
              </a:rPr>
              <a:t>氨基酸和硝基化合物</a:t>
            </a:r>
            <a:endParaRPr lang="zh-CN" altLang="en-US" sz="2800">
              <a:solidFill>
                <a:schemeClr val="tx1"/>
              </a:solidFill>
              <a:latin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100368"/>
                                        </p:tgtEl>
                                        <p:attrNameLst>
                                          <p:attrName>style.visibility</p:attrName>
                                        </p:attrNameLst>
                                      </p:cBhvr>
                                      <p:to>
                                        <p:strVal val="visible"/>
                                      </p:to>
                                    </p:set>
                                    <p:anim calcmode="lin" valueType="num">
                                      <p:cBhvr additive="base">
                                        <p:cTn id="17" dur="500" fill="hold"/>
                                        <p:tgtEl>
                                          <p:spTgt spid="100368"/>
                                        </p:tgtEl>
                                        <p:attrNameLst>
                                          <p:attrName>ppt_x</p:attrName>
                                        </p:attrNameLst>
                                      </p:cBhvr>
                                      <p:tavLst>
                                        <p:tav tm="0">
                                          <p:val>
                                            <p:strVal val="1+#ppt_w/2"/>
                                          </p:val>
                                        </p:tav>
                                        <p:tav tm="100000">
                                          <p:val>
                                            <p:strVal val="#ppt_x"/>
                                          </p:val>
                                        </p:tav>
                                      </p:tavLst>
                                    </p:anim>
                                    <p:anim calcmode="lin" valueType="num">
                                      <p:cBhvr additive="base">
                                        <p:cTn id="18" dur="500" fill="hold"/>
                                        <p:tgtEl>
                                          <p:spTgt spid="100368"/>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100370"/>
                                        </p:tgtEl>
                                        <p:attrNameLst>
                                          <p:attrName>style.visibility</p:attrName>
                                        </p:attrNameLst>
                                      </p:cBhvr>
                                      <p:to>
                                        <p:strVal val="visible"/>
                                      </p:to>
                                    </p:set>
                                    <p:anim calcmode="lin" valueType="num">
                                      <p:cBhvr additive="base">
                                        <p:cTn id="23" dur="500" fill="hold"/>
                                        <p:tgtEl>
                                          <p:spTgt spid="100370"/>
                                        </p:tgtEl>
                                        <p:attrNameLst>
                                          <p:attrName>ppt_x</p:attrName>
                                        </p:attrNameLst>
                                      </p:cBhvr>
                                      <p:tavLst>
                                        <p:tav tm="0">
                                          <p:val>
                                            <p:strVal val="1+#ppt_w/2"/>
                                          </p:val>
                                        </p:tav>
                                        <p:tav tm="100000">
                                          <p:val>
                                            <p:strVal val="#ppt_x"/>
                                          </p:val>
                                        </p:tav>
                                      </p:tavLst>
                                    </p:anim>
                                    <p:anim calcmode="lin" valueType="num">
                                      <p:cBhvr additive="base">
                                        <p:cTn id="24" dur="500" fill="hold"/>
                                        <p:tgtEl>
                                          <p:spTgt spid="100370"/>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100369"/>
                                        </p:tgtEl>
                                        <p:attrNameLst>
                                          <p:attrName>style.visibility</p:attrName>
                                        </p:attrNameLst>
                                      </p:cBhvr>
                                      <p:to>
                                        <p:strVal val="visible"/>
                                      </p:to>
                                    </p:set>
                                    <p:anim calcmode="lin" valueType="num">
                                      <p:cBhvr additive="base">
                                        <p:cTn id="29" dur="500" fill="hold"/>
                                        <p:tgtEl>
                                          <p:spTgt spid="100369"/>
                                        </p:tgtEl>
                                        <p:attrNameLst>
                                          <p:attrName>ppt_x</p:attrName>
                                        </p:attrNameLst>
                                      </p:cBhvr>
                                      <p:tavLst>
                                        <p:tav tm="0">
                                          <p:val>
                                            <p:strVal val="1+#ppt_w/2"/>
                                          </p:val>
                                        </p:tav>
                                        <p:tav tm="100000">
                                          <p:val>
                                            <p:strVal val="#ppt_x"/>
                                          </p:val>
                                        </p:tav>
                                      </p:tavLst>
                                    </p:anim>
                                    <p:anim calcmode="lin" valueType="num">
                                      <p:cBhvr additive="base">
                                        <p:cTn id="30" dur="500" fill="hold"/>
                                        <p:tgtEl>
                                          <p:spTgt spid="100369"/>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100371"/>
                                        </p:tgtEl>
                                        <p:attrNameLst>
                                          <p:attrName>style.visibility</p:attrName>
                                        </p:attrNameLst>
                                      </p:cBhvr>
                                      <p:to>
                                        <p:strVal val="visible"/>
                                      </p:to>
                                    </p:set>
                                    <p:animEffect transition="in" filter="dissolve">
                                      <p:cBhvr>
                                        <p:cTn id="35" dur="500"/>
                                        <p:tgtEl>
                                          <p:spTgt spid="100371"/>
                                        </p:tgtEl>
                                      </p:cBhvr>
                                    </p:animEffect>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100372"/>
                                        </p:tgtEl>
                                        <p:attrNameLst>
                                          <p:attrName>style.visibility</p:attrName>
                                        </p:attrNameLst>
                                      </p:cBhvr>
                                      <p:to>
                                        <p:strVal val="visible"/>
                                      </p:to>
                                    </p:set>
                                    <p:animEffect transition="in" filter="dissolve">
                                      <p:cBhvr>
                                        <p:cTn id="40" dur="500"/>
                                        <p:tgtEl>
                                          <p:spTgt spid="100372"/>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grpId="0" nodeType="clickEffect">
                                  <p:stCondLst>
                                    <p:cond delay="0"/>
                                  </p:stCondLst>
                                  <p:childTnLst>
                                    <p:set>
                                      <p:cBhvr>
                                        <p:cTn id="44" dur="1" fill="hold">
                                          <p:stCondLst>
                                            <p:cond delay="0"/>
                                          </p:stCondLst>
                                        </p:cTn>
                                        <p:tgtEl>
                                          <p:spTgt spid="100373"/>
                                        </p:tgtEl>
                                        <p:attrNameLst>
                                          <p:attrName>style.visibility</p:attrName>
                                        </p:attrNameLst>
                                      </p:cBhvr>
                                      <p:to>
                                        <p:strVal val="visible"/>
                                      </p:to>
                                    </p:set>
                                    <p:animEffect transition="in" filter="dissolve">
                                      <p:cBhvr>
                                        <p:cTn id="45" dur="500"/>
                                        <p:tgtEl>
                                          <p:spTgt spid="100373"/>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grpId="0" nodeType="clickEffect">
                                  <p:stCondLst>
                                    <p:cond delay="0"/>
                                  </p:stCondLst>
                                  <p:childTnLst>
                                    <p:set>
                                      <p:cBhvr>
                                        <p:cTn id="49" dur="1" fill="hold">
                                          <p:stCondLst>
                                            <p:cond delay="0"/>
                                          </p:stCondLst>
                                        </p:cTn>
                                        <p:tgtEl>
                                          <p:spTgt spid="100374"/>
                                        </p:tgtEl>
                                        <p:attrNameLst>
                                          <p:attrName>style.visibility</p:attrName>
                                        </p:attrNameLst>
                                      </p:cBhvr>
                                      <p:to>
                                        <p:strVal val="visible"/>
                                      </p:to>
                                    </p:set>
                                    <p:animEffect transition="in" filter="dissolve">
                                      <p:cBhvr>
                                        <p:cTn id="50" dur="500"/>
                                        <p:tgtEl>
                                          <p:spTgt spid="1003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0368" grpId="0"/>
      <p:bldP spid="100369" grpId="0"/>
      <p:bldP spid="100370" grpId="0"/>
      <p:bldP spid="100371" grpId="0"/>
      <p:bldP spid="100372" grpId="0"/>
      <p:bldP spid="100373" grpId="0"/>
      <p:bldP spid="10037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pic>
        <p:nvPicPr>
          <p:cNvPr id="10" name="Picture 2"/>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5583327" y="2441356"/>
            <a:ext cx="1265137" cy="88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3"/>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2361688" y="3400595"/>
            <a:ext cx="1850573" cy="90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4"/>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4477449" y="3409668"/>
            <a:ext cx="1719719" cy="890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5"/>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6505787" y="3427968"/>
            <a:ext cx="1534228" cy="87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6"/>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8360025" y="2828193"/>
            <a:ext cx="1201401" cy="1456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7"/>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4104095" y="5488650"/>
            <a:ext cx="1854417" cy="927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4411345" y="1020445"/>
            <a:ext cx="8107680" cy="491490"/>
          </a:xfrm>
          <a:prstGeom prst="rect">
            <a:avLst/>
          </a:prstGeom>
          <a:noFill/>
        </p:spPr>
        <p:txBody>
          <a:bodyPr wrap="none" rtlCol="0">
            <a:spAutoFit/>
          </a:bodyPr>
          <a:lstStyle/>
          <a:p>
            <a:pPr algn="l"/>
            <a:r>
              <a:rPr lang="zh-CN" altLang="zh-CN" sz="2600" kern="100">
                <a:latin typeface="Times New Roman" panose="02020603050405020304" charset="0"/>
                <a:ea typeface="微软雅黑" panose="020B0503020204020204" charset="-122"/>
                <a:cs typeface="Times New Roman" panose="02020603050405020304" charset="0"/>
                <a:sym typeface="+mn-ea"/>
              </a:rPr>
              <a:t>一般按碳链异构</a:t>
            </a:r>
            <a:r>
              <a:rPr lang="en-US" altLang="zh-CN" sz="2600" kern="100">
                <a:latin typeface="宋体" panose="02010600030101010101" pitchFamily="2" charset="-122"/>
                <a:ea typeface="微软雅黑" panose="020B0503020204020204" charset="-122"/>
                <a:cs typeface="Times New Roman" panose="02020603050405020304" charset="0"/>
                <a:sym typeface="+mn-ea"/>
              </a:rPr>
              <a:t>→</a:t>
            </a:r>
            <a:r>
              <a:rPr lang="zh-CN" altLang="zh-CN" sz="2600" kern="100">
                <a:latin typeface="Times New Roman" panose="02020603050405020304" charset="0"/>
                <a:ea typeface="微软雅黑" panose="020B0503020204020204" charset="-122"/>
                <a:cs typeface="Times New Roman" panose="02020603050405020304" charset="0"/>
                <a:sym typeface="+mn-ea"/>
              </a:rPr>
              <a:t>位置异构</a:t>
            </a:r>
            <a:r>
              <a:rPr lang="en-US" altLang="zh-CN" sz="2600" kern="100">
                <a:latin typeface="宋体" panose="02010600030101010101" pitchFamily="2" charset="-122"/>
                <a:ea typeface="微软雅黑" panose="020B0503020204020204" charset="-122"/>
                <a:cs typeface="Times New Roman" panose="02020603050405020304" charset="0"/>
                <a:sym typeface="+mn-ea"/>
              </a:rPr>
              <a:t>→</a:t>
            </a:r>
            <a:r>
              <a:rPr lang="zh-CN" altLang="zh-CN" sz="2600" kern="100">
                <a:latin typeface="Times New Roman" panose="02020603050405020304" charset="0"/>
                <a:ea typeface="微软雅黑" panose="020B0503020204020204" charset="-122"/>
                <a:cs typeface="Times New Roman" panose="02020603050405020304" charset="0"/>
                <a:sym typeface="+mn-ea"/>
              </a:rPr>
              <a:t>官能团异构的顺序书写。</a:t>
            </a:r>
            <a:endParaRPr lang="zh-CN" altLang="zh-CN" sz="1050" kern="100">
              <a:latin typeface="宋体" panose="02010600030101010101" pitchFamily="2" charset="-122"/>
              <a:ea typeface="宋体" panose="02010600030101010101" pitchFamily="2" charset="-122"/>
              <a:cs typeface="Courier New" panose="02070309020205020404" pitchFamily="49" charset="0"/>
            </a:endParaRPr>
          </a:p>
        </p:txBody>
      </p:sp>
      <p:sp>
        <p:nvSpPr>
          <p:cNvPr id="4" name="文本框 3"/>
          <p:cNvSpPr txBox="1"/>
          <p:nvPr/>
        </p:nvSpPr>
        <p:spPr>
          <a:xfrm>
            <a:off x="99060" y="1511935"/>
            <a:ext cx="6375400" cy="691515"/>
          </a:xfrm>
          <a:prstGeom prst="rect">
            <a:avLst/>
          </a:prstGeom>
          <a:noFill/>
        </p:spPr>
        <p:txBody>
          <a:bodyPr wrap="none" rtlCol="0">
            <a:spAutoFit/>
          </a:bodyPr>
          <a:lstStyle/>
          <a:p>
            <a:pPr algn="l">
              <a:lnSpc>
                <a:spcPct val="150000"/>
              </a:lnSpc>
              <a:spcAft>
                <a:spcPct val="0"/>
              </a:spcAft>
              <a:tabLst>
                <a:tab pos="2340610" algn="l"/>
              </a:tabLst>
            </a:pPr>
            <a:r>
              <a:rPr lang="zh-CN" altLang="zh-CN" sz="2600" kern="100">
                <a:latin typeface="Times New Roman" panose="02020603050405020304" charset="0"/>
                <a:ea typeface="微软雅黑" panose="020B0503020204020204" charset="-122"/>
                <a:cs typeface="Times New Roman" panose="02020603050405020304" charset="0"/>
                <a:sym typeface="+mn-ea"/>
              </a:rPr>
              <a:t>例：</a:t>
            </a:r>
            <a:r>
              <a:rPr lang="en-US" altLang="zh-CN" sz="2600" kern="100">
                <a:latin typeface="Times New Roman" panose="02020603050405020304" charset="0"/>
                <a:ea typeface="微软雅黑" panose="020B0503020204020204" charset="-122"/>
                <a:cs typeface="Courier New" panose="02070309020205020404" pitchFamily="49" charset="0"/>
                <a:sym typeface="+mn-ea"/>
              </a:rPr>
              <a:t>(</a:t>
            </a:r>
            <a:r>
              <a:rPr lang="zh-CN" altLang="zh-CN" sz="2600" kern="100">
                <a:latin typeface="Times New Roman" panose="02020603050405020304" charset="0"/>
                <a:ea typeface="微软雅黑" panose="020B0503020204020204" charset="-122"/>
                <a:cs typeface="Times New Roman" panose="02020603050405020304" charset="0"/>
                <a:sym typeface="+mn-ea"/>
              </a:rPr>
              <a:t>以</a:t>
            </a:r>
            <a:r>
              <a:rPr lang="en-US" altLang="zh-CN" sz="2600" kern="100">
                <a:latin typeface="Times New Roman" panose="02020603050405020304" charset="0"/>
                <a:ea typeface="微软雅黑" panose="020B0503020204020204" charset="-122"/>
                <a:cs typeface="Courier New" panose="02070309020205020404" pitchFamily="49" charset="0"/>
                <a:sym typeface="+mn-ea"/>
              </a:rPr>
              <a:t>C</a:t>
            </a:r>
            <a:r>
              <a:rPr lang="en-US" altLang="zh-CN" sz="2600" kern="100" baseline="-25000">
                <a:latin typeface="Times New Roman" panose="02020603050405020304" charset="0"/>
                <a:ea typeface="微软雅黑" panose="020B0503020204020204" charset="-122"/>
                <a:cs typeface="Courier New" panose="02070309020205020404" pitchFamily="49" charset="0"/>
                <a:sym typeface="+mn-ea"/>
              </a:rPr>
              <a:t>4</a:t>
            </a:r>
            <a:r>
              <a:rPr lang="en-US" altLang="zh-CN" sz="2600" kern="100">
                <a:latin typeface="Times New Roman" panose="02020603050405020304" charset="0"/>
                <a:ea typeface="微软雅黑" panose="020B0503020204020204" charset="-122"/>
                <a:cs typeface="Courier New" panose="02070309020205020404" pitchFamily="49" charset="0"/>
                <a:sym typeface="+mn-ea"/>
              </a:rPr>
              <a:t>H</a:t>
            </a:r>
            <a:r>
              <a:rPr lang="en-US" altLang="zh-CN" sz="2600" kern="100" baseline="-25000">
                <a:latin typeface="Times New Roman" panose="02020603050405020304" charset="0"/>
                <a:ea typeface="微软雅黑" panose="020B0503020204020204" charset="-122"/>
                <a:cs typeface="Courier New" panose="02070309020205020404" pitchFamily="49" charset="0"/>
                <a:sym typeface="+mn-ea"/>
              </a:rPr>
              <a:t>10</a:t>
            </a:r>
            <a:r>
              <a:rPr lang="en-US" altLang="zh-CN" sz="2600" kern="100">
                <a:latin typeface="Times New Roman" panose="02020603050405020304" charset="0"/>
                <a:ea typeface="微软雅黑" panose="020B0503020204020204" charset="-122"/>
                <a:cs typeface="Courier New" panose="02070309020205020404" pitchFamily="49" charset="0"/>
                <a:sym typeface="+mn-ea"/>
              </a:rPr>
              <a:t>O</a:t>
            </a:r>
            <a:r>
              <a:rPr lang="zh-CN" altLang="zh-CN" sz="2600" kern="100">
                <a:latin typeface="Times New Roman" panose="02020603050405020304" charset="0"/>
                <a:ea typeface="微软雅黑" panose="020B0503020204020204" charset="-122"/>
                <a:cs typeface="Times New Roman" panose="02020603050405020304" charset="0"/>
                <a:sym typeface="+mn-ea"/>
              </a:rPr>
              <a:t>为例且只写出骨架与官能团</a:t>
            </a:r>
            <a:r>
              <a:rPr lang="en-US" altLang="zh-CN" sz="2600" kern="100">
                <a:latin typeface="Times New Roman" panose="02020603050405020304" charset="0"/>
                <a:ea typeface="微软雅黑" panose="020B0503020204020204" charset="-122"/>
                <a:cs typeface="Courier New" panose="02070309020205020404" pitchFamily="49" charset="0"/>
                <a:sym typeface="+mn-ea"/>
              </a:rPr>
              <a:t>)</a:t>
            </a:r>
            <a:endParaRPr lang="zh-CN" altLang="zh-CN" sz="1050" kern="100">
              <a:latin typeface="宋体" panose="02010600030101010101" pitchFamily="2" charset="-122"/>
              <a:ea typeface="宋体" panose="02010600030101010101" pitchFamily="2" charset="-122"/>
              <a:cs typeface="Courier New" panose="02070309020205020404" pitchFamily="49" charset="0"/>
            </a:endParaRPr>
          </a:p>
        </p:txBody>
      </p:sp>
      <p:sp>
        <p:nvSpPr>
          <p:cNvPr id="5" name="文本框 4"/>
          <p:cNvSpPr txBox="1"/>
          <p:nvPr/>
        </p:nvSpPr>
        <p:spPr>
          <a:xfrm>
            <a:off x="361950" y="2441575"/>
            <a:ext cx="2119630" cy="491490"/>
          </a:xfrm>
          <a:prstGeom prst="rect">
            <a:avLst/>
          </a:prstGeom>
          <a:noFill/>
        </p:spPr>
        <p:txBody>
          <a:bodyPr wrap="none" rtlCol="0">
            <a:spAutoFit/>
          </a:bodyPr>
          <a:lstStyle/>
          <a:p>
            <a:pPr algn="l"/>
            <a:r>
              <a:rPr lang="en-US" altLang="zh-CN" sz="2600" kern="100">
                <a:latin typeface="宋体" panose="02010600030101010101" pitchFamily="2" charset="-122"/>
                <a:ea typeface="微软雅黑" panose="020B0503020204020204" charset="-122"/>
                <a:cs typeface="Times New Roman" panose="02020603050405020304" charset="0"/>
                <a:sym typeface="+mn-ea"/>
              </a:rPr>
              <a:t>①</a:t>
            </a:r>
            <a:r>
              <a:rPr lang="zh-CN" altLang="zh-CN" sz="2600" kern="100">
                <a:latin typeface="Times New Roman" panose="02020603050405020304" charset="0"/>
                <a:ea typeface="微软雅黑" panose="020B0503020204020204" charset="-122"/>
                <a:cs typeface="Times New Roman" panose="02020603050405020304" charset="0"/>
                <a:sym typeface="+mn-ea"/>
              </a:rPr>
              <a:t>碳链异构</a:t>
            </a:r>
            <a:r>
              <a:rPr lang="en-US" altLang="zh-CN" sz="2600" kern="100">
                <a:latin typeface="Cambria Math" panose="02040503050406030204" pitchFamily="18" charset="0"/>
                <a:ea typeface="微软雅黑" panose="020B0503020204020204" charset="-122"/>
                <a:cs typeface="Cambria Math" panose="02040503050406030204" pitchFamily="18" charset="0"/>
                <a:sym typeface="+mn-ea"/>
              </a:rPr>
              <a:t>⇒</a:t>
            </a:r>
            <a:endParaRPr lang="zh-CN" altLang="zh-CN" sz="1050" kern="100">
              <a:latin typeface="宋体" panose="02010600030101010101" pitchFamily="2" charset="-122"/>
              <a:ea typeface="宋体" panose="02010600030101010101" pitchFamily="2" charset="-122"/>
              <a:cs typeface="Courier New" panose="02070309020205020404" pitchFamily="49" charset="0"/>
            </a:endParaRPr>
          </a:p>
        </p:txBody>
      </p:sp>
      <p:sp>
        <p:nvSpPr>
          <p:cNvPr id="6" name="文本框 5"/>
          <p:cNvSpPr txBox="1"/>
          <p:nvPr/>
        </p:nvSpPr>
        <p:spPr>
          <a:xfrm>
            <a:off x="2422525" y="2441575"/>
            <a:ext cx="2054860" cy="491490"/>
          </a:xfrm>
          <a:prstGeom prst="rect">
            <a:avLst/>
          </a:prstGeom>
          <a:noFill/>
        </p:spPr>
        <p:txBody>
          <a:bodyPr wrap="none" rtlCol="0">
            <a:spAutoFit/>
          </a:bodyPr>
          <a:lstStyle/>
          <a:p>
            <a:pPr algn="l"/>
            <a:r>
              <a:rPr lang="en-US" altLang="zh-CN" sz="2600" kern="100">
                <a:latin typeface="Times New Roman" panose="02020603050405020304" charset="0"/>
                <a:ea typeface="微软雅黑" panose="020B0503020204020204" charset="-122"/>
                <a:cs typeface="Courier New" panose="02070309020205020404" pitchFamily="49" charset="0"/>
                <a:sym typeface="+mn-ea"/>
              </a:rPr>
              <a:t>C—C—C—C</a:t>
            </a:r>
            <a:endParaRPr lang="zh-CN" altLang="zh-CN" sz="1050" kern="100">
              <a:latin typeface="宋体" panose="02010600030101010101" pitchFamily="2" charset="-122"/>
              <a:ea typeface="宋体" panose="02010600030101010101" pitchFamily="2" charset="-122"/>
              <a:cs typeface="Courier New" panose="02070309020205020404" pitchFamily="49" charset="0"/>
            </a:endParaRPr>
          </a:p>
        </p:txBody>
      </p:sp>
      <p:sp>
        <p:nvSpPr>
          <p:cNvPr id="7" name="文本框 6"/>
          <p:cNvSpPr txBox="1"/>
          <p:nvPr/>
        </p:nvSpPr>
        <p:spPr>
          <a:xfrm>
            <a:off x="321310" y="3327400"/>
            <a:ext cx="2200910" cy="491490"/>
          </a:xfrm>
          <a:prstGeom prst="rect">
            <a:avLst/>
          </a:prstGeom>
          <a:noFill/>
        </p:spPr>
        <p:txBody>
          <a:bodyPr wrap="none" rtlCol="0">
            <a:spAutoFit/>
          </a:bodyPr>
          <a:lstStyle/>
          <a:p>
            <a:pPr algn="l"/>
            <a:r>
              <a:rPr lang="en-US" altLang="zh-CN" sz="2600" kern="100" smtClean="0">
                <a:latin typeface="宋体" panose="02010600030101010101" pitchFamily="2" charset="-122"/>
                <a:ea typeface="微软雅黑" panose="020B0503020204020204" charset="-122"/>
                <a:cs typeface="Times New Roman" panose="02020603050405020304" charset="0"/>
                <a:sym typeface="+mn-ea"/>
              </a:rPr>
              <a:t>②</a:t>
            </a:r>
            <a:r>
              <a:rPr lang="zh-CN" altLang="zh-CN" sz="2600" kern="100">
                <a:latin typeface="Times New Roman" panose="02020603050405020304" charset="0"/>
                <a:ea typeface="微软雅黑" panose="020B0503020204020204" charset="-122"/>
                <a:cs typeface="Times New Roman" panose="02020603050405020304" charset="0"/>
                <a:sym typeface="+mn-ea"/>
              </a:rPr>
              <a:t>位置异构</a:t>
            </a:r>
            <a:r>
              <a:rPr lang="en-US" altLang="zh-CN" sz="2600" kern="100">
                <a:latin typeface="Cambria Math" panose="02040503050406030204" pitchFamily="18" charset="0"/>
                <a:ea typeface="微软雅黑" panose="020B0503020204020204" charset="-122"/>
                <a:cs typeface="Cambria Math" panose="02040503050406030204" pitchFamily="18" charset="0"/>
                <a:sym typeface="+mn-ea"/>
              </a:rPr>
              <a:t>⇒</a:t>
            </a:r>
            <a:r>
              <a:rPr lang="en-US" altLang="zh-CN" sz="2600" kern="100">
                <a:latin typeface="宋体" panose="02010600030101010101" pitchFamily="2" charset="-122"/>
                <a:ea typeface="微软雅黑" panose="020B0503020204020204" charset="-122"/>
                <a:cs typeface="Courier New" panose="02070309020205020404" pitchFamily="49" charset="0"/>
                <a:sym typeface="+mn-ea"/>
              </a:rPr>
              <a:t> </a:t>
            </a:r>
            <a:endParaRPr lang="zh-CN" altLang="zh-CN" sz="1050" kern="100">
              <a:latin typeface="宋体" panose="02010600030101010101" pitchFamily="2" charset="-122"/>
              <a:ea typeface="宋体" panose="02010600030101010101" pitchFamily="2" charset="-122"/>
              <a:cs typeface="Courier New" panose="02070309020205020404" pitchFamily="49" charset="0"/>
            </a:endParaRPr>
          </a:p>
        </p:txBody>
      </p:sp>
      <p:sp>
        <p:nvSpPr>
          <p:cNvPr id="8" name="文本框 7"/>
          <p:cNvSpPr txBox="1"/>
          <p:nvPr/>
        </p:nvSpPr>
        <p:spPr>
          <a:xfrm>
            <a:off x="292100" y="4380230"/>
            <a:ext cx="2449830" cy="948055"/>
          </a:xfrm>
          <a:prstGeom prst="rect">
            <a:avLst/>
          </a:prstGeom>
          <a:noFill/>
        </p:spPr>
        <p:txBody>
          <a:bodyPr wrap="none" rtlCol="0">
            <a:spAutoFit/>
          </a:bodyPr>
          <a:lstStyle/>
          <a:p>
            <a:pPr algn="l">
              <a:lnSpc>
                <a:spcPts val="2000"/>
              </a:lnSpc>
              <a:spcAft>
                <a:spcPct val="0"/>
              </a:spcAft>
              <a:tabLst>
                <a:tab pos="2340610" algn="l"/>
              </a:tabLst>
            </a:pPr>
            <a:endParaRPr lang="en-US" altLang="zh-CN" sz="2600" kern="100" smtClean="0">
              <a:latin typeface="宋体" panose="02010600030101010101" pitchFamily="2" charset="-122"/>
              <a:ea typeface="微软雅黑" panose="020B0503020204020204" charset="-122"/>
              <a:cs typeface="Times New Roman" panose="02020603050405020304" charset="0"/>
            </a:endParaRPr>
          </a:p>
          <a:p>
            <a:pPr algn="l">
              <a:lnSpc>
                <a:spcPct val="150000"/>
              </a:lnSpc>
              <a:spcAft>
                <a:spcPct val="0"/>
              </a:spcAft>
              <a:tabLst>
                <a:tab pos="2340610" algn="l"/>
              </a:tabLst>
            </a:pPr>
            <a:r>
              <a:rPr lang="en-US" altLang="zh-CN" sz="2600" kern="100" smtClean="0">
                <a:latin typeface="宋体" panose="02010600030101010101" pitchFamily="2" charset="-122"/>
                <a:ea typeface="微软雅黑" panose="020B0503020204020204" charset="-122"/>
                <a:cs typeface="Times New Roman" panose="02020603050405020304" charset="0"/>
                <a:sym typeface="+mn-ea"/>
              </a:rPr>
              <a:t>③</a:t>
            </a:r>
            <a:r>
              <a:rPr lang="zh-CN" altLang="zh-CN" sz="2600" kern="100">
                <a:latin typeface="Times New Roman" panose="02020603050405020304" charset="0"/>
                <a:ea typeface="微软雅黑" panose="020B0503020204020204" charset="-122"/>
                <a:cs typeface="Times New Roman" panose="02020603050405020304" charset="0"/>
                <a:sym typeface="+mn-ea"/>
              </a:rPr>
              <a:t>官能团异构</a:t>
            </a:r>
            <a:r>
              <a:rPr lang="en-US" altLang="zh-CN" sz="2600" kern="100">
                <a:latin typeface="Cambria Math" panose="02040503050406030204" pitchFamily="18" charset="0"/>
                <a:ea typeface="微软雅黑" panose="020B0503020204020204" charset="-122"/>
                <a:cs typeface="Cambria Math" panose="02040503050406030204" pitchFamily="18" charset="0"/>
                <a:sym typeface="+mn-ea"/>
              </a:rPr>
              <a:t>⇒</a:t>
            </a:r>
            <a:endParaRPr lang="zh-CN" altLang="zh-CN" sz="1050" kern="100" smtClean="0">
              <a:latin typeface="宋体" panose="02010600030101010101" pitchFamily="2" charset="-122"/>
              <a:ea typeface="宋体" panose="02010600030101010101" pitchFamily="2" charset="-122"/>
              <a:cs typeface="Courier New" panose="02070309020205020404" pitchFamily="49" charset="0"/>
            </a:endParaRPr>
          </a:p>
        </p:txBody>
      </p:sp>
      <p:sp>
        <p:nvSpPr>
          <p:cNvPr id="9" name="文本框 8"/>
          <p:cNvSpPr txBox="1"/>
          <p:nvPr/>
        </p:nvSpPr>
        <p:spPr>
          <a:xfrm>
            <a:off x="5573395" y="4608830"/>
            <a:ext cx="2786380" cy="691515"/>
          </a:xfrm>
          <a:prstGeom prst="rect">
            <a:avLst/>
          </a:prstGeom>
          <a:noFill/>
        </p:spPr>
        <p:txBody>
          <a:bodyPr wrap="none" rtlCol="0">
            <a:spAutoFit/>
          </a:bodyPr>
          <a:lstStyle/>
          <a:p>
            <a:pPr algn="l">
              <a:lnSpc>
                <a:spcPct val="150000"/>
              </a:lnSpc>
              <a:spcAft>
                <a:spcPct val="0"/>
              </a:spcAft>
              <a:tabLst>
                <a:tab pos="2340610" algn="l"/>
              </a:tabLst>
            </a:pPr>
            <a:r>
              <a:rPr lang="en-US" altLang="zh-CN" sz="2600" kern="100" smtClean="0">
                <a:latin typeface="宋体" panose="02010600030101010101" pitchFamily="2" charset="-122"/>
                <a:ea typeface="微软雅黑" panose="020B0503020204020204" charset="-122"/>
                <a:cs typeface="Courier New" panose="02070309020205020404" pitchFamily="49" charset="0"/>
                <a:sym typeface="+mn-ea"/>
              </a:rPr>
              <a:t>  </a:t>
            </a:r>
            <a:r>
              <a:rPr lang="en-US" altLang="zh-CN" sz="2600" kern="100">
                <a:latin typeface="Times New Roman" panose="02020603050405020304" charset="0"/>
                <a:ea typeface="微软雅黑" panose="020B0503020204020204" charset="-122"/>
                <a:cs typeface="Courier New" panose="02070309020205020404" pitchFamily="49" charset="0"/>
                <a:sym typeface="+mn-ea"/>
              </a:rPr>
              <a:t>C—O—C—C—C</a:t>
            </a:r>
            <a:endParaRPr lang="zh-CN" altLang="zh-CN" sz="1050" kern="100" smtClean="0">
              <a:latin typeface="宋体" panose="02010600030101010101" pitchFamily="2" charset="-122"/>
              <a:ea typeface="宋体" panose="02010600030101010101" pitchFamily="2" charset="-122"/>
              <a:cs typeface="Courier New" panose="02070309020205020404" pitchFamily="49" charset="0"/>
            </a:endParaRPr>
          </a:p>
        </p:txBody>
      </p:sp>
      <p:sp>
        <p:nvSpPr>
          <p:cNvPr id="11" name="文本框 10"/>
          <p:cNvSpPr txBox="1"/>
          <p:nvPr/>
        </p:nvSpPr>
        <p:spPr>
          <a:xfrm>
            <a:off x="2741930" y="4783455"/>
            <a:ext cx="2623820" cy="491490"/>
          </a:xfrm>
          <a:prstGeom prst="rect">
            <a:avLst/>
          </a:prstGeom>
          <a:noFill/>
        </p:spPr>
        <p:txBody>
          <a:bodyPr wrap="none" rtlCol="0">
            <a:spAutoFit/>
          </a:bodyPr>
          <a:lstStyle/>
          <a:p>
            <a:pPr algn="l"/>
            <a:r>
              <a:rPr lang="en-US" altLang="zh-CN" sz="2600" kern="100">
                <a:latin typeface="Times New Roman" panose="02020603050405020304" charset="0"/>
                <a:ea typeface="微软雅黑" panose="020B0503020204020204" charset="-122"/>
                <a:cs typeface="Courier New" panose="02070309020205020404" pitchFamily="49" charset="0"/>
                <a:sym typeface="+mn-ea"/>
              </a:rPr>
              <a:t>C—C—O—C—C</a:t>
            </a:r>
            <a:endParaRPr lang="zh-CN" altLang="zh-CN" sz="1050" kern="100">
              <a:latin typeface="宋体" panose="02010600030101010101" pitchFamily="2" charset="-122"/>
              <a:ea typeface="宋体" panose="02010600030101010101" pitchFamily="2" charset="-122"/>
              <a:cs typeface="Courier New" panose="02070309020205020404" pitchFamily="49" charset="0"/>
            </a:endParaRPr>
          </a:p>
        </p:txBody>
      </p:sp>
      <p:grpSp>
        <p:nvGrpSpPr>
          <p:cNvPr id="12" name="组合 11"/>
          <p:cNvGrpSpPr/>
          <p:nvPr/>
        </p:nvGrpSpPr>
        <p:grpSpPr>
          <a:xfrm>
            <a:off x="276225" y="933450"/>
            <a:ext cx="4181475" cy="521970"/>
            <a:chOff x="616" y="579"/>
            <a:chExt cx="6585" cy="822"/>
          </a:xfrm>
        </p:grpSpPr>
        <p:sp>
          <p:nvSpPr>
            <p:cNvPr id="13" name="文本框 12"/>
            <p:cNvSpPr txBox="1"/>
            <p:nvPr/>
          </p:nvSpPr>
          <p:spPr>
            <a:xfrm>
              <a:off x="1453" y="579"/>
              <a:ext cx="5748" cy="822"/>
            </a:xfrm>
            <a:prstGeom prst="rect">
              <a:avLst/>
            </a:prstGeom>
            <a:noFill/>
          </p:spPr>
          <p:txBody>
            <a:bodyPr wrap="none" rtlCol="0">
              <a:spAutoFit/>
            </a:bodyPr>
            <a:lstStyle/>
            <a:p>
              <a:pPr algn="l"/>
              <a:r>
                <a:rPr lang="en-US" altLang="zh-CN" sz="2800" b="1" kern="100">
                  <a:solidFill>
                    <a:schemeClr val="tx1"/>
                  </a:solidFill>
                  <a:latin typeface="Times New Roman" panose="02020603050405020304" charset="0"/>
                  <a:ea typeface="宋体-简" panose="02010800040101010101" charset="-122"/>
                  <a:cs typeface="Times New Roman" panose="02020603050405020304" charset="0"/>
                  <a:sym typeface="+mn-ea"/>
                </a:rPr>
                <a:t>4.</a:t>
              </a:r>
              <a:r>
                <a:rPr lang="zh-CN" altLang="en-US" sz="2800" b="1" kern="100">
                  <a:solidFill>
                    <a:srgbClr val="FF0000"/>
                  </a:solidFill>
                  <a:latin typeface="Times New Roman" panose="02020603050405020304" charset="0"/>
                  <a:ea typeface="宋体-简" panose="02010800040101010101" charset="-122"/>
                  <a:cs typeface="Times New Roman" panose="02020603050405020304" charset="0"/>
                  <a:sym typeface="+mn-ea"/>
                </a:rPr>
                <a:t>构造异构</a:t>
              </a:r>
              <a:r>
                <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rPr>
                <a:t>现象的书写</a:t>
              </a:r>
              <a:endPar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endParaRPr>
            </a:p>
          </p:txBody>
        </p:sp>
        <p:sp>
          <p:nvSpPr>
            <p:cNvPr id="131" name="AutoShape 117"/>
            <p:cNvSpPr/>
            <p:nvPr/>
          </p:nvSpPr>
          <p:spPr bwMode="auto">
            <a:xfrm>
              <a:off x="616" y="723"/>
              <a:ext cx="837" cy="631"/>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rPr>
                <a:t>	</a:t>
              </a:r>
              <a:endPar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linds(horizontal)">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horizontal)">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linds(horizontal)">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blinds(horizontal)">
                                      <p:cBhvr>
                                        <p:cTn id="47" dur="500"/>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linds(horizontal)">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blinds(horizontal)">
                                      <p:cBhvr>
                                        <p:cTn id="57" dur="500"/>
                                        <p:tgtEl>
                                          <p:spTgt spid="8"/>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linds(horizontal)">
                                      <p:cBhvr>
                                        <p:cTn id="62" dur="500"/>
                                        <p:tgtEl>
                                          <p:spTgt spid="11"/>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horizontal)">
                                      <p:cBhvr>
                                        <p:cTn id="67" dur="500"/>
                                        <p:tgtEl>
                                          <p:spTgt spid="9"/>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nodeType="click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blinds(horizontal)">
                                      <p:cBhvr>
                                        <p:cTn id="7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P spid="8" grpId="0"/>
      <p:bldP spid="11"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grpSp>
        <p:nvGrpSpPr>
          <p:cNvPr id="8" name="组合 7"/>
          <p:cNvGrpSpPr/>
          <p:nvPr/>
        </p:nvGrpSpPr>
        <p:grpSpPr>
          <a:xfrm>
            <a:off x="276225" y="930275"/>
            <a:ext cx="4537075" cy="521970"/>
            <a:chOff x="616" y="579"/>
            <a:chExt cx="7145" cy="822"/>
          </a:xfrm>
        </p:grpSpPr>
        <p:sp>
          <p:nvSpPr>
            <p:cNvPr id="9" name="文本框 8"/>
            <p:cNvSpPr txBox="1"/>
            <p:nvPr/>
          </p:nvSpPr>
          <p:spPr>
            <a:xfrm>
              <a:off x="1453" y="579"/>
              <a:ext cx="6308" cy="822"/>
            </a:xfrm>
            <a:prstGeom prst="rect">
              <a:avLst/>
            </a:prstGeom>
            <a:noFill/>
          </p:spPr>
          <p:txBody>
            <a:bodyPr wrap="none" rtlCol="0">
              <a:spAutoFit/>
            </a:bodyPr>
            <a:lstStyle/>
            <a:p>
              <a:pPr algn="l"/>
              <a:r>
                <a:rPr lang="en-US" altLang="zh-CN" sz="2800" b="1" kern="100">
                  <a:solidFill>
                    <a:schemeClr val="tx1"/>
                  </a:solidFill>
                  <a:latin typeface="Times New Roman" panose="02020603050405020304" charset="0"/>
                  <a:ea typeface="宋体-简" panose="02010800040101010101" charset="-122"/>
                  <a:cs typeface="Times New Roman" panose="02020603050405020304" charset="0"/>
                  <a:sym typeface="+mn-ea"/>
                </a:rPr>
                <a:t>5.</a:t>
              </a:r>
              <a:r>
                <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rPr>
                <a:t>同分异构体数目的确定</a:t>
              </a:r>
              <a:endPar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endParaRPr>
            </a:p>
          </p:txBody>
        </p:sp>
        <p:sp>
          <p:nvSpPr>
            <p:cNvPr id="131" name="AutoShape 117"/>
            <p:cNvSpPr/>
            <p:nvPr/>
          </p:nvSpPr>
          <p:spPr bwMode="auto">
            <a:xfrm>
              <a:off x="616" y="723"/>
              <a:ext cx="837" cy="631"/>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rPr>
                <a:t>	</a:t>
              </a:r>
              <a:endPar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endParaRPr>
            </a:p>
          </p:txBody>
        </p:sp>
      </p:grpSp>
      <p:sp>
        <p:nvSpPr>
          <p:cNvPr id="4" name="文本框 3"/>
          <p:cNvSpPr txBox="1"/>
          <p:nvPr/>
        </p:nvSpPr>
        <p:spPr>
          <a:xfrm>
            <a:off x="807720" y="1659890"/>
            <a:ext cx="2898775" cy="521970"/>
          </a:xfrm>
          <a:prstGeom prst="rect">
            <a:avLst/>
          </a:prstGeom>
          <a:noFill/>
          <a:ln w="9525">
            <a:noFill/>
          </a:ln>
        </p:spPr>
        <p:txBody>
          <a:bodyPr wrap="square" anchor="t">
            <a:spAutoFit/>
          </a:bodyPr>
          <a:lstStyle/>
          <a:p>
            <a:pPr>
              <a:spcBef>
                <a:spcPct val="50000"/>
              </a:spcBef>
            </a:pPr>
            <a:r>
              <a:rPr lang="zh-CN" altLang="en-US" sz="2800" b="1">
                <a:solidFill>
                  <a:schemeClr val="tx1"/>
                </a:solidFill>
                <a:latin typeface="Times New Roman" panose="02020603050405020304" charset="0"/>
                <a:ea typeface="宋体-简" panose="02010800040101010101" charset="-122"/>
                <a:cs typeface="Times New Roman" panose="02020603050405020304" charset="0"/>
              </a:rPr>
              <a:t>（</a:t>
            </a:r>
            <a:r>
              <a:rPr lang="en-US" altLang="zh-CN" sz="2800" b="1">
                <a:solidFill>
                  <a:schemeClr val="tx1"/>
                </a:solidFill>
                <a:latin typeface="Times New Roman" panose="02020603050405020304" charset="0"/>
                <a:ea typeface="宋体-简" panose="02010800040101010101" charset="-122"/>
                <a:cs typeface="Times New Roman" panose="02020603050405020304" charset="0"/>
              </a:rPr>
              <a:t>1</a:t>
            </a:r>
            <a:r>
              <a:rPr lang="zh-CN" altLang="en-US" sz="2800" b="1">
                <a:solidFill>
                  <a:schemeClr val="tx1"/>
                </a:solidFill>
                <a:latin typeface="Times New Roman" panose="02020603050405020304" charset="0"/>
                <a:ea typeface="宋体-简" panose="02010800040101010101" charset="-122"/>
                <a:cs typeface="Times New Roman" panose="02020603050405020304" charset="0"/>
              </a:rPr>
              <a:t>）记忆法</a:t>
            </a:r>
            <a:endParaRPr lang="zh-CN" altLang="en-US" sz="2800" b="1">
              <a:solidFill>
                <a:schemeClr val="tx1"/>
              </a:solidFill>
              <a:latin typeface="Times New Roman" panose="02020603050405020304" charset="0"/>
              <a:ea typeface="宋体-简" panose="02010800040101010101" charset="-122"/>
              <a:cs typeface="Times New Roman" panose="02020603050405020304" charset="0"/>
            </a:endParaRPr>
          </a:p>
        </p:txBody>
      </p:sp>
      <p:sp>
        <p:nvSpPr>
          <p:cNvPr id="10" name="文本框 9"/>
          <p:cNvSpPr txBox="1"/>
          <p:nvPr/>
        </p:nvSpPr>
        <p:spPr>
          <a:xfrm>
            <a:off x="1280160" y="2181860"/>
            <a:ext cx="3738880" cy="737235"/>
          </a:xfrm>
          <a:prstGeom prst="rect">
            <a:avLst/>
          </a:prstGeom>
          <a:noFill/>
        </p:spPr>
        <p:txBody>
          <a:bodyPr wrap="none" rtlCol="0">
            <a:spAutoFit/>
          </a:bodyPr>
          <a:lstStyle/>
          <a:p>
            <a:pPr algn="just">
              <a:lnSpc>
                <a:spcPct val="150000"/>
              </a:lnSpc>
              <a:spcAft>
                <a:spcPct val="0"/>
              </a:spcAft>
              <a:tabLst>
                <a:tab pos="2340610" algn="l"/>
              </a:tabLst>
            </a:pPr>
            <a:r>
              <a:rPr lang="zh-CN" altLang="en-US" sz="2800" kern="100">
                <a:latin typeface="Times New Roman" panose="02020603050405020304" charset="0"/>
                <a:ea typeface="微软雅黑" panose="020B0503020204020204" charset="-122"/>
                <a:cs typeface="Courier New" panose="02070309020205020404" pitchFamily="49" charset="0"/>
                <a:sym typeface="+mn-ea"/>
              </a:rPr>
              <a:t>烷烃的同分异构体数目</a:t>
            </a:r>
            <a:endParaRPr lang="zh-CN" altLang="en-US" sz="2800" kern="100">
              <a:latin typeface="Times New Roman" panose="02020603050405020304" charset="0"/>
              <a:ea typeface="微软雅黑" panose="020B0503020204020204" charset="-122"/>
              <a:cs typeface="Courier New" panose="02070309020205020404" pitchFamily="49" charset="0"/>
              <a:sym typeface="+mn-ea"/>
            </a:endParaRPr>
          </a:p>
        </p:txBody>
      </p:sp>
      <p:graphicFrame>
        <p:nvGraphicFramePr>
          <p:cNvPr id="11" name="表格 10"/>
          <p:cNvGraphicFramePr>
            <a:graphicFrameLocks noGrp="1"/>
          </p:cNvGraphicFramePr>
          <p:nvPr>
            <p:custDataLst>
              <p:tags r:id="rId1"/>
            </p:custDataLst>
          </p:nvPr>
        </p:nvGraphicFramePr>
        <p:xfrm>
          <a:off x="1334135" y="3039745"/>
          <a:ext cx="9523730" cy="1015994"/>
        </p:xfrm>
        <a:graphic>
          <a:graphicData uri="http://schemas.openxmlformats.org/drawingml/2006/table">
            <a:tbl>
              <a:tblPr/>
              <a:tblGrid>
                <a:gridCol w="2547620"/>
                <a:gridCol w="697230"/>
                <a:gridCol w="697865"/>
                <a:gridCol w="697865"/>
                <a:gridCol w="697230"/>
                <a:gridCol w="699135"/>
                <a:gridCol w="697230"/>
                <a:gridCol w="696595"/>
                <a:gridCol w="697230"/>
                <a:gridCol w="698500"/>
                <a:gridCol w="697230"/>
              </a:tblGrid>
              <a:tr h="543560">
                <a:tc>
                  <a:txBody>
                    <a:bodyPr wrap="square"/>
                    <a:lstStyle/>
                    <a:p>
                      <a:pPr lvl="0" algn="ctr" eaLnBrk="1" hangingPunct="1">
                        <a:spcBef>
                          <a:spcPct val="20000"/>
                        </a:spcBef>
                        <a:buNone/>
                      </a:pPr>
                      <a:r>
                        <a:rPr lang="zh-CN" altLang="en-US" sz="2800" b="0">
                          <a:latin typeface="Times New Roman" panose="02020603050405020304" charset="0"/>
                          <a:ea typeface="宋体-简" panose="02010800040101010101" charset="-122"/>
                          <a:cs typeface="Times New Roman" panose="02020603050405020304" charset="0"/>
                        </a:rPr>
                        <a:t>碳原子数</a:t>
                      </a:r>
                      <a:endParaRPr lang="en-US" altLang="zh-CN" sz="2800" b="0">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28575">
                      <a:solidFill>
                        <a:srgbClr val="00B0F0"/>
                      </a:solidFill>
                      <a:prstDash val="solid"/>
                    </a:lnL>
                    <a:lnR w="19050">
                      <a:solidFill>
                        <a:srgbClr val="00B0F0"/>
                      </a:solidFill>
                      <a:prstDash val="solid"/>
                    </a:lnR>
                    <a:lnT w="28575">
                      <a:solidFill>
                        <a:srgbClr val="00B0F0"/>
                      </a:solidFill>
                      <a:prstDash val="solid"/>
                    </a:lnT>
                    <a:lnB w="19050">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1</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28575">
                      <a:solidFill>
                        <a:srgbClr val="00B0F0"/>
                      </a:solidFill>
                      <a:prstDash val="solid"/>
                    </a:lnT>
                    <a:lnB w="19050">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2</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28575">
                      <a:solidFill>
                        <a:srgbClr val="00B0F0"/>
                      </a:solidFill>
                      <a:prstDash val="solid"/>
                    </a:lnT>
                    <a:lnB w="19050">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3</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28575">
                      <a:solidFill>
                        <a:srgbClr val="00B0F0"/>
                      </a:solidFill>
                      <a:prstDash val="solid"/>
                    </a:lnT>
                    <a:lnB w="19050">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4</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28575">
                      <a:solidFill>
                        <a:srgbClr val="00B0F0"/>
                      </a:solidFill>
                      <a:prstDash val="solid"/>
                    </a:lnT>
                    <a:lnB w="19050">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5</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28575">
                      <a:solidFill>
                        <a:srgbClr val="00B0F0"/>
                      </a:solidFill>
                      <a:prstDash val="solid"/>
                    </a:lnT>
                    <a:lnB w="19050">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6</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28575">
                      <a:solidFill>
                        <a:srgbClr val="00B0F0"/>
                      </a:solidFill>
                      <a:prstDash val="solid"/>
                    </a:lnT>
                    <a:lnB w="19050">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7</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28575">
                      <a:solidFill>
                        <a:srgbClr val="00B0F0"/>
                      </a:solidFill>
                      <a:prstDash val="solid"/>
                    </a:lnT>
                    <a:lnB w="19050">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8</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28575">
                      <a:solidFill>
                        <a:srgbClr val="00B0F0"/>
                      </a:solidFill>
                      <a:prstDash val="solid"/>
                    </a:lnT>
                    <a:lnB w="19050">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9</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28575">
                      <a:solidFill>
                        <a:srgbClr val="00B0F0"/>
                      </a:solidFill>
                      <a:prstDash val="solid"/>
                    </a:lnT>
                    <a:lnB w="19050">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10</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28575">
                      <a:solidFill>
                        <a:srgbClr val="00B0F0"/>
                      </a:solidFill>
                      <a:prstDash val="solid"/>
                    </a:lnR>
                    <a:lnT w="28575">
                      <a:solidFill>
                        <a:srgbClr val="00B0F0"/>
                      </a:solidFill>
                      <a:prstDash val="solid"/>
                    </a:lnT>
                    <a:lnB w="19050">
                      <a:solidFill>
                        <a:srgbClr val="00B0F0"/>
                      </a:solidFill>
                      <a:prstDash val="solid"/>
                    </a:lnB>
                    <a:lnTlToBr>
                      <a:noFill/>
                    </a:lnTlToBr>
                    <a:lnBlToTr>
                      <a:noFill/>
                    </a:lnBlToTr>
                    <a:noFill/>
                  </a:tcPr>
                </a:tc>
              </a:tr>
              <a:tr h="393065">
                <a:tc>
                  <a:txBody>
                    <a:bodyPr wrap="square"/>
                    <a:lstStyle/>
                    <a:p>
                      <a:pPr lvl="0" algn="ctr" eaLnBrk="1" hangingPunct="1">
                        <a:spcBef>
                          <a:spcPct val="20000"/>
                        </a:spcBef>
                        <a:buNone/>
                      </a:pPr>
                      <a:r>
                        <a:rPr lang="zh-CN" altLang="en-US" sz="2800" b="0">
                          <a:latin typeface="Times New Roman" panose="02020603050405020304" charset="0"/>
                          <a:ea typeface="宋体-简" panose="02010800040101010101" charset="-122"/>
                          <a:cs typeface="Times New Roman" panose="02020603050405020304" charset="0"/>
                        </a:rPr>
                        <a:t>同分异体数</a:t>
                      </a:r>
                      <a:endParaRPr lang="zh-CN" altLang="en-US" sz="2800" b="0">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28575">
                      <a:solidFill>
                        <a:srgbClr val="00B0F0"/>
                      </a:solidFill>
                      <a:prstDash val="solid"/>
                    </a:lnL>
                    <a:lnR w="19050">
                      <a:solidFill>
                        <a:srgbClr val="00B0F0"/>
                      </a:solidFill>
                      <a:prstDash val="solid"/>
                    </a:lnR>
                    <a:lnT w="19050">
                      <a:solidFill>
                        <a:srgbClr val="00B0F0"/>
                      </a:solidFill>
                      <a:prstDash val="solid"/>
                    </a:lnT>
                    <a:lnB w="28575">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zh-CN" altLang="en-US" sz="2800" b="0">
                          <a:latin typeface="Times New Roman" panose="02020603050405020304" charset="0"/>
                          <a:ea typeface="宋体-简" panose="02010800040101010101" charset="-122"/>
                          <a:cs typeface="Times New Roman" panose="02020603050405020304" charset="0"/>
                        </a:rPr>
                        <a:t>无</a:t>
                      </a:r>
                      <a:endParaRPr lang="zh-CN" altLang="en-US" sz="2800" b="0">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19050">
                      <a:solidFill>
                        <a:srgbClr val="00B0F0"/>
                      </a:solidFill>
                      <a:prstDash val="solid"/>
                    </a:lnT>
                    <a:lnB w="28575">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zh-CN" altLang="en-US" sz="2800" b="0">
                          <a:latin typeface="Times New Roman" panose="02020603050405020304" charset="0"/>
                          <a:ea typeface="宋体-简" panose="02010800040101010101" charset="-122"/>
                          <a:cs typeface="Times New Roman" panose="02020603050405020304" charset="0"/>
                        </a:rPr>
                        <a:t>无</a:t>
                      </a:r>
                      <a:endParaRPr lang="zh-CN" altLang="en-US" sz="2800" b="0">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19050">
                      <a:solidFill>
                        <a:srgbClr val="00B0F0"/>
                      </a:solidFill>
                      <a:prstDash val="solid"/>
                    </a:lnT>
                    <a:lnB w="28575">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zh-CN" altLang="en-US" sz="2800" b="0">
                          <a:latin typeface="Times New Roman" panose="02020603050405020304" charset="0"/>
                          <a:ea typeface="宋体-简" panose="02010800040101010101" charset="-122"/>
                          <a:cs typeface="Times New Roman" panose="02020603050405020304" charset="0"/>
                        </a:rPr>
                        <a:t>无</a:t>
                      </a:r>
                      <a:endParaRPr lang="zh-CN" altLang="en-US" sz="2800" b="0">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19050">
                      <a:solidFill>
                        <a:srgbClr val="00B0F0"/>
                      </a:solidFill>
                      <a:prstDash val="solid"/>
                    </a:lnT>
                    <a:lnB w="28575">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2</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19050">
                      <a:solidFill>
                        <a:srgbClr val="00B0F0"/>
                      </a:solidFill>
                      <a:prstDash val="solid"/>
                    </a:lnT>
                    <a:lnB w="28575">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3</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19050">
                      <a:solidFill>
                        <a:srgbClr val="00B0F0"/>
                      </a:solidFill>
                      <a:prstDash val="solid"/>
                    </a:lnT>
                    <a:lnB w="28575">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5</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19050">
                      <a:solidFill>
                        <a:srgbClr val="00B0F0"/>
                      </a:solidFill>
                      <a:prstDash val="solid"/>
                    </a:lnT>
                    <a:lnB w="28575">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9</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19050">
                      <a:solidFill>
                        <a:srgbClr val="00B0F0"/>
                      </a:solidFill>
                      <a:prstDash val="solid"/>
                    </a:lnT>
                    <a:lnB w="28575">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18</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19050">
                      <a:solidFill>
                        <a:srgbClr val="00B0F0"/>
                      </a:solidFill>
                      <a:prstDash val="solid"/>
                    </a:lnT>
                    <a:lnB w="28575">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35</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19050">
                      <a:solidFill>
                        <a:srgbClr val="00B0F0"/>
                      </a:solidFill>
                      <a:prstDash val="solid"/>
                    </a:lnR>
                    <a:lnT w="19050">
                      <a:solidFill>
                        <a:srgbClr val="00B0F0"/>
                      </a:solidFill>
                      <a:prstDash val="solid"/>
                    </a:lnT>
                    <a:lnB w="28575">
                      <a:solidFill>
                        <a:srgbClr val="00B0F0"/>
                      </a:solidFill>
                      <a:prstDash val="solid"/>
                    </a:lnB>
                    <a:lnTlToBr>
                      <a:noFill/>
                    </a:lnTlToBr>
                    <a:lnBlToTr>
                      <a:noFill/>
                    </a:lnBlToTr>
                    <a:noFill/>
                  </a:tcPr>
                </a:tc>
                <a:tc>
                  <a:txBody>
                    <a:bodyPr wrap="square"/>
                    <a:lstStyle/>
                    <a:p>
                      <a:pPr lvl="0" algn="ctr" eaLnBrk="1" hangingPunct="1">
                        <a:spcBef>
                          <a:spcPct val="20000"/>
                        </a:spcBef>
                        <a:buNone/>
                      </a:pPr>
                      <a:r>
                        <a:rPr lang="en-US" altLang="zh-CN" sz="2800" b="1">
                          <a:latin typeface="Times New Roman" panose="02020603050405020304" charset="0"/>
                          <a:ea typeface="宋体-简" panose="02010800040101010101" charset="-122"/>
                          <a:cs typeface="Times New Roman" panose="02020603050405020304" charset="0"/>
                        </a:rPr>
                        <a:t>75</a:t>
                      </a:r>
                      <a:endParaRPr lang="en-US" altLang="zh-CN" sz="2800" b="1">
                        <a:latin typeface="Times New Roman" panose="02020603050405020304" charset="0"/>
                        <a:ea typeface="宋体-简" panose="02010800040101010101" charset="-122"/>
                        <a:cs typeface="Times New Roman" panose="02020603050405020304" charset="0"/>
                      </a:endParaRPr>
                    </a:p>
                  </a:txBody>
                  <a:tcPr marL="45715" marR="45715" marT="22857" marB="22857" vert="horz" anchor="ctr" anchorCtr="1">
                    <a:lnL w="19050">
                      <a:solidFill>
                        <a:srgbClr val="00B0F0"/>
                      </a:solidFill>
                      <a:prstDash val="solid"/>
                    </a:lnL>
                    <a:lnR w="28575">
                      <a:solidFill>
                        <a:srgbClr val="00B0F0"/>
                      </a:solidFill>
                      <a:prstDash val="solid"/>
                    </a:lnR>
                    <a:lnT w="19050">
                      <a:solidFill>
                        <a:srgbClr val="00B0F0"/>
                      </a:solidFill>
                      <a:prstDash val="solid"/>
                    </a:lnT>
                    <a:lnB w="28575">
                      <a:solidFill>
                        <a:srgbClr val="00B0F0"/>
                      </a:solidFill>
                      <a:prstDash val="solid"/>
                    </a:lnB>
                    <a:lnTlToBr>
                      <a:noFill/>
                    </a:lnTlToBr>
                    <a:lnBlToTr>
                      <a:noFill/>
                    </a:lnBlToTr>
                    <a:no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76225" y="930275"/>
            <a:ext cx="4537075" cy="521970"/>
            <a:chOff x="616" y="579"/>
            <a:chExt cx="7145" cy="822"/>
          </a:xfrm>
        </p:grpSpPr>
        <p:sp>
          <p:nvSpPr>
            <p:cNvPr id="9" name="文本框 8"/>
            <p:cNvSpPr txBox="1"/>
            <p:nvPr/>
          </p:nvSpPr>
          <p:spPr>
            <a:xfrm>
              <a:off x="1453" y="579"/>
              <a:ext cx="6308" cy="822"/>
            </a:xfrm>
            <a:prstGeom prst="rect">
              <a:avLst/>
            </a:prstGeom>
            <a:noFill/>
          </p:spPr>
          <p:txBody>
            <a:bodyPr wrap="none" rtlCol="0">
              <a:spAutoFit/>
            </a:bodyPr>
            <a:lstStyle/>
            <a:p>
              <a:pPr algn="l"/>
              <a:r>
                <a:rPr lang="en-US" altLang="zh-CN" sz="2800" b="1" kern="100">
                  <a:solidFill>
                    <a:schemeClr val="tx1"/>
                  </a:solidFill>
                  <a:latin typeface="Times New Roman" panose="02020603050405020304" charset="0"/>
                  <a:ea typeface="宋体-简" panose="02010800040101010101" charset="-122"/>
                  <a:cs typeface="Times New Roman" panose="02020603050405020304" charset="0"/>
                  <a:sym typeface="+mn-ea"/>
                </a:rPr>
                <a:t>5.</a:t>
              </a:r>
              <a:r>
                <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rPr>
                <a:t>同分异构体数目的确定</a:t>
              </a:r>
              <a:endPar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endParaRPr>
            </a:p>
          </p:txBody>
        </p:sp>
        <p:sp>
          <p:nvSpPr>
            <p:cNvPr id="131" name="AutoShape 117"/>
            <p:cNvSpPr/>
            <p:nvPr/>
          </p:nvSpPr>
          <p:spPr bwMode="auto">
            <a:xfrm>
              <a:off x="616" y="723"/>
              <a:ext cx="837" cy="631"/>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rPr>
                <a:t>	</a:t>
              </a:r>
              <a:endPar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endParaRPr>
            </a:p>
          </p:txBody>
        </p:sp>
      </p:grpSp>
      <p:sp>
        <p:nvSpPr>
          <p:cNvPr id="4" name="文本框 3"/>
          <p:cNvSpPr txBox="1"/>
          <p:nvPr/>
        </p:nvSpPr>
        <p:spPr>
          <a:xfrm>
            <a:off x="807720" y="1659890"/>
            <a:ext cx="2898775" cy="521970"/>
          </a:xfrm>
          <a:prstGeom prst="rect">
            <a:avLst/>
          </a:prstGeom>
          <a:noFill/>
          <a:ln w="9525">
            <a:noFill/>
          </a:ln>
        </p:spPr>
        <p:txBody>
          <a:bodyPr wrap="square" anchor="t">
            <a:spAutoFit/>
          </a:bodyPr>
          <a:lstStyle/>
          <a:p>
            <a:pPr>
              <a:spcBef>
                <a:spcPct val="50000"/>
              </a:spcBef>
            </a:pPr>
            <a:r>
              <a:rPr lang="zh-CN" altLang="en-US" sz="2800" b="1">
                <a:latin typeface="Times New Roman" panose="02020603050405020304" charset="0"/>
                <a:ea typeface="宋体-简" panose="02010800040101010101" charset="-122"/>
                <a:cs typeface="Times New Roman" panose="02020603050405020304" charset="0"/>
              </a:rPr>
              <a:t>（</a:t>
            </a:r>
            <a:r>
              <a:rPr lang="en-US" altLang="zh-CN" sz="2800" b="1">
                <a:latin typeface="Times New Roman" panose="02020603050405020304" charset="0"/>
                <a:ea typeface="宋体-简" panose="02010800040101010101" charset="-122"/>
                <a:cs typeface="Times New Roman" panose="02020603050405020304" charset="0"/>
              </a:rPr>
              <a:t>2</a:t>
            </a:r>
            <a:r>
              <a:rPr lang="zh-CN" altLang="en-US" sz="2800" b="1">
                <a:latin typeface="Times New Roman" panose="02020603050405020304" charset="0"/>
                <a:ea typeface="宋体-简" panose="02010800040101010101" charset="-122"/>
                <a:cs typeface="Times New Roman" panose="02020603050405020304" charset="0"/>
              </a:rPr>
              <a:t>）</a:t>
            </a:r>
            <a:r>
              <a:rPr lang="zh-CN" altLang="zh-CN" sz="2800" kern="100">
                <a:latin typeface="Times New Roman" panose="02020603050405020304" charset="0"/>
                <a:ea typeface="微软雅黑" panose="020B0503020204020204" charset="-122"/>
                <a:cs typeface="Times New Roman" panose="02020603050405020304" charset="0"/>
                <a:sym typeface="+mn-ea"/>
              </a:rPr>
              <a:t>基元法</a:t>
            </a:r>
            <a:endParaRPr lang="zh-CN" altLang="en-US" sz="2800" b="1">
              <a:latin typeface="Times New Roman" panose="02020603050405020304" charset="0"/>
              <a:ea typeface="宋体-简" panose="02010800040101010101" charset="-122"/>
              <a:cs typeface="Times New Roman" panose="02020603050405020304" charset="0"/>
            </a:endParaRPr>
          </a:p>
        </p:txBody>
      </p:sp>
      <p:sp>
        <p:nvSpPr>
          <p:cNvPr id="100" name="文本框 99"/>
          <p:cNvSpPr txBox="1"/>
          <p:nvPr/>
        </p:nvSpPr>
        <p:spPr>
          <a:xfrm>
            <a:off x="1367790" y="211455"/>
            <a:ext cx="7049135" cy="583565"/>
          </a:xfrm>
          <a:prstGeom prst="rect">
            <a:avLst/>
          </a:prstGeom>
          <a:noFill/>
          <a:ln w="9525">
            <a:noFill/>
          </a:ln>
        </p:spPr>
        <p:txBody>
          <a:bodyPr wrap="square">
            <a:spAutoFit/>
          </a:bodyPr>
          <a:lstStyle/>
          <a:p>
            <a:pPr indent="0"/>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sp>
        <p:nvSpPr>
          <p:cNvPr id="2" name="文本框 1"/>
          <p:cNvSpPr txBox="1"/>
          <p:nvPr/>
        </p:nvSpPr>
        <p:spPr>
          <a:xfrm>
            <a:off x="276225" y="2314575"/>
            <a:ext cx="11554460" cy="953135"/>
          </a:xfrm>
          <a:prstGeom prst="rect">
            <a:avLst/>
          </a:prstGeom>
          <a:noFill/>
          <a:ln w="9525">
            <a:noFill/>
          </a:ln>
        </p:spPr>
        <p:txBody>
          <a:bodyPr wrap="square">
            <a:spAutoFit/>
          </a:bodyPr>
          <a:lstStyle/>
          <a:p>
            <a:pPr marL="457835" indent="-457835" algn="l"/>
            <a:r>
              <a:rPr lang="en-US" altLang="zh-CN" sz="2800" b="0">
                <a:latin typeface="宋体" panose="02010600030101010101" pitchFamily="2" charset="-122"/>
                <a:cs typeface="宋体" panose="02010600030101010101" pitchFamily="2" charset="-122"/>
              </a:rPr>
              <a:t>              </a:t>
            </a:r>
            <a:r>
              <a:rPr lang="zh-CN" altLang="en-US" sz="2800" b="0">
                <a:latin typeface="宋体" panose="02010600030101010101" pitchFamily="2" charset="-122"/>
                <a:cs typeface="宋体" panose="02010600030101010101" pitchFamily="2" charset="-122"/>
              </a:rPr>
              <a:t>以烃基为基元，该烃基对应烷烃的一元取代物的同分异构体数目与烃基的同分异构体数目相等。</a:t>
            </a:r>
            <a:endParaRPr lang="zh-CN" altLang="en-US" sz="2800" b="0">
              <a:latin typeface="宋体" panose="02010600030101010101" pitchFamily="2" charset="-122"/>
              <a:cs typeface="宋体" panose="02010600030101010101" pitchFamily="2" charset="-122"/>
            </a:endParaRPr>
          </a:p>
        </p:txBody>
      </p:sp>
      <p:sp>
        <p:nvSpPr>
          <p:cNvPr id="3" name="文本框 2"/>
          <p:cNvSpPr txBox="1"/>
          <p:nvPr/>
        </p:nvSpPr>
        <p:spPr>
          <a:xfrm>
            <a:off x="830580" y="3426460"/>
            <a:ext cx="3959860" cy="2675255"/>
          </a:xfrm>
          <a:prstGeom prst="rect">
            <a:avLst/>
          </a:prstGeom>
          <a:noFill/>
          <a:ln w="25400" cmpd="sng">
            <a:solidFill>
              <a:srgbClr val="FF0000"/>
            </a:solidFill>
            <a:prstDash val="dashDot"/>
          </a:ln>
        </p:spPr>
        <p:txBody>
          <a:bodyPr wrap="none" rtlCol="0" anchor="t">
            <a:spAutoFit/>
          </a:bodyPr>
          <a:lstStyle/>
          <a:p>
            <a:pPr marL="0" indent="0" algn="l">
              <a:lnSpc>
                <a:spcPct val="120000"/>
              </a:lnSpc>
              <a:buNone/>
            </a:pPr>
            <a:r>
              <a:rPr lang="zh-CN" altLang="pt-BR" sz="2800">
                <a:solidFill>
                  <a:srgbClr val="000000"/>
                </a:solidFill>
                <a:latin typeface="Times New Roman" panose="02020603050405020304" charset="0"/>
                <a:ea typeface="宋体-简" panose="02010800040101010101" charset="-122"/>
                <a:cs typeface="Times New Roman" panose="02020603050405020304" charset="0"/>
                <a:sym typeface="+mn-ea"/>
              </a:rPr>
              <a:t>甲基（</a:t>
            </a: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-CH</a:t>
            </a:r>
            <a:r>
              <a:rPr lang="en-US" altLang="zh-CN" sz="2800" baseline="-25000">
                <a:solidFill>
                  <a:srgbClr val="000000"/>
                </a:solidFill>
                <a:latin typeface="Times New Roman" panose="02020603050405020304" charset="0"/>
                <a:ea typeface="宋体-简" panose="02010800040101010101" charset="-122"/>
                <a:cs typeface="Times New Roman" panose="02020603050405020304" charset="0"/>
                <a:sym typeface="+mn-ea"/>
              </a:rPr>
              <a:t>3</a:t>
            </a:r>
            <a:r>
              <a:rPr lang="zh-CN" altLang="pt-BR" sz="2800">
                <a:solidFill>
                  <a:srgbClr val="000000"/>
                </a:solidFill>
                <a:latin typeface="Times New Roman" panose="02020603050405020304" charset="0"/>
                <a:ea typeface="宋体-简" panose="02010800040101010101" charset="-122"/>
                <a:cs typeface="Times New Roman" panose="02020603050405020304" charset="0"/>
                <a:sym typeface="+mn-ea"/>
              </a:rPr>
              <a:t>）：</a:t>
            </a: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1</a:t>
            </a:r>
            <a:r>
              <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rPr>
              <a:t>种 </a:t>
            </a:r>
            <a:endPar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endParaRPr>
          </a:p>
          <a:p>
            <a:pPr marL="0" indent="0" algn="l">
              <a:lnSpc>
                <a:spcPct val="120000"/>
              </a:lnSpc>
              <a:buNone/>
            </a:pPr>
            <a:r>
              <a:rPr lang="zh-CN" altLang="pt-BR" sz="2800">
                <a:solidFill>
                  <a:srgbClr val="000000"/>
                </a:solidFill>
                <a:latin typeface="Times New Roman" panose="02020603050405020304" charset="0"/>
                <a:ea typeface="宋体-简" panose="02010800040101010101" charset="-122"/>
                <a:cs typeface="Times New Roman" panose="02020603050405020304" charset="0"/>
                <a:sym typeface="+mn-ea"/>
              </a:rPr>
              <a:t>乙基（</a:t>
            </a: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-C</a:t>
            </a:r>
            <a:r>
              <a:rPr lang="en-US" altLang="zh-CN" sz="2800" baseline="-25000">
                <a:solidFill>
                  <a:srgbClr val="000000"/>
                </a:solidFill>
                <a:latin typeface="Times New Roman" panose="02020603050405020304" charset="0"/>
                <a:ea typeface="宋体-简" panose="02010800040101010101" charset="-122"/>
                <a:cs typeface="Times New Roman" panose="02020603050405020304" charset="0"/>
                <a:sym typeface="+mn-ea"/>
              </a:rPr>
              <a:t>2</a:t>
            </a: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H</a:t>
            </a:r>
            <a:r>
              <a:rPr lang="en-US" altLang="zh-CN" sz="2800" baseline="-25000">
                <a:solidFill>
                  <a:srgbClr val="000000"/>
                </a:solidFill>
                <a:latin typeface="Times New Roman" panose="02020603050405020304" charset="0"/>
                <a:ea typeface="宋体-简" panose="02010800040101010101" charset="-122"/>
                <a:cs typeface="Times New Roman" panose="02020603050405020304" charset="0"/>
                <a:sym typeface="+mn-ea"/>
              </a:rPr>
              <a:t>5</a:t>
            </a:r>
            <a:r>
              <a:rPr lang="zh-CN" altLang="pt-BR" sz="2800">
                <a:solidFill>
                  <a:srgbClr val="000000"/>
                </a:solidFill>
                <a:latin typeface="Times New Roman" panose="02020603050405020304" charset="0"/>
                <a:ea typeface="宋体-简" panose="02010800040101010101" charset="-122"/>
                <a:cs typeface="Times New Roman" panose="02020603050405020304" charset="0"/>
                <a:sym typeface="+mn-ea"/>
              </a:rPr>
              <a:t>）：</a:t>
            </a: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1</a:t>
            </a:r>
            <a:r>
              <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rPr>
              <a:t>种 </a:t>
            </a:r>
            <a:endPar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endParaRPr>
          </a:p>
          <a:p>
            <a:pPr marL="0" indent="0" algn="l">
              <a:lnSpc>
                <a:spcPct val="120000"/>
              </a:lnSpc>
              <a:buNone/>
            </a:pPr>
            <a:r>
              <a:rPr lang="zh-CN" altLang="pt-BR" sz="2800">
                <a:solidFill>
                  <a:srgbClr val="000000"/>
                </a:solidFill>
                <a:latin typeface="Times New Roman" panose="02020603050405020304" charset="0"/>
                <a:ea typeface="宋体-简" panose="02010800040101010101" charset="-122"/>
                <a:cs typeface="Times New Roman" panose="02020603050405020304" charset="0"/>
                <a:sym typeface="+mn-ea"/>
              </a:rPr>
              <a:t>丙基（</a:t>
            </a: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a:t>
            </a:r>
            <a:r>
              <a:rPr lang="pt-BR" altLang="zh-CN" sz="2800">
                <a:solidFill>
                  <a:srgbClr val="000000"/>
                </a:solidFill>
                <a:latin typeface="Times New Roman" panose="02020603050405020304" charset="0"/>
                <a:ea typeface="宋体-简" panose="02010800040101010101" charset="-122"/>
                <a:cs typeface="Times New Roman" panose="02020603050405020304" charset="0"/>
                <a:sym typeface="+mn-ea"/>
              </a:rPr>
              <a:t>C</a:t>
            </a:r>
            <a:r>
              <a:rPr lang="pt-BR" altLang="zh-CN" sz="2800" baseline="-30000">
                <a:solidFill>
                  <a:srgbClr val="000000"/>
                </a:solidFill>
                <a:latin typeface="Times New Roman" panose="02020603050405020304" charset="0"/>
                <a:ea typeface="宋体-简" panose="02010800040101010101" charset="-122"/>
                <a:cs typeface="Times New Roman" panose="02020603050405020304" charset="0"/>
                <a:sym typeface="+mn-ea"/>
              </a:rPr>
              <a:t>3</a:t>
            </a:r>
            <a:r>
              <a:rPr lang="pt-BR" altLang="zh-CN" sz="2800">
                <a:solidFill>
                  <a:srgbClr val="000000"/>
                </a:solidFill>
                <a:latin typeface="Times New Roman" panose="02020603050405020304" charset="0"/>
                <a:ea typeface="宋体-简" panose="02010800040101010101" charset="-122"/>
                <a:cs typeface="Times New Roman" panose="02020603050405020304" charset="0"/>
                <a:sym typeface="+mn-ea"/>
              </a:rPr>
              <a:t>H</a:t>
            </a:r>
            <a:r>
              <a:rPr lang="pt-BR" altLang="zh-CN" sz="2800" baseline="-30000">
                <a:solidFill>
                  <a:srgbClr val="000000"/>
                </a:solidFill>
                <a:latin typeface="Times New Roman" panose="02020603050405020304" charset="0"/>
                <a:ea typeface="宋体-简" panose="02010800040101010101" charset="-122"/>
                <a:cs typeface="Times New Roman" panose="02020603050405020304" charset="0"/>
                <a:sym typeface="+mn-ea"/>
              </a:rPr>
              <a:t>7</a:t>
            </a:r>
            <a:r>
              <a:rPr lang="zh-CN" altLang="pt-BR" sz="2800">
                <a:solidFill>
                  <a:srgbClr val="000000"/>
                </a:solidFill>
                <a:latin typeface="Times New Roman" panose="02020603050405020304" charset="0"/>
                <a:ea typeface="宋体-简" panose="02010800040101010101" charset="-122"/>
                <a:cs typeface="Times New Roman" panose="02020603050405020304" charset="0"/>
                <a:sym typeface="+mn-ea"/>
              </a:rPr>
              <a:t>）：</a:t>
            </a:r>
            <a:r>
              <a:rPr lang="pt-BR" altLang="zh-CN" sz="2800">
                <a:solidFill>
                  <a:srgbClr val="000000"/>
                </a:solidFill>
                <a:latin typeface="Times New Roman" panose="02020603050405020304" charset="0"/>
                <a:ea typeface="宋体-简" panose="02010800040101010101" charset="-122"/>
                <a:cs typeface="Times New Roman" panose="02020603050405020304" charset="0"/>
                <a:sym typeface="+mn-ea"/>
              </a:rPr>
              <a:t>2</a:t>
            </a:r>
            <a:r>
              <a:rPr lang="zh-CN" altLang="pt-BR" sz="2800">
                <a:solidFill>
                  <a:srgbClr val="000000"/>
                </a:solidFill>
                <a:latin typeface="Times New Roman" panose="02020603050405020304" charset="0"/>
                <a:ea typeface="宋体-简" panose="02010800040101010101" charset="-122"/>
                <a:cs typeface="Times New Roman" panose="02020603050405020304" charset="0"/>
                <a:sym typeface="+mn-ea"/>
              </a:rPr>
              <a:t>种</a:t>
            </a:r>
            <a:r>
              <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rPr>
              <a:t>      </a:t>
            </a:r>
            <a:endPar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endParaRPr>
          </a:p>
          <a:p>
            <a:pPr marL="0" indent="0" algn="l">
              <a:lnSpc>
                <a:spcPct val="120000"/>
              </a:lnSpc>
              <a:buNone/>
            </a:pPr>
            <a:r>
              <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rPr>
              <a:t>丁基（</a:t>
            </a:r>
            <a:r>
              <a:rPr lang="en-US" altLang="pt-BR" sz="2800">
                <a:solidFill>
                  <a:srgbClr val="000000"/>
                </a:solidFill>
                <a:latin typeface="Times New Roman" panose="02020603050405020304" charset="0"/>
                <a:ea typeface="宋体-简" panose="02010800040101010101" charset="-122"/>
                <a:cs typeface="Times New Roman" panose="02020603050405020304" charset="0"/>
                <a:sym typeface="+mn-ea"/>
              </a:rPr>
              <a:t>-</a:t>
            </a:r>
            <a:r>
              <a:rPr lang="pt-BR" altLang="zh-CN" sz="2800">
                <a:solidFill>
                  <a:srgbClr val="000000"/>
                </a:solidFill>
                <a:latin typeface="Times New Roman" panose="02020603050405020304" charset="0"/>
                <a:ea typeface="宋体-简" panose="02010800040101010101" charset="-122"/>
                <a:cs typeface="Times New Roman" panose="02020603050405020304" charset="0"/>
                <a:sym typeface="+mn-ea"/>
              </a:rPr>
              <a:t>C</a:t>
            </a:r>
            <a:r>
              <a:rPr lang="pt-BR" altLang="zh-CN" sz="2800" baseline="-30000">
                <a:solidFill>
                  <a:srgbClr val="000000"/>
                </a:solidFill>
                <a:latin typeface="Times New Roman" panose="02020603050405020304" charset="0"/>
                <a:ea typeface="宋体-简" panose="02010800040101010101" charset="-122"/>
                <a:cs typeface="Times New Roman" panose="02020603050405020304" charset="0"/>
                <a:sym typeface="+mn-ea"/>
              </a:rPr>
              <a:t>4</a:t>
            </a:r>
            <a:r>
              <a:rPr lang="pt-BR" altLang="zh-CN" sz="2800">
                <a:solidFill>
                  <a:srgbClr val="000000"/>
                </a:solidFill>
                <a:latin typeface="Times New Roman" panose="02020603050405020304" charset="0"/>
                <a:ea typeface="宋体-简" panose="02010800040101010101" charset="-122"/>
                <a:cs typeface="Times New Roman" panose="02020603050405020304" charset="0"/>
                <a:sym typeface="+mn-ea"/>
              </a:rPr>
              <a:t>H</a:t>
            </a:r>
            <a:r>
              <a:rPr lang="pt-BR" altLang="zh-CN" sz="2800" baseline="-30000">
                <a:solidFill>
                  <a:srgbClr val="000000"/>
                </a:solidFill>
                <a:latin typeface="Times New Roman" panose="02020603050405020304" charset="0"/>
                <a:ea typeface="宋体-简" panose="02010800040101010101" charset="-122"/>
                <a:cs typeface="Times New Roman" panose="02020603050405020304" charset="0"/>
                <a:sym typeface="+mn-ea"/>
              </a:rPr>
              <a:t>9</a:t>
            </a:r>
            <a:r>
              <a:rPr lang="zh-CN" altLang="pt-BR" sz="2800">
                <a:solidFill>
                  <a:srgbClr val="000000"/>
                </a:solidFill>
                <a:latin typeface="Times New Roman" panose="02020603050405020304" charset="0"/>
                <a:ea typeface="宋体-简" panose="02010800040101010101" charset="-122"/>
                <a:cs typeface="Times New Roman" panose="02020603050405020304" charset="0"/>
                <a:sym typeface="+mn-ea"/>
              </a:rPr>
              <a:t>）：</a:t>
            </a:r>
            <a:r>
              <a:rPr lang="pt-BR" altLang="zh-CN" sz="2800">
                <a:solidFill>
                  <a:srgbClr val="000000"/>
                </a:solidFill>
                <a:latin typeface="Times New Roman" panose="02020603050405020304" charset="0"/>
                <a:ea typeface="宋体-简" panose="02010800040101010101" charset="-122"/>
                <a:cs typeface="Times New Roman" panose="02020603050405020304" charset="0"/>
                <a:sym typeface="+mn-ea"/>
              </a:rPr>
              <a:t>4</a:t>
            </a:r>
            <a:r>
              <a:rPr lang="zh-CN" altLang="pt-BR" sz="2800">
                <a:solidFill>
                  <a:srgbClr val="000000"/>
                </a:solidFill>
                <a:latin typeface="Times New Roman" panose="02020603050405020304" charset="0"/>
                <a:ea typeface="宋体-简" panose="02010800040101010101" charset="-122"/>
                <a:cs typeface="Times New Roman" panose="02020603050405020304" charset="0"/>
                <a:sym typeface="+mn-ea"/>
              </a:rPr>
              <a:t>种</a:t>
            </a:r>
            <a:r>
              <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rPr>
              <a:t>       </a:t>
            </a:r>
            <a:endPar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endParaRPr>
          </a:p>
          <a:p>
            <a:pPr marL="0" indent="0" algn="l">
              <a:lnSpc>
                <a:spcPct val="120000"/>
              </a:lnSpc>
              <a:buNone/>
            </a:pPr>
            <a:r>
              <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rPr>
              <a:t>戊基（ </a:t>
            </a:r>
            <a:r>
              <a:rPr lang="en-US" altLang="pt-BR" sz="2800">
                <a:solidFill>
                  <a:srgbClr val="000000"/>
                </a:solidFill>
                <a:latin typeface="Times New Roman" panose="02020603050405020304" charset="0"/>
                <a:ea typeface="宋体-简" panose="02010800040101010101" charset="-122"/>
                <a:cs typeface="Times New Roman" panose="02020603050405020304" charset="0"/>
                <a:sym typeface="+mn-ea"/>
              </a:rPr>
              <a:t>-</a:t>
            </a:r>
            <a:r>
              <a:rPr lang="pt-BR" altLang="zh-CN" sz="2800">
                <a:solidFill>
                  <a:srgbClr val="000000"/>
                </a:solidFill>
                <a:latin typeface="Times New Roman" panose="02020603050405020304" charset="0"/>
                <a:ea typeface="宋体-简" panose="02010800040101010101" charset="-122"/>
                <a:cs typeface="Times New Roman" panose="02020603050405020304" charset="0"/>
                <a:sym typeface="+mn-ea"/>
              </a:rPr>
              <a:t>C</a:t>
            </a:r>
            <a:r>
              <a:rPr lang="pt-BR" altLang="zh-CN" sz="2800" baseline="-30000">
                <a:solidFill>
                  <a:srgbClr val="000000"/>
                </a:solidFill>
                <a:latin typeface="Times New Roman" panose="02020603050405020304" charset="0"/>
                <a:ea typeface="宋体-简" panose="02010800040101010101" charset="-122"/>
                <a:cs typeface="Times New Roman" panose="02020603050405020304" charset="0"/>
                <a:sym typeface="+mn-ea"/>
              </a:rPr>
              <a:t>5</a:t>
            </a:r>
            <a:r>
              <a:rPr lang="pt-BR" altLang="zh-CN" sz="2800">
                <a:solidFill>
                  <a:srgbClr val="000000"/>
                </a:solidFill>
                <a:latin typeface="Times New Roman" panose="02020603050405020304" charset="0"/>
                <a:ea typeface="宋体-简" panose="02010800040101010101" charset="-122"/>
                <a:cs typeface="Times New Roman" panose="02020603050405020304" charset="0"/>
                <a:sym typeface="+mn-ea"/>
              </a:rPr>
              <a:t>H</a:t>
            </a:r>
            <a:r>
              <a:rPr lang="pt-BR" altLang="zh-CN" sz="2800" baseline="-30000">
                <a:solidFill>
                  <a:srgbClr val="000000"/>
                </a:solidFill>
                <a:latin typeface="Times New Roman" panose="02020603050405020304" charset="0"/>
                <a:ea typeface="宋体-简" panose="02010800040101010101" charset="-122"/>
                <a:cs typeface="Times New Roman" panose="02020603050405020304" charset="0"/>
                <a:sym typeface="+mn-ea"/>
              </a:rPr>
              <a:t>11</a:t>
            </a:r>
            <a:r>
              <a:rPr lang="zh-CN" altLang="pt-BR" sz="2800">
                <a:solidFill>
                  <a:srgbClr val="000000"/>
                </a:solidFill>
                <a:latin typeface="Times New Roman" panose="02020603050405020304" charset="0"/>
                <a:ea typeface="宋体-简" panose="02010800040101010101" charset="-122"/>
                <a:cs typeface="Times New Roman" panose="02020603050405020304" charset="0"/>
                <a:sym typeface="+mn-ea"/>
              </a:rPr>
              <a:t>）：</a:t>
            </a:r>
            <a:r>
              <a:rPr lang="pt-BR" altLang="zh-CN" sz="2800">
                <a:solidFill>
                  <a:srgbClr val="000000"/>
                </a:solidFill>
                <a:latin typeface="Times New Roman" panose="02020603050405020304" charset="0"/>
                <a:ea typeface="宋体-简" panose="02010800040101010101" charset="-122"/>
                <a:cs typeface="Times New Roman" panose="02020603050405020304" charset="0"/>
                <a:sym typeface="+mn-ea"/>
              </a:rPr>
              <a:t>8</a:t>
            </a:r>
            <a:r>
              <a:rPr lang="zh-CN" altLang="pt-BR" sz="2800">
                <a:solidFill>
                  <a:srgbClr val="000000"/>
                </a:solidFill>
                <a:latin typeface="Times New Roman" panose="02020603050405020304" charset="0"/>
                <a:ea typeface="宋体-简" panose="02010800040101010101" charset="-122"/>
                <a:cs typeface="Times New Roman" panose="02020603050405020304" charset="0"/>
                <a:sym typeface="+mn-ea"/>
              </a:rPr>
              <a:t>种</a:t>
            </a: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5" name="文本框 4"/>
          <p:cNvSpPr txBox="1"/>
          <p:nvPr/>
        </p:nvSpPr>
        <p:spPr>
          <a:xfrm>
            <a:off x="5088255" y="3426460"/>
            <a:ext cx="5369560" cy="607695"/>
          </a:xfrm>
          <a:prstGeom prst="rect">
            <a:avLst/>
          </a:prstGeom>
          <a:noFill/>
        </p:spPr>
        <p:txBody>
          <a:bodyPr wrap="none" rtlCol="0" anchor="t">
            <a:spAutoFit/>
          </a:bodyPr>
          <a:lstStyle/>
          <a:p>
            <a:pPr marL="0" indent="0" algn="l">
              <a:lnSpc>
                <a:spcPct val="120000"/>
              </a:lnSpc>
              <a:buNone/>
            </a:pP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C</a:t>
            </a:r>
            <a:r>
              <a:rPr lang="en-US" altLang="zh-CN" sz="2800" baseline="-25000">
                <a:solidFill>
                  <a:srgbClr val="000000"/>
                </a:solidFill>
                <a:latin typeface="Times New Roman" panose="02020603050405020304" charset="0"/>
                <a:ea typeface="宋体-简" panose="02010800040101010101" charset="-122"/>
                <a:cs typeface="Times New Roman" panose="02020603050405020304" charset="0"/>
                <a:sym typeface="+mn-ea"/>
              </a:rPr>
              <a:t>4</a:t>
            </a: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H</a:t>
            </a:r>
            <a:r>
              <a:rPr lang="en-US" altLang="zh-CN" sz="2800" baseline="-25000">
                <a:solidFill>
                  <a:srgbClr val="000000"/>
                </a:solidFill>
                <a:latin typeface="Times New Roman" panose="02020603050405020304" charset="0"/>
                <a:ea typeface="宋体-简" panose="02010800040101010101" charset="-122"/>
                <a:cs typeface="Times New Roman" panose="02020603050405020304" charset="0"/>
                <a:sym typeface="+mn-ea"/>
              </a:rPr>
              <a:t>10</a:t>
            </a: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O</a:t>
            </a:r>
            <a:r>
              <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rPr>
              <a:t>属于醇的同分异构体有</a:t>
            </a: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4</a:t>
            </a:r>
            <a:r>
              <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rPr>
              <a:t>种</a:t>
            </a:r>
            <a:endPar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endParaRPr>
          </a:p>
        </p:txBody>
      </p:sp>
      <p:sp>
        <p:nvSpPr>
          <p:cNvPr id="6" name="文本框 5"/>
          <p:cNvSpPr txBox="1"/>
          <p:nvPr/>
        </p:nvSpPr>
        <p:spPr>
          <a:xfrm>
            <a:off x="5088255" y="4278630"/>
            <a:ext cx="5369560" cy="607695"/>
          </a:xfrm>
          <a:prstGeom prst="rect">
            <a:avLst/>
          </a:prstGeom>
          <a:noFill/>
        </p:spPr>
        <p:txBody>
          <a:bodyPr wrap="none" rtlCol="0" anchor="t">
            <a:spAutoFit/>
          </a:bodyPr>
          <a:lstStyle/>
          <a:p>
            <a:pPr marL="0" indent="0" algn="l">
              <a:lnSpc>
                <a:spcPct val="120000"/>
              </a:lnSpc>
              <a:buNone/>
            </a:pP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C</a:t>
            </a:r>
            <a:r>
              <a:rPr lang="en-US" altLang="zh-CN" sz="2800" baseline="-25000">
                <a:solidFill>
                  <a:srgbClr val="000000"/>
                </a:solidFill>
                <a:latin typeface="Times New Roman" panose="02020603050405020304" charset="0"/>
                <a:ea typeface="宋体-简" panose="02010800040101010101" charset="-122"/>
                <a:cs typeface="Times New Roman" panose="02020603050405020304" charset="0"/>
                <a:sym typeface="+mn-ea"/>
              </a:rPr>
              <a:t>4</a:t>
            </a: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H</a:t>
            </a:r>
            <a:r>
              <a:rPr lang="en-US" altLang="zh-CN" sz="2800" baseline="-25000">
                <a:solidFill>
                  <a:srgbClr val="000000"/>
                </a:solidFill>
                <a:latin typeface="Times New Roman" panose="02020603050405020304" charset="0"/>
                <a:ea typeface="宋体-简" panose="02010800040101010101" charset="-122"/>
                <a:cs typeface="Times New Roman" panose="02020603050405020304" charset="0"/>
                <a:sym typeface="+mn-ea"/>
              </a:rPr>
              <a:t>8</a:t>
            </a: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O</a:t>
            </a:r>
            <a:r>
              <a:rPr lang="en-US" altLang="zh-CN" sz="2800" baseline="-25000">
                <a:solidFill>
                  <a:srgbClr val="000000"/>
                </a:solidFill>
                <a:latin typeface="Times New Roman" panose="02020603050405020304" charset="0"/>
                <a:ea typeface="宋体-简" panose="02010800040101010101" charset="-122"/>
                <a:cs typeface="Times New Roman" panose="02020603050405020304" charset="0"/>
                <a:sym typeface="+mn-ea"/>
              </a:rPr>
              <a:t>2</a:t>
            </a:r>
            <a:r>
              <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rPr>
              <a:t>属于酸的同分异构体有</a:t>
            </a: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2</a:t>
            </a:r>
            <a:r>
              <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rPr>
              <a:t>种</a:t>
            </a:r>
            <a:endPar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endParaRPr>
          </a:p>
        </p:txBody>
      </p:sp>
      <p:sp>
        <p:nvSpPr>
          <p:cNvPr id="10" name="文本框 9"/>
          <p:cNvSpPr txBox="1"/>
          <p:nvPr/>
        </p:nvSpPr>
        <p:spPr>
          <a:xfrm>
            <a:off x="5088255" y="5069205"/>
            <a:ext cx="4382770" cy="607695"/>
          </a:xfrm>
          <a:prstGeom prst="rect">
            <a:avLst/>
          </a:prstGeom>
          <a:noFill/>
        </p:spPr>
        <p:txBody>
          <a:bodyPr wrap="none" rtlCol="0" anchor="t">
            <a:spAutoFit/>
          </a:bodyPr>
          <a:lstStyle/>
          <a:p>
            <a:pPr marL="0" indent="0" algn="l">
              <a:lnSpc>
                <a:spcPct val="120000"/>
              </a:lnSpc>
              <a:buNone/>
            </a:pP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C</a:t>
            </a:r>
            <a:r>
              <a:rPr lang="en-US" altLang="zh-CN" sz="2800" baseline="-25000">
                <a:solidFill>
                  <a:srgbClr val="000000"/>
                </a:solidFill>
                <a:latin typeface="Times New Roman" panose="02020603050405020304" charset="0"/>
                <a:ea typeface="宋体-简" panose="02010800040101010101" charset="-122"/>
                <a:cs typeface="Times New Roman" panose="02020603050405020304" charset="0"/>
                <a:sym typeface="+mn-ea"/>
              </a:rPr>
              <a:t>5</a:t>
            </a: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H</a:t>
            </a:r>
            <a:r>
              <a:rPr lang="en-US" altLang="zh-CN" sz="2800" baseline="-25000">
                <a:solidFill>
                  <a:srgbClr val="000000"/>
                </a:solidFill>
                <a:latin typeface="Times New Roman" panose="02020603050405020304" charset="0"/>
                <a:ea typeface="宋体-简" panose="02010800040101010101" charset="-122"/>
                <a:cs typeface="Times New Roman" panose="02020603050405020304" charset="0"/>
                <a:sym typeface="+mn-ea"/>
              </a:rPr>
              <a:t>11</a:t>
            </a: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Cl</a:t>
            </a:r>
            <a:r>
              <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rPr>
              <a:t>的同分异构体有</a:t>
            </a:r>
            <a:r>
              <a:rPr lang="en-US" altLang="zh-CN" sz="2800">
                <a:solidFill>
                  <a:srgbClr val="000000"/>
                </a:solidFill>
                <a:latin typeface="Times New Roman" panose="02020603050405020304" charset="0"/>
                <a:ea typeface="宋体-简" panose="02010800040101010101" charset="-122"/>
                <a:cs typeface="Times New Roman" panose="02020603050405020304" charset="0"/>
                <a:sym typeface="+mn-ea"/>
              </a:rPr>
              <a:t>8</a:t>
            </a:r>
            <a:r>
              <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rPr>
              <a:t>种</a:t>
            </a:r>
            <a:endParaRPr lang="zh-CN" altLang="en-US" sz="2800">
              <a:solidFill>
                <a:srgbClr val="000000"/>
              </a:solidFill>
              <a:latin typeface="Times New Roman" panose="02020603050405020304" charset="0"/>
              <a:ea typeface="宋体-简" panose="02010800040101010101" charset="-122"/>
              <a:cs typeface="Times New Roman" panose="02020603050405020304" charset="0"/>
              <a:sym typeface="+mn-ea"/>
            </a:endParaRPr>
          </a:p>
        </p:txBody>
      </p:sp>
      <p:sp>
        <p:nvSpPr>
          <p:cNvPr id="11" name="文本框 10"/>
          <p:cNvSpPr txBox="1"/>
          <p:nvPr/>
        </p:nvSpPr>
        <p:spPr>
          <a:xfrm>
            <a:off x="3056255" y="1574165"/>
            <a:ext cx="7294880" cy="607695"/>
          </a:xfrm>
          <a:prstGeom prst="rect">
            <a:avLst/>
          </a:prstGeom>
          <a:noFill/>
        </p:spPr>
        <p:txBody>
          <a:bodyPr wrap="none" rtlCol="0" anchor="t">
            <a:spAutoFit/>
          </a:bodyPr>
          <a:lstStyle/>
          <a:p>
            <a:pPr marL="0" indent="0" algn="l">
              <a:lnSpc>
                <a:spcPct val="120000"/>
              </a:lnSpc>
              <a:buNone/>
            </a:pPr>
            <a:r>
              <a:rPr lang="zh-CN" altLang="en-US" sz="2800">
                <a:solidFill>
                  <a:srgbClr val="FF0000"/>
                </a:solidFill>
                <a:latin typeface="Times New Roman" panose="02020603050405020304" charset="0"/>
                <a:ea typeface="宋体-简" panose="02010800040101010101" charset="-122"/>
                <a:cs typeface="Times New Roman" panose="02020603050405020304" charset="0"/>
                <a:sym typeface="+mn-ea"/>
              </a:rPr>
              <a:t>适用于醇、酚、羧酸、卤代烃、醛、胺、酰胺</a:t>
            </a:r>
            <a:endParaRPr lang="zh-CN" altLang="en-US" sz="2800">
              <a:solidFill>
                <a:srgbClr val="FF0000"/>
              </a:solidFill>
              <a:latin typeface="Times New Roman" panose="02020603050405020304" charset="0"/>
              <a:ea typeface="宋体-简" panose="02010800040101010101" charset="-122"/>
              <a:cs typeface="Times New Roman" panose="02020603050405020304" charset="0"/>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linds(horizontal)">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linds(horizontal)">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linds(horizontal)">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p:bldP spid="2" grpId="0"/>
      <p:bldP spid="3" grpId="0"/>
      <p:bldP spid="5" grpId="0"/>
      <p:bldP spid="6"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76225" y="930275"/>
            <a:ext cx="4537075" cy="521970"/>
            <a:chOff x="616" y="579"/>
            <a:chExt cx="7145" cy="822"/>
          </a:xfrm>
        </p:grpSpPr>
        <p:sp>
          <p:nvSpPr>
            <p:cNvPr id="9" name="文本框 8"/>
            <p:cNvSpPr txBox="1"/>
            <p:nvPr/>
          </p:nvSpPr>
          <p:spPr>
            <a:xfrm>
              <a:off x="1453" y="579"/>
              <a:ext cx="6308" cy="822"/>
            </a:xfrm>
            <a:prstGeom prst="rect">
              <a:avLst/>
            </a:prstGeom>
            <a:noFill/>
          </p:spPr>
          <p:txBody>
            <a:bodyPr wrap="none" rtlCol="0">
              <a:spAutoFit/>
            </a:bodyPr>
            <a:lstStyle/>
            <a:p>
              <a:pPr algn="l"/>
              <a:r>
                <a:rPr lang="en-US" altLang="zh-CN" sz="2800" b="1" kern="100">
                  <a:solidFill>
                    <a:schemeClr val="tx1"/>
                  </a:solidFill>
                  <a:latin typeface="Times New Roman" panose="02020603050405020304" charset="0"/>
                  <a:ea typeface="宋体-简" panose="02010800040101010101" charset="-122"/>
                  <a:cs typeface="Times New Roman" panose="02020603050405020304" charset="0"/>
                  <a:sym typeface="+mn-ea"/>
                </a:rPr>
                <a:t>5.</a:t>
              </a:r>
              <a:r>
                <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rPr>
                <a:t>同分异构体数目的确定</a:t>
              </a:r>
              <a:endPar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endParaRPr>
            </a:p>
          </p:txBody>
        </p:sp>
        <p:sp>
          <p:nvSpPr>
            <p:cNvPr id="131" name="AutoShape 117"/>
            <p:cNvSpPr/>
            <p:nvPr/>
          </p:nvSpPr>
          <p:spPr bwMode="auto">
            <a:xfrm>
              <a:off x="616" y="723"/>
              <a:ext cx="837" cy="631"/>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rPr>
                <a:t>	</a:t>
              </a:r>
              <a:endPar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endParaRPr>
            </a:p>
          </p:txBody>
        </p:sp>
      </p:grpSp>
      <p:sp>
        <p:nvSpPr>
          <p:cNvPr id="4" name="文本框 3"/>
          <p:cNvSpPr txBox="1"/>
          <p:nvPr/>
        </p:nvSpPr>
        <p:spPr>
          <a:xfrm>
            <a:off x="807720" y="1659890"/>
            <a:ext cx="2898775" cy="521970"/>
          </a:xfrm>
          <a:prstGeom prst="rect">
            <a:avLst/>
          </a:prstGeom>
          <a:noFill/>
          <a:ln w="9525">
            <a:noFill/>
          </a:ln>
        </p:spPr>
        <p:txBody>
          <a:bodyPr wrap="square" anchor="t">
            <a:spAutoFit/>
          </a:bodyPr>
          <a:lstStyle/>
          <a:p>
            <a:pPr>
              <a:spcBef>
                <a:spcPct val="50000"/>
              </a:spcBef>
            </a:pPr>
            <a:r>
              <a:rPr lang="zh-CN" altLang="en-US" sz="2800" b="1">
                <a:solidFill>
                  <a:schemeClr val="tx1"/>
                </a:solidFill>
                <a:latin typeface="Times New Roman" panose="02020603050405020304" charset="0"/>
                <a:ea typeface="宋体-简" panose="02010800040101010101" charset="-122"/>
                <a:cs typeface="Times New Roman" panose="02020603050405020304" charset="0"/>
              </a:rPr>
              <a:t>（</a:t>
            </a:r>
            <a:r>
              <a:rPr lang="en-US" altLang="zh-CN" sz="2800" b="1">
                <a:solidFill>
                  <a:schemeClr val="tx1"/>
                </a:solidFill>
                <a:latin typeface="Times New Roman" panose="02020603050405020304" charset="0"/>
                <a:ea typeface="宋体-简" panose="02010800040101010101" charset="-122"/>
                <a:cs typeface="Times New Roman" panose="02020603050405020304" charset="0"/>
              </a:rPr>
              <a:t>2</a:t>
            </a:r>
            <a:r>
              <a:rPr lang="zh-CN" altLang="en-US" sz="2800" b="1">
                <a:solidFill>
                  <a:schemeClr val="tx1"/>
                </a:solidFill>
                <a:latin typeface="Times New Roman" panose="02020603050405020304" charset="0"/>
                <a:ea typeface="宋体-简" panose="02010800040101010101" charset="-122"/>
                <a:cs typeface="Times New Roman" panose="02020603050405020304" charset="0"/>
              </a:rPr>
              <a:t>）</a:t>
            </a:r>
            <a:r>
              <a:rPr lang="zh-CN" altLang="zh-CN" sz="2800" kern="100">
                <a:latin typeface="Times New Roman" panose="02020603050405020304" charset="0"/>
                <a:ea typeface="微软雅黑" panose="020B0503020204020204" charset="-122"/>
                <a:cs typeface="Times New Roman" panose="02020603050405020304" charset="0"/>
                <a:sym typeface="+mn-ea"/>
              </a:rPr>
              <a:t>基元法</a:t>
            </a:r>
            <a:endParaRPr lang="zh-CN" altLang="en-US" sz="2800" b="1">
              <a:solidFill>
                <a:schemeClr val="tx1"/>
              </a:solidFill>
              <a:latin typeface="Times New Roman" panose="02020603050405020304" charset="0"/>
              <a:ea typeface="宋体-简" panose="02010800040101010101" charset="-122"/>
              <a:cs typeface="Times New Roman" panose="02020603050405020304" charset="0"/>
            </a:endParaRPr>
          </a:p>
        </p:txBody>
      </p:sp>
      <p:pic>
        <p:nvPicPr>
          <p:cNvPr id="18434" name="图片 1"/>
          <p:cNvPicPr>
            <a:picLocks noChangeAspect="1"/>
          </p:cNvPicPr>
          <p:nvPr/>
        </p:nvPicPr>
        <p:blipFill>
          <a:blip r:embed="rId1"/>
          <a:stretch>
            <a:fillRect/>
          </a:stretch>
        </p:blipFill>
        <p:spPr>
          <a:xfrm>
            <a:off x="530225" y="1422400"/>
            <a:ext cx="5943600" cy="5219700"/>
          </a:xfrm>
          <a:prstGeom prst="rect">
            <a:avLst/>
          </a:prstGeom>
          <a:noFill/>
          <a:ln w="9525">
            <a:noFill/>
          </a:ln>
        </p:spPr>
      </p:pic>
      <p:pic>
        <p:nvPicPr>
          <p:cNvPr id="18435" name="图片 3"/>
          <p:cNvPicPr>
            <a:picLocks noChangeAspect="1"/>
          </p:cNvPicPr>
          <p:nvPr/>
        </p:nvPicPr>
        <p:blipFill>
          <a:blip r:embed="rId2"/>
          <a:srcRect t="1485" r="2527" b="1465"/>
          <a:stretch>
            <a:fillRect/>
          </a:stretch>
        </p:blipFill>
        <p:spPr>
          <a:xfrm>
            <a:off x="6564313" y="1446530"/>
            <a:ext cx="4787900" cy="5140325"/>
          </a:xfrm>
          <a:prstGeom prst="rect">
            <a:avLst/>
          </a:prstGeom>
          <a:noFill/>
          <a:ln w="9525">
            <a:noFill/>
          </a:ln>
        </p:spPr>
      </p:pic>
      <p:sp>
        <p:nvSpPr>
          <p:cNvPr id="100" name="文本框 99"/>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矩形 155651"/>
          <p:cNvSpPr>
            <a:spLocks noRot="1"/>
          </p:cNvSpPr>
          <p:nvPr/>
        </p:nvSpPr>
        <p:spPr>
          <a:xfrm>
            <a:off x="161290" y="1174115"/>
            <a:ext cx="11784330" cy="1512570"/>
          </a:xfrm>
          <a:prstGeom prst="rect">
            <a:avLst/>
          </a:prstGeom>
          <a:noFill/>
          <a:ln w="9525">
            <a:noFill/>
          </a:ln>
        </p:spPr>
        <p:txBody>
          <a:bodyPr anchor="t"/>
          <a:lstStyle/>
          <a:p>
            <a:pPr>
              <a:lnSpc>
                <a:spcPct val="90000"/>
              </a:lnSpc>
              <a:spcBef>
                <a:spcPct val="20000"/>
              </a:spcBef>
              <a:buClr>
                <a:schemeClr val="hlink"/>
              </a:buClr>
              <a:buSzPct val="75000"/>
            </a:pPr>
            <a:r>
              <a:rPr lang="zh-CN" altLang="en-US" sz="3200" b="1">
                <a:latin typeface="Times New Roman" panose="02020603050405020304" charset="0"/>
                <a:ea typeface="宋体-简" panose="02010800040101010101" charset="-122"/>
                <a:cs typeface="Times New Roman" panose="02020603050405020304" charset="0"/>
              </a:rPr>
              <a:t>   </a:t>
            </a:r>
            <a:r>
              <a:rPr lang="en-US" altLang="zh-CN" sz="3200" b="1">
                <a:latin typeface="Times New Roman" panose="02020603050405020304" charset="0"/>
                <a:ea typeface="宋体-简" panose="02010800040101010101" charset="-122"/>
                <a:cs typeface="Times New Roman" panose="02020603050405020304" charset="0"/>
              </a:rPr>
              <a:t>1.</a:t>
            </a:r>
            <a:r>
              <a:rPr lang="zh-CN" altLang="en-US" sz="3200" b="1">
                <a:latin typeface="Times New Roman" panose="02020603050405020304" charset="0"/>
                <a:ea typeface="宋体-简" panose="02010800040101010101" charset="-122"/>
                <a:cs typeface="Times New Roman" panose="02020603050405020304" charset="0"/>
              </a:rPr>
              <a:t>分子式为</a:t>
            </a:r>
            <a:r>
              <a:rPr lang="en-US" altLang="zh-CN" sz="3200" b="1">
                <a:latin typeface="Times New Roman" panose="02020603050405020304" charset="0"/>
                <a:ea typeface="宋体-简" panose="02010800040101010101" charset="-122"/>
                <a:cs typeface="Times New Roman" panose="02020603050405020304" charset="0"/>
              </a:rPr>
              <a:t>C</a:t>
            </a:r>
            <a:r>
              <a:rPr lang="en-US" altLang="zh-CN" sz="3200" b="1" baseline="-25000">
                <a:latin typeface="Times New Roman" panose="02020603050405020304" charset="0"/>
                <a:ea typeface="宋体-简" panose="02010800040101010101" charset="-122"/>
                <a:cs typeface="Times New Roman" panose="02020603050405020304" charset="0"/>
              </a:rPr>
              <a:t>5</a:t>
            </a:r>
            <a:r>
              <a:rPr lang="en-US" altLang="zh-CN" sz="3200" b="1">
                <a:latin typeface="Times New Roman" panose="02020603050405020304" charset="0"/>
                <a:ea typeface="宋体-简" panose="02010800040101010101" charset="-122"/>
                <a:cs typeface="Times New Roman" panose="02020603050405020304" charset="0"/>
              </a:rPr>
              <a:t>H</a:t>
            </a:r>
            <a:r>
              <a:rPr lang="en-US" altLang="zh-CN" sz="3200" b="1" baseline="-25000">
                <a:latin typeface="Times New Roman" panose="02020603050405020304" charset="0"/>
                <a:ea typeface="宋体-简" panose="02010800040101010101" charset="-122"/>
                <a:cs typeface="Times New Roman" panose="02020603050405020304" charset="0"/>
              </a:rPr>
              <a:t>12</a:t>
            </a:r>
            <a:r>
              <a:rPr lang="en-US" altLang="zh-CN" sz="3200" b="1">
                <a:latin typeface="Times New Roman" panose="02020603050405020304" charset="0"/>
                <a:ea typeface="宋体-简" panose="02010800040101010101" charset="-122"/>
                <a:cs typeface="Times New Roman" panose="02020603050405020304" charset="0"/>
              </a:rPr>
              <a:t>O</a:t>
            </a:r>
            <a:r>
              <a:rPr lang="zh-CN" altLang="en-US" sz="3200" b="1">
                <a:latin typeface="Times New Roman" panose="02020603050405020304" charset="0"/>
                <a:ea typeface="宋体-简" panose="02010800040101010101" charset="-122"/>
                <a:cs typeface="Times New Roman" panose="02020603050405020304" charset="0"/>
              </a:rPr>
              <a:t>且可与金属钠反应放出氢气的有机化合物有（不考虑立体异构）</a:t>
            </a:r>
            <a:r>
              <a:rPr lang="en-US" altLang="zh-CN" sz="3200" b="1">
                <a:latin typeface="Times New Roman" panose="02020603050405020304" charset="0"/>
                <a:ea typeface="宋体-简" panose="02010800040101010101" charset="-122"/>
                <a:cs typeface="Times New Roman" panose="02020603050405020304" charset="0"/>
              </a:rPr>
              <a:t>( </a:t>
            </a:r>
            <a:r>
              <a:rPr lang="zh-CN" altLang="en-US" sz="3200" b="1">
                <a:latin typeface="Times New Roman" panose="02020603050405020304" charset="0"/>
                <a:ea typeface="宋体-简" panose="02010800040101010101" charset="-122"/>
                <a:cs typeface="Times New Roman" panose="02020603050405020304" charset="0"/>
              </a:rPr>
              <a:t>  </a:t>
            </a:r>
            <a:r>
              <a:rPr lang="en-US" altLang="zh-CN" sz="3200" b="1">
                <a:solidFill>
                  <a:srgbClr val="FFFF00"/>
                </a:solidFill>
                <a:latin typeface="Times New Roman" panose="02020603050405020304" charset="0"/>
                <a:ea typeface="宋体-简" panose="02010800040101010101" charset="-122"/>
                <a:cs typeface="Times New Roman" panose="02020603050405020304" charset="0"/>
              </a:rPr>
              <a:t> </a:t>
            </a:r>
            <a:r>
              <a:rPr lang="en-US" altLang="zh-CN" sz="3200" b="1">
                <a:latin typeface="Times New Roman" panose="02020603050405020304" charset="0"/>
                <a:ea typeface="宋体-简" panose="02010800040101010101" charset="-122"/>
                <a:cs typeface="Times New Roman" panose="02020603050405020304" charset="0"/>
              </a:rPr>
              <a:t>  )</a:t>
            </a:r>
            <a:endParaRPr lang="en-US" altLang="zh-CN" sz="3200" b="1">
              <a:latin typeface="Times New Roman" panose="02020603050405020304" charset="0"/>
              <a:ea typeface="宋体-简" panose="02010800040101010101" charset="-122"/>
              <a:cs typeface="Times New Roman" panose="02020603050405020304" charset="0"/>
            </a:endParaRPr>
          </a:p>
          <a:p>
            <a:pPr>
              <a:lnSpc>
                <a:spcPct val="90000"/>
              </a:lnSpc>
              <a:spcBef>
                <a:spcPct val="20000"/>
              </a:spcBef>
              <a:buClr>
                <a:schemeClr val="hlink"/>
              </a:buClr>
              <a:buSzPct val="75000"/>
              <a:buFont typeface="Wingdings" panose="05000000000000000000" pitchFamily="2" charset="2"/>
              <a:buNone/>
            </a:pPr>
            <a:r>
              <a:rPr lang="en-US" altLang="zh-CN" sz="3200" b="1">
                <a:latin typeface="Times New Roman" panose="02020603050405020304" charset="0"/>
                <a:ea typeface="宋体-简" panose="02010800040101010101" charset="-122"/>
                <a:cs typeface="Times New Roman" panose="02020603050405020304" charset="0"/>
              </a:rPr>
              <a:t>   </a:t>
            </a:r>
            <a:r>
              <a:rPr lang="zh-CN" altLang="en-US" sz="3200" b="1">
                <a:latin typeface="Times New Roman" panose="02020603050405020304" charset="0"/>
                <a:ea typeface="宋体-简" panose="02010800040101010101" charset="-122"/>
                <a:cs typeface="Times New Roman" panose="02020603050405020304" charset="0"/>
              </a:rPr>
              <a:t> </a:t>
            </a:r>
            <a:r>
              <a:rPr lang="en-US" altLang="zh-CN" sz="3200" b="1">
                <a:latin typeface="Times New Roman" panose="02020603050405020304" charset="0"/>
                <a:ea typeface="宋体-简" panose="02010800040101010101" charset="-122"/>
                <a:cs typeface="Times New Roman" panose="02020603050405020304" charset="0"/>
              </a:rPr>
              <a:t>A. 5</a:t>
            </a:r>
            <a:r>
              <a:rPr lang="zh-CN" altLang="en-US" sz="3200" b="1">
                <a:latin typeface="Times New Roman" panose="02020603050405020304" charset="0"/>
                <a:ea typeface="宋体-简" panose="02010800040101010101" charset="-122"/>
                <a:cs typeface="Times New Roman" panose="02020603050405020304" charset="0"/>
              </a:rPr>
              <a:t>种         </a:t>
            </a:r>
            <a:r>
              <a:rPr lang="en-US" altLang="zh-CN" sz="3200" b="1">
                <a:latin typeface="Times New Roman" panose="02020603050405020304" charset="0"/>
                <a:ea typeface="宋体-简" panose="02010800040101010101" charset="-122"/>
                <a:cs typeface="Times New Roman" panose="02020603050405020304" charset="0"/>
              </a:rPr>
              <a:t>B.6</a:t>
            </a:r>
            <a:r>
              <a:rPr lang="zh-CN" altLang="en-US" sz="3200" b="1">
                <a:latin typeface="Times New Roman" panose="02020603050405020304" charset="0"/>
                <a:ea typeface="宋体-简" panose="02010800040101010101" charset="-122"/>
                <a:cs typeface="Times New Roman" panose="02020603050405020304" charset="0"/>
              </a:rPr>
              <a:t>种        </a:t>
            </a:r>
            <a:r>
              <a:rPr lang="en-US" altLang="zh-CN" sz="3200" b="1">
                <a:latin typeface="Times New Roman" panose="02020603050405020304" charset="0"/>
                <a:ea typeface="宋体-简" panose="02010800040101010101" charset="-122"/>
                <a:cs typeface="Times New Roman" panose="02020603050405020304" charset="0"/>
              </a:rPr>
              <a:t>C.7</a:t>
            </a:r>
            <a:r>
              <a:rPr lang="zh-CN" altLang="en-US" sz="3200" b="1">
                <a:latin typeface="Times New Roman" panose="02020603050405020304" charset="0"/>
                <a:ea typeface="宋体-简" panose="02010800040101010101" charset="-122"/>
                <a:cs typeface="Times New Roman" panose="02020603050405020304" charset="0"/>
              </a:rPr>
              <a:t>种         </a:t>
            </a:r>
            <a:r>
              <a:rPr lang="en-US" altLang="zh-CN" sz="3200" b="1">
                <a:latin typeface="Times New Roman" panose="02020603050405020304" charset="0"/>
                <a:ea typeface="宋体-简" panose="02010800040101010101" charset="-122"/>
                <a:cs typeface="Times New Roman" panose="02020603050405020304" charset="0"/>
              </a:rPr>
              <a:t>D.8</a:t>
            </a:r>
            <a:r>
              <a:rPr lang="zh-CN" altLang="en-US" sz="3200" b="1">
                <a:latin typeface="Times New Roman" panose="02020603050405020304" charset="0"/>
                <a:ea typeface="宋体-简" panose="02010800040101010101" charset="-122"/>
                <a:cs typeface="Times New Roman" panose="02020603050405020304" charset="0"/>
              </a:rPr>
              <a:t>种</a:t>
            </a:r>
            <a:endParaRPr lang="zh-CN" altLang="en-US" sz="3200" b="1">
              <a:latin typeface="Times New Roman" panose="02020603050405020304" charset="0"/>
              <a:ea typeface="宋体-简" panose="02010800040101010101" charset="-122"/>
              <a:cs typeface="Times New Roman" panose="02020603050405020304" charset="0"/>
            </a:endParaRPr>
          </a:p>
        </p:txBody>
      </p:sp>
      <p:grpSp>
        <p:nvGrpSpPr>
          <p:cNvPr id="42" name="组合 41"/>
          <p:cNvGrpSpPr/>
          <p:nvPr/>
        </p:nvGrpSpPr>
        <p:grpSpPr>
          <a:xfrm>
            <a:off x="29210" y="66675"/>
            <a:ext cx="3098800" cy="1107440"/>
            <a:chOff x="46" y="105"/>
            <a:chExt cx="4880" cy="1744"/>
          </a:xfrm>
        </p:grpSpPr>
        <p:sp>
          <p:nvSpPr>
            <p:cNvPr id="100" name="文本框 99"/>
            <p:cNvSpPr txBox="1"/>
            <p:nvPr/>
          </p:nvSpPr>
          <p:spPr>
            <a:xfrm>
              <a:off x="2000" y="359"/>
              <a:ext cx="2927" cy="919"/>
            </a:xfrm>
            <a:prstGeom prst="rect">
              <a:avLst/>
            </a:prstGeom>
            <a:noFill/>
            <a:ln w="25400">
              <a:solidFill>
                <a:srgbClr val="00B0F0"/>
              </a:solidFill>
            </a:ln>
          </p:spPr>
          <p:txBody>
            <a:bodyPr wrap="square">
              <a:spAutoFit/>
            </a:bodyPr>
            <a:lstStyle/>
            <a:p>
              <a:pPr marL="0" indent="0" algn="l"/>
              <a:r>
                <a:rPr lang="zh-CN" altLang="en-US" sz="3200" b="1">
                  <a:solidFill>
                    <a:srgbClr val="00B0F0"/>
                  </a:solidFill>
                  <a:latin typeface="宋体" panose="02010600030101010101" pitchFamily="2" charset="-122"/>
                  <a:cs typeface="宋体" panose="02010600030101010101" pitchFamily="2" charset="-122"/>
                </a:rPr>
                <a:t>课堂检测</a:t>
              </a:r>
              <a:endParaRPr lang="zh-CN" altLang="en-US" sz="3200" b="1">
                <a:solidFill>
                  <a:srgbClr val="00B0F0"/>
                </a:solidFill>
                <a:latin typeface="宋体" panose="02010600030101010101" pitchFamily="2" charset="-122"/>
                <a:cs typeface="宋体" panose="02010600030101010101" pitchFamily="2" charset="-122"/>
              </a:endParaRPr>
            </a:p>
          </p:txBody>
        </p:sp>
        <p:pic>
          <p:nvPicPr>
            <p:cNvPr id="3" name="图片 2" descr="e72671a11b7780f753b6e22e3d8d1ca8"/>
            <p:cNvPicPr>
              <a:picLocks noChangeAspect="1"/>
            </p:cNvPicPr>
            <p:nvPr/>
          </p:nvPicPr>
          <p:blipFill>
            <a:blip r:embed="rId1"/>
            <a:stretch>
              <a:fillRect/>
            </a:stretch>
          </p:blipFill>
          <p:spPr>
            <a:xfrm>
              <a:off x="46" y="105"/>
              <a:ext cx="1744" cy="1744"/>
            </a:xfrm>
            <a:prstGeom prst="rect">
              <a:avLst/>
            </a:prstGeom>
          </p:spPr>
        </p:pic>
      </p:grpSp>
      <p:sp>
        <p:nvSpPr>
          <p:cNvPr id="2" name="文本框 1"/>
          <p:cNvSpPr txBox="1"/>
          <p:nvPr/>
        </p:nvSpPr>
        <p:spPr>
          <a:xfrm>
            <a:off x="4022090" y="1616710"/>
            <a:ext cx="577850" cy="583565"/>
          </a:xfrm>
          <a:prstGeom prst="rect">
            <a:avLst/>
          </a:prstGeom>
          <a:noFill/>
        </p:spPr>
        <p:txBody>
          <a:bodyPr wrap="none" rtlCol="0">
            <a:spAutoFit/>
          </a:bodyPr>
          <a:lstStyle/>
          <a:p>
            <a:pPr algn="l"/>
            <a:r>
              <a:rPr lang="zh-CN" altLang="en-US" sz="3200" b="1">
                <a:solidFill>
                  <a:srgbClr val="FF0000"/>
                </a:solidFill>
                <a:latin typeface="Times New Roman" panose="02020603050405020304" charset="0"/>
                <a:ea typeface="宋体-简" panose="02010800040101010101" charset="-122"/>
                <a:cs typeface="Times New Roman" panose="02020603050405020304" charset="0"/>
                <a:sym typeface="+mn-ea"/>
              </a:rPr>
              <a:t> </a:t>
            </a:r>
            <a:r>
              <a:rPr lang="en-US" altLang="zh-CN" sz="3200" b="1">
                <a:solidFill>
                  <a:srgbClr val="FF0000"/>
                </a:solidFill>
                <a:latin typeface="Times New Roman" panose="02020603050405020304" charset="0"/>
                <a:ea typeface="宋体-简" panose="02010800040101010101" charset="-122"/>
                <a:cs typeface="Times New Roman" panose="02020603050405020304" charset="0"/>
                <a:sym typeface="+mn-ea"/>
              </a:rPr>
              <a:t>D</a:t>
            </a:r>
            <a:endParaRPr lang="en-US" altLang="zh-CN" sz="3200" b="1">
              <a:solidFill>
                <a:srgbClr val="FF0000"/>
              </a:solidFill>
              <a:latin typeface="Times New Roman" panose="02020603050405020304" charset="0"/>
              <a:ea typeface="宋体-简" panose="02010800040101010101" charset="-122"/>
              <a:cs typeface="Times New Roman" panose="02020603050405020304" charset="0"/>
              <a:sym typeface="+mn-ea"/>
            </a:endParaRPr>
          </a:p>
        </p:txBody>
      </p:sp>
      <p:sp>
        <p:nvSpPr>
          <p:cNvPr id="5" name="矩形 4"/>
          <p:cNvSpPr/>
          <p:nvPr/>
        </p:nvSpPr>
        <p:spPr>
          <a:xfrm>
            <a:off x="379095" y="2938463"/>
            <a:ext cx="10917238" cy="2676525"/>
          </a:xfrm>
          <a:prstGeom prst="rect">
            <a:avLst/>
          </a:prstGeom>
          <a:noFill/>
          <a:ln w="9525">
            <a:noFill/>
          </a:ln>
        </p:spPr>
        <p:txBody>
          <a:bodyPr anchor="t">
            <a:spAutoFit/>
          </a:bodyPr>
          <a:lstStyle/>
          <a:p>
            <a:pPr eaLnBrk="0" hangingPunct="0">
              <a:lnSpc>
                <a:spcPct val="150000"/>
              </a:lnSpc>
            </a:pPr>
            <a:r>
              <a:rPr lang="zh-CN" altLang="en-US" sz="2800" b="1">
                <a:latin typeface="Times New Roman" panose="02020603050405020304" charset="0"/>
                <a:ea typeface="宋体-简" panose="02010800040101010101" charset="-122"/>
                <a:cs typeface="Times New Roman" panose="02020603050405020304" charset="0"/>
              </a:rPr>
              <a:t>解析：该有机物与钠反应产生氢气说明有机物中含有羟基（端基），于是可把分子式</a:t>
            </a:r>
            <a:r>
              <a:rPr lang="en-US" altLang="zh-CN" sz="2800" b="1">
                <a:latin typeface="Times New Roman" panose="02020603050405020304" charset="0"/>
                <a:ea typeface="宋体-简" panose="02010800040101010101" charset="-122"/>
                <a:cs typeface="Times New Roman" panose="02020603050405020304" charset="0"/>
              </a:rPr>
              <a:t>C</a:t>
            </a:r>
            <a:r>
              <a:rPr lang="en-US" altLang="zh-CN" sz="2800" b="1" baseline="-25000">
                <a:latin typeface="Times New Roman" panose="02020603050405020304" charset="0"/>
                <a:ea typeface="宋体-简" panose="02010800040101010101" charset="-122"/>
                <a:cs typeface="Times New Roman" panose="02020603050405020304" charset="0"/>
              </a:rPr>
              <a:t>5</a:t>
            </a:r>
            <a:r>
              <a:rPr lang="en-US" altLang="zh-CN" sz="2800" b="1">
                <a:latin typeface="Times New Roman" panose="02020603050405020304" charset="0"/>
                <a:ea typeface="宋体-简" panose="02010800040101010101" charset="-122"/>
                <a:cs typeface="Times New Roman" panose="02020603050405020304" charset="0"/>
              </a:rPr>
              <a:t>H</a:t>
            </a:r>
            <a:r>
              <a:rPr lang="en-US" altLang="zh-CN" sz="2800" b="1" baseline="-25000">
                <a:latin typeface="Times New Roman" panose="02020603050405020304" charset="0"/>
                <a:ea typeface="宋体-简" panose="02010800040101010101" charset="-122"/>
                <a:cs typeface="Times New Roman" panose="02020603050405020304" charset="0"/>
              </a:rPr>
              <a:t>12</a:t>
            </a:r>
            <a:r>
              <a:rPr lang="en-US" altLang="zh-CN" sz="2800" b="1">
                <a:latin typeface="Times New Roman" panose="02020603050405020304" charset="0"/>
                <a:ea typeface="宋体-简" panose="02010800040101010101" charset="-122"/>
                <a:cs typeface="Times New Roman" panose="02020603050405020304" charset="0"/>
              </a:rPr>
              <a:t>O </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改写成</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5</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11</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 — OH</a:t>
            </a:r>
            <a:r>
              <a:rPr lang="zh-CN" altLang="en-US" sz="2800" b="1">
                <a:latin typeface="Times New Roman" panose="02020603050405020304" charset="0"/>
                <a:ea typeface="宋体-简" panose="02010800040101010101" charset="-122"/>
                <a:cs typeface="Times New Roman" panose="02020603050405020304" charset="0"/>
              </a:rPr>
              <a:t>，该有机物的同分异构体的种数就</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取决于烷基</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5</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11</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的异构体种数</a:t>
            </a:r>
            <a:r>
              <a:rPr lang="zh-CN" altLang="en-US" sz="2800" b="1">
                <a:latin typeface="Times New Roman" panose="02020603050405020304" charset="0"/>
                <a:ea typeface="宋体-简" panose="02010800040101010101" charset="-122"/>
                <a:cs typeface="Times New Roman" panose="02020603050405020304" charset="0"/>
              </a:rPr>
              <a:t>。而戊基</a:t>
            </a:r>
            <a:r>
              <a:rPr lang="en-US" altLang="zh-CN" sz="2800" b="1">
                <a:latin typeface="Times New Roman" panose="02020603050405020304" charset="0"/>
                <a:ea typeface="宋体-简" panose="02010800040101010101" charset="-122"/>
                <a:cs typeface="Times New Roman" panose="02020603050405020304" charset="0"/>
              </a:rPr>
              <a:t>C</a:t>
            </a:r>
            <a:r>
              <a:rPr lang="en-US" altLang="zh-CN" sz="2800" b="1" baseline="-25000">
                <a:latin typeface="Times New Roman" panose="02020603050405020304" charset="0"/>
                <a:ea typeface="宋体-简" panose="02010800040101010101" charset="-122"/>
                <a:cs typeface="Times New Roman" panose="02020603050405020304" charset="0"/>
              </a:rPr>
              <a:t>5</a:t>
            </a:r>
            <a:r>
              <a:rPr lang="en-US" altLang="zh-CN" sz="2800" b="1">
                <a:latin typeface="Times New Roman" panose="02020603050405020304" charset="0"/>
                <a:ea typeface="宋体-简" panose="02010800040101010101" charset="-122"/>
                <a:cs typeface="Times New Roman" panose="02020603050405020304" charset="0"/>
              </a:rPr>
              <a:t>H</a:t>
            </a:r>
            <a:r>
              <a:rPr lang="en-US" altLang="zh-CN" sz="2800" b="1" baseline="-25000">
                <a:latin typeface="Times New Roman" panose="02020603050405020304" charset="0"/>
                <a:ea typeface="宋体-简" panose="02010800040101010101" charset="-122"/>
                <a:cs typeface="Times New Roman" panose="02020603050405020304" charset="0"/>
              </a:rPr>
              <a:t>11</a:t>
            </a:r>
            <a:r>
              <a:rPr lang="en-US" altLang="zh-CN" sz="2800" b="1">
                <a:latin typeface="Times New Roman" panose="02020603050405020304" charset="0"/>
                <a:ea typeface="宋体-简" panose="02010800040101010101" charset="-122"/>
                <a:cs typeface="Times New Roman" panose="02020603050405020304" charset="0"/>
              </a:rPr>
              <a:t> —</a:t>
            </a:r>
            <a:r>
              <a:rPr lang="zh-CN" altLang="en-US" sz="2800" b="1">
                <a:latin typeface="Times New Roman" panose="02020603050405020304" charset="0"/>
                <a:ea typeface="宋体-简" panose="02010800040101010101" charset="-122"/>
                <a:cs typeface="Times New Roman" panose="02020603050405020304" charset="0"/>
              </a:rPr>
              <a:t>的异构体有</a:t>
            </a:r>
            <a:r>
              <a:rPr lang="en-US" altLang="zh-CN" sz="2800" b="1">
                <a:latin typeface="Times New Roman" panose="02020603050405020304" charset="0"/>
                <a:ea typeface="宋体-简" panose="02010800040101010101" charset="-122"/>
                <a:cs typeface="Times New Roman" panose="02020603050405020304" charset="0"/>
              </a:rPr>
              <a:t>8</a:t>
            </a:r>
            <a:r>
              <a:rPr lang="zh-CN" altLang="en-US" sz="2800" b="1">
                <a:latin typeface="Times New Roman" panose="02020603050405020304" charset="0"/>
                <a:ea typeface="宋体-简" panose="02010800040101010101" charset="-122"/>
                <a:cs typeface="Times New Roman" panose="02020603050405020304" charset="0"/>
              </a:rPr>
              <a:t>种，则该有机物有</a:t>
            </a:r>
            <a:r>
              <a:rPr lang="en-US" altLang="zh-CN" sz="2800" b="1">
                <a:latin typeface="Times New Roman" panose="02020603050405020304" charset="0"/>
                <a:ea typeface="宋体-简" panose="02010800040101010101" charset="-122"/>
                <a:cs typeface="Times New Roman" panose="02020603050405020304" charset="0"/>
              </a:rPr>
              <a:t>8 </a:t>
            </a:r>
            <a:r>
              <a:rPr lang="zh-CN" altLang="en-US" sz="2800" b="1">
                <a:latin typeface="Times New Roman" panose="02020603050405020304" charset="0"/>
                <a:ea typeface="宋体-简" panose="02010800040101010101" charset="-122"/>
                <a:cs typeface="Times New Roman" panose="02020603050405020304" charset="0"/>
              </a:rPr>
              <a:t>种。故答案为</a:t>
            </a:r>
            <a:r>
              <a:rPr lang="en-US" altLang="zh-CN" sz="2800" b="1">
                <a:latin typeface="Times New Roman" panose="02020603050405020304" charset="0"/>
                <a:ea typeface="宋体-简" panose="02010800040101010101" charset="-122"/>
                <a:cs typeface="Times New Roman" panose="02020603050405020304" charset="0"/>
              </a:rPr>
              <a:t>D</a:t>
            </a:r>
            <a:r>
              <a:rPr lang="zh-CN" altLang="en-US" sz="2800" b="1">
                <a:latin typeface="Times New Roman" panose="02020603050405020304" charset="0"/>
                <a:ea typeface="宋体-简" panose="02010800040101010101" charset="-122"/>
                <a:cs typeface="Times New Roman" panose="02020603050405020304" charset="0"/>
              </a:rPr>
              <a:t>。</a:t>
            </a:r>
            <a:endParaRPr lang="zh-CN" altLang="en-US" sz="2800" b="1">
              <a:latin typeface="Times New Roman" panose="02020603050405020304" charset="0"/>
              <a:ea typeface="宋体-简" panose="02010800040101010101" charset="-122"/>
              <a:cs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76225" y="930275"/>
            <a:ext cx="4537075" cy="521970"/>
            <a:chOff x="616" y="579"/>
            <a:chExt cx="7145" cy="822"/>
          </a:xfrm>
        </p:grpSpPr>
        <p:sp>
          <p:nvSpPr>
            <p:cNvPr id="9" name="文本框 8"/>
            <p:cNvSpPr txBox="1"/>
            <p:nvPr/>
          </p:nvSpPr>
          <p:spPr>
            <a:xfrm>
              <a:off x="1453" y="579"/>
              <a:ext cx="6308" cy="822"/>
            </a:xfrm>
            <a:prstGeom prst="rect">
              <a:avLst/>
            </a:prstGeom>
            <a:noFill/>
          </p:spPr>
          <p:txBody>
            <a:bodyPr wrap="none" rtlCol="0">
              <a:spAutoFit/>
            </a:bodyPr>
            <a:lstStyle/>
            <a:p>
              <a:pPr algn="l"/>
              <a:r>
                <a:rPr lang="en-US" altLang="zh-CN" sz="2800" b="1" kern="100">
                  <a:solidFill>
                    <a:schemeClr val="tx1"/>
                  </a:solidFill>
                  <a:latin typeface="Times New Roman" panose="02020603050405020304" charset="0"/>
                  <a:ea typeface="宋体-简" panose="02010800040101010101" charset="-122"/>
                  <a:cs typeface="Times New Roman" panose="02020603050405020304" charset="0"/>
                  <a:sym typeface="+mn-ea"/>
                </a:rPr>
                <a:t>5.</a:t>
              </a:r>
              <a:r>
                <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rPr>
                <a:t>同分异构体数目的确定</a:t>
              </a:r>
              <a:endPar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endParaRPr>
            </a:p>
          </p:txBody>
        </p:sp>
        <p:sp>
          <p:nvSpPr>
            <p:cNvPr id="131" name="AutoShape 117"/>
            <p:cNvSpPr/>
            <p:nvPr/>
          </p:nvSpPr>
          <p:spPr bwMode="auto">
            <a:xfrm>
              <a:off x="616" y="723"/>
              <a:ext cx="837" cy="631"/>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rPr>
                <a:t>	</a:t>
              </a:r>
              <a:endPar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endParaRPr>
            </a:p>
          </p:txBody>
        </p:sp>
      </p:grpSp>
      <p:sp>
        <p:nvSpPr>
          <p:cNvPr id="4" name="文本框 3"/>
          <p:cNvSpPr txBox="1"/>
          <p:nvPr/>
        </p:nvSpPr>
        <p:spPr>
          <a:xfrm>
            <a:off x="807720" y="1659890"/>
            <a:ext cx="2898775" cy="521970"/>
          </a:xfrm>
          <a:prstGeom prst="rect">
            <a:avLst/>
          </a:prstGeom>
          <a:noFill/>
          <a:ln w="9525">
            <a:noFill/>
          </a:ln>
        </p:spPr>
        <p:txBody>
          <a:bodyPr wrap="square" anchor="t">
            <a:spAutoFit/>
          </a:bodyPr>
          <a:lstStyle/>
          <a:p>
            <a:pPr>
              <a:spcBef>
                <a:spcPct val="50000"/>
              </a:spcBef>
            </a:pPr>
            <a:r>
              <a:rPr lang="zh-CN" altLang="en-US" sz="2800" b="1">
                <a:latin typeface="Times New Roman" panose="02020603050405020304" charset="0"/>
                <a:ea typeface="宋体-简" panose="02010800040101010101" charset="-122"/>
                <a:cs typeface="Times New Roman" panose="02020603050405020304" charset="0"/>
              </a:rPr>
              <a:t>（</a:t>
            </a:r>
            <a:r>
              <a:rPr lang="en-US" altLang="zh-CN" sz="2800" b="1">
                <a:latin typeface="Times New Roman" panose="02020603050405020304" charset="0"/>
                <a:ea typeface="宋体-简" panose="02010800040101010101" charset="-122"/>
                <a:cs typeface="Times New Roman" panose="02020603050405020304" charset="0"/>
              </a:rPr>
              <a:t>3</a:t>
            </a:r>
            <a:r>
              <a:rPr lang="zh-CN" altLang="en-US" sz="2800" b="1">
                <a:latin typeface="Times New Roman" panose="02020603050405020304" charset="0"/>
                <a:ea typeface="宋体-简" panose="02010800040101010101" charset="-122"/>
                <a:cs typeface="Times New Roman" panose="02020603050405020304" charset="0"/>
              </a:rPr>
              <a:t>）</a:t>
            </a:r>
            <a:r>
              <a:rPr lang="zh-CN" altLang="zh-CN" sz="2800" kern="100">
                <a:latin typeface="Times New Roman" panose="02020603050405020304" charset="0"/>
                <a:ea typeface="微软雅黑" panose="020B0503020204020204" charset="-122"/>
                <a:cs typeface="Times New Roman" panose="02020603050405020304" charset="0"/>
                <a:sym typeface="+mn-ea"/>
              </a:rPr>
              <a:t>换元法</a:t>
            </a:r>
            <a:endParaRPr lang="zh-CN" altLang="en-US" sz="2800" b="1">
              <a:latin typeface="Times New Roman" panose="02020603050405020304" charset="0"/>
              <a:ea typeface="宋体-简" panose="02010800040101010101" charset="-122"/>
              <a:cs typeface="Times New Roman" panose="02020603050405020304" charset="0"/>
            </a:endParaRPr>
          </a:p>
        </p:txBody>
      </p:sp>
      <p:sp>
        <p:nvSpPr>
          <p:cNvPr id="100" name="文本框 99"/>
          <p:cNvSpPr txBox="1"/>
          <p:nvPr/>
        </p:nvSpPr>
        <p:spPr>
          <a:xfrm>
            <a:off x="524510" y="3056255"/>
            <a:ext cx="10664825" cy="953135"/>
          </a:xfrm>
          <a:prstGeom prst="rect">
            <a:avLst/>
          </a:prstGeom>
          <a:noFill/>
          <a:ln w="9525">
            <a:noFill/>
          </a:ln>
        </p:spPr>
        <p:txBody>
          <a:bodyPr wrap="square">
            <a:spAutoFit/>
          </a:bodyPr>
          <a:lstStyle/>
          <a:p>
            <a:pPr marL="0" indent="0" algn="l"/>
            <a:r>
              <a:rPr lang="zh-CN" altLang="en-US" sz="2800" b="0">
                <a:latin typeface="Times New Roman" panose="02020603050405020304" charset="0"/>
                <a:ea typeface="宋体-简" panose="02010800040101010101" charset="-122"/>
                <a:cs typeface="Times New Roman" panose="02020603050405020304" charset="0"/>
              </a:rPr>
              <a:t>如二氯苯</a:t>
            </a:r>
            <a:r>
              <a:rPr lang="en-US" altLang="zh-CN" sz="2800" b="0">
                <a:latin typeface="Times New Roman" panose="02020603050405020304" charset="0"/>
                <a:ea typeface="宋体-简" panose="02010800040101010101" charset="-122"/>
                <a:cs typeface="Times New Roman" panose="02020603050405020304" charset="0"/>
              </a:rPr>
              <a:t>(C</a:t>
            </a:r>
            <a:r>
              <a:rPr lang="en-US" altLang="zh-CN" sz="2800" b="0" baseline="-25000">
                <a:latin typeface="Times New Roman" panose="02020603050405020304" charset="0"/>
                <a:ea typeface="宋体-简" panose="02010800040101010101" charset="-122"/>
                <a:cs typeface="Times New Roman" panose="02020603050405020304" charset="0"/>
              </a:rPr>
              <a:t>6</a:t>
            </a:r>
            <a:r>
              <a:rPr lang="en-US" altLang="zh-CN" sz="2800" b="0">
                <a:latin typeface="Times New Roman" panose="02020603050405020304" charset="0"/>
                <a:ea typeface="宋体-简" panose="02010800040101010101" charset="-122"/>
                <a:cs typeface="Times New Roman" panose="02020603050405020304" charset="0"/>
              </a:rPr>
              <a:t>H</a:t>
            </a:r>
            <a:r>
              <a:rPr lang="en-US" altLang="zh-CN" sz="2800" b="0" baseline="-25000">
                <a:latin typeface="Times New Roman" panose="02020603050405020304" charset="0"/>
                <a:ea typeface="宋体-简" panose="02010800040101010101" charset="-122"/>
                <a:cs typeface="Times New Roman" panose="02020603050405020304" charset="0"/>
              </a:rPr>
              <a:t>4</a:t>
            </a:r>
            <a:r>
              <a:rPr lang="en-US" altLang="zh-CN" sz="2800" b="0">
                <a:latin typeface="Times New Roman" panose="02020603050405020304" charset="0"/>
                <a:ea typeface="宋体-简" panose="02010800040101010101" charset="-122"/>
                <a:cs typeface="Times New Roman" panose="02020603050405020304" charset="0"/>
              </a:rPr>
              <a:t>Cl</a:t>
            </a:r>
            <a:r>
              <a:rPr lang="en-US" altLang="zh-CN" sz="2800" b="0" baseline="-25000">
                <a:latin typeface="Times New Roman" panose="02020603050405020304" charset="0"/>
                <a:ea typeface="宋体-简" panose="02010800040101010101" charset="-122"/>
                <a:cs typeface="Times New Roman" panose="02020603050405020304" charset="0"/>
              </a:rPr>
              <a:t>2</a:t>
            </a:r>
            <a:r>
              <a:rPr lang="en-US" altLang="zh-CN" sz="2800" b="0">
                <a:latin typeface="Times New Roman" panose="02020603050405020304" charset="0"/>
                <a:ea typeface="宋体-简" panose="02010800040101010101" charset="-122"/>
                <a:cs typeface="Times New Roman" panose="02020603050405020304" charset="0"/>
              </a:rPr>
              <a:t>)</a:t>
            </a:r>
            <a:r>
              <a:rPr lang="zh-CN" altLang="en-US" sz="2800" b="0">
                <a:latin typeface="Times New Roman" panose="02020603050405020304" charset="0"/>
                <a:ea typeface="宋体-简" panose="02010800040101010101" charset="-122"/>
                <a:cs typeface="Times New Roman" panose="02020603050405020304" charset="0"/>
              </a:rPr>
              <a:t>有</a:t>
            </a:r>
            <a:r>
              <a:rPr lang="en-US" altLang="zh-CN" sz="2800" b="0">
                <a:latin typeface="Times New Roman" panose="02020603050405020304" charset="0"/>
                <a:ea typeface="宋体-简" panose="02010800040101010101" charset="-122"/>
                <a:cs typeface="Times New Roman" panose="02020603050405020304" charset="0"/>
              </a:rPr>
              <a:t>3</a:t>
            </a:r>
            <a:r>
              <a:rPr lang="zh-CN" altLang="en-US" sz="2800" b="0">
                <a:latin typeface="Times New Roman" panose="02020603050405020304" charset="0"/>
                <a:ea typeface="宋体-简" panose="02010800040101010101" charset="-122"/>
                <a:cs typeface="Times New Roman" panose="02020603050405020304" charset="0"/>
              </a:rPr>
              <a:t>种同分异构体，四氯苯也有</a:t>
            </a:r>
            <a:r>
              <a:rPr lang="en-US" altLang="zh-CN" sz="2800" b="0">
                <a:latin typeface="Times New Roman" panose="02020603050405020304" charset="0"/>
                <a:ea typeface="宋体-简" panose="02010800040101010101" charset="-122"/>
                <a:cs typeface="Times New Roman" panose="02020603050405020304" charset="0"/>
              </a:rPr>
              <a:t>3</a:t>
            </a:r>
            <a:r>
              <a:rPr lang="zh-CN" altLang="en-US" sz="2800" b="0">
                <a:latin typeface="Times New Roman" panose="02020603050405020304" charset="0"/>
                <a:ea typeface="宋体-简" panose="02010800040101010101" charset="-122"/>
                <a:cs typeface="Times New Roman" panose="02020603050405020304" charset="0"/>
              </a:rPr>
              <a:t>种同分异构体</a:t>
            </a:r>
            <a:r>
              <a:rPr lang="en-US" altLang="zh-CN" sz="2800" b="0">
                <a:latin typeface="Times New Roman" panose="02020603050405020304" charset="0"/>
                <a:ea typeface="宋体-简" panose="02010800040101010101" charset="-122"/>
                <a:cs typeface="Times New Roman" panose="02020603050405020304" charset="0"/>
              </a:rPr>
              <a:t>(</a:t>
            </a:r>
            <a:r>
              <a:rPr lang="zh-CN" altLang="en-US" sz="2800" b="0">
                <a:latin typeface="Times New Roman" panose="02020603050405020304" charset="0"/>
                <a:ea typeface="宋体-简" panose="02010800040101010101" charset="-122"/>
                <a:cs typeface="Times New Roman" panose="02020603050405020304" charset="0"/>
              </a:rPr>
              <a:t>将</a:t>
            </a:r>
            <a:r>
              <a:rPr lang="en-US" altLang="zh-CN" sz="2800" b="0">
                <a:latin typeface="Times New Roman" panose="02020603050405020304" charset="0"/>
                <a:ea typeface="宋体-简" panose="02010800040101010101" charset="-122"/>
                <a:cs typeface="Times New Roman" panose="02020603050405020304" charset="0"/>
              </a:rPr>
              <a:t>H</a:t>
            </a:r>
            <a:r>
              <a:rPr lang="zh-CN" altLang="en-US" sz="2800" b="0">
                <a:latin typeface="Times New Roman" panose="02020603050405020304" charset="0"/>
                <a:ea typeface="宋体-简" panose="02010800040101010101" charset="-122"/>
                <a:cs typeface="Times New Roman" panose="02020603050405020304" charset="0"/>
              </a:rPr>
              <a:t>原子与</a:t>
            </a:r>
            <a:r>
              <a:rPr lang="en-US" altLang="zh-CN" sz="2800" b="0">
                <a:latin typeface="Times New Roman" panose="02020603050405020304" charset="0"/>
                <a:ea typeface="宋体-简" panose="02010800040101010101" charset="-122"/>
                <a:cs typeface="Times New Roman" panose="02020603050405020304" charset="0"/>
              </a:rPr>
              <a:t>Cl</a:t>
            </a:r>
            <a:r>
              <a:rPr lang="zh-CN" altLang="en-US" sz="2800" b="0">
                <a:latin typeface="Times New Roman" panose="02020603050405020304" charset="0"/>
                <a:ea typeface="宋体-简" panose="02010800040101010101" charset="-122"/>
                <a:cs typeface="Times New Roman" panose="02020603050405020304" charset="0"/>
              </a:rPr>
              <a:t>原子交换</a:t>
            </a:r>
            <a:r>
              <a:rPr lang="en-US" altLang="zh-CN" sz="2800" b="0">
                <a:latin typeface="Times New Roman" panose="02020603050405020304" charset="0"/>
                <a:ea typeface="宋体-简" panose="02010800040101010101" charset="-122"/>
                <a:cs typeface="Times New Roman" panose="02020603050405020304" charset="0"/>
              </a:rPr>
              <a:t>)</a:t>
            </a:r>
            <a:r>
              <a:rPr lang="zh-CN" altLang="en-US" sz="2800" b="0">
                <a:latin typeface="Times New Roman" panose="02020603050405020304" charset="0"/>
                <a:ea typeface="宋体-简" panose="02010800040101010101" charset="-122"/>
                <a:cs typeface="Times New Roman" panose="02020603050405020304" charset="0"/>
              </a:rPr>
              <a:t>。</a:t>
            </a: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2" name="文本框 1"/>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sp>
        <p:nvSpPr>
          <p:cNvPr id="3" name="文本框 2"/>
          <p:cNvSpPr txBox="1"/>
          <p:nvPr/>
        </p:nvSpPr>
        <p:spPr>
          <a:xfrm>
            <a:off x="623570" y="2358390"/>
            <a:ext cx="8361680" cy="521970"/>
          </a:xfrm>
          <a:prstGeom prst="rect">
            <a:avLst/>
          </a:prstGeom>
          <a:noFill/>
        </p:spPr>
        <p:txBody>
          <a:bodyPr wrap="none" rtlCol="0">
            <a:spAutoFit/>
          </a:bodyPr>
          <a:lstStyle/>
          <a:p>
            <a:pPr algn="l"/>
            <a:r>
              <a:rPr lang="zh-CN" altLang="en-US" sz="2800">
                <a:latin typeface="Times New Roman" panose="02020603050405020304" charset="0"/>
                <a:ea typeface="宋体-简" panose="02010800040101010101" charset="-122"/>
                <a:cs typeface="Times New Roman" panose="02020603050405020304" charset="0"/>
                <a:sym typeface="+mn-ea"/>
              </a:rPr>
              <a:t>此法适用于确定烃的多元取代物的同分异构体数目。</a:t>
            </a:r>
            <a:endParaRPr lang="zh-CN" altLang="en-US" sz="2800" b="0">
              <a:latin typeface="Times New Roman" panose="02020603050405020304" charset="0"/>
              <a:ea typeface="宋体-简" panose="02010800040101010101" charset="-122"/>
              <a:cs typeface="Times New Roman" panose="02020603050405020304" charset="0"/>
            </a:endParaRPr>
          </a:p>
        </p:txBody>
      </p:sp>
      <p:sp>
        <p:nvSpPr>
          <p:cNvPr id="5" name="文本框 4"/>
          <p:cNvSpPr txBox="1"/>
          <p:nvPr/>
        </p:nvSpPr>
        <p:spPr>
          <a:xfrm>
            <a:off x="492443" y="4104640"/>
            <a:ext cx="10881360" cy="737235"/>
          </a:xfrm>
          <a:prstGeom prst="rect">
            <a:avLst/>
          </a:prstGeom>
          <a:noFill/>
        </p:spPr>
        <p:txBody>
          <a:bodyPr wrap="none" rtlCol="0" anchor="t">
            <a:spAutoFit/>
          </a:bodyPr>
          <a:lstStyle/>
          <a:p>
            <a:pPr algn="just">
              <a:lnSpc>
                <a:spcPct val="150000"/>
              </a:lnSpc>
              <a:spcAft>
                <a:spcPct val="0"/>
              </a:spcAft>
              <a:tabLst>
                <a:tab pos="2340610" algn="l"/>
              </a:tabLst>
            </a:pPr>
            <a:r>
              <a:rPr lang="zh-CN" altLang="zh-CN" sz="2800" kern="100">
                <a:latin typeface="Times New Roman" panose="02020603050405020304" charset="0"/>
                <a:ea typeface="宋体-简" panose="02010800040101010101" charset="-122"/>
                <a:cs typeface="Times New Roman" panose="02020603050405020304" charset="0"/>
                <a:sym typeface="+mn-ea"/>
              </a:rPr>
              <a:t>又如</a:t>
            </a:r>
            <a:r>
              <a:rPr lang="en-US" altLang="zh-CN" sz="2800" kern="100">
                <a:latin typeface="Times New Roman" panose="02020603050405020304" charset="0"/>
                <a:ea typeface="宋体-简" panose="02010800040101010101" charset="-122"/>
                <a:cs typeface="Times New Roman" panose="02020603050405020304" charset="0"/>
                <a:sym typeface="+mn-ea"/>
              </a:rPr>
              <a:t>CH</a:t>
            </a:r>
            <a:r>
              <a:rPr lang="en-US" altLang="zh-CN" sz="2800" kern="100" baseline="-25000">
                <a:latin typeface="Times New Roman" panose="02020603050405020304" charset="0"/>
                <a:ea typeface="宋体-简" panose="02010800040101010101" charset="-122"/>
                <a:cs typeface="Times New Roman" panose="02020603050405020304" charset="0"/>
                <a:sym typeface="+mn-ea"/>
              </a:rPr>
              <a:t>4</a:t>
            </a:r>
            <a:r>
              <a:rPr lang="zh-CN" altLang="zh-CN" sz="2800" kern="100">
                <a:latin typeface="Times New Roman" panose="02020603050405020304" charset="0"/>
                <a:ea typeface="宋体-简" panose="02010800040101010101" charset="-122"/>
                <a:cs typeface="Times New Roman" panose="02020603050405020304" charset="0"/>
                <a:sym typeface="+mn-ea"/>
              </a:rPr>
              <a:t>的一氯代物只有</a:t>
            </a:r>
            <a:r>
              <a:rPr lang="en-US" altLang="zh-CN" sz="2800" kern="100">
                <a:latin typeface="Times New Roman" panose="02020603050405020304" charset="0"/>
                <a:ea typeface="宋体-简" panose="02010800040101010101" charset="-122"/>
                <a:cs typeface="Times New Roman" panose="02020603050405020304" charset="0"/>
                <a:sym typeface="+mn-ea"/>
              </a:rPr>
              <a:t>1</a:t>
            </a:r>
            <a:r>
              <a:rPr lang="zh-CN" altLang="zh-CN" sz="2800" kern="100">
                <a:latin typeface="Times New Roman" panose="02020603050405020304" charset="0"/>
                <a:ea typeface="宋体-简" panose="02010800040101010101" charset="-122"/>
                <a:cs typeface="Times New Roman" panose="02020603050405020304" charset="0"/>
                <a:sym typeface="+mn-ea"/>
              </a:rPr>
              <a:t>种，新戊烷</a:t>
            </a:r>
            <a:r>
              <a:rPr lang="en-US" altLang="zh-CN" sz="2800" kern="100">
                <a:latin typeface="Times New Roman" panose="02020603050405020304" charset="0"/>
                <a:ea typeface="宋体-简" panose="02010800040101010101" charset="-122"/>
                <a:cs typeface="Times New Roman" panose="02020603050405020304" charset="0"/>
                <a:sym typeface="+mn-ea"/>
              </a:rPr>
              <a:t>C(CH</a:t>
            </a:r>
            <a:r>
              <a:rPr lang="en-US" altLang="zh-CN" sz="2800" kern="100" baseline="-25000">
                <a:latin typeface="Times New Roman" panose="02020603050405020304" charset="0"/>
                <a:ea typeface="宋体-简" panose="02010800040101010101" charset="-122"/>
                <a:cs typeface="Times New Roman" panose="02020603050405020304" charset="0"/>
                <a:sym typeface="+mn-ea"/>
              </a:rPr>
              <a:t>3</a:t>
            </a:r>
            <a:r>
              <a:rPr lang="en-US" altLang="zh-CN" sz="2800" kern="100">
                <a:latin typeface="Times New Roman" panose="02020603050405020304" charset="0"/>
                <a:ea typeface="宋体-简" panose="02010800040101010101" charset="-122"/>
                <a:cs typeface="Times New Roman" panose="02020603050405020304" charset="0"/>
                <a:sym typeface="+mn-ea"/>
              </a:rPr>
              <a:t>)</a:t>
            </a:r>
            <a:r>
              <a:rPr lang="en-US" altLang="zh-CN" sz="2800" kern="100" baseline="-25000">
                <a:latin typeface="Times New Roman" panose="02020603050405020304" charset="0"/>
                <a:ea typeface="宋体-简" panose="02010800040101010101" charset="-122"/>
                <a:cs typeface="Times New Roman" panose="02020603050405020304" charset="0"/>
                <a:sym typeface="+mn-ea"/>
              </a:rPr>
              <a:t>4</a:t>
            </a:r>
            <a:r>
              <a:rPr lang="zh-CN" altLang="zh-CN" sz="2800" kern="100">
                <a:latin typeface="Times New Roman" panose="02020603050405020304" charset="0"/>
                <a:ea typeface="宋体-简" panose="02010800040101010101" charset="-122"/>
                <a:cs typeface="Times New Roman" panose="02020603050405020304" charset="0"/>
                <a:sym typeface="+mn-ea"/>
              </a:rPr>
              <a:t>的一氯代物也只有</a:t>
            </a:r>
            <a:r>
              <a:rPr lang="en-US" altLang="zh-CN" sz="2800" kern="100">
                <a:latin typeface="Times New Roman" panose="02020603050405020304" charset="0"/>
                <a:ea typeface="宋体-简" panose="02010800040101010101" charset="-122"/>
                <a:cs typeface="Times New Roman" panose="02020603050405020304" charset="0"/>
                <a:sym typeface="+mn-ea"/>
              </a:rPr>
              <a:t>1</a:t>
            </a:r>
            <a:r>
              <a:rPr lang="zh-CN" altLang="zh-CN" sz="2800" kern="100">
                <a:latin typeface="Times New Roman" panose="02020603050405020304" charset="0"/>
                <a:ea typeface="宋体-简" panose="02010800040101010101" charset="-122"/>
                <a:cs typeface="Times New Roman" panose="02020603050405020304" charset="0"/>
                <a:sym typeface="+mn-ea"/>
              </a:rPr>
              <a:t>种。</a:t>
            </a:r>
            <a:endParaRPr lang="zh-CN" altLang="en-US" sz="2800">
              <a:latin typeface="Times New Roman" panose="02020603050405020304" charset="0"/>
              <a:ea typeface="宋体-简" panose="02010800040101010101" charset="-122"/>
              <a:cs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0"/>
                                        </p:tgtEl>
                                        <p:attrNameLst>
                                          <p:attrName>style.visibility</p:attrName>
                                        </p:attrNameLst>
                                      </p:cBhvr>
                                      <p:to>
                                        <p:strVal val="visible"/>
                                      </p:to>
                                    </p:set>
                                    <p:animEffect transition="in" filter="blinds(horizontal)">
                                      <p:cBhvr>
                                        <p:cTn id="22" dur="500"/>
                                        <p:tgtEl>
                                          <p:spTgt spid="10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100"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38" name="矩形 103437"/>
          <p:cNvSpPr/>
          <p:nvPr/>
        </p:nvSpPr>
        <p:spPr>
          <a:xfrm>
            <a:off x="528955" y="1156970"/>
            <a:ext cx="11541125" cy="3538220"/>
          </a:xfrm>
          <a:prstGeom prst="rect">
            <a:avLst/>
          </a:prstGeom>
          <a:noFill/>
          <a:ln w="9525">
            <a:noFill/>
          </a:ln>
        </p:spPr>
        <p:txBody>
          <a:bodyPr wrap="square" anchor="t">
            <a:spAutoFit/>
          </a:bodyPr>
          <a:lstStyle/>
          <a:p>
            <a:pPr>
              <a:buClr>
                <a:schemeClr val="bg1"/>
              </a:buClr>
            </a:pPr>
            <a:r>
              <a:rPr lang="zh-CN" altLang="en-US" sz="2800">
                <a:solidFill>
                  <a:schemeClr val="tx1"/>
                </a:solidFill>
                <a:latin typeface="Times New Roman" panose="02020603050405020304" charset="0"/>
                <a:ea typeface="宋体-简" panose="02010800040101010101" charset="-122"/>
                <a:cs typeface="Times New Roman" panose="02020603050405020304" charset="0"/>
              </a:rPr>
              <a:t>已知分子式为</a:t>
            </a:r>
            <a:r>
              <a:rPr lang="en-US" altLang="zh-CN" sz="2800">
                <a:solidFill>
                  <a:schemeClr val="tx1"/>
                </a:solidFill>
                <a:latin typeface="Times New Roman" panose="02020603050405020304" charset="0"/>
                <a:ea typeface="宋体-简" panose="02010800040101010101" charset="-122"/>
                <a:cs typeface="Times New Roman" panose="02020603050405020304" charset="0"/>
              </a:rPr>
              <a:t>C</a:t>
            </a:r>
            <a:r>
              <a:rPr lang="en-US" altLang="zh-CN" sz="2800" baseline="-25000">
                <a:solidFill>
                  <a:schemeClr val="tx1"/>
                </a:solidFill>
                <a:latin typeface="Times New Roman" panose="02020603050405020304" charset="0"/>
                <a:ea typeface="宋体-简" panose="02010800040101010101" charset="-122"/>
                <a:cs typeface="Times New Roman" panose="02020603050405020304" charset="0"/>
              </a:rPr>
              <a:t>12</a:t>
            </a:r>
            <a:r>
              <a:rPr lang="en-US" altLang="zh-CN" sz="2800">
                <a:solidFill>
                  <a:schemeClr val="tx1"/>
                </a:solidFill>
                <a:latin typeface="Times New Roman" panose="02020603050405020304" charset="0"/>
                <a:ea typeface="宋体-简" panose="02010800040101010101" charset="-122"/>
                <a:cs typeface="Times New Roman" panose="02020603050405020304" charset="0"/>
              </a:rPr>
              <a:t>H</a:t>
            </a:r>
            <a:r>
              <a:rPr lang="en-US" altLang="zh-CN" sz="2800" baseline="-25000">
                <a:solidFill>
                  <a:schemeClr val="tx1"/>
                </a:solidFill>
                <a:latin typeface="Times New Roman" panose="02020603050405020304" charset="0"/>
                <a:ea typeface="宋体-简" panose="02010800040101010101" charset="-122"/>
                <a:cs typeface="Times New Roman" panose="02020603050405020304" charset="0"/>
              </a:rPr>
              <a:t>12</a:t>
            </a:r>
            <a:r>
              <a:rPr lang="zh-CN" altLang="en-US" sz="2800">
                <a:solidFill>
                  <a:schemeClr val="tx1"/>
                </a:solidFill>
                <a:latin typeface="Times New Roman" panose="02020603050405020304" charset="0"/>
                <a:ea typeface="宋体-简" panose="02010800040101010101" charset="-122"/>
                <a:cs typeface="Times New Roman" panose="02020603050405020304" charset="0"/>
              </a:rPr>
              <a:t>的烃的分子结构可表示为</a:t>
            </a:r>
            <a:endParaRPr lang="zh-CN" altLang="en-US" sz="2800">
              <a:solidFill>
                <a:schemeClr val="tx1"/>
              </a:solidFill>
              <a:latin typeface="Times New Roman" panose="02020603050405020304" charset="0"/>
              <a:ea typeface="宋体-简" panose="02010800040101010101" charset="-122"/>
              <a:cs typeface="Times New Roman" panose="02020603050405020304" charset="0"/>
            </a:endParaRPr>
          </a:p>
          <a:p>
            <a:pPr>
              <a:buClr>
                <a:schemeClr val="bg1"/>
              </a:buClr>
            </a:pPr>
            <a:endParaRPr lang="zh-CN" altLang="en-US" sz="2800">
              <a:solidFill>
                <a:schemeClr val="tx1"/>
              </a:solidFill>
              <a:latin typeface="Times New Roman" panose="02020603050405020304" charset="0"/>
              <a:ea typeface="宋体-简" panose="02010800040101010101" charset="-122"/>
              <a:cs typeface="Times New Roman" panose="02020603050405020304" charset="0"/>
            </a:endParaRPr>
          </a:p>
          <a:p>
            <a:pPr>
              <a:buClr>
                <a:schemeClr val="bg1"/>
              </a:buClr>
            </a:pPr>
            <a:endParaRPr lang="zh-CN" altLang="en-US" sz="2800">
              <a:solidFill>
                <a:schemeClr val="tx1"/>
              </a:solidFill>
              <a:latin typeface="Times New Roman" panose="02020603050405020304" charset="0"/>
              <a:ea typeface="宋体-简" panose="02010800040101010101" charset="-122"/>
              <a:cs typeface="Times New Roman" panose="02020603050405020304" charset="0"/>
            </a:endParaRPr>
          </a:p>
          <a:p>
            <a:pPr>
              <a:buClr>
                <a:schemeClr val="bg1"/>
              </a:buClr>
            </a:pPr>
            <a:endParaRPr lang="zh-CN" altLang="en-US" sz="2800">
              <a:solidFill>
                <a:schemeClr val="tx1"/>
              </a:solidFill>
              <a:latin typeface="Times New Roman" panose="02020603050405020304" charset="0"/>
              <a:ea typeface="宋体-简" panose="02010800040101010101" charset="-122"/>
              <a:cs typeface="Times New Roman" panose="02020603050405020304" charset="0"/>
            </a:endParaRPr>
          </a:p>
          <a:p>
            <a:pPr>
              <a:buClr>
                <a:schemeClr val="bg1"/>
              </a:buClr>
            </a:pPr>
            <a:endParaRPr lang="zh-CN" altLang="en-US" sz="2800">
              <a:solidFill>
                <a:schemeClr val="tx1"/>
              </a:solidFill>
              <a:latin typeface="Times New Roman" panose="02020603050405020304" charset="0"/>
              <a:ea typeface="宋体-简" panose="02010800040101010101" charset="-122"/>
              <a:cs typeface="Times New Roman" panose="02020603050405020304" charset="0"/>
            </a:endParaRPr>
          </a:p>
          <a:p>
            <a:pPr>
              <a:buClr>
                <a:schemeClr val="bg1"/>
              </a:buClr>
            </a:pPr>
            <a:r>
              <a:rPr lang="zh-CN" altLang="en-US" sz="2800">
                <a:solidFill>
                  <a:schemeClr val="tx1"/>
                </a:solidFill>
                <a:latin typeface="Times New Roman" panose="02020603050405020304" charset="0"/>
                <a:ea typeface="宋体-简" panose="02010800040101010101" charset="-122"/>
                <a:cs typeface="Times New Roman" panose="02020603050405020304" charset="0"/>
              </a:rPr>
              <a:t>若环上的二溴代物有</a:t>
            </a:r>
            <a:r>
              <a:rPr lang="en-US" altLang="zh-CN" sz="2800">
                <a:solidFill>
                  <a:schemeClr val="tx1"/>
                </a:solidFill>
                <a:latin typeface="Times New Roman" panose="02020603050405020304" charset="0"/>
                <a:ea typeface="宋体-简" panose="02010800040101010101" charset="-122"/>
                <a:cs typeface="Times New Roman" panose="02020603050405020304" charset="0"/>
              </a:rPr>
              <a:t>9</a:t>
            </a:r>
            <a:r>
              <a:rPr lang="zh-CN" altLang="en-US" sz="2800">
                <a:solidFill>
                  <a:schemeClr val="tx1"/>
                </a:solidFill>
                <a:latin typeface="Times New Roman" panose="02020603050405020304" charset="0"/>
                <a:ea typeface="宋体-简" panose="02010800040101010101" charset="-122"/>
                <a:cs typeface="Times New Roman" panose="02020603050405020304" charset="0"/>
              </a:rPr>
              <a:t>种同分异构体</a:t>
            </a:r>
            <a:r>
              <a:rPr lang="en-US" altLang="zh-CN" sz="2800">
                <a:solidFill>
                  <a:schemeClr val="tx1"/>
                </a:solidFill>
                <a:latin typeface="Times New Roman" panose="02020603050405020304" charset="0"/>
                <a:ea typeface="宋体-简" panose="02010800040101010101" charset="-122"/>
                <a:cs typeface="Times New Roman" panose="02020603050405020304" charset="0"/>
              </a:rPr>
              <a:t>,</a:t>
            </a:r>
            <a:r>
              <a:rPr lang="zh-CN" altLang="en-US" sz="2800">
                <a:solidFill>
                  <a:schemeClr val="tx1"/>
                </a:solidFill>
                <a:latin typeface="Times New Roman" panose="02020603050405020304" charset="0"/>
                <a:ea typeface="宋体-简" panose="02010800040101010101" charset="-122"/>
                <a:cs typeface="Times New Roman" panose="02020603050405020304" charset="0"/>
              </a:rPr>
              <a:t>请推断其环上的四溴代物的同分异构体数目有（        ）</a:t>
            </a:r>
            <a:endParaRPr lang="zh-CN" altLang="en-US" sz="2800">
              <a:solidFill>
                <a:schemeClr val="tx1"/>
              </a:solidFill>
              <a:latin typeface="Times New Roman" panose="02020603050405020304" charset="0"/>
              <a:ea typeface="宋体-简" panose="02010800040101010101" charset="-122"/>
              <a:cs typeface="Times New Roman" panose="02020603050405020304" charset="0"/>
            </a:endParaRPr>
          </a:p>
          <a:p>
            <a:pPr algn="ctr">
              <a:buClr>
                <a:schemeClr val="bg1"/>
              </a:buClr>
            </a:pPr>
            <a:r>
              <a:rPr lang="zh-CN" altLang="en-US" sz="2800">
                <a:solidFill>
                  <a:schemeClr val="tx1"/>
                </a:solidFill>
                <a:latin typeface="Times New Roman" panose="02020603050405020304" charset="0"/>
                <a:ea typeface="宋体-简" panose="02010800040101010101" charset="-122"/>
                <a:cs typeface="Times New Roman" panose="02020603050405020304" charset="0"/>
              </a:rPr>
              <a:t> </a:t>
            </a:r>
            <a:r>
              <a:rPr lang="en-US" altLang="zh-CN" sz="2800">
                <a:solidFill>
                  <a:schemeClr val="tx1"/>
                </a:solidFill>
                <a:latin typeface="Times New Roman" panose="02020603050405020304" charset="0"/>
                <a:ea typeface="宋体-简" panose="02010800040101010101" charset="-122"/>
                <a:cs typeface="Times New Roman" panose="02020603050405020304" charset="0"/>
              </a:rPr>
              <a:t>A.9</a:t>
            </a:r>
            <a:r>
              <a:rPr lang="zh-CN" altLang="en-US" sz="2800">
                <a:solidFill>
                  <a:schemeClr val="tx1"/>
                </a:solidFill>
                <a:latin typeface="Times New Roman" panose="02020603050405020304" charset="0"/>
                <a:ea typeface="宋体-简" panose="02010800040101010101" charset="-122"/>
                <a:cs typeface="Times New Roman" panose="02020603050405020304" charset="0"/>
              </a:rPr>
              <a:t>种                            </a:t>
            </a:r>
            <a:r>
              <a:rPr lang="en-US" altLang="zh-CN" sz="2800">
                <a:solidFill>
                  <a:schemeClr val="tx1"/>
                </a:solidFill>
                <a:latin typeface="Times New Roman" panose="02020603050405020304" charset="0"/>
                <a:ea typeface="宋体-简" panose="02010800040101010101" charset="-122"/>
                <a:cs typeface="Times New Roman" panose="02020603050405020304" charset="0"/>
              </a:rPr>
              <a:t>B.10</a:t>
            </a:r>
            <a:r>
              <a:rPr lang="zh-CN" altLang="en-US" sz="2800">
                <a:solidFill>
                  <a:schemeClr val="tx1"/>
                </a:solidFill>
                <a:latin typeface="Times New Roman" panose="02020603050405020304" charset="0"/>
                <a:ea typeface="宋体-简" panose="02010800040101010101" charset="-122"/>
                <a:cs typeface="Times New Roman" panose="02020603050405020304" charset="0"/>
              </a:rPr>
              <a:t>种                    </a:t>
            </a:r>
            <a:r>
              <a:rPr lang="en-US" altLang="zh-CN" sz="2800">
                <a:solidFill>
                  <a:schemeClr val="tx1"/>
                </a:solidFill>
                <a:latin typeface="Times New Roman" panose="02020603050405020304" charset="0"/>
                <a:ea typeface="宋体-简" panose="02010800040101010101" charset="-122"/>
                <a:cs typeface="Times New Roman" panose="02020603050405020304" charset="0"/>
              </a:rPr>
              <a:t>C.11</a:t>
            </a:r>
            <a:r>
              <a:rPr lang="zh-CN" altLang="en-US" sz="2800">
                <a:solidFill>
                  <a:schemeClr val="tx1"/>
                </a:solidFill>
                <a:latin typeface="Times New Roman" panose="02020603050405020304" charset="0"/>
                <a:ea typeface="宋体-简" panose="02010800040101010101" charset="-122"/>
                <a:cs typeface="Times New Roman" panose="02020603050405020304" charset="0"/>
              </a:rPr>
              <a:t>种                            </a:t>
            </a:r>
            <a:r>
              <a:rPr lang="en-US" altLang="zh-CN" sz="2800">
                <a:solidFill>
                  <a:schemeClr val="tx1"/>
                </a:solidFill>
                <a:latin typeface="Times New Roman" panose="02020603050405020304" charset="0"/>
                <a:ea typeface="宋体-简" panose="02010800040101010101" charset="-122"/>
                <a:cs typeface="Times New Roman" panose="02020603050405020304" charset="0"/>
              </a:rPr>
              <a:t>D.12</a:t>
            </a:r>
            <a:r>
              <a:rPr lang="zh-CN" altLang="en-US" sz="2800">
                <a:solidFill>
                  <a:schemeClr val="tx1"/>
                </a:solidFill>
                <a:latin typeface="Times New Roman" panose="02020603050405020304" charset="0"/>
                <a:ea typeface="宋体-简" panose="02010800040101010101" charset="-122"/>
                <a:cs typeface="Times New Roman" panose="02020603050405020304" charset="0"/>
              </a:rPr>
              <a:t>种</a:t>
            </a:r>
            <a:endParaRPr lang="zh-CN" altLang="en-US" sz="2800">
              <a:solidFill>
                <a:schemeClr val="tx1"/>
              </a:solidFill>
              <a:latin typeface="Times New Roman" panose="02020603050405020304" charset="0"/>
              <a:ea typeface="宋体-简" panose="02010800040101010101" charset="-122"/>
              <a:cs typeface="Times New Roman" panose="02020603050405020304" charset="0"/>
            </a:endParaRPr>
          </a:p>
        </p:txBody>
      </p:sp>
      <p:sp>
        <p:nvSpPr>
          <p:cNvPr id="103439" name="文本框 103438"/>
          <p:cNvSpPr txBox="1"/>
          <p:nvPr/>
        </p:nvSpPr>
        <p:spPr>
          <a:xfrm>
            <a:off x="2479675" y="3733800"/>
            <a:ext cx="914400" cy="583565"/>
          </a:xfrm>
          <a:prstGeom prst="rect">
            <a:avLst/>
          </a:prstGeom>
          <a:noFill/>
          <a:ln w="9525">
            <a:noFill/>
          </a:ln>
        </p:spPr>
        <p:txBody>
          <a:bodyPr>
            <a:spAutoFit/>
          </a:bodyPr>
          <a:lstStyle/>
          <a:p>
            <a:pPr>
              <a:spcBef>
                <a:spcPct val="50000"/>
              </a:spcBef>
              <a:buClr>
                <a:schemeClr val="bg1"/>
              </a:buClr>
            </a:pPr>
            <a:r>
              <a:rPr lang="en-US" altLang="zh-CN" sz="3200" b="1">
                <a:solidFill>
                  <a:srgbClr val="FF0000"/>
                </a:solidFill>
                <a:effectLst/>
                <a:latin typeface="Times New Roman" panose="02020603050405020304" charset="0"/>
                <a:ea typeface="宋体-简" panose="02010800040101010101" charset="-122"/>
                <a:cs typeface="Times New Roman" panose="02020603050405020304" charset="0"/>
              </a:rPr>
              <a:t>A</a:t>
            </a:r>
            <a:endParaRPr lang="en-US" altLang="zh-CN" sz="3200" b="1">
              <a:solidFill>
                <a:srgbClr val="FF0000"/>
              </a:solidFill>
              <a:effectLst/>
              <a:latin typeface="Times New Roman" panose="02020603050405020304" charset="0"/>
              <a:ea typeface="宋体-简" panose="02010800040101010101" charset="-122"/>
              <a:cs typeface="Times New Roman" panose="02020603050405020304" charset="0"/>
            </a:endParaRPr>
          </a:p>
        </p:txBody>
      </p:sp>
      <p:grpSp>
        <p:nvGrpSpPr>
          <p:cNvPr id="103441" name="组合 103440"/>
          <p:cNvGrpSpPr/>
          <p:nvPr/>
        </p:nvGrpSpPr>
        <p:grpSpPr>
          <a:xfrm>
            <a:off x="4368571" y="1822450"/>
            <a:ext cx="3291389" cy="1295400"/>
            <a:chOff x="965" y="1117"/>
            <a:chExt cx="2687" cy="1211"/>
          </a:xfrm>
        </p:grpSpPr>
        <p:grpSp>
          <p:nvGrpSpPr>
            <p:cNvPr id="103442" name="组合 103441"/>
            <p:cNvGrpSpPr/>
            <p:nvPr/>
          </p:nvGrpSpPr>
          <p:grpSpPr>
            <a:xfrm>
              <a:off x="1654" y="1117"/>
              <a:ext cx="1089" cy="1211"/>
              <a:chOff x="8370" y="1968"/>
              <a:chExt cx="1032" cy="1015"/>
            </a:xfrm>
          </p:grpSpPr>
          <p:grpSp>
            <p:nvGrpSpPr>
              <p:cNvPr id="103443" name="xjhhxyjfh3"/>
              <p:cNvGrpSpPr/>
              <p:nvPr/>
            </p:nvGrpSpPr>
            <p:grpSpPr>
              <a:xfrm rot="16200000">
                <a:off x="8639" y="2220"/>
                <a:ext cx="508" cy="1017"/>
                <a:chOff x="6840" y="1596"/>
                <a:chExt cx="508" cy="1017"/>
              </a:xfrm>
            </p:grpSpPr>
            <p:sp>
              <p:nvSpPr>
                <p:cNvPr id="103444" name="直接连接符 103443"/>
                <p:cNvSpPr/>
                <p:nvPr/>
              </p:nvSpPr>
              <p:spPr>
                <a:xfrm rot="-2700000" flipH="1">
                  <a:off x="6992" y="2297"/>
                  <a:ext cx="0" cy="275"/>
                </a:xfrm>
                <a:prstGeom prst="line">
                  <a:avLst/>
                </a:prstGeom>
                <a:ln w="9525" cap="flat" cmpd="sng">
                  <a:solidFill>
                    <a:srgbClr val="000000"/>
                  </a:solidFill>
                  <a:prstDash val="solid"/>
                  <a:headEnd type="none" w="med" len="med"/>
                  <a:tailEnd type="none" w="med" len="med"/>
                </a:ln>
              </p:spPr>
              <p:txBody>
                <a:bodyPr/>
                <a:lstStyle/>
                <a:p/>
              </p:txBody>
            </p:sp>
            <p:sp>
              <p:nvSpPr>
                <p:cNvPr id="103445" name="六边形 103444"/>
                <p:cNvSpPr/>
                <p:nvPr/>
              </p:nvSpPr>
              <p:spPr>
                <a:xfrm rot="-5400000" flipH="1">
                  <a:off x="6585" y="1850"/>
                  <a:ext cx="1017" cy="508"/>
                </a:xfrm>
                <a:prstGeom prst="hexagon">
                  <a:avLst>
                    <a:gd name="adj" fmla="val 50049"/>
                    <a:gd name="vf" fmla="val 115470"/>
                  </a:avLst>
                </a:prstGeom>
                <a:noFill/>
                <a:ln w="9525" cap="flat" cmpd="sng">
                  <a:solidFill>
                    <a:srgbClr val="000000"/>
                  </a:solidFill>
                  <a:prstDash val="solid"/>
                  <a:miter/>
                  <a:headEnd type="none" w="med" len="med"/>
                  <a:tailEnd type="none" w="med" len="med"/>
                </a:ln>
              </p:spPr>
              <p:txBody>
                <a:bodyPr/>
                <a:lstStyle/>
                <a:p>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03446" name="直接连接符 103445"/>
                <p:cNvSpPr/>
                <p:nvPr/>
              </p:nvSpPr>
              <p:spPr>
                <a:xfrm rot="-8100000" flipH="1">
                  <a:off x="7004" y="1636"/>
                  <a:ext cx="0" cy="275"/>
                </a:xfrm>
                <a:prstGeom prst="line">
                  <a:avLst/>
                </a:prstGeom>
                <a:ln w="9525" cap="flat" cmpd="sng">
                  <a:solidFill>
                    <a:srgbClr val="000000"/>
                  </a:solidFill>
                  <a:prstDash val="solid"/>
                  <a:headEnd type="none" w="med" len="med"/>
                  <a:tailEnd type="none" w="med" len="med"/>
                </a:ln>
              </p:spPr>
              <p:txBody>
                <a:bodyPr/>
                <a:lstStyle/>
                <a:p/>
              </p:txBody>
            </p:sp>
          </p:grpSp>
          <p:grpSp>
            <p:nvGrpSpPr>
              <p:cNvPr id="103447" name="xjhhxyjfh6"/>
              <p:cNvGrpSpPr/>
              <p:nvPr/>
            </p:nvGrpSpPr>
            <p:grpSpPr>
              <a:xfrm>
                <a:off x="8370" y="1968"/>
                <a:ext cx="1017" cy="508"/>
                <a:chOff x="9000" y="3156"/>
                <a:chExt cx="1722" cy="860"/>
              </a:xfrm>
            </p:grpSpPr>
            <p:sp>
              <p:nvSpPr>
                <p:cNvPr id="103448" name="直接连接符 103447"/>
                <p:cNvSpPr/>
                <p:nvPr/>
              </p:nvSpPr>
              <p:spPr>
                <a:xfrm rot="-2700000" flipH="1">
                  <a:off x="10421" y="3183"/>
                  <a:ext cx="0" cy="466"/>
                </a:xfrm>
                <a:prstGeom prst="line">
                  <a:avLst/>
                </a:prstGeom>
                <a:ln w="9525" cap="flat" cmpd="sng">
                  <a:solidFill>
                    <a:srgbClr val="000000"/>
                  </a:solidFill>
                  <a:prstDash val="solid"/>
                  <a:headEnd type="none" w="med" len="med"/>
                  <a:tailEnd type="none" w="med" len="med"/>
                </a:ln>
              </p:spPr>
              <p:txBody>
                <a:bodyPr/>
                <a:lstStyle/>
                <a:p/>
              </p:txBody>
            </p:sp>
            <p:sp>
              <p:nvSpPr>
                <p:cNvPr id="103449" name="六边形 103448"/>
                <p:cNvSpPr/>
                <p:nvPr/>
              </p:nvSpPr>
              <p:spPr>
                <a:xfrm>
                  <a:off x="9000" y="3156"/>
                  <a:ext cx="1722" cy="860"/>
                </a:xfrm>
                <a:prstGeom prst="hexagon">
                  <a:avLst>
                    <a:gd name="adj" fmla="val 50058"/>
                    <a:gd name="vf" fmla="val 115470"/>
                  </a:avLst>
                </a:prstGeom>
                <a:noFill/>
                <a:ln w="9525" cap="flat" cmpd="sng">
                  <a:solidFill>
                    <a:srgbClr val="000000"/>
                  </a:solidFill>
                  <a:prstDash val="solid"/>
                  <a:miter/>
                  <a:headEnd type="none" w="med" len="med"/>
                  <a:tailEnd type="none" w="med" len="med"/>
                </a:ln>
              </p:spPr>
              <p:txBody>
                <a:bodyPr/>
                <a:lstStyle/>
                <a:p>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03450" name="直接连接符 103449"/>
                <p:cNvSpPr/>
                <p:nvPr/>
              </p:nvSpPr>
              <p:spPr>
                <a:xfrm rot="2700000" flipH="1">
                  <a:off x="9301" y="3203"/>
                  <a:ext cx="0" cy="466"/>
                </a:xfrm>
                <a:prstGeom prst="line">
                  <a:avLst/>
                </a:prstGeom>
                <a:ln w="9525" cap="flat" cmpd="sng">
                  <a:solidFill>
                    <a:srgbClr val="000000"/>
                  </a:solidFill>
                  <a:prstDash val="solid"/>
                  <a:headEnd type="none" w="med" len="med"/>
                  <a:tailEnd type="none" w="med" len="med"/>
                </a:ln>
              </p:spPr>
              <p:txBody>
                <a:bodyPr/>
                <a:lstStyle/>
                <a:p/>
              </p:txBody>
            </p:sp>
            <p:sp>
              <p:nvSpPr>
                <p:cNvPr id="103451" name="直接连接符 103450"/>
                <p:cNvSpPr/>
                <p:nvPr/>
              </p:nvSpPr>
              <p:spPr>
                <a:xfrm>
                  <a:off x="9500" y="3936"/>
                  <a:ext cx="720" cy="0"/>
                </a:xfrm>
                <a:prstGeom prst="line">
                  <a:avLst/>
                </a:prstGeom>
                <a:ln w="9525" cap="flat" cmpd="sng">
                  <a:solidFill>
                    <a:srgbClr val="000000"/>
                  </a:solidFill>
                  <a:prstDash val="solid"/>
                  <a:headEnd type="none" w="med" len="med"/>
                  <a:tailEnd type="none" w="med" len="med"/>
                </a:ln>
              </p:spPr>
              <p:txBody>
                <a:bodyPr/>
                <a:lstStyle/>
                <a:p/>
              </p:txBody>
            </p:sp>
          </p:grpSp>
        </p:grpSp>
        <p:sp>
          <p:nvSpPr>
            <p:cNvPr id="103452" name="xjhhxyjfh7"/>
            <p:cNvSpPr txBox="1"/>
            <p:nvPr/>
          </p:nvSpPr>
          <p:spPr>
            <a:xfrm>
              <a:off x="965" y="1822"/>
              <a:ext cx="938" cy="285"/>
            </a:xfrm>
            <a:prstGeom prst="rect">
              <a:avLst/>
            </a:prstGeom>
            <a:noFill/>
            <a:ln w="9525">
              <a:noFill/>
            </a:ln>
          </p:spPr>
          <p:txBody>
            <a:bodyPr lIns="0" tIns="0" rIns="0" bIns="0"/>
            <a:lstStyle/>
            <a:p>
              <a:pPr algn="just">
                <a:buClr>
                  <a:schemeClr val="bg1"/>
                </a:buClr>
              </a:pPr>
              <a:r>
                <a:rPr lang="en-US" altLang="zh-CN" sz="2800">
                  <a:solidFill>
                    <a:schemeClr val="tx1"/>
                  </a:solidFill>
                  <a:latin typeface="Times New Roman" panose="02020603050405020304" charset="0"/>
                  <a:ea typeface="宋体-简" panose="02010800040101010101" charset="-122"/>
                  <a:cs typeface="Times New Roman" panose="02020603050405020304" charset="0"/>
                </a:rPr>
                <a:t>CH</a:t>
              </a:r>
              <a:r>
                <a:rPr lang="en-US" altLang="zh-CN" sz="2800" baseline="-25000">
                  <a:solidFill>
                    <a:schemeClr val="tx1"/>
                  </a:solidFill>
                  <a:latin typeface="Times New Roman" panose="02020603050405020304" charset="0"/>
                  <a:ea typeface="宋体-简" panose="02010800040101010101" charset="-122"/>
                  <a:cs typeface="Times New Roman" panose="02020603050405020304" charset="0"/>
                </a:rPr>
                <a:t>3</a:t>
              </a:r>
              <a:r>
                <a:rPr lang="en-US" altLang="zh-CN" sz="2800">
                  <a:solidFill>
                    <a:schemeClr val="tx1"/>
                  </a:solidFill>
                  <a:latin typeface="Times New Roman" panose="02020603050405020304" charset="0"/>
                  <a:ea typeface="宋体-简" panose="02010800040101010101" charset="-122"/>
                  <a:cs typeface="Times New Roman" panose="02020603050405020304" charset="0"/>
                </a:rPr>
                <a:t>─</a:t>
              </a:r>
              <a:endParaRPr lang="en-US" altLang="zh-CN" sz="2800" b="0">
                <a:solidFill>
                  <a:schemeClr val="tx1"/>
                </a:solidFill>
                <a:latin typeface="Times New Roman" panose="02020603050405020304" charset="0"/>
                <a:ea typeface="宋体-简" panose="02010800040101010101" charset="-122"/>
                <a:cs typeface="Times New Roman" panose="02020603050405020304" charset="0"/>
              </a:endParaRPr>
            </a:p>
          </p:txBody>
        </p:sp>
        <p:sp>
          <p:nvSpPr>
            <p:cNvPr id="103453" name="xjhhxyjfh8"/>
            <p:cNvSpPr txBox="1"/>
            <p:nvPr/>
          </p:nvSpPr>
          <p:spPr>
            <a:xfrm>
              <a:off x="2714" y="1203"/>
              <a:ext cx="938" cy="285"/>
            </a:xfrm>
            <a:prstGeom prst="rect">
              <a:avLst/>
            </a:prstGeom>
            <a:noFill/>
            <a:ln w="9525">
              <a:noFill/>
            </a:ln>
          </p:spPr>
          <p:txBody>
            <a:bodyPr lIns="0" tIns="0" rIns="0" bIns="0"/>
            <a:lstStyle/>
            <a:p>
              <a:pPr algn="just">
                <a:buClr>
                  <a:schemeClr val="bg1"/>
                </a:buClr>
              </a:pPr>
              <a:r>
                <a:rPr lang="en-US" altLang="zh-CN" sz="2800">
                  <a:solidFill>
                    <a:schemeClr val="tx1"/>
                  </a:solidFill>
                  <a:latin typeface="Times New Roman" panose="02020603050405020304" charset="0"/>
                  <a:ea typeface="宋体-简" panose="02010800040101010101" charset="-122"/>
                  <a:cs typeface="Times New Roman" panose="02020603050405020304" charset="0"/>
                </a:rPr>
                <a:t>─CH</a:t>
              </a:r>
              <a:r>
                <a:rPr lang="en-US" altLang="zh-CN" sz="2800" baseline="-25000">
                  <a:solidFill>
                    <a:schemeClr val="tx1"/>
                  </a:solidFill>
                  <a:latin typeface="Times New Roman" panose="02020603050405020304" charset="0"/>
                  <a:ea typeface="宋体-简" panose="02010800040101010101" charset="-122"/>
                  <a:cs typeface="Times New Roman" panose="02020603050405020304" charset="0"/>
                </a:rPr>
                <a:t>3</a:t>
              </a:r>
              <a:endParaRPr lang="en-US" altLang="zh-CN" sz="2800" b="0" baseline="-25000">
                <a:solidFill>
                  <a:schemeClr val="tx1"/>
                </a:solidFill>
                <a:latin typeface="Times New Roman" panose="02020603050405020304" charset="0"/>
                <a:ea typeface="宋体-简" panose="02010800040101010101" charset="-122"/>
                <a:cs typeface="Times New Roman" panose="02020603050405020304" charset="0"/>
              </a:endParaRPr>
            </a:p>
          </p:txBody>
        </p:sp>
      </p:grpSp>
      <p:grpSp>
        <p:nvGrpSpPr>
          <p:cNvPr id="42" name="组合 41"/>
          <p:cNvGrpSpPr/>
          <p:nvPr/>
        </p:nvGrpSpPr>
        <p:grpSpPr>
          <a:xfrm>
            <a:off x="29210" y="66675"/>
            <a:ext cx="3098800" cy="1107440"/>
            <a:chOff x="46" y="105"/>
            <a:chExt cx="4880" cy="1744"/>
          </a:xfrm>
        </p:grpSpPr>
        <p:sp>
          <p:nvSpPr>
            <p:cNvPr id="100" name="文本框 99"/>
            <p:cNvSpPr txBox="1"/>
            <p:nvPr/>
          </p:nvSpPr>
          <p:spPr>
            <a:xfrm>
              <a:off x="2000" y="359"/>
              <a:ext cx="2927" cy="919"/>
            </a:xfrm>
            <a:prstGeom prst="rect">
              <a:avLst/>
            </a:prstGeom>
            <a:noFill/>
            <a:ln w="25400">
              <a:solidFill>
                <a:srgbClr val="00B0F0"/>
              </a:solidFill>
            </a:ln>
          </p:spPr>
          <p:txBody>
            <a:bodyPr wrap="square">
              <a:spAutoFit/>
            </a:bodyPr>
            <a:lstStyle/>
            <a:p>
              <a:pPr marL="0" indent="0" algn="l"/>
              <a:r>
                <a:rPr lang="zh-CN" altLang="en-US" sz="3200" b="1">
                  <a:solidFill>
                    <a:srgbClr val="00B0F0"/>
                  </a:solidFill>
                  <a:latin typeface="宋体" panose="02010600030101010101" pitchFamily="2" charset="-122"/>
                  <a:cs typeface="宋体" panose="02010600030101010101" pitchFamily="2" charset="-122"/>
                </a:rPr>
                <a:t>课堂检测</a:t>
              </a:r>
              <a:endParaRPr lang="zh-CN" altLang="en-US" sz="3200" b="1">
                <a:solidFill>
                  <a:srgbClr val="00B0F0"/>
                </a:solidFill>
                <a:latin typeface="宋体" panose="02010600030101010101" pitchFamily="2" charset="-122"/>
                <a:cs typeface="宋体" panose="02010600030101010101" pitchFamily="2" charset="-122"/>
              </a:endParaRPr>
            </a:p>
          </p:txBody>
        </p:sp>
        <p:pic>
          <p:nvPicPr>
            <p:cNvPr id="4" name="图片 3" descr="e72671a11b7780f753b6e22e3d8d1ca8"/>
            <p:cNvPicPr>
              <a:picLocks noChangeAspect="1"/>
            </p:cNvPicPr>
            <p:nvPr/>
          </p:nvPicPr>
          <p:blipFill>
            <a:blip r:embed="rId1"/>
            <a:stretch>
              <a:fillRect/>
            </a:stretch>
          </p:blipFill>
          <p:spPr>
            <a:xfrm>
              <a:off x="46" y="105"/>
              <a:ext cx="1744" cy="1744"/>
            </a:xfrm>
            <a:prstGeom prst="rect">
              <a:avLst/>
            </a:prstGeom>
          </p:spPr>
        </p:pic>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03439"/>
                                        </p:tgtEl>
                                        <p:attrNameLst>
                                          <p:attrName>style.visibility</p:attrName>
                                        </p:attrNameLst>
                                      </p:cBhvr>
                                      <p:to>
                                        <p:strVal val="visible"/>
                                      </p:to>
                                    </p:set>
                                    <p:anim calcmode="lin" valueType="num">
                                      <p:cBhvr>
                                        <p:cTn id="7" dur="500" fill="hold"/>
                                        <p:tgtEl>
                                          <p:spTgt spid="103439"/>
                                        </p:tgtEl>
                                        <p:attrNameLst>
                                          <p:attrName>ppt_w</p:attrName>
                                        </p:attrNameLst>
                                      </p:cBhvr>
                                      <p:tavLst>
                                        <p:tav tm="0">
                                          <p:val>
                                            <p:fltVal val="0"/>
                                          </p:val>
                                        </p:tav>
                                        <p:tav tm="100000">
                                          <p:val>
                                            <p:strVal val="#ppt_w"/>
                                          </p:val>
                                        </p:tav>
                                      </p:tavLst>
                                    </p:anim>
                                    <p:anim calcmode="lin" valueType="num">
                                      <p:cBhvr>
                                        <p:cTn id="8" dur="500" fill="hold"/>
                                        <p:tgtEl>
                                          <p:spTgt spid="1034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3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76225" y="930275"/>
            <a:ext cx="4537075" cy="521970"/>
            <a:chOff x="616" y="579"/>
            <a:chExt cx="7145" cy="822"/>
          </a:xfrm>
        </p:grpSpPr>
        <p:sp>
          <p:nvSpPr>
            <p:cNvPr id="9" name="文本框 8"/>
            <p:cNvSpPr txBox="1"/>
            <p:nvPr/>
          </p:nvSpPr>
          <p:spPr>
            <a:xfrm>
              <a:off x="1453" y="579"/>
              <a:ext cx="6308" cy="822"/>
            </a:xfrm>
            <a:prstGeom prst="rect">
              <a:avLst/>
            </a:prstGeom>
            <a:noFill/>
          </p:spPr>
          <p:txBody>
            <a:bodyPr wrap="none" rtlCol="0">
              <a:spAutoFit/>
            </a:bodyPr>
            <a:lstStyle/>
            <a:p>
              <a:pPr algn="l"/>
              <a:r>
                <a:rPr lang="en-US" altLang="zh-CN" sz="2800" b="1" kern="100">
                  <a:solidFill>
                    <a:schemeClr val="tx1"/>
                  </a:solidFill>
                  <a:latin typeface="Times New Roman" panose="02020603050405020304" charset="0"/>
                  <a:ea typeface="宋体-简" panose="02010800040101010101" charset="-122"/>
                  <a:cs typeface="Times New Roman" panose="02020603050405020304" charset="0"/>
                  <a:sym typeface="+mn-ea"/>
                </a:rPr>
                <a:t>5.</a:t>
              </a:r>
              <a:r>
                <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rPr>
                <a:t>同分异构体数目的确定</a:t>
              </a:r>
              <a:endPar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endParaRPr>
            </a:p>
          </p:txBody>
        </p:sp>
        <p:sp>
          <p:nvSpPr>
            <p:cNvPr id="131" name="AutoShape 117"/>
            <p:cNvSpPr/>
            <p:nvPr/>
          </p:nvSpPr>
          <p:spPr bwMode="auto">
            <a:xfrm>
              <a:off x="616" y="723"/>
              <a:ext cx="837" cy="631"/>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rPr>
                <a:t>	</a:t>
              </a:r>
              <a:endPar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endParaRPr>
            </a:p>
          </p:txBody>
        </p:sp>
      </p:grpSp>
      <p:sp>
        <p:nvSpPr>
          <p:cNvPr id="2" name="文本框 1"/>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sp>
        <p:nvSpPr>
          <p:cNvPr id="99336" name="文本框 99335"/>
          <p:cNvSpPr txBox="1"/>
          <p:nvPr/>
        </p:nvSpPr>
        <p:spPr>
          <a:xfrm>
            <a:off x="533400" y="2057400"/>
            <a:ext cx="5334000" cy="521970"/>
          </a:xfrm>
          <a:prstGeom prst="rect">
            <a:avLst/>
          </a:prstGeom>
          <a:noFill/>
          <a:ln w="9525">
            <a:noFill/>
          </a:ln>
        </p:spPr>
        <p:txBody>
          <a:bodyPr>
            <a:spAutoFit/>
          </a:bodyPr>
          <a:lstStyle/>
          <a:p>
            <a:pPr>
              <a:spcBef>
                <a:spcPct val="50000"/>
              </a:spcBef>
              <a:buClr>
                <a:schemeClr val="bg1"/>
              </a:buClr>
            </a:pPr>
            <a:r>
              <a:rPr lang="zh-CN" altLang="en-US" sz="2800">
                <a:solidFill>
                  <a:schemeClr val="tx1"/>
                </a:solidFill>
                <a:latin typeface="Times New Roman" panose="02020603050405020304" charset="0"/>
                <a:ea typeface="宋体-简" panose="02010800040101010101" charset="-122"/>
                <a:cs typeface="Times New Roman" panose="02020603050405020304" charset="0"/>
              </a:rPr>
              <a:t>判断“等效氢”的三条原则是： </a:t>
            </a:r>
            <a:endParaRPr lang="zh-CN" altLang="en-US" sz="2800">
              <a:solidFill>
                <a:schemeClr val="tx1"/>
              </a:solidFill>
              <a:latin typeface="Times New Roman" panose="02020603050405020304" charset="0"/>
              <a:ea typeface="宋体-简" panose="02010800040101010101" charset="-122"/>
              <a:cs typeface="Times New Roman" panose="02020603050405020304" charset="0"/>
            </a:endParaRPr>
          </a:p>
        </p:txBody>
      </p:sp>
      <p:grpSp>
        <p:nvGrpSpPr>
          <p:cNvPr id="99341" name="组合 99340"/>
          <p:cNvGrpSpPr/>
          <p:nvPr/>
        </p:nvGrpSpPr>
        <p:grpSpPr>
          <a:xfrm>
            <a:off x="1295400" y="2743200"/>
            <a:ext cx="6858000" cy="1741488"/>
            <a:chOff x="816" y="1728"/>
            <a:chExt cx="4320" cy="1097"/>
          </a:xfrm>
        </p:grpSpPr>
        <p:sp>
          <p:nvSpPr>
            <p:cNvPr id="99337" name="文本框 99336"/>
            <p:cNvSpPr txBox="1"/>
            <p:nvPr/>
          </p:nvSpPr>
          <p:spPr>
            <a:xfrm>
              <a:off x="816" y="1728"/>
              <a:ext cx="4272" cy="329"/>
            </a:xfrm>
            <a:prstGeom prst="rect">
              <a:avLst/>
            </a:prstGeom>
            <a:noFill/>
            <a:ln w="9525">
              <a:noFill/>
            </a:ln>
          </p:spPr>
          <p:txBody>
            <a:bodyPr>
              <a:spAutoFit/>
            </a:bodyPr>
            <a:lstStyle/>
            <a:p>
              <a:pPr>
                <a:spcBef>
                  <a:spcPct val="50000"/>
                </a:spcBef>
                <a:buClr>
                  <a:schemeClr val="bg1"/>
                </a:buClr>
              </a:pPr>
              <a:r>
                <a:rPr lang="en-US" altLang="zh-CN" sz="2800">
                  <a:solidFill>
                    <a:schemeClr val="tx1"/>
                  </a:solidFill>
                  <a:latin typeface="Times New Roman" panose="02020603050405020304" charset="0"/>
                  <a:ea typeface="宋体-简" panose="02010800040101010101" charset="-122"/>
                  <a:cs typeface="Times New Roman" panose="02020603050405020304" charset="0"/>
                </a:rPr>
                <a:t>① </a:t>
              </a:r>
              <a:r>
                <a:rPr lang="zh-CN" altLang="en-US" sz="2800">
                  <a:solidFill>
                    <a:schemeClr val="tx1"/>
                  </a:solidFill>
                  <a:latin typeface="Times New Roman" panose="02020603050405020304" charset="0"/>
                  <a:ea typeface="宋体-简" panose="02010800040101010101" charset="-122"/>
                  <a:cs typeface="Times New Roman" panose="02020603050405020304" charset="0"/>
                </a:rPr>
                <a:t>同一碳原子上的氢原子是等效的； </a:t>
              </a:r>
              <a:endParaRPr lang="zh-CN" altLang="en-US" sz="2800">
                <a:solidFill>
                  <a:schemeClr val="tx1"/>
                </a:solidFill>
                <a:latin typeface="Times New Roman" panose="02020603050405020304" charset="0"/>
                <a:ea typeface="宋体-简" panose="02010800040101010101" charset="-122"/>
                <a:cs typeface="Times New Roman" panose="02020603050405020304" charset="0"/>
              </a:endParaRPr>
            </a:p>
          </p:txBody>
        </p:sp>
        <p:sp>
          <p:nvSpPr>
            <p:cNvPr id="99338" name="文本框 99337"/>
            <p:cNvSpPr txBox="1"/>
            <p:nvPr/>
          </p:nvSpPr>
          <p:spPr>
            <a:xfrm>
              <a:off x="816" y="2112"/>
              <a:ext cx="4320" cy="329"/>
            </a:xfrm>
            <a:prstGeom prst="rect">
              <a:avLst/>
            </a:prstGeom>
            <a:noFill/>
            <a:ln w="9525">
              <a:noFill/>
            </a:ln>
          </p:spPr>
          <p:txBody>
            <a:bodyPr>
              <a:spAutoFit/>
            </a:bodyPr>
            <a:lstStyle/>
            <a:p>
              <a:pPr>
                <a:spcBef>
                  <a:spcPct val="50000"/>
                </a:spcBef>
                <a:buClr>
                  <a:schemeClr val="bg1"/>
                </a:buClr>
              </a:pPr>
              <a:r>
                <a:rPr lang="en-US" altLang="zh-CN" sz="2800">
                  <a:solidFill>
                    <a:schemeClr val="tx1"/>
                  </a:solidFill>
                  <a:latin typeface="Times New Roman" panose="02020603050405020304" charset="0"/>
                  <a:ea typeface="宋体-简" panose="02010800040101010101" charset="-122"/>
                  <a:cs typeface="Times New Roman" panose="02020603050405020304" charset="0"/>
                </a:rPr>
                <a:t>② </a:t>
              </a:r>
              <a:r>
                <a:rPr lang="zh-CN" altLang="en-US" sz="2800">
                  <a:solidFill>
                    <a:schemeClr val="tx1"/>
                  </a:solidFill>
                  <a:latin typeface="Times New Roman" panose="02020603050405020304" charset="0"/>
                  <a:ea typeface="宋体-简" panose="02010800040101010101" charset="-122"/>
                  <a:cs typeface="Times New Roman" panose="02020603050405020304" charset="0"/>
                </a:rPr>
                <a:t>同一碳原子上所连的甲基是等效的； </a:t>
              </a:r>
              <a:endParaRPr lang="zh-CN" altLang="en-US" sz="2800">
                <a:solidFill>
                  <a:schemeClr val="tx1"/>
                </a:solidFill>
                <a:latin typeface="Times New Roman" panose="02020603050405020304" charset="0"/>
                <a:ea typeface="宋体-简" panose="02010800040101010101" charset="-122"/>
                <a:cs typeface="Times New Roman" panose="02020603050405020304" charset="0"/>
              </a:endParaRPr>
            </a:p>
          </p:txBody>
        </p:sp>
        <p:sp>
          <p:nvSpPr>
            <p:cNvPr id="99339" name="文本框 99338"/>
            <p:cNvSpPr txBox="1"/>
            <p:nvPr/>
          </p:nvSpPr>
          <p:spPr>
            <a:xfrm>
              <a:off x="816" y="2496"/>
              <a:ext cx="4176" cy="329"/>
            </a:xfrm>
            <a:prstGeom prst="rect">
              <a:avLst/>
            </a:prstGeom>
            <a:noFill/>
            <a:ln w="9525">
              <a:noFill/>
            </a:ln>
          </p:spPr>
          <p:txBody>
            <a:bodyPr>
              <a:spAutoFit/>
            </a:bodyPr>
            <a:lstStyle/>
            <a:p>
              <a:pPr>
                <a:spcBef>
                  <a:spcPct val="50000"/>
                </a:spcBef>
                <a:buClr>
                  <a:schemeClr val="bg1"/>
                </a:buClr>
              </a:pPr>
              <a:r>
                <a:rPr lang="en-US" altLang="zh-CN" sz="2800">
                  <a:solidFill>
                    <a:schemeClr val="tx1"/>
                  </a:solidFill>
                  <a:latin typeface="Times New Roman" panose="02020603050405020304" charset="0"/>
                  <a:ea typeface="宋体-简" panose="02010800040101010101" charset="-122"/>
                  <a:cs typeface="Times New Roman" panose="02020603050405020304" charset="0"/>
                </a:rPr>
                <a:t>③ </a:t>
              </a:r>
              <a:r>
                <a:rPr lang="zh-CN" altLang="en-US" sz="2800">
                  <a:solidFill>
                    <a:schemeClr val="tx1"/>
                  </a:solidFill>
                  <a:latin typeface="Times New Roman" panose="02020603050405020304" charset="0"/>
                  <a:ea typeface="宋体-简" panose="02010800040101010101" charset="-122"/>
                  <a:cs typeface="Times New Roman" panose="02020603050405020304" charset="0"/>
                </a:rPr>
                <a:t>处于对称位置上的氢原子是等效的。 </a:t>
              </a:r>
              <a:endParaRPr lang="zh-CN" altLang="en-US" sz="2800">
                <a:solidFill>
                  <a:schemeClr val="tx1"/>
                </a:solidFill>
                <a:latin typeface="Times New Roman" panose="02020603050405020304" charset="0"/>
                <a:ea typeface="宋体-简" panose="02010800040101010101" charset="-122"/>
                <a:cs typeface="Times New Roman" panose="02020603050405020304" charset="0"/>
              </a:endParaRPr>
            </a:p>
          </p:txBody>
        </p:sp>
      </p:grpSp>
      <p:sp>
        <p:nvSpPr>
          <p:cNvPr id="3" name="文本框 2"/>
          <p:cNvSpPr txBox="1"/>
          <p:nvPr/>
        </p:nvSpPr>
        <p:spPr>
          <a:xfrm>
            <a:off x="379095" y="1535430"/>
            <a:ext cx="2898775" cy="521970"/>
          </a:xfrm>
          <a:prstGeom prst="rect">
            <a:avLst/>
          </a:prstGeom>
          <a:noFill/>
          <a:ln w="9525">
            <a:noFill/>
          </a:ln>
        </p:spPr>
        <p:txBody>
          <a:bodyPr wrap="square" anchor="t">
            <a:spAutoFit/>
          </a:bodyPr>
          <a:lstStyle/>
          <a:p>
            <a:pPr>
              <a:spcBef>
                <a:spcPct val="50000"/>
              </a:spcBef>
            </a:pPr>
            <a:r>
              <a:rPr lang="zh-CN" altLang="en-US" sz="2800" b="1">
                <a:latin typeface="Times New Roman" panose="02020603050405020304" charset="0"/>
                <a:ea typeface="宋体-简" panose="02010800040101010101" charset="-122"/>
                <a:cs typeface="Times New Roman" panose="02020603050405020304" charset="0"/>
              </a:rPr>
              <a:t>（</a:t>
            </a:r>
            <a:r>
              <a:rPr lang="en-US" altLang="zh-CN" sz="2800" b="1">
                <a:latin typeface="Times New Roman" panose="02020603050405020304" charset="0"/>
                <a:ea typeface="宋体-简" panose="02010800040101010101" charset="-122"/>
                <a:cs typeface="Times New Roman" panose="02020603050405020304" charset="0"/>
              </a:rPr>
              <a:t>4</a:t>
            </a:r>
            <a:r>
              <a:rPr lang="zh-CN" altLang="en-US" sz="2800" b="1">
                <a:latin typeface="Times New Roman" panose="02020603050405020304" charset="0"/>
                <a:ea typeface="宋体-简" panose="02010800040101010101" charset="-122"/>
                <a:cs typeface="Times New Roman" panose="02020603050405020304" charset="0"/>
              </a:rPr>
              <a:t>）</a:t>
            </a:r>
            <a:r>
              <a:rPr lang="zh-CN" altLang="zh-CN" sz="2800" kern="100">
                <a:latin typeface="Times New Roman" panose="02020603050405020304" charset="0"/>
                <a:ea typeface="微软雅黑" panose="020B0503020204020204" charset="-122"/>
                <a:cs typeface="Times New Roman" panose="02020603050405020304" charset="0"/>
                <a:sym typeface="+mn-ea"/>
              </a:rPr>
              <a:t>等效氢法</a:t>
            </a:r>
            <a:endParaRPr lang="zh-CN" altLang="en-US" sz="2800" b="1">
              <a:latin typeface="Times New Roman" panose="02020603050405020304" charset="0"/>
              <a:ea typeface="宋体-简" panose="02010800040101010101" charset="-122"/>
              <a:cs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99336"/>
                                        </p:tgtEl>
                                        <p:attrNameLst>
                                          <p:attrName>style.visibility</p:attrName>
                                        </p:attrNameLst>
                                      </p:cBhvr>
                                      <p:to>
                                        <p:strVal val="visible"/>
                                      </p:to>
                                    </p:set>
                                    <p:anim calcmode="lin" valueType="num">
                                      <p:cBhvr additive="base">
                                        <p:cTn id="17" dur="500" fill="hold"/>
                                        <p:tgtEl>
                                          <p:spTgt spid="99336"/>
                                        </p:tgtEl>
                                        <p:attrNameLst>
                                          <p:attrName>ppt_x</p:attrName>
                                        </p:attrNameLst>
                                      </p:cBhvr>
                                      <p:tavLst>
                                        <p:tav tm="0">
                                          <p:val>
                                            <p:strVal val="1+#ppt_w/2"/>
                                          </p:val>
                                        </p:tav>
                                        <p:tav tm="100000">
                                          <p:val>
                                            <p:strVal val="#ppt_x"/>
                                          </p:val>
                                        </p:tav>
                                      </p:tavLst>
                                    </p:anim>
                                    <p:anim calcmode="lin" valueType="num">
                                      <p:cBhvr additive="base">
                                        <p:cTn id="18" dur="500" fill="hold"/>
                                        <p:tgtEl>
                                          <p:spTgt spid="9933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nodeType="clickEffect">
                                  <p:stCondLst>
                                    <p:cond delay="0"/>
                                  </p:stCondLst>
                                  <p:childTnLst>
                                    <p:set>
                                      <p:cBhvr>
                                        <p:cTn id="22" dur="1" fill="hold">
                                          <p:stCondLst>
                                            <p:cond delay="0"/>
                                          </p:stCondLst>
                                        </p:cTn>
                                        <p:tgtEl>
                                          <p:spTgt spid="99341"/>
                                        </p:tgtEl>
                                        <p:attrNameLst>
                                          <p:attrName>style.visibility</p:attrName>
                                        </p:attrNameLst>
                                      </p:cBhvr>
                                      <p:to>
                                        <p:strVal val="visible"/>
                                      </p:to>
                                    </p:set>
                                    <p:animEffect transition="in" filter="dissolve">
                                      <p:cBhvr>
                                        <p:cTn id="23" dur="500"/>
                                        <p:tgtEl>
                                          <p:spTgt spid="993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6" grpId="0"/>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76225" y="930275"/>
            <a:ext cx="4537075" cy="521970"/>
            <a:chOff x="616" y="579"/>
            <a:chExt cx="7145" cy="822"/>
          </a:xfrm>
        </p:grpSpPr>
        <p:sp>
          <p:nvSpPr>
            <p:cNvPr id="9" name="文本框 8"/>
            <p:cNvSpPr txBox="1"/>
            <p:nvPr/>
          </p:nvSpPr>
          <p:spPr>
            <a:xfrm>
              <a:off x="1453" y="579"/>
              <a:ext cx="6308" cy="822"/>
            </a:xfrm>
            <a:prstGeom prst="rect">
              <a:avLst/>
            </a:prstGeom>
            <a:noFill/>
          </p:spPr>
          <p:txBody>
            <a:bodyPr wrap="none" rtlCol="0">
              <a:spAutoFit/>
            </a:bodyPr>
            <a:lstStyle/>
            <a:p>
              <a:pPr algn="l"/>
              <a:r>
                <a:rPr lang="en-US" altLang="zh-CN" sz="2800" b="1" kern="100">
                  <a:solidFill>
                    <a:schemeClr val="tx1"/>
                  </a:solidFill>
                  <a:latin typeface="Times New Roman" panose="02020603050405020304" charset="0"/>
                  <a:ea typeface="宋体-简" panose="02010800040101010101" charset="-122"/>
                  <a:cs typeface="Times New Roman" panose="02020603050405020304" charset="0"/>
                  <a:sym typeface="+mn-ea"/>
                </a:rPr>
                <a:t>5.</a:t>
              </a:r>
              <a:r>
                <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rPr>
                <a:t>同分异构体数目的确定</a:t>
              </a:r>
              <a:endPar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endParaRPr>
            </a:p>
          </p:txBody>
        </p:sp>
        <p:sp>
          <p:nvSpPr>
            <p:cNvPr id="131" name="AutoShape 117"/>
            <p:cNvSpPr/>
            <p:nvPr/>
          </p:nvSpPr>
          <p:spPr bwMode="auto">
            <a:xfrm>
              <a:off x="616" y="723"/>
              <a:ext cx="837" cy="631"/>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rPr>
                <a:t>	</a:t>
              </a:r>
              <a:endPar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endParaRPr>
            </a:p>
          </p:txBody>
        </p:sp>
      </p:grpSp>
      <p:sp>
        <p:nvSpPr>
          <p:cNvPr id="2" name="文本框 1"/>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sp>
        <p:nvSpPr>
          <p:cNvPr id="71701" name="文本框 380961"/>
          <p:cNvSpPr txBox="1"/>
          <p:nvPr/>
        </p:nvSpPr>
        <p:spPr>
          <a:xfrm>
            <a:off x="807720" y="1797050"/>
            <a:ext cx="6444615" cy="521970"/>
          </a:xfrm>
          <a:prstGeom prst="rect">
            <a:avLst/>
          </a:prstGeom>
          <a:noFill/>
          <a:ln w="9525">
            <a:noFill/>
          </a:ln>
        </p:spPr>
        <p:txBody>
          <a:bodyPr wrap="square" anchor="t">
            <a:spAutoFit/>
          </a:bodyPr>
          <a:lstStyle/>
          <a:p>
            <a:pPr>
              <a:spcBef>
                <a:spcPct val="50000"/>
              </a:spcBef>
            </a:pPr>
            <a:r>
              <a:rPr lang="zh-CN" altLang="en-US" sz="2800">
                <a:latin typeface="Times New Roman" panose="02020603050405020304" charset="0"/>
                <a:ea typeface="宋体-简" panose="02010800040101010101" charset="-122"/>
                <a:cs typeface="Times New Roman" panose="02020603050405020304" charset="0"/>
              </a:rPr>
              <a:t>下列物质的一氯代物有几种？</a:t>
            </a: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47107" name="Rectangle 3"/>
          <p:cNvSpPr/>
          <p:nvPr/>
        </p:nvSpPr>
        <p:spPr>
          <a:xfrm>
            <a:off x="1426845" y="2974975"/>
            <a:ext cx="2825115" cy="337185"/>
          </a:xfrm>
          <a:prstGeom prst="rect">
            <a:avLst/>
          </a:prstGeom>
          <a:noFill/>
          <a:ln w="9525">
            <a:noFill/>
          </a:ln>
        </p:spPr>
        <p:txBody>
          <a:bodyPr wrap="square">
            <a:spAutoFit/>
          </a:bodyPr>
          <a:lstStyle/>
          <a:p>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2</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2</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2</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endParaRPr lang="en-US" altLang="zh-CN" sz="1600" b="1" baseline="-25000">
              <a:latin typeface="Times New Roman" panose="02020603050405020304" charset="0"/>
              <a:ea typeface="黑体" panose="02010609060101010101" pitchFamily="49" charset="-122"/>
              <a:cs typeface="Times New Roman" panose="02020603050405020304" charset="0"/>
            </a:endParaRPr>
          </a:p>
        </p:txBody>
      </p:sp>
      <p:sp>
        <p:nvSpPr>
          <p:cNvPr id="47109" name="Line 5"/>
          <p:cNvSpPr/>
          <p:nvPr/>
        </p:nvSpPr>
        <p:spPr>
          <a:xfrm flipH="1">
            <a:off x="2320290" y="2767965"/>
            <a:ext cx="0" cy="838200"/>
          </a:xfrm>
          <a:prstGeom prst="line">
            <a:avLst/>
          </a:prstGeom>
          <a:ln w="38100" cap="rnd" cmpd="sng">
            <a:solidFill>
              <a:srgbClr val="FF0000"/>
            </a:solidFill>
            <a:prstDash val="sysDot"/>
            <a:headEnd type="none" w="med" len="med"/>
            <a:tailEnd type="none" w="med" len="med"/>
          </a:ln>
        </p:spPr>
        <p:txBody>
          <a:bodyPr/>
          <a:lstStyle/>
          <a:p>
            <a:endParaRPr sz="900"/>
          </a:p>
        </p:txBody>
      </p:sp>
      <p:sp>
        <p:nvSpPr>
          <p:cNvPr id="47110" name="Rectangle 6"/>
          <p:cNvSpPr/>
          <p:nvPr/>
        </p:nvSpPr>
        <p:spPr>
          <a:xfrm>
            <a:off x="1367790" y="3221990"/>
            <a:ext cx="2566670" cy="337185"/>
          </a:xfrm>
          <a:prstGeom prst="rect">
            <a:avLst/>
          </a:prstGeom>
          <a:noFill/>
          <a:ln w="9525">
            <a:noFill/>
          </a:ln>
        </p:spPr>
        <p:txBody>
          <a:bodyPr wrap="square">
            <a:spAutoFit/>
          </a:bodyPr>
          <a:lstStyle/>
          <a:p>
            <a:r>
              <a:rPr lang="en-US" altLang="zh-CN" sz="1600" b="1">
                <a:solidFill>
                  <a:srgbClr val="990033"/>
                </a:solidFill>
                <a:latin typeface="Times New Roman" panose="02020603050405020304" charset="0"/>
                <a:ea typeface="黑体" panose="02010609060101010101" pitchFamily="49" charset="-122"/>
                <a:cs typeface="Times New Roman" panose="02020603050405020304" charset="0"/>
              </a:rPr>
              <a:t> ③    ②   ①    ②   ③</a:t>
            </a:r>
            <a:endParaRPr lang="en-US" altLang="zh-CN" sz="1600" b="1">
              <a:solidFill>
                <a:srgbClr val="990033"/>
              </a:solidFill>
              <a:latin typeface="Times New Roman" panose="02020603050405020304" charset="0"/>
              <a:ea typeface="黑体" panose="02010609060101010101" pitchFamily="49" charset="-122"/>
              <a:cs typeface="Times New Roman" panose="02020603050405020304" charset="0"/>
            </a:endParaRPr>
          </a:p>
        </p:txBody>
      </p:sp>
      <p:grpSp>
        <p:nvGrpSpPr>
          <p:cNvPr id="3" name="Group 7"/>
          <p:cNvGrpSpPr/>
          <p:nvPr/>
        </p:nvGrpSpPr>
        <p:grpSpPr>
          <a:xfrm>
            <a:off x="4540795" y="2860726"/>
            <a:ext cx="3110418" cy="1137339"/>
            <a:chOff x="2925" y="663"/>
            <a:chExt cx="3919" cy="1433"/>
          </a:xfrm>
        </p:grpSpPr>
        <p:sp>
          <p:nvSpPr>
            <p:cNvPr id="17415" name="Text Box 8"/>
            <p:cNvSpPr txBox="1"/>
            <p:nvPr/>
          </p:nvSpPr>
          <p:spPr>
            <a:xfrm>
              <a:off x="2925" y="663"/>
              <a:ext cx="3919" cy="1433"/>
            </a:xfrm>
            <a:prstGeom prst="rect">
              <a:avLst/>
            </a:prstGeom>
            <a:noFill/>
            <a:ln w="9525">
              <a:noFill/>
            </a:ln>
          </p:spPr>
          <p:txBody>
            <a:bodyPr wrap="square">
              <a:spAutoFit/>
            </a:bodyPr>
            <a:lstStyle/>
            <a:p>
              <a:pPr>
                <a:spcBef>
                  <a:spcPct val="50000"/>
                </a:spcBef>
              </a:pP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2</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2</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endParaRPr lang="en-US" altLang="zh-CN" sz="1600" b="1" baseline="-25000">
                <a:latin typeface="Times New Roman" panose="02020603050405020304" charset="0"/>
                <a:ea typeface="黑体" panose="02010609060101010101" pitchFamily="49" charset="-122"/>
                <a:cs typeface="Times New Roman" panose="02020603050405020304" charset="0"/>
              </a:endParaRPr>
            </a:p>
            <a:p>
              <a:pPr>
                <a:spcBef>
                  <a:spcPct val="50000"/>
                </a:spcBef>
              </a:pPr>
              <a:r>
                <a:rPr lang="en-US" altLang="zh-CN" sz="1600" b="1">
                  <a:latin typeface="Times New Roman" panose="02020603050405020304" charset="0"/>
                  <a:ea typeface="黑体" panose="02010609060101010101" pitchFamily="49" charset="-122"/>
                  <a:cs typeface="Times New Roman" panose="02020603050405020304" charset="0"/>
                </a:rPr>
                <a:t>                        CH</a:t>
              </a:r>
              <a:r>
                <a:rPr lang="en-US" altLang="zh-CN" sz="1600" b="1" baseline="-25000">
                  <a:latin typeface="Times New Roman" panose="02020603050405020304" charset="0"/>
                  <a:ea typeface="黑体" panose="02010609060101010101" pitchFamily="49" charset="-122"/>
                  <a:cs typeface="Times New Roman" panose="02020603050405020304" charset="0"/>
                </a:rPr>
                <a:t>2</a:t>
              </a:r>
              <a:endParaRPr lang="en-US" altLang="zh-CN" sz="1600" b="1" baseline="-25000">
                <a:latin typeface="Times New Roman" panose="02020603050405020304" charset="0"/>
                <a:ea typeface="黑体" panose="02010609060101010101" pitchFamily="49" charset="-122"/>
                <a:cs typeface="Times New Roman" panose="02020603050405020304" charset="0"/>
              </a:endParaRPr>
            </a:p>
            <a:p>
              <a:pPr>
                <a:spcBef>
                  <a:spcPct val="50000"/>
                </a:spcBef>
              </a:pPr>
              <a:r>
                <a:rPr lang="en-US" altLang="zh-CN" sz="1600" b="1">
                  <a:latin typeface="Times New Roman" panose="02020603050405020304" charset="0"/>
                  <a:ea typeface="黑体" panose="02010609060101010101" pitchFamily="49" charset="-122"/>
                  <a:cs typeface="Times New Roman" panose="02020603050405020304" charset="0"/>
                </a:rPr>
                <a:t>                        CH</a:t>
              </a:r>
              <a:r>
                <a:rPr lang="en-US" altLang="zh-CN" sz="1600" b="1" baseline="-25000">
                  <a:latin typeface="Times New Roman" panose="02020603050405020304" charset="0"/>
                  <a:ea typeface="黑体" panose="02010609060101010101" pitchFamily="49" charset="-122"/>
                  <a:cs typeface="Times New Roman" panose="02020603050405020304" charset="0"/>
                </a:rPr>
                <a:t>3</a:t>
              </a:r>
              <a:endParaRPr lang="en-US" altLang="zh-CN" sz="1600" b="1" baseline="-25000">
                <a:latin typeface="Times New Roman" panose="02020603050405020304" charset="0"/>
                <a:ea typeface="黑体" panose="02010609060101010101" pitchFamily="49" charset="-122"/>
                <a:cs typeface="Times New Roman" panose="02020603050405020304" charset="0"/>
              </a:endParaRPr>
            </a:p>
          </p:txBody>
        </p:sp>
        <p:sp>
          <p:nvSpPr>
            <p:cNvPr id="17416" name="Line 9"/>
            <p:cNvSpPr/>
            <p:nvPr/>
          </p:nvSpPr>
          <p:spPr>
            <a:xfrm flipH="1">
              <a:off x="4642" y="1506"/>
              <a:ext cx="0" cy="227"/>
            </a:xfrm>
            <a:prstGeom prst="line">
              <a:avLst/>
            </a:prstGeom>
            <a:ln w="28575" cap="flat" cmpd="sng">
              <a:solidFill>
                <a:schemeClr val="tx1"/>
              </a:solidFill>
              <a:prstDash val="solid"/>
              <a:headEnd type="none" w="med" len="med"/>
              <a:tailEnd type="none" w="med" len="med"/>
            </a:ln>
          </p:spPr>
          <p:txBody>
            <a:bodyPr/>
            <a:lstStyle/>
            <a:p>
              <a:endParaRPr sz="900"/>
            </a:p>
          </p:txBody>
        </p:sp>
        <p:sp>
          <p:nvSpPr>
            <p:cNvPr id="17417" name="Line 10"/>
            <p:cNvSpPr/>
            <p:nvPr/>
          </p:nvSpPr>
          <p:spPr>
            <a:xfrm flipH="1">
              <a:off x="4642" y="1037"/>
              <a:ext cx="0" cy="227"/>
            </a:xfrm>
            <a:prstGeom prst="line">
              <a:avLst/>
            </a:prstGeom>
            <a:ln w="28575" cap="flat" cmpd="sng">
              <a:solidFill>
                <a:schemeClr val="tx1"/>
              </a:solidFill>
              <a:prstDash val="solid"/>
              <a:headEnd type="none" w="med" len="med"/>
              <a:tailEnd type="none" w="med" len="med"/>
            </a:ln>
          </p:spPr>
          <p:txBody>
            <a:bodyPr/>
            <a:lstStyle/>
            <a:p>
              <a:endParaRPr sz="900"/>
            </a:p>
          </p:txBody>
        </p:sp>
      </p:grpSp>
      <p:sp>
        <p:nvSpPr>
          <p:cNvPr id="47116" name="Rectangle 12"/>
          <p:cNvSpPr/>
          <p:nvPr/>
        </p:nvSpPr>
        <p:spPr>
          <a:xfrm>
            <a:off x="5732780" y="2737485"/>
            <a:ext cx="386715" cy="337185"/>
          </a:xfrm>
          <a:prstGeom prst="rect">
            <a:avLst/>
          </a:prstGeom>
          <a:noFill/>
          <a:ln w="9525">
            <a:noFill/>
          </a:ln>
        </p:spPr>
        <p:txBody>
          <a:bodyPr wrap="none">
            <a:spAutoFit/>
          </a:bodyPr>
          <a:lstStyle/>
          <a:p>
            <a:r>
              <a:rPr lang="en-US" altLang="zh-CN" sz="1600" b="1">
                <a:solidFill>
                  <a:srgbClr val="990033"/>
                </a:solidFill>
                <a:latin typeface="Times New Roman" panose="02020603050405020304" charset="0"/>
                <a:ea typeface="黑体" panose="02010609060101010101" pitchFamily="49" charset="-122"/>
                <a:cs typeface="Times New Roman" panose="02020603050405020304" charset="0"/>
              </a:rPr>
              <a:t>①</a:t>
            </a:r>
            <a:endParaRPr lang="en-US" altLang="zh-CN" sz="1600" b="1">
              <a:solidFill>
                <a:srgbClr val="990033"/>
              </a:solidFill>
              <a:latin typeface="Times New Roman" panose="02020603050405020304" charset="0"/>
              <a:ea typeface="黑体" panose="02010609060101010101" pitchFamily="49" charset="-122"/>
              <a:cs typeface="Times New Roman" panose="02020603050405020304" charset="0"/>
            </a:endParaRPr>
          </a:p>
        </p:txBody>
      </p:sp>
      <p:grpSp>
        <p:nvGrpSpPr>
          <p:cNvPr id="13" name="组合 12"/>
          <p:cNvGrpSpPr/>
          <p:nvPr/>
        </p:nvGrpSpPr>
        <p:grpSpPr>
          <a:xfrm>
            <a:off x="5156667" y="2737728"/>
            <a:ext cx="1582749" cy="886524"/>
            <a:chOff x="8139772" y="5311940"/>
            <a:chExt cx="3165791" cy="1773213"/>
          </a:xfrm>
        </p:grpSpPr>
        <p:sp>
          <p:nvSpPr>
            <p:cNvPr id="47117" name="Rectangle 13"/>
            <p:cNvSpPr/>
            <p:nvPr/>
          </p:nvSpPr>
          <p:spPr>
            <a:xfrm>
              <a:off x="8965823" y="6410721"/>
              <a:ext cx="773502" cy="674432"/>
            </a:xfrm>
            <a:prstGeom prst="rect">
              <a:avLst/>
            </a:prstGeom>
            <a:noFill/>
            <a:ln w="9525">
              <a:noFill/>
            </a:ln>
          </p:spPr>
          <p:txBody>
            <a:bodyPr wrap="none">
              <a:spAutoFit/>
            </a:bodyPr>
            <a:lstStyle/>
            <a:p>
              <a:r>
                <a:rPr lang="en-US" altLang="zh-CN" sz="1600" b="1">
                  <a:solidFill>
                    <a:srgbClr val="990033"/>
                  </a:solidFill>
                  <a:latin typeface="Times New Roman" panose="02020603050405020304" charset="0"/>
                  <a:ea typeface="黑体" panose="02010609060101010101" pitchFamily="49" charset="-122"/>
                  <a:cs typeface="Times New Roman" panose="02020603050405020304" charset="0"/>
                </a:rPr>
                <a:t>②</a:t>
              </a:r>
              <a:endParaRPr lang="en-US" altLang="zh-CN" sz="1600" b="1">
                <a:solidFill>
                  <a:srgbClr val="990033"/>
                </a:solidFill>
                <a:latin typeface="Times New Roman" panose="02020603050405020304" charset="0"/>
                <a:ea typeface="黑体" panose="02010609060101010101" pitchFamily="49" charset="-122"/>
                <a:cs typeface="Times New Roman" panose="02020603050405020304" charset="0"/>
              </a:endParaRPr>
            </a:p>
          </p:txBody>
        </p:sp>
        <p:sp>
          <p:nvSpPr>
            <p:cNvPr id="47118" name="Rectangle 14"/>
            <p:cNvSpPr/>
            <p:nvPr/>
          </p:nvSpPr>
          <p:spPr>
            <a:xfrm>
              <a:off x="8139772" y="5311940"/>
              <a:ext cx="773502" cy="674432"/>
            </a:xfrm>
            <a:prstGeom prst="rect">
              <a:avLst/>
            </a:prstGeom>
            <a:noFill/>
            <a:ln w="9525">
              <a:noFill/>
            </a:ln>
          </p:spPr>
          <p:txBody>
            <a:bodyPr wrap="none">
              <a:spAutoFit/>
            </a:bodyPr>
            <a:lstStyle/>
            <a:p>
              <a:r>
                <a:rPr lang="en-US" altLang="zh-CN" sz="1600" b="1">
                  <a:solidFill>
                    <a:srgbClr val="990033"/>
                  </a:solidFill>
                  <a:latin typeface="Times New Roman" panose="02020603050405020304" charset="0"/>
                  <a:ea typeface="黑体" panose="02010609060101010101" pitchFamily="49" charset="-122"/>
                  <a:cs typeface="Times New Roman" panose="02020603050405020304" charset="0"/>
                </a:rPr>
                <a:t>②</a:t>
              </a:r>
              <a:endParaRPr lang="en-US" altLang="zh-CN" sz="1600" b="1">
                <a:solidFill>
                  <a:srgbClr val="990033"/>
                </a:solidFill>
                <a:latin typeface="Times New Roman" panose="02020603050405020304" charset="0"/>
                <a:ea typeface="黑体" panose="02010609060101010101" pitchFamily="49" charset="-122"/>
                <a:cs typeface="Times New Roman" panose="02020603050405020304" charset="0"/>
              </a:endParaRPr>
            </a:p>
          </p:txBody>
        </p:sp>
        <p:sp>
          <p:nvSpPr>
            <p:cNvPr id="47119" name="Rectangle 15"/>
            <p:cNvSpPr/>
            <p:nvPr/>
          </p:nvSpPr>
          <p:spPr>
            <a:xfrm>
              <a:off x="10532061" y="5311940"/>
              <a:ext cx="773502" cy="674432"/>
            </a:xfrm>
            <a:prstGeom prst="rect">
              <a:avLst/>
            </a:prstGeom>
            <a:noFill/>
            <a:ln w="9525">
              <a:noFill/>
            </a:ln>
          </p:spPr>
          <p:txBody>
            <a:bodyPr wrap="none">
              <a:spAutoFit/>
            </a:bodyPr>
            <a:lstStyle/>
            <a:p>
              <a:r>
                <a:rPr lang="en-US" altLang="zh-CN" sz="1600" b="1">
                  <a:solidFill>
                    <a:srgbClr val="990033"/>
                  </a:solidFill>
                  <a:latin typeface="Times New Roman" panose="02020603050405020304" charset="0"/>
                  <a:ea typeface="黑体" panose="02010609060101010101" pitchFamily="49" charset="-122"/>
                  <a:cs typeface="Times New Roman" panose="02020603050405020304" charset="0"/>
                </a:rPr>
                <a:t>②</a:t>
              </a:r>
              <a:endParaRPr lang="en-US" altLang="zh-CN" sz="1600" b="1">
                <a:solidFill>
                  <a:srgbClr val="990033"/>
                </a:solidFill>
                <a:latin typeface="Times New Roman" panose="02020603050405020304" charset="0"/>
                <a:ea typeface="黑体" panose="02010609060101010101" pitchFamily="49" charset="-122"/>
                <a:cs typeface="Times New Roman" panose="02020603050405020304" charset="0"/>
              </a:endParaRPr>
            </a:p>
          </p:txBody>
        </p:sp>
      </p:grpSp>
      <p:grpSp>
        <p:nvGrpSpPr>
          <p:cNvPr id="14" name="组合 13"/>
          <p:cNvGrpSpPr/>
          <p:nvPr/>
        </p:nvGrpSpPr>
        <p:grpSpPr>
          <a:xfrm>
            <a:off x="4518941" y="2737728"/>
            <a:ext cx="2841816" cy="1253522"/>
            <a:chOff x="6864202" y="5311940"/>
            <a:chExt cx="5684158" cy="2507276"/>
          </a:xfrm>
        </p:grpSpPr>
        <p:sp>
          <p:nvSpPr>
            <p:cNvPr id="47120" name="Rectangle 16"/>
            <p:cNvSpPr/>
            <p:nvPr/>
          </p:nvSpPr>
          <p:spPr>
            <a:xfrm>
              <a:off x="6864202" y="5311940"/>
              <a:ext cx="773502" cy="674432"/>
            </a:xfrm>
            <a:prstGeom prst="rect">
              <a:avLst/>
            </a:prstGeom>
            <a:noFill/>
            <a:ln w="9525">
              <a:noFill/>
            </a:ln>
          </p:spPr>
          <p:txBody>
            <a:bodyPr wrap="none">
              <a:spAutoFit/>
            </a:bodyPr>
            <a:lstStyle/>
            <a:p>
              <a:r>
                <a:rPr lang="en-US" altLang="zh-CN" sz="1600" b="1">
                  <a:solidFill>
                    <a:srgbClr val="990033"/>
                  </a:solidFill>
                  <a:latin typeface="Times New Roman" panose="02020603050405020304" charset="0"/>
                  <a:ea typeface="黑体" panose="02010609060101010101" pitchFamily="49" charset="-122"/>
                  <a:cs typeface="Times New Roman" panose="02020603050405020304" charset="0"/>
                </a:rPr>
                <a:t>③</a:t>
              </a:r>
              <a:endParaRPr lang="en-US" altLang="zh-CN" sz="1600" b="1">
                <a:solidFill>
                  <a:srgbClr val="990033"/>
                </a:solidFill>
                <a:latin typeface="Times New Roman" panose="02020603050405020304" charset="0"/>
                <a:ea typeface="黑体" panose="02010609060101010101" pitchFamily="49" charset="-122"/>
                <a:cs typeface="Times New Roman" panose="02020603050405020304" charset="0"/>
              </a:endParaRPr>
            </a:p>
          </p:txBody>
        </p:sp>
        <p:sp>
          <p:nvSpPr>
            <p:cNvPr id="47121" name="Rectangle 17"/>
            <p:cNvSpPr/>
            <p:nvPr/>
          </p:nvSpPr>
          <p:spPr>
            <a:xfrm>
              <a:off x="8965823" y="7144784"/>
              <a:ext cx="773502" cy="674432"/>
            </a:xfrm>
            <a:prstGeom prst="rect">
              <a:avLst/>
            </a:prstGeom>
            <a:noFill/>
            <a:ln w="9525">
              <a:noFill/>
            </a:ln>
          </p:spPr>
          <p:txBody>
            <a:bodyPr wrap="none">
              <a:spAutoFit/>
            </a:bodyPr>
            <a:lstStyle/>
            <a:p>
              <a:r>
                <a:rPr lang="en-US" altLang="zh-CN" sz="1600" b="1">
                  <a:solidFill>
                    <a:srgbClr val="990033"/>
                  </a:solidFill>
                  <a:latin typeface="Times New Roman" panose="02020603050405020304" charset="0"/>
                  <a:ea typeface="黑体" panose="02010609060101010101" pitchFamily="49" charset="-122"/>
                  <a:cs typeface="Times New Roman" panose="02020603050405020304" charset="0"/>
                </a:rPr>
                <a:t>③</a:t>
              </a:r>
              <a:endParaRPr lang="en-US" altLang="zh-CN" sz="1600" b="1">
                <a:solidFill>
                  <a:srgbClr val="990033"/>
                </a:solidFill>
                <a:latin typeface="Times New Roman" panose="02020603050405020304" charset="0"/>
                <a:ea typeface="黑体" panose="02010609060101010101" pitchFamily="49" charset="-122"/>
                <a:cs typeface="Times New Roman" panose="02020603050405020304" charset="0"/>
              </a:endParaRPr>
            </a:p>
          </p:txBody>
        </p:sp>
        <p:sp>
          <p:nvSpPr>
            <p:cNvPr id="47122" name="Rectangle 18"/>
            <p:cNvSpPr/>
            <p:nvPr/>
          </p:nvSpPr>
          <p:spPr>
            <a:xfrm>
              <a:off x="11774858" y="5311940"/>
              <a:ext cx="773502" cy="674432"/>
            </a:xfrm>
            <a:prstGeom prst="rect">
              <a:avLst/>
            </a:prstGeom>
            <a:noFill/>
            <a:ln w="9525">
              <a:noFill/>
            </a:ln>
          </p:spPr>
          <p:txBody>
            <a:bodyPr wrap="none">
              <a:spAutoFit/>
            </a:bodyPr>
            <a:lstStyle/>
            <a:p>
              <a:r>
                <a:rPr lang="en-US" altLang="zh-CN" sz="1600" b="1">
                  <a:solidFill>
                    <a:srgbClr val="990033"/>
                  </a:solidFill>
                  <a:latin typeface="Times New Roman" panose="02020603050405020304" charset="0"/>
                  <a:ea typeface="黑体" panose="02010609060101010101" pitchFamily="49" charset="-122"/>
                  <a:cs typeface="Times New Roman" panose="02020603050405020304" charset="0"/>
                </a:rPr>
                <a:t>③</a:t>
              </a:r>
              <a:endParaRPr lang="en-US" altLang="zh-CN" sz="1600" b="1">
                <a:solidFill>
                  <a:srgbClr val="990033"/>
                </a:solidFill>
                <a:latin typeface="Times New Roman" panose="02020603050405020304" charset="0"/>
                <a:ea typeface="黑体" panose="02010609060101010101" pitchFamily="49" charset="-122"/>
                <a:cs typeface="Times New Roman" panose="02020603050405020304" charset="0"/>
              </a:endParaRPr>
            </a:p>
          </p:txBody>
        </p:sp>
      </p:grpSp>
      <p:grpSp>
        <p:nvGrpSpPr>
          <p:cNvPr id="4" name="Group 19"/>
          <p:cNvGrpSpPr/>
          <p:nvPr/>
        </p:nvGrpSpPr>
        <p:grpSpPr>
          <a:xfrm>
            <a:off x="8976248" y="2541193"/>
            <a:ext cx="2238168" cy="1168292"/>
            <a:chOff x="386" y="2038"/>
            <a:chExt cx="2820" cy="1472"/>
          </a:xfrm>
        </p:grpSpPr>
        <p:sp>
          <p:nvSpPr>
            <p:cNvPr id="17427" name="Text Box 20"/>
            <p:cNvSpPr txBox="1"/>
            <p:nvPr/>
          </p:nvSpPr>
          <p:spPr>
            <a:xfrm>
              <a:off x="386" y="2038"/>
              <a:ext cx="2820" cy="1472"/>
            </a:xfrm>
            <a:prstGeom prst="rect">
              <a:avLst/>
            </a:prstGeom>
            <a:noFill/>
            <a:ln w="9525">
              <a:noFill/>
            </a:ln>
          </p:spPr>
          <p:txBody>
            <a:bodyPr wrap="square">
              <a:spAutoFit/>
            </a:bodyPr>
            <a:lstStyle/>
            <a:p>
              <a:pPr>
                <a:spcBef>
                  <a:spcPct val="50000"/>
                </a:spcBef>
              </a:pPr>
              <a:r>
                <a:rPr lang="en-US" altLang="zh-CN" sz="1600" b="1">
                  <a:latin typeface="Times New Roman" panose="02020603050405020304" charset="0"/>
                  <a:ea typeface="黑体" panose="02010609060101010101" pitchFamily="49" charset="-122"/>
                  <a:cs typeface="Times New Roman" panose="02020603050405020304" charset="0"/>
                </a:rPr>
                <a:t>            CH</a:t>
              </a:r>
              <a:r>
                <a:rPr lang="en-US" altLang="zh-CN" sz="1600" b="1" baseline="-25000">
                  <a:latin typeface="Times New Roman" panose="02020603050405020304" charset="0"/>
                  <a:ea typeface="黑体" panose="02010609060101010101" pitchFamily="49" charset="-122"/>
                  <a:cs typeface="Times New Roman" panose="02020603050405020304" charset="0"/>
                </a:rPr>
                <a:t>3</a:t>
              </a:r>
              <a:endParaRPr lang="en-US" altLang="zh-CN" sz="1600" b="1" baseline="-25000">
                <a:latin typeface="Times New Roman" panose="02020603050405020304" charset="0"/>
                <a:ea typeface="黑体" panose="02010609060101010101" pitchFamily="49" charset="-122"/>
                <a:cs typeface="Times New Roman" panose="02020603050405020304" charset="0"/>
              </a:endParaRPr>
            </a:p>
            <a:p>
              <a:pPr>
                <a:spcBef>
                  <a:spcPct val="50000"/>
                </a:spcBef>
              </a:pP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2</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endParaRPr lang="en-US" altLang="zh-CN" sz="1600" b="1" baseline="-25000">
                <a:latin typeface="Times New Roman" panose="02020603050405020304" charset="0"/>
                <a:ea typeface="黑体" panose="02010609060101010101" pitchFamily="49" charset="-122"/>
                <a:cs typeface="Times New Roman" panose="02020603050405020304" charset="0"/>
              </a:endParaRPr>
            </a:p>
            <a:p>
              <a:pPr>
                <a:spcBef>
                  <a:spcPct val="50000"/>
                </a:spcBef>
              </a:pPr>
              <a:r>
                <a:rPr lang="en-US" altLang="zh-CN" sz="1600" b="1">
                  <a:latin typeface="Times New Roman" panose="02020603050405020304" charset="0"/>
                  <a:ea typeface="黑体" panose="02010609060101010101" pitchFamily="49" charset="-122"/>
                  <a:cs typeface="Times New Roman" panose="02020603050405020304" charset="0"/>
                </a:rPr>
                <a:t>            CH</a:t>
              </a:r>
              <a:r>
                <a:rPr lang="en-US" altLang="zh-CN" sz="1600" b="1" baseline="-25000">
                  <a:latin typeface="Times New Roman" panose="02020603050405020304" charset="0"/>
                  <a:ea typeface="黑体" panose="02010609060101010101" pitchFamily="49" charset="-122"/>
                  <a:cs typeface="Times New Roman" panose="02020603050405020304" charset="0"/>
                </a:rPr>
                <a:t>3 </a:t>
              </a:r>
              <a:endParaRPr lang="en-US" altLang="zh-CN" sz="1600" b="1" baseline="-25000">
                <a:latin typeface="Times New Roman" panose="02020603050405020304" charset="0"/>
                <a:ea typeface="黑体" panose="02010609060101010101" pitchFamily="49" charset="-122"/>
                <a:cs typeface="Times New Roman" panose="02020603050405020304" charset="0"/>
              </a:endParaRPr>
            </a:p>
          </p:txBody>
        </p:sp>
        <p:sp>
          <p:nvSpPr>
            <p:cNvPr id="17428" name="Line 21"/>
            <p:cNvSpPr/>
            <p:nvPr/>
          </p:nvSpPr>
          <p:spPr>
            <a:xfrm flipH="1">
              <a:off x="1326" y="2386"/>
              <a:ext cx="0" cy="227"/>
            </a:xfrm>
            <a:prstGeom prst="line">
              <a:avLst/>
            </a:prstGeom>
            <a:ln w="28575" cap="flat" cmpd="sng">
              <a:solidFill>
                <a:schemeClr val="tx1"/>
              </a:solidFill>
              <a:prstDash val="solid"/>
              <a:headEnd type="none" w="med" len="med"/>
              <a:tailEnd type="none" w="med" len="med"/>
            </a:ln>
          </p:spPr>
          <p:txBody>
            <a:bodyPr/>
            <a:lstStyle/>
            <a:p>
              <a:endParaRPr sz="900"/>
            </a:p>
          </p:txBody>
        </p:sp>
        <p:sp>
          <p:nvSpPr>
            <p:cNvPr id="17429" name="Line 22"/>
            <p:cNvSpPr/>
            <p:nvPr/>
          </p:nvSpPr>
          <p:spPr>
            <a:xfrm flipH="1">
              <a:off x="1326" y="2898"/>
              <a:ext cx="0" cy="226"/>
            </a:xfrm>
            <a:prstGeom prst="line">
              <a:avLst/>
            </a:prstGeom>
            <a:ln w="28575" cap="flat" cmpd="sng">
              <a:solidFill>
                <a:schemeClr val="tx1"/>
              </a:solidFill>
              <a:prstDash val="solid"/>
              <a:headEnd type="none" w="med" len="med"/>
              <a:tailEnd type="none" w="med" len="med"/>
            </a:ln>
          </p:spPr>
          <p:txBody>
            <a:bodyPr/>
            <a:lstStyle/>
            <a:p>
              <a:endParaRPr sz="900"/>
            </a:p>
          </p:txBody>
        </p:sp>
      </p:grpSp>
      <p:sp>
        <p:nvSpPr>
          <p:cNvPr id="47127" name="Rectangle 23"/>
          <p:cNvSpPr/>
          <p:nvPr/>
        </p:nvSpPr>
        <p:spPr>
          <a:xfrm>
            <a:off x="10608342" y="2783820"/>
            <a:ext cx="323820" cy="337185"/>
          </a:xfrm>
          <a:prstGeom prst="rect">
            <a:avLst/>
          </a:prstGeom>
          <a:noFill/>
          <a:ln w="9525">
            <a:noFill/>
          </a:ln>
        </p:spPr>
        <p:txBody>
          <a:bodyPr>
            <a:spAutoFit/>
          </a:bodyPr>
          <a:lstStyle/>
          <a:p>
            <a:r>
              <a:rPr lang="en-US" altLang="zh-CN" sz="1600" b="1">
                <a:solidFill>
                  <a:srgbClr val="FF0000"/>
                </a:solidFill>
                <a:latin typeface="Times New Roman" panose="02020603050405020304" charset="0"/>
                <a:ea typeface="黑体" panose="02010609060101010101" pitchFamily="49" charset="-122"/>
                <a:cs typeface="Times New Roman" panose="02020603050405020304" charset="0"/>
              </a:rPr>
              <a:t>③</a:t>
            </a:r>
            <a:endParaRPr lang="en-US" altLang="zh-CN" sz="1600" b="1">
              <a:solidFill>
                <a:srgbClr val="FF0000"/>
              </a:solidFill>
              <a:latin typeface="Times New Roman" panose="02020603050405020304" charset="0"/>
              <a:ea typeface="黑体" panose="02010609060101010101" pitchFamily="49" charset="-122"/>
              <a:cs typeface="Times New Roman" panose="02020603050405020304" charset="0"/>
            </a:endParaRPr>
          </a:p>
        </p:txBody>
      </p:sp>
      <p:sp>
        <p:nvSpPr>
          <p:cNvPr id="47131" name="Rectangle 27"/>
          <p:cNvSpPr/>
          <p:nvPr/>
        </p:nvSpPr>
        <p:spPr>
          <a:xfrm>
            <a:off x="9987311" y="2783820"/>
            <a:ext cx="386715" cy="337185"/>
          </a:xfrm>
          <a:prstGeom prst="rect">
            <a:avLst/>
          </a:prstGeom>
          <a:noFill/>
          <a:ln w="9525">
            <a:noFill/>
          </a:ln>
        </p:spPr>
        <p:txBody>
          <a:bodyPr wrap="none">
            <a:spAutoFit/>
          </a:bodyPr>
          <a:lstStyle/>
          <a:p>
            <a:r>
              <a:rPr lang="en-US" altLang="zh-CN" sz="1600" b="1">
                <a:solidFill>
                  <a:srgbClr val="FF0000"/>
                </a:solidFill>
                <a:latin typeface="Times New Roman" panose="02020603050405020304" charset="0"/>
                <a:ea typeface="黑体" panose="02010609060101010101" pitchFamily="49" charset="-122"/>
                <a:cs typeface="Times New Roman" panose="02020603050405020304" charset="0"/>
              </a:rPr>
              <a:t>②</a:t>
            </a:r>
            <a:endParaRPr lang="en-US" altLang="zh-CN" sz="1600" b="1">
              <a:solidFill>
                <a:srgbClr val="FF0000"/>
              </a:solidFill>
              <a:latin typeface="Times New Roman" panose="02020603050405020304" charset="0"/>
              <a:ea typeface="黑体" panose="02010609060101010101" pitchFamily="49" charset="-122"/>
              <a:cs typeface="Times New Roman" panose="02020603050405020304" charset="0"/>
            </a:endParaRPr>
          </a:p>
        </p:txBody>
      </p:sp>
      <p:grpSp>
        <p:nvGrpSpPr>
          <p:cNvPr id="17" name="组合 16"/>
          <p:cNvGrpSpPr/>
          <p:nvPr/>
        </p:nvGrpSpPr>
        <p:grpSpPr>
          <a:xfrm>
            <a:off x="8944818" y="2345325"/>
            <a:ext cx="1015166" cy="1551257"/>
            <a:chOff x="2329736" y="8670185"/>
            <a:chExt cx="2030520" cy="3102802"/>
          </a:xfrm>
        </p:grpSpPr>
        <p:sp>
          <p:nvSpPr>
            <p:cNvPr id="47130" name="Rectangle 26"/>
            <p:cNvSpPr/>
            <p:nvPr/>
          </p:nvSpPr>
          <p:spPr>
            <a:xfrm>
              <a:off x="2329736" y="9547256"/>
              <a:ext cx="773502" cy="674432"/>
            </a:xfrm>
            <a:prstGeom prst="rect">
              <a:avLst/>
            </a:prstGeom>
            <a:noFill/>
            <a:ln w="9525">
              <a:noFill/>
            </a:ln>
          </p:spPr>
          <p:txBody>
            <a:bodyPr wrap="none">
              <a:spAutoFit/>
            </a:bodyPr>
            <a:lstStyle/>
            <a:p>
              <a:r>
                <a:rPr lang="en-US" altLang="zh-CN" sz="1600" b="1">
                  <a:solidFill>
                    <a:srgbClr val="FF0000"/>
                  </a:solidFill>
                  <a:latin typeface="Times New Roman" panose="02020603050405020304" charset="0"/>
                  <a:ea typeface="黑体" panose="02010609060101010101" pitchFamily="49" charset="-122"/>
                  <a:cs typeface="Times New Roman" panose="02020603050405020304" charset="0"/>
                </a:rPr>
                <a:t>①</a:t>
              </a:r>
              <a:endParaRPr lang="en-US" altLang="zh-CN" sz="1600" b="1">
                <a:solidFill>
                  <a:srgbClr val="FF0000"/>
                </a:solidFill>
                <a:latin typeface="Times New Roman" panose="02020603050405020304" charset="0"/>
                <a:ea typeface="黑体" panose="02010609060101010101" pitchFamily="49" charset="-122"/>
                <a:cs typeface="Times New Roman" panose="02020603050405020304" charset="0"/>
              </a:endParaRPr>
            </a:p>
          </p:txBody>
        </p:sp>
        <p:sp>
          <p:nvSpPr>
            <p:cNvPr id="47132" name="Rectangle 28"/>
            <p:cNvSpPr/>
            <p:nvPr/>
          </p:nvSpPr>
          <p:spPr>
            <a:xfrm>
              <a:off x="3586754" y="11098555"/>
              <a:ext cx="773502" cy="674432"/>
            </a:xfrm>
            <a:prstGeom prst="rect">
              <a:avLst/>
            </a:prstGeom>
            <a:noFill/>
            <a:ln w="9525">
              <a:noFill/>
            </a:ln>
          </p:spPr>
          <p:txBody>
            <a:bodyPr wrap="none">
              <a:spAutoFit/>
            </a:bodyPr>
            <a:lstStyle/>
            <a:p>
              <a:r>
                <a:rPr lang="en-US" altLang="zh-CN" sz="1600" b="1">
                  <a:solidFill>
                    <a:srgbClr val="FF0000"/>
                  </a:solidFill>
                  <a:latin typeface="Times New Roman" panose="02020603050405020304" charset="0"/>
                  <a:ea typeface="黑体" panose="02010609060101010101" pitchFamily="49" charset="-122"/>
                  <a:cs typeface="Times New Roman" panose="02020603050405020304" charset="0"/>
                </a:rPr>
                <a:t>①</a:t>
              </a:r>
              <a:endParaRPr lang="en-US" altLang="zh-CN" sz="1600" b="1">
                <a:solidFill>
                  <a:srgbClr val="FF0000"/>
                </a:solidFill>
                <a:latin typeface="Times New Roman" panose="02020603050405020304" charset="0"/>
                <a:ea typeface="黑体" panose="02010609060101010101" pitchFamily="49" charset="-122"/>
                <a:cs typeface="Times New Roman" panose="02020603050405020304" charset="0"/>
              </a:endParaRPr>
            </a:p>
          </p:txBody>
        </p:sp>
        <p:sp>
          <p:nvSpPr>
            <p:cNvPr id="47133" name="Rectangle 29"/>
            <p:cNvSpPr/>
            <p:nvPr/>
          </p:nvSpPr>
          <p:spPr>
            <a:xfrm>
              <a:off x="3586754" y="8670185"/>
              <a:ext cx="773502" cy="674432"/>
            </a:xfrm>
            <a:prstGeom prst="rect">
              <a:avLst/>
            </a:prstGeom>
            <a:noFill/>
            <a:ln w="9525">
              <a:noFill/>
            </a:ln>
          </p:spPr>
          <p:txBody>
            <a:bodyPr wrap="none">
              <a:spAutoFit/>
            </a:bodyPr>
            <a:lstStyle/>
            <a:p>
              <a:r>
                <a:rPr lang="en-US" altLang="zh-CN" sz="1600" b="1">
                  <a:solidFill>
                    <a:srgbClr val="FF0000"/>
                  </a:solidFill>
                  <a:latin typeface="Times New Roman" panose="02020603050405020304" charset="0"/>
                  <a:ea typeface="黑体" panose="02010609060101010101" pitchFamily="49" charset="-122"/>
                  <a:cs typeface="Times New Roman" panose="02020603050405020304" charset="0"/>
                </a:rPr>
                <a:t>①</a:t>
              </a:r>
              <a:endParaRPr lang="en-US" altLang="zh-CN" sz="1600" b="1">
                <a:solidFill>
                  <a:srgbClr val="FF0000"/>
                </a:solidFill>
                <a:latin typeface="Times New Roman" panose="02020603050405020304" charset="0"/>
                <a:ea typeface="黑体" panose="02010609060101010101" pitchFamily="49" charset="-122"/>
                <a:cs typeface="Times New Roman" panose="02020603050405020304" charset="0"/>
              </a:endParaRPr>
            </a:p>
          </p:txBody>
        </p:sp>
      </p:grpSp>
      <p:sp>
        <p:nvSpPr>
          <p:cNvPr id="47137" name="Line 33"/>
          <p:cNvSpPr/>
          <p:nvPr/>
        </p:nvSpPr>
        <p:spPr>
          <a:xfrm flipH="1">
            <a:off x="2421464" y="4694627"/>
            <a:ext cx="0" cy="1180991"/>
          </a:xfrm>
          <a:prstGeom prst="line">
            <a:avLst/>
          </a:prstGeom>
          <a:ln w="44450" cap="rnd" cmpd="sng">
            <a:solidFill>
              <a:srgbClr val="FF0000"/>
            </a:solidFill>
            <a:prstDash val="sysDot"/>
            <a:headEnd type="none" w="med" len="med"/>
            <a:tailEnd type="none" w="med" len="med"/>
          </a:ln>
        </p:spPr>
        <p:txBody>
          <a:bodyPr/>
          <a:lstStyle/>
          <a:p>
            <a:endParaRPr sz="900"/>
          </a:p>
        </p:txBody>
      </p:sp>
      <p:grpSp>
        <p:nvGrpSpPr>
          <p:cNvPr id="7" name="Group 44"/>
          <p:cNvGrpSpPr/>
          <p:nvPr/>
        </p:nvGrpSpPr>
        <p:grpSpPr>
          <a:xfrm>
            <a:off x="1553189" y="4819565"/>
            <a:ext cx="1735773" cy="815900"/>
            <a:chOff x="2154" y="1722"/>
            <a:chExt cx="2187" cy="1028"/>
          </a:xfrm>
        </p:grpSpPr>
        <p:sp>
          <p:nvSpPr>
            <p:cNvPr id="17451" name="Text Box 45"/>
            <p:cNvSpPr txBox="1"/>
            <p:nvPr/>
          </p:nvSpPr>
          <p:spPr>
            <a:xfrm>
              <a:off x="4148" y="1722"/>
              <a:ext cx="193" cy="425"/>
            </a:xfrm>
            <a:prstGeom prst="rect">
              <a:avLst/>
            </a:prstGeom>
            <a:noFill/>
            <a:ln w="9525">
              <a:noFill/>
            </a:ln>
          </p:spPr>
          <p:txBody>
            <a:bodyPr>
              <a:spAutoFit/>
            </a:bodyPr>
            <a:lstStyle/>
            <a:p>
              <a:pPr algn="ctr"/>
              <a:r>
                <a:rPr lang="en-US" altLang="zh-CN" sz="1600" b="1">
                  <a:solidFill>
                    <a:srgbClr val="A50021"/>
                  </a:solidFill>
                  <a:latin typeface="Times New Roman" panose="02020603050405020304" charset="0"/>
                  <a:ea typeface="黑体" panose="02010609060101010101" pitchFamily="49" charset="-122"/>
                  <a:cs typeface="Times New Roman" panose="02020603050405020304" charset="0"/>
                </a:rPr>
                <a:t>b</a:t>
              </a:r>
              <a:endParaRPr lang="en-US" altLang="zh-CN" sz="1600" b="1">
                <a:solidFill>
                  <a:srgbClr val="A50021"/>
                </a:solidFill>
                <a:latin typeface="Times New Roman" panose="02020603050405020304" charset="0"/>
                <a:ea typeface="黑体" panose="02010609060101010101" pitchFamily="49" charset="-122"/>
                <a:cs typeface="Times New Roman" panose="02020603050405020304" charset="0"/>
              </a:endParaRPr>
            </a:p>
          </p:txBody>
        </p:sp>
        <p:sp>
          <p:nvSpPr>
            <p:cNvPr id="17452" name="Text Box 46"/>
            <p:cNvSpPr txBox="1"/>
            <p:nvPr/>
          </p:nvSpPr>
          <p:spPr>
            <a:xfrm>
              <a:off x="2154" y="1722"/>
              <a:ext cx="193" cy="425"/>
            </a:xfrm>
            <a:prstGeom prst="rect">
              <a:avLst/>
            </a:prstGeom>
            <a:noFill/>
            <a:ln w="9525">
              <a:noFill/>
            </a:ln>
          </p:spPr>
          <p:txBody>
            <a:bodyPr>
              <a:spAutoFit/>
            </a:bodyPr>
            <a:lstStyle/>
            <a:p>
              <a:pPr algn="ctr">
                <a:spcBef>
                  <a:spcPct val="50000"/>
                </a:spcBef>
              </a:pPr>
              <a:r>
                <a:rPr lang="en-US" altLang="zh-CN" sz="1600" b="1">
                  <a:solidFill>
                    <a:srgbClr val="A50021"/>
                  </a:solidFill>
                  <a:latin typeface="Times New Roman" panose="02020603050405020304" charset="0"/>
                  <a:ea typeface="黑体" panose="02010609060101010101" pitchFamily="49" charset="-122"/>
                  <a:cs typeface="Times New Roman" panose="02020603050405020304" charset="0"/>
                </a:rPr>
                <a:t>b</a:t>
              </a:r>
              <a:endParaRPr lang="en-US" altLang="zh-CN" sz="1600" b="1">
                <a:solidFill>
                  <a:srgbClr val="A50021"/>
                </a:solidFill>
                <a:latin typeface="Times New Roman" panose="02020603050405020304" charset="0"/>
                <a:ea typeface="黑体" panose="02010609060101010101" pitchFamily="49" charset="-122"/>
                <a:cs typeface="Times New Roman" panose="02020603050405020304" charset="0"/>
              </a:endParaRPr>
            </a:p>
          </p:txBody>
        </p:sp>
        <p:sp>
          <p:nvSpPr>
            <p:cNvPr id="17453" name="Text Box 47"/>
            <p:cNvSpPr txBox="1"/>
            <p:nvPr/>
          </p:nvSpPr>
          <p:spPr>
            <a:xfrm>
              <a:off x="2155" y="2325"/>
              <a:ext cx="192" cy="425"/>
            </a:xfrm>
            <a:prstGeom prst="rect">
              <a:avLst/>
            </a:prstGeom>
            <a:noFill/>
            <a:ln w="9525">
              <a:noFill/>
            </a:ln>
          </p:spPr>
          <p:txBody>
            <a:bodyPr>
              <a:spAutoFit/>
            </a:bodyPr>
            <a:lstStyle/>
            <a:p>
              <a:pPr algn="ctr">
                <a:spcBef>
                  <a:spcPct val="50000"/>
                </a:spcBef>
              </a:pPr>
              <a:r>
                <a:rPr lang="en-US" altLang="zh-CN" sz="1600" b="1">
                  <a:solidFill>
                    <a:srgbClr val="A50021"/>
                  </a:solidFill>
                  <a:latin typeface="Times New Roman" panose="02020603050405020304" charset="0"/>
                  <a:ea typeface="黑体" panose="02010609060101010101" pitchFamily="49" charset="-122"/>
                  <a:cs typeface="Times New Roman" panose="02020603050405020304" charset="0"/>
                </a:rPr>
                <a:t>b</a:t>
              </a:r>
              <a:endParaRPr lang="en-US" altLang="zh-CN" sz="1600" b="1">
                <a:solidFill>
                  <a:srgbClr val="A50021"/>
                </a:solidFill>
                <a:latin typeface="Times New Roman" panose="02020603050405020304" charset="0"/>
                <a:ea typeface="黑体" panose="02010609060101010101" pitchFamily="49" charset="-122"/>
                <a:cs typeface="Times New Roman" panose="02020603050405020304" charset="0"/>
              </a:endParaRPr>
            </a:p>
          </p:txBody>
        </p:sp>
        <p:sp>
          <p:nvSpPr>
            <p:cNvPr id="17454" name="Text Box 48"/>
            <p:cNvSpPr txBox="1"/>
            <p:nvPr/>
          </p:nvSpPr>
          <p:spPr>
            <a:xfrm>
              <a:off x="4148" y="2325"/>
              <a:ext cx="193" cy="425"/>
            </a:xfrm>
            <a:prstGeom prst="rect">
              <a:avLst/>
            </a:prstGeom>
            <a:noFill/>
            <a:ln w="9525">
              <a:noFill/>
            </a:ln>
          </p:spPr>
          <p:txBody>
            <a:bodyPr>
              <a:spAutoFit/>
            </a:bodyPr>
            <a:lstStyle/>
            <a:p>
              <a:pPr algn="ctr"/>
              <a:r>
                <a:rPr lang="en-US" altLang="zh-CN" sz="1600" b="1">
                  <a:solidFill>
                    <a:srgbClr val="A50021"/>
                  </a:solidFill>
                  <a:latin typeface="Times New Roman" panose="02020603050405020304" charset="0"/>
                  <a:ea typeface="黑体" panose="02010609060101010101" pitchFamily="49" charset="-122"/>
                  <a:cs typeface="Times New Roman" panose="02020603050405020304" charset="0"/>
                </a:rPr>
                <a:t>b</a:t>
              </a:r>
              <a:endParaRPr lang="en-US" altLang="zh-CN" sz="1600" b="1">
                <a:solidFill>
                  <a:srgbClr val="A50021"/>
                </a:solidFill>
                <a:latin typeface="Times New Roman" panose="02020603050405020304" charset="0"/>
                <a:ea typeface="黑体" panose="02010609060101010101" pitchFamily="49" charset="-122"/>
                <a:cs typeface="Times New Roman" panose="02020603050405020304" charset="0"/>
              </a:endParaRPr>
            </a:p>
          </p:txBody>
        </p:sp>
      </p:grpSp>
      <p:grpSp>
        <p:nvGrpSpPr>
          <p:cNvPr id="5" name="Group 49"/>
          <p:cNvGrpSpPr/>
          <p:nvPr/>
        </p:nvGrpSpPr>
        <p:grpSpPr>
          <a:xfrm>
            <a:off x="1951028" y="4496706"/>
            <a:ext cx="877013" cy="1415921"/>
            <a:chOff x="2528" y="1434"/>
            <a:chExt cx="1105" cy="1784"/>
          </a:xfrm>
        </p:grpSpPr>
        <p:sp>
          <p:nvSpPr>
            <p:cNvPr id="17456" name="Text Box 50"/>
            <p:cNvSpPr txBox="1"/>
            <p:nvPr/>
          </p:nvSpPr>
          <p:spPr>
            <a:xfrm>
              <a:off x="2528" y="1434"/>
              <a:ext cx="202" cy="502"/>
            </a:xfrm>
            <a:prstGeom prst="rect">
              <a:avLst/>
            </a:prstGeom>
            <a:noFill/>
            <a:ln w="9525">
              <a:noFill/>
            </a:ln>
          </p:spPr>
          <p:txBody>
            <a:bodyPr>
              <a:spAutoFit/>
            </a:bodyPr>
            <a:lstStyle/>
            <a:p>
              <a:pPr>
                <a:spcBef>
                  <a:spcPct val="50000"/>
                </a:spcBef>
              </a:pPr>
              <a:r>
                <a:rPr lang="en-US" altLang="zh-CN" sz="2000" b="1">
                  <a:solidFill>
                    <a:srgbClr val="A50021"/>
                  </a:solidFill>
                  <a:latin typeface="Times New Roman" panose="02020603050405020304" charset="0"/>
                  <a:ea typeface="黑体" panose="02010609060101010101" pitchFamily="49" charset="-122"/>
                  <a:cs typeface="Times New Roman" panose="02020603050405020304" charset="0"/>
                </a:rPr>
                <a:t>a</a:t>
              </a:r>
              <a:endParaRPr lang="en-US" altLang="zh-CN" sz="2000" b="1">
                <a:solidFill>
                  <a:srgbClr val="A50021"/>
                </a:solidFill>
                <a:latin typeface="Times New Roman" panose="02020603050405020304" charset="0"/>
                <a:ea typeface="黑体" panose="02010609060101010101" pitchFamily="49" charset="-122"/>
                <a:cs typeface="Times New Roman" panose="02020603050405020304" charset="0"/>
              </a:endParaRPr>
            </a:p>
          </p:txBody>
        </p:sp>
        <p:sp>
          <p:nvSpPr>
            <p:cNvPr id="17457" name="Text Box 51"/>
            <p:cNvSpPr txBox="1"/>
            <p:nvPr/>
          </p:nvSpPr>
          <p:spPr>
            <a:xfrm>
              <a:off x="3431" y="2716"/>
              <a:ext cx="202" cy="502"/>
            </a:xfrm>
            <a:prstGeom prst="rect">
              <a:avLst/>
            </a:prstGeom>
            <a:noFill/>
            <a:ln w="9525">
              <a:noFill/>
            </a:ln>
          </p:spPr>
          <p:txBody>
            <a:bodyPr>
              <a:spAutoFit/>
            </a:bodyPr>
            <a:lstStyle/>
            <a:p>
              <a:pPr>
                <a:spcBef>
                  <a:spcPct val="50000"/>
                </a:spcBef>
              </a:pPr>
              <a:r>
                <a:rPr lang="en-US" altLang="zh-CN" sz="2000" b="1">
                  <a:solidFill>
                    <a:srgbClr val="A50021"/>
                  </a:solidFill>
                  <a:latin typeface="Times New Roman" panose="02020603050405020304" charset="0"/>
                  <a:ea typeface="黑体" panose="02010609060101010101" pitchFamily="49" charset="-122"/>
                  <a:cs typeface="Times New Roman" panose="02020603050405020304" charset="0"/>
                </a:rPr>
                <a:t>a</a:t>
              </a:r>
              <a:endParaRPr lang="en-US" altLang="zh-CN" sz="2000" b="1">
                <a:solidFill>
                  <a:srgbClr val="A50021"/>
                </a:solidFill>
                <a:latin typeface="Times New Roman" panose="02020603050405020304" charset="0"/>
                <a:ea typeface="黑体" panose="02010609060101010101" pitchFamily="49" charset="-122"/>
                <a:cs typeface="Times New Roman" panose="02020603050405020304" charset="0"/>
              </a:endParaRPr>
            </a:p>
          </p:txBody>
        </p:sp>
        <p:sp>
          <p:nvSpPr>
            <p:cNvPr id="17458" name="Text Box 52"/>
            <p:cNvSpPr txBox="1"/>
            <p:nvPr/>
          </p:nvSpPr>
          <p:spPr>
            <a:xfrm>
              <a:off x="2528" y="2716"/>
              <a:ext cx="202" cy="502"/>
            </a:xfrm>
            <a:prstGeom prst="rect">
              <a:avLst/>
            </a:prstGeom>
            <a:noFill/>
            <a:ln w="9525">
              <a:noFill/>
            </a:ln>
          </p:spPr>
          <p:txBody>
            <a:bodyPr>
              <a:spAutoFit/>
            </a:bodyPr>
            <a:lstStyle/>
            <a:p>
              <a:pPr>
                <a:spcBef>
                  <a:spcPct val="50000"/>
                </a:spcBef>
              </a:pPr>
              <a:r>
                <a:rPr lang="en-US" altLang="zh-CN" sz="2000" b="1">
                  <a:solidFill>
                    <a:srgbClr val="A50021"/>
                  </a:solidFill>
                  <a:latin typeface="Times New Roman" panose="02020603050405020304" charset="0"/>
                  <a:ea typeface="黑体" panose="02010609060101010101" pitchFamily="49" charset="-122"/>
                  <a:cs typeface="Times New Roman" panose="02020603050405020304" charset="0"/>
                </a:rPr>
                <a:t>a</a:t>
              </a:r>
              <a:endParaRPr lang="en-US" altLang="zh-CN" sz="2000" b="1">
                <a:solidFill>
                  <a:srgbClr val="A50021"/>
                </a:solidFill>
                <a:latin typeface="Times New Roman" panose="02020603050405020304" charset="0"/>
                <a:ea typeface="黑体" panose="02010609060101010101" pitchFamily="49" charset="-122"/>
                <a:cs typeface="Times New Roman" panose="02020603050405020304" charset="0"/>
              </a:endParaRPr>
            </a:p>
          </p:txBody>
        </p:sp>
        <p:sp>
          <p:nvSpPr>
            <p:cNvPr id="17459" name="Text Box 53"/>
            <p:cNvSpPr txBox="1"/>
            <p:nvPr/>
          </p:nvSpPr>
          <p:spPr>
            <a:xfrm>
              <a:off x="3431" y="1434"/>
              <a:ext cx="202" cy="502"/>
            </a:xfrm>
            <a:prstGeom prst="rect">
              <a:avLst/>
            </a:prstGeom>
            <a:noFill/>
            <a:ln w="9525">
              <a:noFill/>
            </a:ln>
          </p:spPr>
          <p:txBody>
            <a:bodyPr>
              <a:spAutoFit/>
            </a:bodyPr>
            <a:lstStyle/>
            <a:p>
              <a:pPr>
                <a:spcBef>
                  <a:spcPct val="50000"/>
                </a:spcBef>
              </a:pPr>
              <a:r>
                <a:rPr lang="en-US" altLang="zh-CN" sz="2000" b="1">
                  <a:solidFill>
                    <a:srgbClr val="A50021"/>
                  </a:solidFill>
                  <a:latin typeface="Times New Roman" panose="02020603050405020304" charset="0"/>
                  <a:ea typeface="黑体" panose="02010609060101010101" pitchFamily="49" charset="-122"/>
                  <a:cs typeface="Times New Roman" panose="02020603050405020304" charset="0"/>
                </a:rPr>
                <a:t>a</a:t>
              </a:r>
              <a:endParaRPr lang="en-US" altLang="zh-CN" sz="2000" b="1">
                <a:solidFill>
                  <a:srgbClr val="A50021"/>
                </a:solidFill>
                <a:latin typeface="Times New Roman" panose="02020603050405020304" charset="0"/>
                <a:ea typeface="黑体" panose="02010609060101010101" pitchFamily="49" charset="-122"/>
                <a:cs typeface="Times New Roman" panose="02020603050405020304" charset="0"/>
              </a:endParaRPr>
            </a:p>
          </p:txBody>
        </p:sp>
      </p:grpSp>
      <p:sp>
        <p:nvSpPr>
          <p:cNvPr id="47136" name="Line 32"/>
          <p:cNvSpPr/>
          <p:nvPr/>
        </p:nvSpPr>
        <p:spPr>
          <a:xfrm>
            <a:off x="1541880" y="5217271"/>
            <a:ext cx="1799833" cy="0"/>
          </a:xfrm>
          <a:prstGeom prst="line">
            <a:avLst/>
          </a:prstGeom>
          <a:ln w="44450" cap="rnd" cmpd="sng">
            <a:solidFill>
              <a:srgbClr val="FF0000"/>
            </a:solidFill>
            <a:prstDash val="sysDot"/>
            <a:headEnd type="none" w="med" len="med"/>
            <a:tailEnd type="none" w="med" len="med"/>
          </a:ln>
        </p:spPr>
        <p:txBody>
          <a:bodyPr/>
          <a:lstStyle/>
          <a:p>
            <a:endParaRPr sz="900"/>
          </a:p>
        </p:txBody>
      </p:sp>
      <p:grpSp>
        <p:nvGrpSpPr>
          <p:cNvPr id="11" name="组合 10"/>
          <p:cNvGrpSpPr/>
          <p:nvPr/>
        </p:nvGrpSpPr>
        <p:grpSpPr>
          <a:xfrm>
            <a:off x="1718070" y="4804427"/>
            <a:ext cx="1408794" cy="815936"/>
            <a:chOff x="8224727" y="9285685"/>
            <a:chExt cx="2817849" cy="1632024"/>
          </a:xfrm>
        </p:grpSpPr>
        <p:grpSp>
          <p:nvGrpSpPr>
            <p:cNvPr id="6" name="组合 5"/>
            <p:cNvGrpSpPr/>
            <p:nvPr/>
          </p:nvGrpSpPr>
          <p:grpSpPr>
            <a:xfrm>
              <a:off x="9635659" y="9285685"/>
              <a:ext cx="1406917" cy="1632024"/>
              <a:chOff x="9078376" y="9501854"/>
              <a:chExt cx="1406917" cy="1632024"/>
            </a:xfrm>
          </p:grpSpPr>
          <p:sp>
            <p:nvSpPr>
              <p:cNvPr id="10" name="六边形 9"/>
              <p:cNvSpPr/>
              <p:nvPr/>
            </p:nvSpPr>
            <p:spPr>
              <a:xfrm rot="5400000">
                <a:off x="8965823" y="9614407"/>
                <a:ext cx="1632024" cy="1406917"/>
              </a:xfrm>
              <a:prstGeom prst="hexagon">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59" name="Line 21"/>
              <p:cNvSpPr/>
              <p:nvPr/>
            </p:nvSpPr>
            <p:spPr>
              <a:xfrm>
                <a:off x="9799247" y="9648445"/>
                <a:ext cx="540000" cy="288000"/>
              </a:xfrm>
              <a:prstGeom prst="line">
                <a:avLst/>
              </a:prstGeom>
              <a:ln w="28575" cap="flat" cmpd="sng">
                <a:solidFill>
                  <a:schemeClr val="tx1"/>
                </a:solidFill>
                <a:prstDash val="solid"/>
                <a:headEnd type="none" w="med" len="med"/>
                <a:tailEnd type="none" w="med" len="med"/>
              </a:ln>
            </p:spPr>
            <p:txBody>
              <a:bodyPr/>
              <a:lstStyle/>
              <a:p>
                <a:endParaRPr sz="900"/>
              </a:p>
            </p:txBody>
          </p:sp>
          <p:sp>
            <p:nvSpPr>
              <p:cNvPr id="60" name="Line 21"/>
              <p:cNvSpPr/>
              <p:nvPr/>
            </p:nvSpPr>
            <p:spPr>
              <a:xfrm flipH="1">
                <a:off x="9817908" y="10697965"/>
                <a:ext cx="540000" cy="288000"/>
              </a:xfrm>
              <a:prstGeom prst="line">
                <a:avLst/>
              </a:prstGeom>
              <a:ln w="28575" cap="flat" cmpd="sng">
                <a:solidFill>
                  <a:schemeClr val="tx1"/>
                </a:solidFill>
                <a:prstDash val="solid"/>
                <a:headEnd type="none" w="med" len="med"/>
                <a:tailEnd type="none" w="med" len="med"/>
              </a:ln>
            </p:spPr>
            <p:txBody>
              <a:bodyPr/>
              <a:lstStyle/>
              <a:p>
                <a:endParaRPr sz="900"/>
              </a:p>
            </p:txBody>
          </p:sp>
        </p:grpSp>
        <p:grpSp>
          <p:nvGrpSpPr>
            <p:cNvPr id="12" name="组合 11"/>
            <p:cNvGrpSpPr/>
            <p:nvPr/>
          </p:nvGrpSpPr>
          <p:grpSpPr>
            <a:xfrm>
              <a:off x="8224727" y="9285685"/>
              <a:ext cx="1406917" cy="1632024"/>
              <a:chOff x="7667444" y="9525982"/>
              <a:chExt cx="1406917" cy="1632024"/>
            </a:xfrm>
          </p:grpSpPr>
          <p:sp>
            <p:nvSpPr>
              <p:cNvPr id="61" name="六边形 60"/>
              <p:cNvSpPr/>
              <p:nvPr/>
            </p:nvSpPr>
            <p:spPr>
              <a:xfrm rot="5400000">
                <a:off x="7554891" y="9638535"/>
                <a:ext cx="1632024" cy="1406917"/>
              </a:xfrm>
              <a:prstGeom prst="hexagon">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62" name="Line 21"/>
              <p:cNvSpPr/>
              <p:nvPr/>
            </p:nvSpPr>
            <p:spPr>
              <a:xfrm>
                <a:off x="7806781" y="10697965"/>
                <a:ext cx="540000" cy="288000"/>
              </a:xfrm>
              <a:prstGeom prst="line">
                <a:avLst/>
              </a:prstGeom>
              <a:ln w="28575" cap="flat" cmpd="sng">
                <a:solidFill>
                  <a:schemeClr val="tx1"/>
                </a:solidFill>
                <a:prstDash val="solid"/>
                <a:headEnd type="none" w="med" len="med"/>
                <a:tailEnd type="none" w="med" len="med"/>
              </a:ln>
            </p:spPr>
            <p:txBody>
              <a:bodyPr/>
              <a:lstStyle/>
              <a:p>
                <a:endParaRPr sz="900"/>
              </a:p>
            </p:txBody>
          </p:sp>
          <p:sp>
            <p:nvSpPr>
              <p:cNvPr id="63" name="Line 21"/>
              <p:cNvSpPr/>
              <p:nvPr/>
            </p:nvSpPr>
            <p:spPr>
              <a:xfrm flipH="1">
                <a:off x="7827833" y="9648239"/>
                <a:ext cx="540000" cy="288000"/>
              </a:xfrm>
              <a:prstGeom prst="line">
                <a:avLst/>
              </a:prstGeom>
              <a:ln w="28575" cap="flat" cmpd="sng">
                <a:solidFill>
                  <a:schemeClr val="tx1"/>
                </a:solidFill>
                <a:prstDash val="solid"/>
                <a:headEnd type="none" w="med" len="med"/>
                <a:tailEnd type="none" w="med" len="med"/>
              </a:ln>
            </p:spPr>
            <p:txBody>
              <a:bodyPr/>
              <a:lstStyle/>
              <a:p>
                <a:endParaRPr sz="900"/>
              </a:p>
            </p:txBody>
          </p:sp>
          <p:sp>
            <p:nvSpPr>
              <p:cNvPr id="64" name="Line 21"/>
              <p:cNvSpPr/>
              <p:nvPr/>
            </p:nvSpPr>
            <p:spPr>
              <a:xfrm flipH="1">
                <a:off x="8947162" y="9936238"/>
                <a:ext cx="0" cy="792000"/>
              </a:xfrm>
              <a:prstGeom prst="line">
                <a:avLst/>
              </a:prstGeom>
              <a:ln w="28575" cap="flat" cmpd="sng">
                <a:solidFill>
                  <a:schemeClr val="tx1"/>
                </a:solidFill>
                <a:prstDash val="solid"/>
                <a:headEnd type="none" w="med" len="med"/>
                <a:tailEnd type="none" w="med" len="med"/>
              </a:ln>
            </p:spPr>
            <p:txBody>
              <a:bodyPr/>
              <a:lstStyle/>
              <a:p>
                <a:endParaRPr sz="900"/>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10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7109"/>
                                        </p:tgtEl>
                                        <p:attrNameLst>
                                          <p:attrName>style.visibility</p:attrName>
                                        </p:attrNameLst>
                                      </p:cBhvr>
                                      <p:to>
                                        <p:strVal val="visible"/>
                                      </p:to>
                                    </p:set>
                                    <p:animEffect transition="in" filter="blinds(horizontal)">
                                      <p:cBhvr>
                                        <p:cTn id="11" dur="500"/>
                                        <p:tgtEl>
                                          <p:spTgt spid="47109"/>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7110"/>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47116"/>
                                        </p:tgtEl>
                                        <p:attrNameLst>
                                          <p:attrName>style.visibility</p:attrName>
                                        </p:attrNameLst>
                                      </p:cBhvr>
                                      <p:to>
                                        <p:strVal val="visible"/>
                                      </p:to>
                                    </p:set>
                                    <p:animEffect transition="in" filter="blinds(horizontal)">
                                      <p:cBhvr>
                                        <p:cTn id="24" dur="500"/>
                                        <p:tgtEl>
                                          <p:spTgt spid="47116"/>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7131"/>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47127"/>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1"/>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47136"/>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47137"/>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5"/>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p:bldP spid="47110" grpId="0"/>
      <p:bldP spid="47127" grpId="0"/>
      <p:bldP spid="47131" grpId="0"/>
      <p:bldP spid="471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 Box 2"/>
          <p:cNvSpPr txBox="1"/>
          <p:nvPr/>
        </p:nvSpPr>
        <p:spPr>
          <a:xfrm>
            <a:off x="168275" y="989330"/>
            <a:ext cx="12084685" cy="2030095"/>
          </a:xfrm>
          <a:prstGeom prst="rect">
            <a:avLst/>
          </a:prstGeom>
          <a:noFill/>
          <a:ln w="9525">
            <a:noFill/>
          </a:ln>
        </p:spPr>
        <p:txBody>
          <a:bodyPr wrap="square">
            <a:spAutoFit/>
          </a:bodyPr>
          <a:lstStyle/>
          <a:p>
            <a:pPr>
              <a:lnSpc>
                <a:spcPct val="150000"/>
              </a:lnSpc>
              <a:spcBef>
                <a:spcPct val="0"/>
              </a:spcBef>
            </a:pPr>
            <a:r>
              <a:rPr lang="zh-CN" altLang="en-US" sz="2800">
                <a:latin typeface="Times New Roman" panose="02020603050405020304" charset="0"/>
                <a:ea typeface="宋体-简" panose="02010800040101010101" charset="-122"/>
                <a:cs typeface="Times New Roman" panose="02020603050405020304" charset="0"/>
              </a:rPr>
              <a:t>进行一氯取代后，只能生成</a:t>
            </a:r>
            <a:r>
              <a:rPr lang="en-US" altLang="zh-CN" sz="2800" b="1">
                <a:latin typeface="Times New Roman" panose="02020603050405020304" charset="0"/>
                <a:ea typeface="宋体-简" panose="02010800040101010101" charset="-122"/>
                <a:cs typeface="Times New Roman" panose="02020603050405020304" charset="0"/>
              </a:rPr>
              <a:t>3</a:t>
            </a:r>
            <a:r>
              <a:rPr lang="zh-CN" altLang="en-US" sz="2800">
                <a:latin typeface="Times New Roman" panose="02020603050405020304" charset="0"/>
                <a:ea typeface="宋体-简" panose="02010800040101010101" charset="-122"/>
                <a:cs typeface="Times New Roman" panose="02020603050405020304" charset="0"/>
              </a:rPr>
              <a:t>种沸点不同的有机物的烷烃是（        ）</a:t>
            </a:r>
            <a:endParaRPr lang="zh-CN" altLang="en-US" sz="2800">
              <a:latin typeface="Times New Roman" panose="02020603050405020304" charset="0"/>
              <a:ea typeface="宋体-简" panose="02010800040101010101" charset="-122"/>
              <a:cs typeface="Times New Roman" panose="02020603050405020304" charset="0"/>
            </a:endParaRPr>
          </a:p>
          <a:p>
            <a:pPr>
              <a:lnSpc>
                <a:spcPct val="150000"/>
              </a:lnSpc>
              <a:spcBef>
                <a:spcPct val="0"/>
              </a:spcBef>
            </a:pPr>
            <a:r>
              <a:rPr lang="zh-CN" altLang="en-US" sz="2800">
                <a:latin typeface="Times New Roman" panose="02020603050405020304" charset="0"/>
                <a:ea typeface="宋体-简" panose="02010800040101010101" charset="-122"/>
                <a:cs typeface="Times New Roman" panose="02020603050405020304" charset="0"/>
              </a:rPr>
              <a:t> </a:t>
            </a:r>
            <a:r>
              <a:rPr lang="en-US" altLang="zh-CN" sz="2800" b="1">
                <a:latin typeface="Times New Roman" panose="02020603050405020304" charset="0"/>
                <a:ea typeface="宋体-简" panose="02010800040101010101" charset="-122"/>
                <a:cs typeface="Times New Roman" panose="02020603050405020304" charset="0"/>
              </a:rPr>
              <a:t>A. (CH</a:t>
            </a:r>
            <a:r>
              <a:rPr lang="en-US" altLang="zh-CN" sz="2800" b="1" baseline="-25000">
                <a:latin typeface="Times New Roman" panose="02020603050405020304" charset="0"/>
                <a:ea typeface="宋体-简" panose="02010800040101010101" charset="-122"/>
                <a:cs typeface="Times New Roman" panose="02020603050405020304" charset="0"/>
              </a:rPr>
              <a:t>3</a:t>
            </a:r>
            <a:r>
              <a:rPr lang="en-US" altLang="zh-CN" sz="2800" b="1">
                <a:latin typeface="Times New Roman" panose="02020603050405020304" charset="0"/>
                <a:ea typeface="宋体-简" panose="02010800040101010101" charset="-122"/>
                <a:cs typeface="Times New Roman" panose="02020603050405020304" charset="0"/>
              </a:rPr>
              <a:t>)</a:t>
            </a:r>
            <a:r>
              <a:rPr lang="en-US" altLang="zh-CN" sz="2800" b="1" baseline="-25000">
                <a:latin typeface="Times New Roman" panose="02020603050405020304" charset="0"/>
                <a:ea typeface="宋体-简" panose="02010800040101010101" charset="-122"/>
                <a:cs typeface="Times New Roman" panose="02020603050405020304" charset="0"/>
              </a:rPr>
              <a:t>2</a:t>
            </a:r>
            <a:r>
              <a:rPr lang="en-US" altLang="zh-CN" sz="2800" b="1">
                <a:latin typeface="Times New Roman" panose="02020603050405020304" charset="0"/>
                <a:ea typeface="宋体-简" panose="02010800040101010101" charset="-122"/>
                <a:cs typeface="Times New Roman" panose="02020603050405020304" charset="0"/>
              </a:rPr>
              <a:t>CHCH</a:t>
            </a:r>
            <a:r>
              <a:rPr lang="en-US" altLang="zh-CN" sz="2800" b="1" baseline="-25000">
                <a:latin typeface="Times New Roman" panose="02020603050405020304" charset="0"/>
                <a:ea typeface="宋体-简" panose="02010800040101010101" charset="-122"/>
                <a:cs typeface="Times New Roman" panose="02020603050405020304" charset="0"/>
              </a:rPr>
              <a:t>2</a:t>
            </a:r>
            <a:r>
              <a:rPr lang="en-US" altLang="zh-CN" sz="2800" b="1">
                <a:latin typeface="Times New Roman" panose="02020603050405020304" charset="0"/>
                <a:ea typeface="宋体-简" panose="02010800040101010101" charset="-122"/>
                <a:cs typeface="Times New Roman" panose="02020603050405020304" charset="0"/>
              </a:rPr>
              <a:t>CH</a:t>
            </a:r>
            <a:r>
              <a:rPr lang="en-US" altLang="zh-CN" sz="2800" b="1" baseline="-25000">
                <a:latin typeface="Times New Roman" panose="02020603050405020304" charset="0"/>
                <a:ea typeface="宋体-简" panose="02010800040101010101" charset="-122"/>
                <a:cs typeface="Times New Roman" panose="02020603050405020304" charset="0"/>
              </a:rPr>
              <a:t>2</a:t>
            </a:r>
            <a:r>
              <a:rPr lang="en-US" altLang="zh-CN" sz="2800" b="1">
                <a:latin typeface="Times New Roman" panose="02020603050405020304" charset="0"/>
                <a:ea typeface="宋体-简" panose="02010800040101010101" charset="-122"/>
                <a:cs typeface="Times New Roman" panose="02020603050405020304" charset="0"/>
              </a:rPr>
              <a:t>CH</a:t>
            </a:r>
            <a:r>
              <a:rPr lang="en-US" altLang="zh-CN" sz="2800" b="1" baseline="-25000">
                <a:latin typeface="Times New Roman" panose="02020603050405020304" charset="0"/>
                <a:ea typeface="宋体-简" panose="02010800040101010101" charset="-122"/>
                <a:cs typeface="Times New Roman" panose="02020603050405020304" charset="0"/>
              </a:rPr>
              <a:t>3</a:t>
            </a:r>
            <a:r>
              <a:rPr lang="en-US" altLang="zh-CN" sz="2800" b="1">
                <a:latin typeface="Times New Roman" panose="02020603050405020304" charset="0"/>
                <a:ea typeface="宋体-简" panose="02010800040101010101" charset="-122"/>
                <a:cs typeface="Times New Roman" panose="02020603050405020304" charset="0"/>
              </a:rPr>
              <a:t>           B. (CH</a:t>
            </a:r>
            <a:r>
              <a:rPr lang="en-US" altLang="zh-CN" sz="2800" b="1" baseline="-25000">
                <a:latin typeface="Times New Roman" panose="02020603050405020304" charset="0"/>
                <a:ea typeface="宋体-简" panose="02010800040101010101" charset="-122"/>
                <a:cs typeface="Times New Roman" panose="02020603050405020304" charset="0"/>
              </a:rPr>
              <a:t>3</a:t>
            </a:r>
            <a:r>
              <a:rPr lang="en-US" altLang="zh-CN" sz="2800" b="1">
                <a:latin typeface="Times New Roman" panose="02020603050405020304" charset="0"/>
                <a:ea typeface="宋体-简" panose="02010800040101010101" charset="-122"/>
                <a:cs typeface="Times New Roman" panose="02020603050405020304" charset="0"/>
              </a:rPr>
              <a:t>CH</a:t>
            </a:r>
            <a:r>
              <a:rPr lang="en-US" altLang="zh-CN" sz="2800" b="1" baseline="-25000">
                <a:latin typeface="Times New Roman" panose="02020603050405020304" charset="0"/>
                <a:ea typeface="宋体-简" panose="02010800040101010101" charset="-122"/>
                <a:cs typeface="Times New Roman" panose="02020603050405020304" charset="0"/>
              </a:rPr>
              <a:t>2</a:t>
            </a:r>
            <a:r>
              <a:rPr lang="en-US" altLang="zh-CN" sz="2800" b="1">
                <a:latin typeface="Times New Roman" panose="02020603050405020304" charset="0"/>
                <a:ea typeface="宋体-简" panose="02010800040101010101" charset="-122"/>
                <a:cs typeface="Times New Roman" panose="02020603050405020304" charset="0"/>
              </a:rPr>
              <a:t>)</a:t>
            </a:r>
            <a:r>
              <a:rPr lang="en-US" altLang="zh-CN" sz="2800" b="1" baseline="-25000">
                <a:latin typeface="Times New Roman" panose="02020603050405020304" charset="0"/>
                <a:ea typeface="宋体-简" panose="02010800040101010101" charset="-122"/>
                <a:cs typeface="Times New Roman" panose="02020603050405020304" charset="0"/>
              </a:rPr>
              <a:t>2</a:t>
            </a:r>
            <a:r>
              <a:rPr lang="en-US" altLang="zh-CN" sz="2800" b="1">
                <a:latin typeface="Times New Roman" panose="02020603050405020304" charset="0"/>
                <a:ea typeface="宋体-简" panose="02010800040101010101" charset="-122"/>
                <a:cs typeface="Times New Roman" panose="02020603050405020304" charset="0"/>
              </a:rPr>
              <a:t>CHCH</a:t>
            </a:r>
            <a:r>
              <a:rPr lang="en-US" altLang="zh-CN" sz="2800" b="1" baseline="-25000">
                <a:latin typeface="Times New Roman" panose="02020603050405020304" charset="0"/>
                <a:ea typeface="宋体-简" panose="02010800040101010101" charset="-122"/>
                <a:cs typeface="Times New Roman" panose="02020603050405020304" charset="0"/>
              </a:rPr>
              <a:t>3</a:t>
            </a:r>
            <a:endParaRPr lang="en-US" altLang="zh-CN" sz="2800" b="1" baseline="-25000">
              <a:latin typeface="Times New Roman" panose="02020603050405020304" charset="0"/>
              <a:ea typeface="宋体-简" panose="02010800040101010101" charset="-122"/>
              <a:cs typeface="Times New Roman" panose="02020603050405020304" charset="0"/>
            </a:endParaRPr>
          </a:p>
          <a:p>
            <a:pPr>
              <a:lnSpc>
                <a:spcPct val="150000"/>
              </a:lnSpc>
              <a:spcBef>
                <a:spcPct val="0"/>
              </a:spcBef>
            </a:pPr>
            <a:r>
              <a:rPr lang="en-US" altLang="zh-CN" sz="2800" b="1">
                <a:latin typeface="Times New Roman" panose="02020603050405020304" charset="0"/>
                <a:ea typeface="宋体-简" panose="02010800040101010101" charset="-122"/>
                <a:cs typeface="Times New Roman" panose="02020603050405020304" charset="0"/>
              </a:rPr>
              <a:t> C. (CH</a:t>
            </a:r>
            <a:r>
              <a:rPr lang="en-US" altLang="zh-CN" sz="2800" b="1" baseline="-25000">
                <a:latin typeface="Times New Roman" panose="02020603050405020304" charset="0"/>
                <a:ea typeface="宋体-简" panose="02010800040101010101" charset="-122"/>
                <a:cs typeface="Times New Roman" panose="02020603050405020304" charset="0"/>
              </a:rPr>
              <a:t>3</a:t>
            </a:r>
            <a:r>
              <a:rPr lang="en-US" altLang="zh-CN" sz="2800" b="1">
                <a:latin typeface="Times New Roman" panose="02020603050405020304" charset="0"/>
                <a:ea typeface="宋体-简" panose="02010800040101010101" charset="-122"/>
                <a:cs typeface="Times New Roman" panose="02020603050405020304" charset="0"/>
              </a:rPr>
              <a:t>)</a:t>
            </a:r>
            <a:r>
              <a:rPr lang="en-US" altLang="zh-CN" sz="2800" b="1" baseline="-25000">
                <a:latin typeface="Times New Roman" panose="02020603050405020304" charset="0"/>
                <a:ea typeface="宋体-简" panose="02010800040101010101" charset="-122"/>
                <a:cs typeface="Times New Roman" panose="02020603050405020304" charset="0"/>
              </a:rPr>
              <a:t>2</a:t>
            </a:r>
            <a:r>
              <a:rPr lang="en-US" altLang="zh-CN" sz="2800" b="1">
                <a:latin typeface="Times New Roman" panose="02020603050405020304" charset="0"/>
                <a:ea typeface="宋体-简" panose="02010800040101010101" charset="-122"/>
                <a:cs typeface="Times New Roman" panose="02020603050405020304" charset="0"/>
              </a:rPr>
              <a:t>CHCH(CH</a:t>
            </a:r>
            <a:r>
              <a:rPr lang="en-US" altLang="zh-CN" sz="2800" b="1" baseline="-25000">
                <a:latin typeface="Times New Roman" panose="02020603050405020304" charset="0"/>
                <a:ea typeface="宋体-简" panose="02010800040101010101" charset="-122"/>
                <a:cs typeface="Times New Roman" panose="02020603050405020304" charset="0"/>
              </a:rPr>
              <a:t>3</a:t>
            </a:r>
            <a:r>
              <a:rPr lang="en-US" altLang="zh-CN" sz="2800" b="1">
                <a:latin typeface="Times New Roman" panose="02020603050405020304" charset="0"/>
                <a:ea typeface="宋体-简" panose="02010800040101010101" charset="-122"/>
                <a:cs typeface="Times New Roman" panose="02020603050405020304" charset="0"/>
              </a:rPr>
              <a:t>)</a:t>
            </a:r>
            <a:r>
              <a:rPr lang="en-US" altLang="zh-CN" sz="2800" b="1" baseline="-25000">
                <a:latin typeface="Times New Roman" panose="02020603050405020304" charset="0"/>
                <a:ea typeface="宋体-简" panose="02010800040101010101" charset="-122"/>
                <a:cs typeface="Times New Roman" panose="02020603050405020304" charset="0"/>
              </a:rPr>
              <a:t>2</a:t>
            </a:r>
            <a:r>
              <a:rPr lang="en-US" altLang="zh-CN" sz="2800" b="1">
                <a:latin typeface="Times New Roman" panose="02020603050405020304" charset="0"/>
                <a:ea typeface="宋体-简" panose="02010800040101010101" charset="-122"/>
                <a:cs typeface="Times New Roman" panose="02020603050405020304" charset="0"/>
              </a:rPr>
              <a:t>                D. (CH</a:t>
            </a:r>
            <a:r>
              <a:rPr lang="en-US" altLang="zh-CN" sz="2800" b="1" baseline="-25000">
                <a:latin typeface="Times New Roman" panose="02020603050405020304" charset="0"/>
                <a:ea typeface="宋体-简" panose="02010800040101010101" charset="-122"/>
                <a:cs typeface="Times New Roman" panose="02020603050405020304" charset="0"/>
              </a:rPr>
              <a:t>3</a:t>
            </a:r>
            <a:r>
              <a:rPr lang="en-US" altLang="zh-CN" sz="2800" b="1">
                <a:latin typeface="Times New Roman" panose="02020603050405020304" charset="0"/>
                <a:ea typeface="宋体-简" panose="02010800040101010101" charset="-122"/>
                <a:cs typeface="Times New Roman" panose="02020603050405020304" charset="0"/>
              </a:rPr>
              <a:t>)</a:t>
            </a:r>
            <a:r>
              <a:rPr lang="en-US" altLang="zh-CN" sz="2800" b="1" baseline="-25000">
                <a:latin typeface="Times New Roman" panose="02020603050405020304" charset="0"/>
                <a:ea typeface="宋体-简" panose="02010800040101010101" charset="-122"/>
                <a:cs typeface="Times New Roman" panose="02020603050405020304" charset="0"/>
              </a:rPr>
              <a:t>3</a:t>
            </a:r>
            <a:r>
              <a:rPr lang="en-US" altLang="zh-CN" sz="2800" b="1">
                <a:latin typeface="Times New Roman" panose="02020603050405020304" charset="0"/>
                <a:ea typeface="宋体-简" panose="02010800040101010101" charset="-122"/>
                <a:cs typeface="Times New Roman" panose="02020603050405020304" charset="0"/>
              </a:rPr>
              <a:t>CCH</a:t>
            </a:r>
            <a:r>
              <a:rPr lang="en-US" altLang="zh-CN" sz="2800" b="1" baseline="-25000">
                <a:latin typeface="Times New Roman" panose="02020603050405020304" charset="0"/>
                <a:ea typeface="宋体-简" panose="02010800040101010101" charset="-122"/>
                <a:cs typeface="Times New Roman" panose="02020603050405020304" charset="0"/>
              </a:rPr>
              <a:t>2</a:t>
            </a:r>
            <a:r>
              <a:rPr lang="en-US" altLang="zh-CN" sz="2800" b="1">
                <a:latin typeface="Times New Roman" panose="02020603050405020304" charset="0"/>
                <a:ea typeface="宋体-简" panose="02010800040101010101" charset="-122"/>
                <a:cs typeface="Times New Roman" panose="02020603050405020304" charset="0"/>
              </a:rPr>
              <a:t>CH</a:t>
            </a:r>
            <a:r>
              <a:rPr lang="en-US" altLang="zh-CN" sz="2800" b="1" baseline="-25000">
                <a:latin typeface="Times New Roman" panose="02020603050405020304" charset="0"/>
                <a:ea typeface="宋体-简" panose="02010800040101010101" charset="-122"/>
                <a:cs typeface="Times New Roman" panose="02020603050405020304" charset="0"/>
              </a:rPr>
              <a:t>3</a:t>
            </a:r>
            <a:endParaRPr lang="en-US" altLang="zh-CN" sz="2800" b="1" baseline="-25000">
              <a:latin typeface="Times New Roman" panose="02020603050405020304" charset="0"/>
              <a:ea typeface="宋体-简" panose="02010800040101010101" charset="-122"/>
              <a:cs typeface="Times New Roman" panose="02020603050405020304" charset="0"/>
            </a:endParaRPr>
          </a:p>
        </p:txBody>
      </p:sp>
      <p:grpSp>
        <p:nvGrpSpPr>
          <p:cNvPr id="54" name="组合 53"/>
          <p:cNvGrpSpPr/>
          <p:nvPr/>
        </p:nvGrpSpPr>
        <p:grpSpPr>
          <a:xfrm>
            <a:off x="416340" y="3315733"/>
            <a:ext cx="2987040" cy="840511"/>
            <a:chOff x="2111674" y="7372362"/>
            <a:chExt cx="5974633" cy="1681178"/>
          </a:xfrm>
        </p:grpSpPr>
        <p:grpSp>
          <p:nvGrpSpPr>
            <p:cNvPr id="12" name="组合 11"/>
            <p:cNvGrpSpPr/>
            <p:nvPr/>
          </p:nvGrpSpPr>
          <p:grpSpPr>
            <a:xfrm>
              <a:off x="2111674" y="7533644"/>
              <a:ext cx="5974633" cy="1519896"/>
              <a:chOff x="2111674" y="7794898"/>
              <a:chExt cx="5974633" cy="1519896"/>
            </a:xfrm>
          </p:grpSpPr>
          <p:sp>
            <p:nvSpPr>
              <p:cNvPr id="3" name="矩形 2"/>
              <p:cNvSpPr/>
              <p:nvPr/>
            </p:nvSpPr>
            <p:spPr>
              <a:xfrm>
                <a:off x="2111674" y="7794898"/>
                <a:ext cx="5974633" cy="797634"/>
              </a:xfrm>
              <a:prstGeom prst="rect">
                <a:avLst/>
              </a:prstGeom>
            </p:spPr>
            <p:txBody>
              <a:bodyPr wrap="none">
                <a:spAutoFit/>
              </a:bodyPr>
              <a:lstStyle/>
              <a:p>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2</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2</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endParaRPr lang="zh-CN" altLang="en-US" sz="1600"/>
              </a:p>
            </p:txBody>
          </p:sp>
          <p:grpSp>
            <p:nvGrpSpPr>
              <p:cNvPr id="4" name="组合 3"/>
              <p:cNvGrpSpPr/>
              <p:nvPr/>
            </p:nvGrpSpPr>
            <p:grpSpPr>
              <a:xfrm>
                <a:off x="3350183" y="8386339"/>
                <a:ext cx="1408560" cy="928455"/>
                <a:chOff x="4991994" y="9268830"/>
                <a:chExt cx="1408560" cy="928455"/>
              </a:xfrm>
            </p:grpSpPr>
            <p:cxnSp>
              <p:nvCxnSpPr>
                <p:cNvPr id="10" name="直接连接符 9"/>
                <p:cNvCxnSpPr/>
                <p:nvPr/>
              </p:nvCxnSpPr>
              <p:spPr>
                <a:xfrm flipH="1">
                  <a:off x="5242973" y="9268830"/>
                  <a:ext cx="0" cy="3600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4991994" y="9522853"/>
                  <a:ext cx="1408560" cy="674432"/>
                </a:xfrm>
                <a:prstGeom prst="rect">
                  <a:avLst/>
                </a:prstGeom>
                <a:noFill/>
              </p:spPr>
              <p:txBody>
                <a:bodyPr wrap="square" rtlCol="0">
                  <a:spAutoFit/>
                </a:bodyPr>
                <a:lstStyle/>
                <a:p>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endParaRPr lang="zh-CN" altLang="en-US" sz="1600" b="1" baseline="-25000">
                    <a:latin typeface="Times New Roman" panose="02020603050405020304" charset="0"/>
                    <a:ea typeface="黑体" panose="02010609060101010101" pitchFamily="49" charset="-122"/>
                    <a:cs typeface="Times New Roman" panose="02020603050405020304" charset="0"/>
                  </a:endParaRPr>
                </a:p>
              </p:txBody>
            </p:sp>
          </p:grpSp>
        </p:grpSp>
        <p:cxnSp>
          <p:nvCxnSpPr>
            <p:cNvPr id="5" name="直接箭头连接符 4"/>
            <p:cNvCxnSpPr/>
            <p:nvPr/>
          </p:nvCxnSpPr>
          <p:spPr>
            <a:xfrm flipH="1">
              <a:off x="2365020" y="7372362"/>
              <a:ext cx="0" cy="396000"/>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flipH="1">
              <a:off x="3623842" y="7372362"/>
              <a:ext cx="0" cy="396000"/>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14" name="直接箭头连接符 13"/>
            <p:cNvCxnSpPr/>
            <p:nvPr/>
          </p:nvCxnSpPr>
          <p:spPr>
            <a:xfrm flipH="1">
              <a:off x="4757309" y="7372362"/>
              <a:ext cx="0" cy="396000"/>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p:nvPr/>
          </p:nvCxnSpPr>
          <p:spPr>
            <a:xfrm flipH="1">
              <a:off x="6000106" y="7372362"/>
              <a:ext cx="0" cy="396000"/>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16" name="直接箭头连接符 15"/>
            <p:cNvCxnSpPr/>
            <p:nvPr/>
          </p:nvCxnSpPr>
          <p:spPr>
            <a:xfrm flipH="1">
              <a:off x="7277589" y="7372362"/>
              <a:ext cx="0" cy="396000"/>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grpSp>
      <p:grpSp>
        <p:nvGrpSpPr>
          <p:cNvPr id="63" name="组合 62"/>
          <p:cNvGrpSpPr/>
          <p:nvPr/>
        </p:nvGrpSpPr>
        <p:grpSpPr>
          <a:xfrm>
            <a:off x="5058694" y="3059846"/>
            <a:ext cx="2362200" cy="1136300"/>
            <a:chOff x="9470474" y="6231833"/>
            <a:chExt cx="4724837" cy="2272810"/>
          </a:xfrm>
        </p:grpSpPr>
        <p:grpSp>
          <p:nvGrpSpPr>
            <p:cNvPr id="17" name="组合 16"/>
            <p:cNvGrpSpPr/>
            <p:nvPr/>
          </p:nvGrpSpPr>
          <p:grpSpPr>
            <a:xfrm>
              <a:off x="9470474" y="6231833"/>
              <a:ext cx="4724837" cy="2178584"/>
              <a:chOff x="8376370" y="7146222"/>
              <a:chExt cx="4724837" cy="2178584"/>
            </a:xfrm>
          </p:grpSpPr>
          <p:sp>
            <p:nvSpPr>
              <p:cNvPr id="21" name="矩形 20"/>
              <p:cNvSpPr/>
              <p:nvPr/>
            </p:nvSpPr>
            <p:spPr>
              <a:xfrm>
                <a:off x="8376370" y="8527172"/>
                <a:ext cx="4724837" cy="797634"/>
              </a:xfrm>
              <a:prstGeom prst="rect">
                <a:avLst/>
              </a:prstGeom>
            </p:spPr>
            <p:txBody>
              <a:bodyPr wrap="none">
                <a:spAutoFit/>
              </a:bodyPr>
              <a:lstStyle/>
              <a:p>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2</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endParaRPr lang="zh-CN" altLang="en-US" sz="1600"/>
              </a:p>
            </p:txBody>
          </p:sp>
          <p:grpSp>
            <p:nvGrpSpPr>
              <p:cNvPr id="22" name="组合 21"/>
              <p:cNvGrpSpPr/>
              <p:nvPr/>
            </p:nvGrpSpPr>
            <p:grpSpPr>
              <a:xfrm>
                <a:off x="10866747" y="7146222"/>
                <a:ext cx="1417451" cy="994502"/>
                <a:chOff x="6273765" y="8803158"/>
                <a:chExt cx="1417451" cy="994502"/>
              </a:xfrm>
            </p:grpSpPr>
            <p:cxnSp>
              <p:nvCxnSpPr>
                <p:cNvPr id="23" name="直接连接符 22"/>
                <p:cNvCxnSpPr/>
                <p:nvPr/>
              </p:nvCxnSpPr>
              <p:spPr>
                <a:xfrm flipH="1">
                  <a:off x="6524744" y="9268830"/>
                  <a:ext cx="0" cy="3600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6273765" y="8803158"/>
                  <a:ext cx="1417451" cy="994502"/>
                </a:xfrm>
                <a:prstGeom prst="rect">
                  <a:avLst/>
                </a:prstGeom>
                <a:noFill/>
              </p:spPr>
              <p:txBody>
                <a:bodyPr wrap="square" rtlCol="0">
                  <a:spAutoFit/>
                </a:bodyPr>
                <a:lstStyle/>
                <a:p>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endParaRPr lang="zh-CN" altLang="en-US" sz="1600" b="1" baseline="-25000">
                    <a:latin typeface="Times New Roman" panose="02020603050405020304" charset="0"/>
                    <a:ea typeface="黑体" panose="02010609060101010101" pitchFamily="49" charset="-122"/>
                    <a:cs typeface="Times New Roman" panose="02020603050405020304" charset="0"/>
                  </a:endParaRPr>
                </a:p>
              </p:txBody>
            </p:sp>
          </p:grpSp>
          <p:grpSp>
            <p:nvGrpSpPr>
              <p:cNvPr id="25" name="组合 24"/>
              <p:cNvGrpSpPr/>
              <p:nvPr/>
            </p:nvGrpSpPr>
            <p:grpSpPr>
              <a:xfrm>
                <a:off x="10866747" y="7877777"/>
                <a:ext cx="1098781" cy="994502"/>
                <a:chOff x="6273764" y="8787534"/>
                <a:chExt cx="1098781" cy="994502"/>
              </a:xfrm>
            </p:grpSpPr>
            <p:cxnSp>
              <p:nvCxnSpPr>
                <p:cNvPr id="26" name="直接连接符 25"/>
                <p:cNvCxnSpPr/>
                <p:nvPr/>
              </p:nvCxnSpPr>
              <p:spPr>
                <a:xfrm flipH="1">
                  <a:off x="6524744" y="9268830"/>
                  <a:ext cx="0" cy="3600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p:nvPr/>
              </p:nvSpPr>
              <p:spPr>
                <a:xfrm>
                  <a:off x="6273764" y="8787534"/>
                  <a:ext cx="1098781" cy="994502"/>
                </a:xfrm>
                <a:prstGeom prst="rect">
                  <a:avLst/>
                </a:prstGeom>
                <a:noFill/>
              </p:spPr>
              <p:txBody>
                <a:bodyPr wrap="square" rtlCol="0">
                  <a:spAutoFit/>
                </a:bodyPr>
                <a:lstStyle/>
                <a:p>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2</a:t>
                  </a:r>
                  <a:endParaRPr lang="zh-CN" altLang="en-US" sz="1600" b="1" baseline="-25000">
                    <a:latin typeface="Times New Roman" panose="02020603050405020304" charset="0"/>
                    <a:ea typeface="黑体" panose="02010609060101010101" pitchFamily="49" charset="-122"/>
                    <a:cs typeface="Times New Roman" panose="02020603050405020304" charset="0"/>
                  </a:endParaRPr>
                </a:p>
              </p:txBody>
            </p:sp>
          </p:grpSp>
        </p:grpSp>
        <p:cxnSp>
          <p:nvCxnSpPr>
            <p:cNvPr id="29" name="直接箭头连接符 28"/>
            <p:cNvCxnSpPr/>
            <p:nvPr/>
          </p:nvCxnSpPr>
          <p:spPr>
            <a:xfrm flipH="1">
              <a:off x="9718019" y="7427717"/>
              <a:ext cx="0" cy="396000"/>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30" name="直接箭头连接符 29"/>
            <p:cNvCxnSpPr/>
            <p:nvPr/>
          </p:nvCxnSpPr>
          <p:spPr>
            <a:xfrm flipH="1">
              <a:off x="10980006" y="7427717"/>
              <a:ext cx="0" cy="396000"/>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31" name="直接箭头连接符 30"/>
            <p:cNvCxnSpPr/>
            <p:nvPr/>
          </p:nvCxnSpPr>
          <p:spPr>
            <a:xfrm flipH="1">
              <a:off x="13377566" y="7427717"/>
              <a:ext cx="0" cy="396000"/>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32" name="直接箭头连接符 31"/>
            <p:cNvCxnSpPr/>
            <p:nvPr/>
          </p:nvCxnSpPr>
          <p:spPr>
            <a:xfrm flipH="1">
              <a:off x="12260125" y="8108643"/>
              <a:ext cx="0" cy="396000"/>
            </a:xfrm>
            <a:prstGeom prst="straightConnector1">
              <a:avLst/>
            </a:prstGeom>
            <a:ln w="28575">
              <a:solidFill>
                <a:srgbClr val="FF0000"/>
              </a:solidFill>
              <a:headEnd type="stealth" w="lg" len="lg"/>
              <a:tailEnd type="none" w="lg" len="lg"/>
            </a:ln>
          </p:spPr>
          <p:style>
            <a:lnRef idx="1">
              <a:schemeClr val="accent1"/>
            </a:lnRef>
            <a:fillRef idx="0">
              <a:schemeClr val="accent1"/>
            </a:fillRef>
            <a:effectRef idx="0">
              <a:schemeClr val="accent1"/>
            </a:effectRef>
            <a:fontRef idx="minor">
              <a:schemeClr val="tx1"/>
            </a:fontRef>
          </p:style>
        </p:cxnSp>
      </p:grpSp>
      <p:grpSp>
        <p:nvGrpSpPr>
          <p:cNvPr id="23552" name="组合 23551"/>
          <p:cNvGrpSpPr/>
          <p:nvPr/>
        </p:nvGrpSpPr>
        <p:grpSpPr>
          <a:xfrm>
            <a:off x="702945" y="4514850"/>
            <a:ext cx="2425700" cy="858985"/>
            <a:chOff x="2485698" y="9469106"/>
            <a:chExt cx="4592745" cy="1718136"/>
          </a:xfrm>
        </p:grpSpPr>
        <p:grpSp>
          <p:nvGrpSpPr>
            <p:cNvPr id="28" name="组合 27"/>
            <p:cNvGrpSpPr/>
            <p:nvPr/>
          </p:nvGrpSpPr>
          <p:grpSpPr>
            <a:xfrm>
              <a:off x="2485698" y="9667106"/>
              <a:ext cx="4592745" cy="1520136"/>
              <a:chOff x="1985493" y="9667106"/>
              <a:chExt cx="4592745" cy="1520136"/>
            </a:xfrm>
          </p:grpSpPr>
          <p:sp>
            <p:nvSpPr>
              <p:cNvPr id="34" name="矩形 33"/>
              <p:cNvSpPr/>
              <p:nvPr/>
            </p:nvSpPr>
            <p:spPr>
              <a:xfrm>
                <a:off x="1985493" y="9667106"/>
                <a:ext cx="4592745" cy="797637"/>
              </a:xfrm>
              <a:prstGeom prst="rect">
                <a:avLst/>
              </a:prstGeom>
            </p:spPr>
            <p:txBody>
              <a:bodyPr wrap="square">
                <a:spAutoFit/>
              </a:bodyPr>
              <a:lstStyle/>
              <a:p>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endParaRPr lang="zh-CN" altLang="en-US" sz="1600"/>
              </a:p>
            </p:txBody>
          </p:sp>
          <p:grpSp>
            <p:nvGrpSpPr>
              <p:cNvPr id="35" name="组合 34"/>
              <p:cNvGrpSpPr/>
              <p:nvPr/>
            </p:nvGrpSpPr>
            <p:grpSpPr>
              <a:xfrm>
                <a:off x="3224002" y="10258547"/>
                <a:ext cx="1080120" cy="928695"/>
                <a:chOff x="4991994" y="9268830"/>
                <a:chExt cx="1080120" cy="928695"/>
              </a:xfrm>
            </p:grpSpPr>
            <p:cxnSp>
              <p:nvCxnSpPr>
                <p:cNvPr id="36" name="直接连接符 35"/>
                <p:cNvCxnSpPr/>
                <p:nvPr/>
              </p:nvCxnSpPr>
              <p:spPr>
                <a:xfrm flipH="1">
                  <a:off x="5242973" y="9268830"/>
                  <a:ext cx="0" cy="3600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4991994" y="9523090"/>
                  <a:ext cx="1080120" cy="674435"/>
                </a:xfrm>
                <a:prstGeom prst="rect">
                  <a:avLst/>
                </a:prstGeom>
                <a:noFill/>
              </p:spPr>
              <p:txBody>
                <a:bodyPr wrap="square" rtlCol="0">
                  <a:spAutoFit/>
                </a:bodyPr>
                <a:lstStyle/>
                <a:p>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endParaRPr lang="zh-CN" altLang="en-US" sz="1600" b="1" baseline="-25000">
                    <a:latin typeface="Times New Roman" panose="02020603050405020304" charset="0"/>
                    <a:ea typeface="黑体" panose="02010609060101010101" pitchFamily="49" charset="-122"/>
                    <a:cs typeface="Times New Roman" panose="02020603050405020304" charset="0"/>
                  </a:endParaRPr>
                </a:p>
              </p:txBody>
            </p:sp>
          </p:grpSp>
          <p:grpSp>
            <p:nvGrpSpPr>
              <p:cNvPr id="38" name="组合 37"/>
              <p:cNvGrpSpPr/>
              <p:nvPr/>
            </p:nvGrpSpPr>
            <p:grpSpPr>
              <a:xfrm>
                <a:off x="4362583" y="10258547"/>
                <a:ext cx="1080120" cy="928695"/>
                <a:chOff x="4991994" y="9268830"/>
                <a:chExt cx="1080120" cy="928695"/>
              </a:xfrm>
            </p:grpSpPr>
            <p:cxnSp>
              <p:nvCxnSpPr>
                <p:cNvPr id="39" name="直接连接符 38"/>
                <p:cNvCxnSpPr/>
                <p:nvPr/>
              </p:nvCxnSpPr>
              <p:spPr>
                <a:xfrm flipH="1">
                  <a:off x="5242973" y="9268830"/>
                  <a:ext cx="0" cy="3600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4991994" y="9523090"/>
                  <a:ext cx="1080120" cy="674435"/>
                </a:xfrm>
                <a:prstGeom prst="rect">
                  <a:avLst/>
                </a:prstGeom>
                <a:noFill/>
              </p:spPr>
              <p:txBody>
                <a:bodyPr wrap="square" rtlCol="0">
                  <a:spAutoFit/>
                </a:bodyPr>
                <a:lstStyle/>
                <a:p>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endParaRPr lang="zh-CN" altLang="en-US" sz="1600" b="1" baseline="-25000">
                    <a:latin typeface="Times New Roman" panose="02020603050405020304" charset="0"/>
                    <a:ea typeface="黑体" panose="02010609060101010101" pitchFamily="49" charset="-122"/>
                    <a:cs typeface="Times New Roman" panose="02020603050405020304" charset="0"/>
                  </a:endParaRPr>
                </a:p>
              </p:txBody>
            </p:sp>
          </p:grpSp>
        </p:grpSp>
        <p:cxnSp>
          <p:nvCxnSpPr>
            <p:cNvPr id="43" name="直接箭头连接符 42"/>
            <p:cNvCxnSpPr/>
            <p:nvPr/>
          </p:nvCxnSpPr>
          <p:spPr>
            <a:xfrm flipH="1">
              <a:off x="2716364" y="9469106"/>
              <a:ext cx="0" cy="396000"/>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44" name="直接箭头连接符 43"/>
            <p:cNvCxnSpPr/>
            <p:nvPr/>
          </p:nvCxnSpPr>
          <p:spPr>
            <a:xfrm flipH="1">
              <a:off x="3975186" y="9469106"/>
              <a:ext cx="0" cy="396000"/>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45" name="直接箭头连接符 44"/>
            <p:cNvCxnSpPr/>
            <p:nvPr/>
          </p:nvCxnSpPr>
          <p:spPr>
            <a:xfrm flipH="1">
              <a:off x="4686119" y="9626564"/>
              <a:ext cx="0" cy="936000"/>
            </a:xfrm>
            <a:prstGeom prst="straightConnector1">
              <a:avLst/>
            </a:prstGeom>
            <a:ln w="28575">
              <a:solidFill>
                <a:srgbClr val="FF0000"/>
              </a:solidFill>
              <a:prstDash val="sysDot"/>
              <a:tailEnd type="none" w="lg" len="lg"/>
            </a:ln>
          </p:spPr>
          <p:style>
            <a:lnRef idx="1">
              <a:schemeClr val="accent1"/>
            </a:lnRef>
            <a:fillRef idx="0">
              <a:schemeClr val="accent1"/>
            </a:fillRef>
            <a:effectRef idx="0">
              <a:schemeClr val="accent1"/>
            </a:effectRef>
            <a:fontRef idx="minor">
              <a:schemeClr val="tx1"/>
            </a:fontRef>
          </p:style>
        </p:cxnSp>
      </p:grpSp>
      <p:grpSp>
        <p:nvGrpSpPr>
          <p:cNvPr id="23554" name="组合 23553"/>
          <p:cNvGrpSpPr/>
          <p:nvPr/>
        </p:nvGrpSpPr>
        <p:grpSpPr>
          <a:xfrm>
            <a:off x="5278120" y="4712970"/>
            <a:ext cx="2302510" cy="1064682"/>
            <a:chOff x="9597305" y="9074779"/>
            <a:chExt cx="4408578" cy="2129072"/>
          </a:xfrm>
        </p:grpSpPr>
        <p:grpSp>
          <p:nvGrpSpPr>
            <p:cNvPr id="41" name="组合 40"/>
            <p:cNvGrpSpPr/>
            <p:nvPr/>
          </p:nvGrpSpPr>
          <p:grpSpPr>
            <a:xfrm>
              <a:off x="9597305" y="9074779"/>
              <a:ext cx="4408578" cy="2129072"/>
              <a:chOff x="9605763" y="9322863"/>
              <a:chExt cx="4408578" cy="2129072"/>
            </a:xfrm>
          </p:grpSpPr>
          <p:sp>
            <p:nvSpPr>
              <p:cNvPr id="47" name="矩形 46"/>
              <p:cNvSpPr/>
              <p:nvPr/>
            </p:nvSpPr>
            <p:spPr>
              <a:xfrm>
                <a:off x="9605763" y="9931956"/>
                <a:ext cx="4408578" cy="797451"/>
              </a:xfrm>
              <a:prstGeom prst="rect">
                <a:avLst/>
              </a:prstGeom>
            </p:spPr>
            <p:txBody>
              <a:bodyPr wrap="square">
                <a:spAutoFit/>
              </a:bodyPr>
              <a:lstStyle/>
              <a:p>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2</a:t>
                </a:r>
                <a:r>
                  <a:rPr lang="en-US" altLang="zh-CN" sz="20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endParaRPr lang="zh-CN" altLang="en-US" sz="1600"/>
              </a:p>
            </p:txBody>
          </p:sp>
          <p:grpSp>
            <p:nvGrpSpPr>
              <p:cNvPr id="48" name="组合 47"/>
              <p:cNvGrpSpPr/>
              <p:nvPr/>
            </p:nvGrpSpPr>
            <p:grpSpPr>
              <a:xfrm>
                <a:off x="10844272" y="10523397"/>
                <a:ext cx="1080120" cy="928538"/>
                <a:chOff x="4991994" y="9268830"/>
                <a:chExt cx="1080120" cy="928538"/>
              </a:xfrm>
            </p:grpSpPr>
            <p:cxnSp>
              <p:nvCxnSpPr>
                <p:cNvPr id="52" name="直接连接符 51"/>
                <p:cNvCxnSpPr/>
                <p:nvPr/>
              </p:nvCxnSpPr>
              <p:spPr>
                <a:xfrm flipH="1">
                  <a:off x="5242973" y="9268830"/>
                  <a:ext cx="0" cy="3600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文本框 52"/>
                <p:cNvSpPr txBox="1"/>
                <p:nvPr/>
              </p:nvSpPr>
              <p:spPr>
                <a:xfrm>
                  <a:off x="4991994" y="9523090"/>
                  <a:ext cx="1080120" cy="674278"/>
                </a:xfrm>
                <a:prstGeom prst="rect">
                  <a:avLst/>
                </a:prstGeom>
                <a:noFill/>
              </p:spPr>
              <p:txBody>
                <a:bodyPr wrap="square" rtlCol="0">
                  <a:spAutoFit/>
                </a:bodyPr>
                <a:lstStyle/>
                <a:p>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endParaRPr lang="zh-CN" altLang="en-US" sz="1600" b="1" baseline="-25000">
                    <a:latin typeface="Times New Roman" panose="02020603050405020304" charset="0"/>
                    <a:ea typeface="黑体" panose="02010609060101010101" pitchFamily="49" charset="-122"/>
                    <a:cs typeface="Times New Roman" panose="02020603050405020304" charset="0"/>
                  </a:endParaRPr>
                </a:p>
              </p:txBody>
            </p:sp>
          </p:grpSp>
          <p:grpSp>
            <p:nvGrpSpPr>
              <p:cNvPr id="49" name="组合 48"/>
              <p:cNvGrpSpPr/>
              <p:nvPr/>
            </p:nvGrpSpPr>
            <p:grpSpPr>
              <a:xfrm>
                <a:off x="10844272" y="9322863"/>
                <a:ext cx="1080120" cy="838239"/>
                <a:chOff x="4991994" y="8790591"/>
                <a:chExt cx="1080120" cy="838239"/>
              </a:xfrm>
            </p:grpSpPr>
            <p:cxnSp>
              <p:nvCxnSpPr>
                <p:cNvPr id="50" name="直接连接符 49"/>
                <p:cNvCxnSpPr/>
                <p:nvPr/>
              </p:nvCxnSpPr>
              <p:spPr>
                <a:xfrm flipH="1">
                  <a:off x="5242973" y="9268830"/>
                  <a:ext cx="0" cy="3600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文本框 50"/>
                <p:cNvSpPr txBox="1"/>
                <p:nvPr/>
              </p:nvSpPr>
              <p:spPr>
                <a:xfrm>
                  <a:off x="4991994" y="8790591"/>
                  <a:ext cx="1080120" cy="674278"/>
                </a:xfrm>
                <a:prstGeom prst="rect">
                  <a:avLst/>
                </a:prstGeom>
                <a:noFill/>
              </p:spPr>
              <p:txBody>
                <a:bodyPr wrap="square" rtlCol="0">
                  <a:spAutoFit/>
                </a:bodyPr>
                <a:lstStyle/>
                <a:p>
                  <a:r>
                    <a:rPr lang="en-US" altLang="zh-CN" sz="1600" b="1">
                      <a:latin typeface="Times New Roman" panose="02020603050405020304" charset="0"/>
                      <a:ea typeface="黑体" panose="02010609060101010101" pitchFamily="49" charset="-122"/>
                      <a:cs typeface="Times New Roman" panose="02020603050405020304" charset="0"/>
                    </a:rPr>
                    <a:t>CH</a:t>
                  </a:r>
                  <a:r>
                    <a:rPr lang="en-US" altLang="zh-CN" sz="1600" b="1" baseline="-25000">
                      <a:latin typeface="Times New Roman" panose="02020603050405020304" charset="0"/>
                      <a:ea typeface="黑体" panose="02010609060101010101" pitchFamily="49" charset="-122"/>
                      <a:cs typeface="Times New Roman" panose="02020603050405020304" charset="0"/>
                    </a:rPr>
                    <a:t>3</a:t>
                  </a:r>
                  <a:endParaRPr lang="zh-CN" altLang="en-US" sz="1600" b="1" baseline="-25000">
                    <a:latin typeface="Times New Roman" panose="02020603050405020304" charset="0"/>
                    <a:ea typeface="黑体" panose="02010609060101010101" pitchFamily="49" charset="-122"/>
                    <a:cs typeface="Times New Roman" panose="02020603050405020304" charset="0"/>
                  </a:endParaRPr>
                </a:p>
              </p:txBody>
            </p:sp>
          </p:grpSp>
        </p:grpSp>
        <p:cxnSp>
          <p:nvCxnSpPr>
            <p:cNvPr id="59" name="直接箭头连接符 58"/>
            <p:cNvCxnSpPr/>
            <p:nvPr/>
          </p:nvCxnSpPr>
          <p:spPr>
            <a:xfrm flipH="1">
              <a:off x="9851216" y="9517018"/>
              <a:ext cx="0" cy="396000"/>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60" name="直接箭头连接符 59"/>
            <p:cNvCxnSpPr/>
            <p:nvPr/>
          </p:nvCxnSpPr>
          <p:spPr>
            <a:xfrm flipH="1">
              <a:off x="11907607" y="9517018"/>
              <a:ext cx="0" cy="396000"/>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61" name="直接箭头连接符 60"/>
            <p:cNvCxnSpPr/>
            <p:nvPr/>
          </p:nvCxnSpPr>
          <p:spPr>
            <a:xfrm flipH="1">
              <a:off x="13150404" y="9517018"/>
              <a:ext cx="0" cy="396000"/>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grpSp>
      <p:sp>
        <p:nvSpPr>
          <p:cNvPr id="62" name="文本框 61"/>
          <p:cNvSpPr txBox="1"/>
          <p:nvPr/>
        </p:nvSpPr>
        <p:spPr>
          <a:xfrm>
            <a:off x="9875876" y="1114432"/>
            <a:ext cx="360007" cy="583565"/>
          </a:xfrm>
          <a:prstGeom prst="rect">
            <a:avLst/>
          </a:prstGeom>
          <a:noFill/>
        </p:spPr>
        <p:txBody>
          <a:bodyPr wrap="square" rtlCol="0">
            <a:spAutoFit/>
          </a:bodyPr>
          <a:lstStyle/>
          <a:p>
            <a:pPr algn="ctr"/>
            <a:r>
              <a:rPr lang="en-US" altLang="zh-CN" sz="3200" b="1">
                <a:solidFill>
                  <a:srgbClr val="FF0000"/>
                </a:solidFill>
                <a:latin typeface="Times New Roman" panose="02020603050405020304" charset="0"/>
                <a:ea typeface="黑体" panose="02010609060101010101" pitchFamily="49" charset="-122"/>
                <a:cs typeface="Times New Roman" panose="02020603050405020304" charset="0"/>
              </a:rPr>
              <a:t>D</a:t>
            </a:r>
            <a:endParaRPr lang="en-US" altLang="zh-CN" sz="3200" b="1" baseline="-25000">
              <a:solidFill>
                <a:srgbClr val="FF0000"/>
              </a:solidFill>
              <a:latin typeface="Times New Roman" panose="02020603050405020304" charset="0"/>
              <a:ea typeface="黑体" panose="02010609060101010101" pitchFamily="49" charset="-122"/>
              <a:cs typeface="Times New Roman" panose="02020603050405020304" charset="0"/>
            </a:endParaRPr>
          </a:p>
        </p:txBody>
      </p:sp>
      <p:grpSp>
        <p:nvGrpSpPr>
          <p:cNvPr id="7" name="组合 6"/>
          <p:cNvGrpSpPr/>
          <p:nvPr/>
        </p:nvGrpSpPr>
        <p:grpSpPr>
          <a:xfrm>
            <a:off x="29210" y="66675"/>
            <a:ext cx="3098800" cy="1107440"/>
            <a:chOff x="46" y="105"/>
            <a:chExt cx="4880" cy="1744"/>
          </a:xfrm>
        </p:grpSpPr>
        <p:sp>
          <p:nvSpPr>
            <p:cNvPr id="100" name="文本框 99"/>
            <p:cNvSpPr txBox="1"/>
            <p:nvPr/>
          </p:nvSpPr>
          <p:spPr>
            <a:xfrm>
              <a:off x="2000" y="359"/>
              <a:ext cx="2927" cy="919"/>
            </a:xfrm>
            <a:prstGeom prst="rect">
              <a:avLst/>
            </a:prstGeom>
            <a:noFill/>
            <a:ln w="25400">
              <a:solidFill>
                <a:srgbClr val="00B0F0"/>
              </a:solidFill>
            </a:ln>
          </p:spPr>
          <p:txBody>
            <a:bodyPr wrap="square">
              <a:spAutoFit/>
            </a:bodyPr>
            <a:lstStyle/>
            <a:p>
              <a:pPr marL="0" indent="0" algn="l"/>
              <a:r>
                <a:rPr lang="zh-CN" altLang="en-US" sz="3200" b="1">
                  <a:solidFill>
                    <a:srgbClr val="00B0F0"/>
                  </a:solidFill>
                  <a:latin typeface="宋体" panose="02010600030101010101" pitchFamily="2" charset="-122"/>
                  <a:cs typeface="宋体" panose="02010600030101010101" pitchFamily="2" charset="-122"/>
                </a:rPr>
                <a:t>课堂检测</a:t>
              </a:r>
              <a:endParaRPr lang="zh-CN" altLang="en-US" sz="3200" b="1">
                <a:solidFill>
                  <a:srgbClr val="00B0F0"/>
                </a:solidFill>
                <a:latin typeface="宋体" panose="02010600030101010101" pitchFamily="2" charset="-122"/>
                <a:cs typeface="宋体" panose="02010600030101010101" pitchFamily="2" charset="-122"/>
              </a:endParaRPr>
            </a:p>
          </p:txBody>
        </p:sp>
        <p:pic>
          <p:nvPicPr>
            <p:cNvPr id="20" name="图片 19" descr="e72671a11b7780f753b6e22e3d8d1ca8"/>
            <p:cNvPicPr>
              <a:picLocks noChangeAspect="1"/>
            </p:cNvPicPr>
            <p:nvPr/>
          </p:nvPicPr>
          <p:blipFill>
            <a:blip r:embed="rId1"/>
            <a:stretch>
              <a:fillRect/>
            </a:stretch>
          </p:blipFill>
          <p:spPr>
            <a:xfrm>
              <a:off x="46" y="105"/>
              <a:ext cx="1744" cy="1744"/>
            </a:xfrm>
            <a:prstGeom prst="rect">
              <a:avLst/>
            </a:prstGeom>
          </p:spPr>
        </p:pic>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55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55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76225" y="930275"/>
            <a:ext cx="5959475" cy="521970"/>
            <a:chOff x="616" y="579"/>
            <a:chExt cx="9385" cy="822"/>
          </a:xfrm>
        </p:grpSpPr>
        <p:sp>
          <p:nvSpPr>
            <p:cNvPr id="9" name="文本框 8"/>
            <p:cNvSpPr txBox="1"/>
            <p:nvPr/>
          </p:nvSpPr>
          <p:spPr>
            <a:xfrm>
              <a:off x="1453" y="579"/>
              <a:ext cx="8548" cy="822"/>
            </a:xfrm>
            <a:prstGeom prst="rect">
              <a:avLst/>
            </a:prstGeom>
            <a:noFill/>
          </p:spPr>
          <p:txBody>
            <a:bodyPr wrap="none" rtlCol="0">
              <a:spAutoFit/>
            </a:bodyPr>
            <a:lstStyle/>
            <a:p>
              <a:pPr algn="l"/>
              <a:r>
                <a:rPr lang="en-US" altLang="zh-CN" sz="2800" b="1" kern="100">
                  <a:solidFill>
                    <a:schemeClr val="tx1"/>
                  </a:solidFill>
                  <a:latin typeface="Times New Roman" panose="02020603050405020304" charset="0"/>
                  <a:ea typeface="宋体-简" panose="02010800040101010101" charset="-122"/>
                  <a:cs typeface="Times New Roman" panose="02020603050405020304" charset="0"/>
                  <a:sym typeface="+mn-ea"/>
                </a:rPr>
                <a:t>6.</a:t>
              </a:r>
              <a:r>
                <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rPr>
                <a:t>芳香族化合物同分异构体的书写</a:t>
              </a:r>
              <a:endPar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endParaRPr>
            </a:p>
          </p:txBody>
        </p:sp>
        <p:sp>
          <p:nvSpPr>
            <p:cNvPr id="131" name="AutoShape 117"/>
            <p:cNvSpPr/>
            <p:nvPr/>
          </p:nvSpPr>
          <p:spPr bwMode="auto">
            <a:xfrm>
              <a:off x="616" y="723"/>
              <a:ext cx="837" cy="631"/>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rPr>
                <a:t>	</a:t>
              </a:r>
              <a:endPar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endParaRPr>
            </a:p>
          </p:txBody>
        </p:sp>
      </p:grpSp>
      <p:sp>
        <p:nvSpPr>
          <p:cNvPr id="2" name="文本框 1"/>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sp>
        <p:nvSpPr>
          <p:cNvPr id="3" name="TextBox 14"/>
          <p:cNvSpPr txBox="1"/>
          <p:nvPr/>
        </p:nvSpPr>
        <p:spPr>
          <a:xfrm>
            <a:off x="656908" y="1838325"/>
            <a:ext cx="8678862" cy="521970"/>
          </a:xfrm>
          <a:prstGeom prst="rect">
            <a:avLst/>
          </a:prstGeom>
          <a:noFill/>
          <a:ln w="9525">
            <a:noFill/>
          </a:ln>
        </p:spPr>
        <p:txBody>
          <a:bodyPr anchor="t">
            <a:spAutoFit/>
          </a:bodyPr>
          <a:lstStyle/>
          <a:p>
            <a:r>
              <a:rPr lang="en-US" altLang="zh-CN" sz="2800" b="1">
                <a:latin typeface="Times New Roman" panose="02020603050405020304" charset="0"/>
                <a:ea typeface="宋体-简" panose="02010800040101010101" charset="-122"/>
                <a:cs typeface="Times New Roman" panose="02020603050405020304" charset="0"/>
              </a:rPr>
              <a:t>(1)</a:t>
            </a:r>
            <a:r>
              <a:rPr lang="zh-CN" altLang="en-US" sz="2800" b="1">
                <a:latin typeface="Times New Roman" panose="02020603050405020304" charset="0"/>
                <a:ea typeface="宋体-简" panose="02010800040101010101" charset="-122"/>
                <a:cs typeface="Times New Roman" panose="02020603050405020304" charset="0"/>
              </a:rPr>
              <a:t>若苯环连</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一个取代基</a:t>
            </a:r>
            <a:r>
              <a:rPr lang="zh-CN" altLang="en-US" sz="2800">
                <a:latin typeface="Times New Roman" panose="02020603050405020304" charset="0"/>
                <a:ea typeface="宋体-简" panose="02010800040101010101" charset="-122"/>
                <a:cs typeface="Times New Roman" panose="02020603050405020304" charset="0"/>
                <a:sym typeface="+mn-ea"/>
              </a:rPr>
              <a:t>：-</a:t>
            </a:r>
            <a:r>
              <a:rPr lang="en-US" altLang="zh-CN" sz="2800">
                <a:latin typeface="Times New Roman" panose="02020603050405020304" charset="0"/>
                <a:ea typeface="宋体-简" panose="02010800040101010101" charset="-122"/>
                <a:cs typeface="Times New Roman" panose="02020603050405020304" charset="0"/>
                <a:sym typeface="+mn-ea"/>
              </a:rPr>
              <a:t>X</a:t>
            </a:r>
            <a:endParaRPr lang="zh-CN" altLang="en-US" sz="2800" b="1">
              <a:latin typeface="Times New Roman" panose="02020603050405020304" charset="0"/>
              <a:ea typeface="宋体-简" panose="02010800040101010101" charset="-122"/>
              <a:cs typeface="Times New Roman" panose="02020603050405020304" charset="0"/>
            </a:endParaRPr>
          </a:p>
        </p:txBody>
      </p:sp>
      <p:grpSp>
        <p:nvGrpSpPr>
          <p:cNvPr id="4" name="组合 3"/>
          <p:cNvGrpSpPr/>
          <p:nvPr/>
        </p:nvGrpSpPr>
        <p:grpSpPr>
          <a:xfrm>
            <a:off x="2125345" y="2614613"/>
            <a:ext cx="868363" cy="1373187"/>
            <a:chOff x="8010" y="7343"/>
            <a:chExt cx="1369" cy="2164"/>
          </a:xfrm>
        </p:grpSpPr>
        <p:grpSp>
          <p:nvGrpSpPr>
            <p:cNvPr id="24580" name="组合 40"/>
            <p:cNvGrpSpPr/>
            <p:nvPr/>
          </p:nvGrpSpPr>
          <p:grpSpPr>
            <a:xfrm>
              <a:off x="8010" y="7343"/>
              <a:ext cx="1254" cy="1074"/>
              <a:chOff x="11551" y="4323"/>
              <a:chExt cx="1254" cy="1074"/>
            </a:xfrm>
          </p:grpSpPr>
          <p:cxnSp>
            <p:nvCxnSpPr>
              <p:cNvPr id="13" name="直接连接符 12"/>
              <p:cNvCxnSpPr/>
              <p:nvPr/>
            </p:nvCxnSpPr>
            <p:spPr>
              <a:xfrm flipH="1">
                <a:off x="12279" y="4808"/>
                <a:ext cx="10" cy="588"/>
              </a:xfrm>
              <a:prstGeom prst="line">
                <a:avLst/>
              </a:prstGeom>
            </p:spPr>
            <p:style>
              <a:lnRef idx="1">
                <a:schemeClr val="dk1"/>
              </a:lnRef>
              <a:fillRef idx="0">
                <a:schemeClr val="dk1"/>
              </a:fillRef>
              <a:effectRef idx="0">
                <a:schemeClr val="dk1"/>
              </a:effectRef>
              <a:fontRef idx="minor">
                <a:schemeClr val="tx1"/>
              </a:fontRef>
            </p:style>
          </p:cxnSp>
          <p:sp>
            <p:nvSpPr>
              <p:cNvPr id="24582" name="文本框 8"/>
              <p:cNvSpPr txBox="1"/>
              <p:nvPr/>
            </p:nvSpPr>
            <p:spPr>
              <a:xfrm>
                <a:off x="11551" y="4323"/>
                <a:ext cx="1254" cy="888"/>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宋体" panose="02010600030101010101" pitchFamily="2" charset="-122"/>
                    <a:cs typeface="Times New Roman" panose="02020603050405020304" charset="0"/>
                  </a:rPr>
                  <a:t>      X</a:t>
                </a:r>
                <a:endParaRPr lang="zh-CN" altLang="en-US" sz="2100">
                  <a:latin typeface="Times New Roman" panose="02020603050405020304" charset="0"/>
                  <a:ea typeface="微软雅黑" panose="020B0503020204020204" charset="-122"/>
                </a:endParaRPr>
              </a:p>
            </p:txBody>
          </p:sp>
        </p:grpSp>
        <p:grpSp>
          <p:nvGrpSpPr>
            <p:cNvPr id="24583" name="组合 43"/>
            <p:cNvGrpSpPr/>
            <p:nvPr/>
          </p:nvGrpSpPr>
          <p:grpSpPr>
            <a:xfrm>
              <a:off x="8267" y="8393"/>
              <a:ext cx="1112" cy="1114"/>
              <a:chOff x="8494" y="1583"/>
              <a:chExt cx="675" cy="718"/>
            </a:xfrm>
          </p:grpSpPr>
          <p:grpSp>
            <p:nvGrpSpPr>
              <p:cNvPr id="24584" name="Group 3"/>
              <p:cNvGrpSpPr/>
              <p:nvPr/>
            </p:nvGrpSpPr>
            <p:grpSpPr>
              <a:xfrm rot="5400000">
                <a:off x="8444" y="1645"/>
                <a:ext cx="703" cy="606"/>
                <a:chOff x="3684" y="824"/>
                <a:chExt cx="703" cy="606"/>
              </a:xfrm>
            </p:grpSpPr>
            <p:sp>
              <p:nvSpPr>
                <p:cNvPr id="24585"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Times New Roman" panose="02020603050405020304" charset="0"/>
                    <a:ea typeface="Times New Roman" panose="02020603050405020304" charset="0"/>
                  </a:endParaRPr>
                </a:p>
              </p:txBody>
            </p:sp>
            <p:cxnSp>
              <p:nvCxnSpPr>
                <p:cNvPr id="24586"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4587"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4588"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4589"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Times New Roman" panose="02020603050405020304" charset="0"/>
                  <a:ea typeface="Times New Roman" panose="02020603050405020304" charset="0"/>
                </a:endParaRPr>
              </a:p>
            </p:txBody>
          </p:sp>
        </p:grpSp>
      </p:grpSp>
      <p:sp>
        <p:nvSpPr>
          <p:cNvPr id="23" name="TextBox 14"/>
          <p:cNvSpPr txBox="1"/>
          <p:nvPr/>
        </p:nvSpPr>
        <p:spPr>
          <a:xfrm>
            <a:off x="4118610" y="3248660"/>
            <a:ext cx="1020445" cy="521970"/>
          </a:xfrm>
          <a:prstGeom prst="rect">
            <a:avLst/>
          </a:prstGeom>
          <a:solidFill>
            <a:schemeClr val="bg1"/>
          </a:solidFill>
          <a:ln w="9525" cap="flat" cmpd="sng">
            <a:solidFill>
              <a:srgbClr val="FF0000"/>
            </a:solidFill>
            <a:prstDash val="solid"/>
            <a:miter/>
            <a:headEnd type="none" w="med" len="med"/>
            <a:tailEnd type="none" w="med" len="med"/>
          </a:ln>
        </p:spPr>
        <p:txBody>
          <a:bodyPr wrap="square" anchor="t">
            <a:spAutoFit/>
          </a:bodyPr>
          <a:lstStyle/>
          <a:p>
            <a:r>
              <a:rPr lang="zh-CN" altLang="en-US" sz="2800" b="1">
                <a:solidFill>
                  <a:srgbClr val="FF0000"/>
                </a:solidFill>
                <a:latin typeface="Times New Roman" panose="02020603050405020304" charset="0"/>
                <a:ea typeface="宋体-简" panose="02010800040101010101" charset="-122"/>
              </a:rPr>
              <a:t>一种</a:t>
            </a:r>
            <a:endParaRPr lang="zh-CN" altLang="en-US" sz="2800" b="1">
              <a:solidFill>
                <a:srgbClr val="FF0000"/>
              </a:solidFill>
              <a:latin typeface="Times New Roman" panose="02020603050405020304" charset="0"/>
              <a:ea typeface="宋体-简"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wipe(left)">
                                      <p:cBhvr>
                                        <p:cTn id="22" dur="500"/>
                                        <p:tgtEl>
                                          <p:spTgt spid="23"/>
                                        </p:tgtEl>
                                      </p:cBhvr>
                                    </p:animEffect>
                                  </p:childTnLst>
                                </p:cTn>
                              </p:par>
                              <p:par>
                                <p:cTn id="23" presetID="21" presetClass="emph" presetSubtype="0" repeatCount="indefinite" fill="hold" grpId="1" nodeType="withEffect">
                                  <p:stCondLst>
                                    <p:cond delay="0"/>
                                  </p:stCondLst>
                                  <p:childTnLst>
                                    <p:animClr clrSpc="hsl" dir="cw">
                                      <p:cBhvr override="childStyle">
                                        <p:cTn id="24" dur="1000" fill="hold"/>
                                        <p:tgtEl>
                                          <p:spTgt spid="23"/>
                                        </p:tgtEl>
                                        <p:attrNameLst>
                                          <p:attrName>style.color</p:attrName>
                                        </p:attrNameLst>
                                      </p:cBhvr>
                                      <p:by>
                                        <p:hsl h="7199925" s="0" l="0"/>
                                      </p:by>
                                    </p:animClr>
                                    <p:animClr clrSpc="hsl" dir="cw">
                                      <p:cBhvr>
                                        <p:cTn id="25" dur="1000" fill="hold"/>
                                        <p:tgtEl>
                                          <p:spTgt spid="23"/>
                                        </p:tgtEl>
                                        <p:attrNameLst>
                                          <p:attrName>fillcolor</p:attrName>
                                        </p:attrNameLst>
                                      </p:cBhvr>
                                      <p:by>
                                        <p:hsl h="7199925" s="0" l="0"/>
                                      </p:by>
                                    </p:animClr>
                                    <p:animClr clrSpc="hsl" dir="cw">
                                      <p:cBhvr>
                                        <p:cTn id="26" dur="1000" fill="hold"/>
                                        <p:tgtEl>
                                          <p:spTgt spid="23"/>
                                        </p:tgtEl>
                                        <p:attrNameLst>
                                          <p:attrName>stroke.color</p:attrName>
                                        </p:attrNameLst>
                                      </p:cBhvr>
                                      <p:by>
                                        <p:hsl h="7199925" s="0" l="0"/>
                                      </p:by>
                                    </p:animClr>
                                    <p:set>
                                      <p:cBhvr>
                                        <p:cTn id="27" dur="1000" fill="hold"/>
                                        <p:tgtEl>
                                          <p:spTgt spid="2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3" grpId="0"/>
      <p:bldP spid="23"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76225" y="930275"/>
            <a:ext cx="5959475" cy="521970"/>
            <a:chOff x="616" y="579"/>
            <a:chExt cx="9385" cy="822"/>
          </a:xfrm>
        </p:grpSpPr>
        <p:sp>
          <p:nvSpPr>
            <p:cNvPr id="9" name="文本框 8"/>
            <p:cNvSpPr txBox="1"/>
            <p:nvPr/>
          </p:nvSpPr>
          <p:spPr>
            <a:xfrm>
              <a:off x="1453" y="579"/>
              <a:ext cx="8548" cy="822"/>
            </a:xfrm>
            <a:prstGeom prst="rect">
              <a:avLst/>
            </a:prstGeom>
            <a:noFill/>
          </p:spPr>
          <p:txBody>
            <a:bodyPr wrap="none" rtlCol="0">
              <a:spAutoFit/>
            </a:bodyPr>
            <a:lstStyle/>
            <a:p>
              <a:pPr algn="l"/>
              <a:r>
                <a:rPr lang="en-US" altLang="zh-CN" sz="2800" b="1" kern="100">
                  <a:solidFill>
                    <a:schemeClr val="tx1"/>
                  </a:solidFill>
                  <a:latin typeface="Times New Roman" panose="02020603050405020304" charset="0"/>
                  <a:ea typeface="宋体-简" panose="02010800040101010101" charset="-122"/>
                  <a:cs typeface="Times New Roman" panose="02020603050405020304" charset="0"/>
                  <a:sym typeface="+mn-ea"/>
                </a:rPr>
                <a:t>6.</a:t>
              </a:r>
              <a:r>
                <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rPr>
                <a:t>芳香族化合物同分异构体的书写</a:t>
              </a:r>
              <a:endPar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endParaRPr>
            </a:p>
          </p:txBody>
        </p:sp>
        <p:sp>
          <p:nvSpPr>
            <p:cNvPr id="131" name="AutoShape 117"/>
            <p:cNvSpPr/>
            <p:nvPr/>
          </p:nvSpPr>
          <p:spPr bwMode="auto">
            <a:xfrm>
              <a:off x="616" y="723"/>
              <a:ext cx="837" cy="631"/>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rPr>
                <a:t>	</a:t>
              </a:r>
              <a:endPar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endParaRPr>
            </a:p>
          </p:txBody>
        </p:sp>
      </p:grpSp>
      <p:sp>
        <p:nvSpPr>
          <p:cNvPr id="2" name="文本框 1"/>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sp>
        <p:nvSpPr>
          <p:cNvPr id="109" name="TextBox 14"/>
          <p:cNvSpPr txBox="1"/>
          <p:nvPr/>
        </p:nvSpPr>
        <p:spPr>
          <a:xfrm>
            <a:off x="1056005" y="2290445"/>
            <a:ext cx="5974715" cy="521970"/>
          </a:xfrm>
          <a:prstGeom prst="rect">
            <a:avLst/>
          </a:prstGeom>
          <a:noFill/>
          <a:ln w="9525">
            <a:noFill/>
          </a:ln>
        </p:spPr>
        <p:txBody>
          <a:bodyPr wrap="square" anchor="t">
            <a:spAutoFit/>
          </a:bodyPr>
          <a:lstStyle/>
          <a:p>
            <a:r>
              <a:rPr lang="zh-CN" altLang="en-US" sz="2800" b="1">
                <a:latin typeface="Calibri" panose="020F0502020204030204"/>
                <a:ea typeface="Calibri" panose="020F0502020204030204" charset="0"/>
                <a:cs typeface="Times New Roman" panose="02020603050405020304" charset="0"/>
              </a:rPr>
              <a:t>①</a:t>
            </a:r>
            <a:r>
              <a:rPr lang="zh-CN" altLang="en-US" sz="2800" b="1">
                <a:latin typeface="Times New Roman" panose="02020603050405020304" charset="0"/>
                <a:ea typeface="宋体-简" panose="02010800040101010101" charset="-122"/>
                <a:cs typeface="Times New Roman" panose="02020603050405020304" charset="0"/>
              </a:rPr>
              <a:t>若苯环连</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两个相同</a:t>
            </a:r>
            <a:r>
              <a:rPr lang="zh-CN" altLang="en-US" sz="2800" b="1">
                <a:latin typeface="Times New Roman" panose="02020603050405020304" charset="0"/>
                <a:ea typeface="宋体-简" panose="02010800040101010101" charset="-122"/>
                <a:cs typeface="Times New Roman" panose="02020603050405020304" charset="0"/>
              </a:rPr>
              <a:t>取代基</a:t>
            </a:r>
            <a:r>
              <a:rPr lang="zh-CN" altLang="en-US" sz="2800">
                <a:latin typeface="Times New Roman" panose="02020603050405020304" charset="0"/>
                <a:ea typeface="宋体-简" panose="02010800040101010101" charset="-122"/>
                <a:cs typeface="Times New Roman" panose="02020603050405020304" charset="0"/>
                <a:sym typeface="+mn-ea"/>
              </a:rPr>
              <a:t>：-</a:t>
            </a:r>
            <a:r>
              <a:rPr lang="en-US" altLang="zh-CN" sz="2800">
                <a:latin typeface="Times New Roman" panose="02020603050405020304" charset="0"/>
                <a:ea typeface="宋体-简" panose="02010800040101010101" charset="-122"/>
                <a:cs typeface="Times New Roman" panose="02020603050405020304" charset="0"/>
                <a:sym typeface="+mn-ea"/>
              </a:rPr>
              <a:t>X</a:t>
            </a:r>
            <a:r>
              <a:rPr lang="zh-CN" altLang="en-US" sz="2800">
                <a:latin typeface="Times New Roman" panose="02020603050405020304" charset="0"/>
                <a:ea typeface="宋体-简" panose="02010800040101010101" charset="-122"/>
                <a:cs typeface="Times New Roman" panose="02020603050405020304" charset="0"/>
                <a:sym typeface="+mn-ea"/>
              </a:rPr>
              <a:t>、-</a:t>
            </a:r>
            <a:r>
              <a:rPr lang="en-US" altLang="zh-CN" sz="2800">
                <a:latin typeface="Times New Roman" panose="02020603050405020304" charset="0"/>
                <a:ea typeface="宋体-简" panose="02010800040101010101" charset="-122"/>
                <a:cs typeface="Times New Roman" panose="02020603050405020304" charset="0"/>
                <a:sym typeface="+mn-ea"/>
              </a:rPr>
              <a:t>X</a:t>
            </a:r>
            <a:endParaRPr lang="zh-CN" altLang="en-US" sz="2800" b="1">
              <a:latin typeface="Times New Roman" panose="02020603050405020304" charset="0"/>
              <a:ea typeface="宋体-简" panose="02010800040101010101" charset="-122"/>
              <a:cs typeface="Times New Roman" panose="02020603050405020304" charset="0"/>
              <a:sym typeface="+mn-ea"/>
            </a:endParaRPr>
          </a:p>
        </p:txBody>
      </p:sp>
      <p:sp>
        <p:nvSpPr>
          <p:cNvPr id="201" name="TextBox 14"/>
          <p:cNvSpPr txBox="1"/>
          <p:nvPr/>
        </p:nvSpPr>
        <p:spPr>
          <a:xfrm>
            <a:off x="1056005" y="4346575"/>
            <a:ext cx="6440805" cy="521970"/>
          </a:xfrm>
          <a:prstGeom prst="rect">
            <a:avLst/>
          </a:prstGeom>
          <a:noFill/>
          <a:ln w="9525">
            <a:noFill/>
          </a:ln>
        </p:spPr>
        <p:txBody>
          <a:bodyPr wrap="square" anchor="t">
            <a:spAutoFit/>
          </a:bodyPr>
          <a:lstStyle/>
          <a:p>
            <a:r>
              <a:rPr lang="zh-CN" altLang="en-US" sz="2800" b="1">
                <a:latin typeface="Calibri" panose="020F0502020204030204"/>
                <a:ea typeface="Calibri" panose="020F0502020204030204" charset="0"/>
                <a:cs typeface="Times New Roman" panose="02020603050405020304" charset="0"/>
              </a:rPr>
              <a:t>②</a:t>
            </a:r>
            <a:r>
              <a:rPr lang="zh-CN" altLang="en-US" sz="2800" b="1">
                <a:latin typeface="Times New Roman" panose="02020603050405020304" charset="0"/>
                <a:ea typeface="宋体-简" panose="02010800040101010101" charset="-122"/>
                <a:cs typeface="Times New Roman" panose="02020603050405020304" charset="0"/>
              </a:rPr>
              <a:t>若苯环连</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两个不同</a:t>
            </a:r>
            <a:r>
              <a:rPr lang="zh-CN" altLang="en-US" sz="2800" b="1">
                <a:latin typeface="Times New Roman" panose="02020603050405020304" charset="0"/>
                <a:ea typeface="宋体-简" panose="02010800040101010101" charset="-122"/>
                <a:cs typeface="Times New Roman" panose="02020603050405020304" charset="0"/>
              </a:rPr>
              <a:t>取代基</a:t>
            </a:r>
            <a:r>
              <a:rPr lang="zh-CN" altLang="en-US" sz="2800">
                <a:latin typeface="Times New Roman" panose="02020603050405020304" charset="0"/>
                <a:ea typeface="宋体-简" panose="02010800040101010101" charset="-122"/>
                <a:cs typeface="Times New Roman" panose="02020603050405020304" charset="0"/>
                <a:sym typeface="+mn-ea"/>
              </a:rPr>
              <a:t>：-</a:t>
            </a:r>
            <a:r>
              <a:rPr lang="en-US" altLang="zh-CN" sz="2800">
                <a:latin typeface="Times New Roman" panose="02020603050405020304" charset="0"/>
                <a:ea typeface="宋体-简" panose="02010800040101010101" charset="-122"/>
                <a:cs typeface="Times New Roman" panose="02020603050405020304" charset="0"/>
                <a:sym typeface="+mn-ea"/>
              </a:rPr>
              <a:t>X</a:t>
            </a:r>
            <a:r>
              <a:rPr lang="zh-CN" altLang="en-US" sz="2800">
                <a:latin typeface="Times New Roman" panose="02020603050405020304" charset="0"/>
                <a:ea typeface="宋体-简" panose="02010800040101010101" charset="-122"/>
                <a:cs typeface="Times New Roman" panose="02020603050405020304" charset="0"/>
                <a:sym typeface="+mn-ea"/>
              </a:rPr>
              <a:t>、-</a:t>
            </a:r>
            <a:r>
              <a:rPr lang="en-US" altLang="zh-CN" sz="2800">
                <a:latin typeface="Times New Roman" panose="02020603050405020304" charset="0"/>
                <a:ea typeface="宋体-简" panose="02010800040101010101" charset="-122"/>
                <a:cs typeface="Times New Roman" panose="02020603050405020304" charset="0"/>
                <a:sym typeface="+mn-ea"/>
              </a:rPr>
              <a:t>Y</a:t>
            </a:r>
            <a:endParaRPr lang="en-US" altLang="zh-CN" sz="2800" b="1">
              <a:latin typeface="Times New Roman" panose="02020603050405020304" charset="0"/>
              <a:ea typeface="宋体-简" panose="02010800040101010101" charset="-122"/>
              <a:cs typeface="Times New Roman" panose="02020603050405020304" charset="0"/>
              <a:sym typeface="+mn-ea"/>
            </a:endParaRPr>
          </a:p>
        </p:txBody>
      </p:sp>
      <p:sp>
        <p:nvSpPr>
          <p:cNvPr id="202" name="TextBox 14"/>
          <p:cNvSpPr txBox="1"/>
          <p:nvPr/>
        </p:nvSpPr>
        <p:spPr>
          <a:xfrm>
            <a:off x="553085" y="1619250"/>
            <a:ext cx="4083685" cy="521970"/>
          </a:xfrm>
          <a:prstGeom prst="rect">
            <a:avLst/>
          </a:prstGeom>
          <a:noFill/>
          <a:ln w="9525">
            <a:noFill/>
          </a:ln>
        </p:spPr>
        <p:txBody>
          <a:bodyPr wrap="square" anchor="t">
            <a:spAutoFit/>
          </a:bodyPr>
          <a:lstStyle/>
          <a:p>
            <a:r>
              <a:rPr lang="en-US" altLang="zh-CN" sz="2800" b="1">
                <a:latin typeface="Times New Roman" panose="02020603050405020304" charset="0"/>
                <a:ea typeface="宋体-简" panose="02010800040101010101" charset="-122"/>
                <a:cs typeface="Times New Roman" panose="02020603050405020304" charset="0"/>
              </a:rPr>
              <a:t>(2)</a:t>
            </a:r>
            <a:r>
              <a:rPr lang="zh-CN" altLang="en-US" sz="2800" b="1">
                <a:latin typeface="Times New Roman" panose="02020603050405020304" charset="0"/>
                <a:ea typeface="宋体-简" panose="02010800040101010101" charset="-122"/>
                <a:cs typeface="Times New Roman" panose="02020603050405020304" charset="0"/>
              </a:rPr>
              <a:t>若苯环连</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两个取代基</a:t>
            </a:r>
            <a:endParaRPr lang="zh-CN" altLang="en-US" sz="2800" b="1">
              <a:solidFill>
                <a:srgbClr val="FF0000"/>
              </a:solidFill>
              <a:latin typeface="Times New Roman" panose="02020603050405020304" charset="0"/>
              <a:ea typeface="宋体-简" panose="02010800040101010101" charset="-122"/>
              <a:cs typeface="Times New Roman" panose="02020603050405020304" charset="0"/>
            </a:endParaRPr>
          </a:p>
        </p:txBody>
      </p:sp>
      <p:sp>
        <p:nvSpPr>
          <p:cNvPr id="206" name="TextBox 14"/>
          <p:cNvSpPr txBox="1"/>
          <p:nvPr/>
        </p:nvSpPr>
        <p:spPr>
          <a:xfrm>
            <a:off x="4622800" y="1618933"/>
            <a:ext cx="1612900" cy="521970"/>
          </a:xfrm>
          <a:prstGeom prst="rect">
            <a:avLst/>
          </a:prstGeom>
          <a:solidFill>
            <a:schemeClr val="bg1"/>
          </a:solidFill>
          <a:ln w="9525" cap="flat" cmpd="sng">
            <a:solidFill>
              <a:srgbClr val="FF0000"/>
            </a:solidFill>
            <a:prstDash val="solid"/>
            <a:miter/>
            <a:headEnd type="none" w="med" len="med"/>
            <a:tailEnd type="none" w="med" len="med"/>
          </a:ln>
        </p:spPr>
        <p:txBody>
          <a:bodyPr anchor="t">
            <a:spAutoFit/>
          </a:bodyPr>
          <a:lstStyle/>
          <a:p>
            <a:r>
              <a:rPr lang="zh-CN" altLang="en-US" sz="2800" b="1">
                <a:solidFill>
                  <a:srgbClr val="FF0000"/>
                </a:solidFill>
                <a:latin typeface="Times New Roman" panose="02020603050405020304" charset="0"/>
                <a:ea typeface="宋体-简" panose="02010800040101010101" charset="-122"/>
              </a:rPr>
              <a:t>都是三种</a:t>
            </a:r>
            <a:endParaRPr lang="zh-CN" altLang="en-US" sz="2800" b="1">
              <a:solidFill>
                <a:srgbClr val="FF0000"/>
              </a:solidFill>
              <a:latin typeface="Times New Roman" panose="02020603050405020304" charset="0"/>
              <a:ea typeface="宋体-简" panose="02010800040101010101" charset="-122"/>
            </a:endParaRPr>
          </a:p>
        </p:txBody>
      </p:sp>
      <p:grpSp>
        <p:nvGrpSpPr>
          <p:cNvPr id="209" name="组合 208"/>
          <p:cNvGrpSpPr/>
          <p:nvPr/>
        </p:nvGrpSpPr>
        <p:grpSpPr>
          <a:xfrm>
            <a:off x="1763395" y="3278505"/>
            <a:ext cx="1425575" cy="708025"/>
            <a:chOff x="1548447" y="3331001"/>
            <a:chExt cx="1902448" cy="943262"/>
          </a:xfrm>
        </p:grpSpPr>
        <p:grpSp>
          <p:nvGrpSpPr>
            <p:cNvPr id="210" name="组合 18"/>
            <p:cNvGrpSpPr/>
            <p:nvPr/>
          </p:nvGrpSpPr>
          <p:grpSpPr>
            <a:xfrm>
              <a:off x="1548447" y="3331001"/>
              <a:ext cx="1902448" cy="943262"/>
              <a:chOff x="0" y="0"/>
              <a:chExt cx="865904" cy="455930"/>
            </a:xfrm>
          </p:grpSpPr>
          <p:grpSp>
            <p:nvGrpSpPr>
              <p:cNvPr id="211" name="组合 19"/>
              <p:cNvGrpSpPr/>
              <p:nvPr/>
            </p:nvGrpSpPr>
            <p:grpSpPr>
              <a:xfrm>
                <a:off x="0" y="0"/>
                <a:ext cx="428625" cy="455930"/>
                <a:chOff x="8494" y="1583"/>
                <a:chExt cx="675" cy="718"/>
              </a:xfrm>
            </p:grpSpPr>
            <p:grpSp>
              <p:nvGrpSpPr>
                <p:cNvPr id="212" name="Group 3"/>
                <p:cNvGrpSpPr/>
                <p:nvPr/>
              </p:nvGrpSpPr>
              <p:grpSpPr>
                <a:xfrm rot="5400000">
                  <a:off x="8444" y="1645"/>
                  <a:ext cx="703" cy="606"/>
                  <a:chOff x="3684" y="824"/>
                  <a:chExt cx="703" cy="606"/>
                </a:xfrm>
              </p:grpSpPr>
              <p:sp>
                <p:nvSpPr>
                  <p:cNvPr id="213"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14"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15"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16"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17"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sp>
            <p:nvSpPr>
              <p:cNvPr id="218" name="文本框 8"/>
              <p:cNvSpPr txBox="1"/>
              <p:nvPr/>
            </p:nvSpPr>
            <p:spPr>
              <a:xfrm>
                <a:off x="382811" y="0"/>
                <a:ext cx="483093" cy="165607"/>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sp>
          <p:nvSpPr>
            <p:cNvPr id="219" name="文本框 8"/>
            <p:cNvSpPr txBox="1"/>
            <p:nvPr/>
          </p:nvSpPr>
          <p:spPr>
            <a:xfrm>
              <a:off x="2374677" y="3794173"/>
              <a:ext cx="1063507" cy="34262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grpSp>
        <p:nvGrpSpPr>
          <p:cNvPr id="220" name="组合 219"/>
          <p:cNvGrpSpPr/>
          <p:nvPr/>
        </p:nvGrpSpPr>
        <p:grpSpPr>
          <a:xfrm>
            <a:off x="3328670" y="3067685"/>
            <a:ext cx="1889125" cy="1014095"/>
            <a:chOff x="54610" y="-68107"/>
            <a:chExt cx="1237053" cy="630998"/>
          </a:xfrm>
        </p:grpSpPr>
        <p:grpSp>
          <p:nvGrpSpPr>
            <p:cNvPr id="221" name="组合 29"/>
            <p:cNvGrpSpPr/>
            <p:nvPr/>
          </p:nvGrpSpPr>
          <p:grpSpPr>
            <a:xfrm>
              <a:off x="308979" y="106326"/>
              <a:ext cx="427990" cy="456565"/>
              <a:chOff x="8495" y="1583"/>
              <a:chExt cx="674" cy="719"/>
            </a:xfrm>
          </p:grpSpPr>
          <p:grpSp>
            <p:nvGrpSpPr>
              <p:cNvPr id="222" name="Group 3"/>
              <p:cNvGrpSpPr/>
              <p:nvPr/>
            </p:nvGrpSpPr>
            <p:grpSpPr>
              <a:xfrm rot="5400000">
                <a:off x="8445" y="1646"/>
                <a:ext cx="703" cy="606"/>
                <a:chOff x="3684" y="824"/>
                <a:chExt cx="703" cy="606"/>
              </a:xfrm>
            </p:grpSpPr>
            <p:sp>
              <p:nvSpPr>
                <p:cNvPr id="223"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2100">
                    <a:latin typeface="Calibri" panose="020F0502020204030204"/>
                    <a:ea typeface="微软雅黑" panose="020B0503020204020204" charset="-122"/>
                  </a:endParaRPr>
                </a:p>
              </p:txBody>
            </p:sp>
            <p:cxnSp>
              <p:nvCxnSpPr>
                <p:cNvPr id="224"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25"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26"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27"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2100">
                  <a:latin typeface="Calibri" panose="020F0502020204030204"/>
                  <a:ea typeface="微软雅黑" panose="020B0503020204020204" charset="-122"/>
                </a:endParaRPr>
              </a:p>
            </p:txBody>
          </p:sp>
        </p:grpSp>
        <p:grpSp>
          <p:nvGrpSpPr>
            <p:cNvPr id="228" name="组合 30"/>
            <p:cNvGrpSpPr/>
            <p:nvPr/>
          </p:nvGrpSpPr>
          <p:grpSpPr>
            <a:xfrm>
              <a:off x="680793" y="-68107"/>
              <a:ext cx="610870" cy="342265"/>
              <a:chOff x="5185" y="1692"/>
              <a:chExt cx="962" cy="539"/>
            </a:xfrm>
          </p:grpSpPr>
          <p:sp>
            <p:nvSpPr>
              <p:cNvPr id="229" name="Text Box 17"/>
              <p:cNvSpPr txBox="1"/>
              <p:nvPr/>
            </p:nvSpPr>
            <p:spPr>
              <a:xfrm>
                <a:off x="5430" y="1692"/>
                <a:ext cx="717" cy="28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30" name="Group 18"/>
              <p:cNvGrpSpPr/>
              <p:nvPr/>
            </p:nvGrpSpPr>
            <p:grpSpPr>
              <a:xfrm rot="-3600000">
                <a:off x="5141" y="2005"/>
                <a:ext cx="270" cy="182"/>
                <a:chOff x="3652" y="1431"/>
                <a:chExt cx="270" cy="182"/>
              </a:xfrm>
            </p:grpSpPr>
            <p:cxnSp>
              <p:nvCxnSpPr>
                <p:cNvPr id="231" name="Line 19"/>
                <p:cNvCxnSpPr/>
                <p:nvPr/>
              </p:nvCxnSpPr>
              <p:spPr>
                <a:xfrm>
                  <a:off x="3652" y="1531"/>
                  <a:ext cx="180" cy="0"/>
                </a:xfrm>
                <a:prstGeom prst="line">
                  <a:avLst/>
                </a:prstGeom>
                <a:ln w="6350">
                  <a:noFill/>
                </a:ln>
              </p:spPr>
            </p:cxnSp>
            <p:cxnSp>
              <p:nvCxnSpPr>
                <p:cNvPr id="232" name="Line 20"/>
                <p:cNvCxnSpPr/>
                <p:nvPr/>
              </p:nvCxnSpPr>
              <p:spPr>
                <a:xfrm rot="3600000" flipV="1">
                  <a:off x="3740" y="1431"/>
                  <a:ext cx="182" cy="182"/>
                </a:xfrm>
                <a:prstGeom prst="line">
                  <a:avLst/>
                </a:prstGeom>
                <a:ln w="6350" cap="flat" cmpd="sng">
                  <a:solidFill>
                    <a:srgbClr val="000000"/>
                  </a:solidFill>
                  <a:prstDash val="solid"/>
                  <a:round/>
                  <a:headEnd type="none" w="med" len="med"/>
                  <a:tailEnd type="none" w="med" len="med"/>
                </a:ln>
              </p:spPr>
            </p:cxnSp>
          </p:grpSp>
        </p:grpSp>
        <p:grpSp>
          <p:nvGrpSpPr>
            <p:cNvPr id="233" name="组合 6"/>
            <p:cNvGrpSpPr/>
            <p:nvPr/>
          </p:nvGrpSpPr>
          <p:grpSpPr>
            <a:xfrm>
              <a:off x="54610" y="-58420"/>
              <a:ext cx="357505" cy="348615"/>
              <a:chOff x="3878" y="1889"/>
              <a:chExt cx="563" cy="549"/>
            </a:xfrm>
          </p:grpSpPr>
          <p:sp>
            <p:nvSpPr>
              <p:cNvPr id="234" name="Text Box 22"/>
              <p:cNvSpPr txBox="1"/>
              <p:nvPr/>
            </p:nvSpPr>
            <p:spPr>
              <a:xfrm>
                <a:off x="3878" y="1889"/>
                <a:ext cx="537" cy="24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35" name="Group 23"/>
              <p:cNvGrpSpPr/>
              <p:nvPr/>
            </p:nvGrpSpPr>
            <p:grpSpPr>
              <a:xfrm rot="-8100000">
                <a:off x="4116" y="2113"/>
                <a:ext cx="326" cy="321"/>
                <a:chOff x="3498" y="1436"/>
                <a:chExt cx="326" cy="321"/>
              </a:xfrm>
            </p:grpSpPr>
            <p:cxnSp>
              <p:nvCxnSpPr>
                <p:cNvPr id="236" name="Line 24"/>
                <p:cNvCxnSpPr/>
                <p:nvPr/>
              </p:nvCxnSpPr>
              <p:spPr>
                <a:xfrm rot="8100000" flipH="1" flipV="1">
                  <a:off x="3655" y="1458"/>
                  <a:ext cx="169" cy="178"/>
                </a:xfrm>
                <a:prstGeom prst="line">
                  <a:avLst/>
                </a:prstGeom>
                <a:ln w="6350" cap="flat" cmpd="sng">
                  <a:solidFill>
                    <a:srgbClr val="000000"/>
                  </a:solidFill>
                  <a:prstDash val="solid"/>
                  <a:round/>
                  <a:headEnd type="none" w="med" len="med"/>
                  <a:tailEnd type="none" w="med" len="med"/>
                </a:ln>
              </p:spPr>
            </p:cxnSp>
            <p:cxnSp>
              <p:nvCxnSpPr>
                <p:cNvPr id="237" name="Line 25"/>
                <p:cNvCxnSpPr>
                  <a:endCxn id="234" idx="2"/>
                </p:cNvCxnSpPr>
                <p:nvPr/>
              </p:nvCxnSpPr>
              <p:spPr>
                <a:xfrm rot="8100000" flipH="1" flipV="1">
                  <a:off x="3498" y="1436"/>
                  <a:ext cx="288" cy="321"/>
                </a:xfrm>
                <a:prstGeom prst="line">
                  <a:avLst/>
                </a:prstGeom>
                <a:ln w="6350">
                  <a:noFill/>
                </a:ln>
              </p:spPr>
            </p:cxnSp>
          </p:grpSp>
        </p:grpSp>
      </p:grpSp>
      <p:grpSp>
        <p:nvGrpSpPr>
          <p:cNvPr id="238" name="组合 237"/>
          <p:cNvGrpSpPr/>
          <p:nvPr/>
        </p:nvGrpSpPr>
        <p:grpSpPr>
          <a:xfrm rot="5400000">
            <a:off x="5744645" y="2847824"/>
            <a:ext cx="731782" cy="1733479"/>
            <a:chOff x="0" y="-64135"/>
            <a:chExt cx="449048" cy="1063846"/>
          </a:xfrm>
        </p:grpSpPr>
        <p:grpSp>
          <p:nvGrpSpPr>
            <p:cNvPr id="239" name="组合 9"/>
            <p:cNvGrpSpPr/>
            <p:nvPr/>
          </p:nvGrpSpPr>
          <p:grpSpPr>
            <a:xfrm>
              <a:off x="0" y="255181"/>
              <a:ext cx="428625" cy="455930"/>
              <a:chOff x="8494" y="1583"/>
              <a:chExt cx="675" cy="718"/>
            </a:xfrm>
          </p:grpSpPr>
          <p:grpSp>
            <p:nvGrpSpPr>
              <p:cNvPr id="240" name="Group 3"/>
              <p:cNvGrpSpPr/>
              <p:nvPr/>
            </p:nvGrpSpPr>
            <p:grpSpPr>
              <a:xfrm rot="5400000">
                <a:off x="8444" y="1645"/>
                <a:ext cx="703" cy="606"/>
                <a:chOff x="3684" y="824"/>
                <a:chExt cx="703" cy="606"/>
              </a:xfrm>
            </p:grpSpPr>
            <p:sp>
              <p:nvSpPr>
                <p:cNvPr id="241"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42" name="Line 5"/>
                <p:cNvCxnSpPr>
                  <a:endCxn id="234" idx="2"/>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43" name="Line 6"/>
                <p:cNvCxnSpPr>
                  <a:endCxn id="234" idx="2"/>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44" name="Line 7"/>
                <p:cNvCxnSpPr>
                  <a:endCxn id="234" idx="2"/>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45"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grpSp>
          <p:nvGrpSpPr>
            <p:cNvPr id="246" name="组合 54"/>
            <p:cNvGrpSpPr/>
            <p:nvPr/>
          </p:nvGrpSpPr>
          <p:grpSpPr>
            <a:xfrm>
              <a:off x="139331" y="-64135"/>
              <a:ext cx="304800" cy="327025"/>
              <a:chOff x="2920" y="3468"/>
              <a:chExt cx="480" cy="515"/>
            </a:xfrm>
          </p:grpSpPr>
          <p:sp>
            <p:nvSpPr>
              <p:cNvPr id="247" name="Text Box 11"/>
              <p:cNvSpPr txBox="1"/>
              <p:nvPr/>
            </p:nvSpPr>
            <p:spPr>
              <a:xfrm>
                <a:off x="2920" y="3468"/>
                <a:ext cx="480" cy="264"/>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cxnSp>
            <p:nvCxnSpPr>
              <p:cNvPr id="248" name="Line 12"/>
              <p:cNvCxnSpPr>
                <a:endCxn id="234" idx="2"/>
              </p:cNvCxnSpPr>
              <p:nvPr/>
            </p:nvCxnSpPr>
            <p:spPr>
              <a:xfrm rot="-5463331">
                <a:off x="2924" y="3895"/>
                <a:ext cx="175" cy="1"/>
              </a:xfrm>
              <a:prstGeom prst="line">
                <a:avLst/>
              </a:prstGeom>
              <a:ln w="9525" cap="flat" cmpd="sng">
                <a:solidFill>
                  <a:srgbClr val="000000"/>
                </a:solidFill>
                <a:prstDash val="solid"/>
                <a:round/>
                <a:headEnd type="none" w="med" len="med"/>
                <a:tailEnd type="none" w="med" len="med"/>
              </a:ln>
            </p:spPr>
          </p:cxnSp>
        </p:grpSp>
        <p:grpSp>
          <p:nvGrpSpPr>
            <p:cNvPr id="249" name="组合 57"/>
            <p:cNvGrpSpPr/>
            <p:nvPr/>
          </p:nvGrpSpPr>
          <p:grpSpPr>
            <a:xfrm>
              <a:off x="148693" y="719041"/>
              <a:ext cx="300355" cy="280670"/>
              <a:chOff x="4628" y="2879"/>
              <a:chExt cx="473" cy="442"/>
            </a:xfrm>
          </p:grpSpPr>
          <p:sp>
            <p:nvSpPr>
              <p:cNvPr id="250" name="Text Box 14"/>
              <p:cNvSpPr txBox="1"/>
              <p:nvPr/>
            </p:nvSpPr>
            <p:spPr>
              <a:xfrm>
                <a:off x="4628" y="3082"/>
                <a:ext cx="473" cy="23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cxnSp>
            <p:nvCxnSpPr>
              <p:cNvPr id="251" name="Line 15"/>
              <p:cNvCxnSpPr>
                <a:endCxn id="234" idx="2"/>
              </p:cNvCxnSpPr>
              <p:nvPr/>
            </p:nvCxnSpPr>
            <p:spPr>
              <a:xfrm rot="-5463331">
                <a:off x="4623" y="2966"/>
                <a:ext cx="175" cy="1"/>
              </a:xfrm>
              <a:prstGeom prst="line">
                <a:avLst/>
              </a:prstGeom>
              <a:ln w="9525" cap="flat" cmpd="sng">
                <a:solidFill>
                  <a:srgbClr val="000000"/>
                </a:solidFill>
                <a:prstDash val="solid"/>
                <a:round/>
                <a:headEnd type="none" w="med" len="med"/>
                <a:tailEnd type="none" w="med" len="med"/>
              </a:ln>
            </p:spPr>
          </p:cxnSp>
        </p:grpSp>
      </p:grpSp>
      <p:sp>
        <p:nvSpPr>
          <p:cNvPr id="252" name="圆角矩形 251"/>
          <p:cNvSpPr/>
          <p:nvPr/>
        </p:nvSpPr>
        <p:spPr>
          <a:xfrm>
            <a:off x="1407795" y="2918460"/>
            <a:ext cx="5622925" cy="132207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微软雅黑" panose="020B0503020204020204" charset="-122"/>
              <a:cs typeface="+mn-cs"/>
            </a:endParaRPr>
          </a:p>
        </p:txBody>
      </p:sp>
      <p:grpSp>
        <p:nvGrpSpPr>
          <p:cNvPr id="254" name="组合 253"/>
          <p:cNvGrpSpPr/>
          <p:nvPr/>
        </p:nvGrpSpPr>
        <p:grpSpPr>
          <a:xfrm>
            <a:off x="1711008" y="5433378"/>
            <a:ext cx="1427162" cy="708025"/>
            <a:chOff x="1548447" y="3331001"/>
            <a:chExt cx="1902448" cy="943262"/>
          </a:xfrm>
        </p:grpSpPr>
        <p:grpSp>
          <p:nvGrpSpPr>
            <p:cNvPr id="255" name="组合 72"/>
            <p:cNvGrpSpPr/>
            <p:nvPr/>
          </p:nvGrpSpPr>
          <p:grpSpPr>
            <a:xfrm>
              <a:off x="1548447" y="3331001"/>
              <a:ext cx="1902448" cy="943262"/>
              <a:chOff x="0" y="0"/>
              <a:chExt cx="865904" cy="455930"/>
            </a:xfrm>
          </p:grpSpPr>
          <p:grpSp>
            <p:nvGrpSpPr>
              <p:cNvPr id="256" name="组合 73"/>
              <p:cNvGrpSpPr/>
              <p:nvPr/>
            </p:nvGrpSpPr>
            <p:grpSpPr>
              <a:xfrm>
                <a:off x="0" y="0"/>
                <a:ext cx="428625" cy="455930"/>
                <a:chOff x="8494" y="1583"/>
                <a:chExt cx="675" cy="718"/>
              </a:xfrm>
            </p:grpSpPr>
            <p:grpSp>
              <p:nvGrpSpPr>
                <p:cNvPr id="257" name="Group 3"/>
                <p:cNvGrpSpPr/>
                <p:nvPr/>
              </p:nvGrpSpPr>
              <p:grpSpPr>
                <a:xfrm rot="5400000">
                  <a:off x="8444" y="1645"/>
                  <a:ext cx="703" cy="606"/>
                  <a:chOff x="3684" y="824"/>
                  <a:chExt cx="703" cy="606"/>
                </a:xfrm>
              </p:grpSpPr>
              <p:sp>
                <p:nvSpPr>
                  <p:cNvPr id="258"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59"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60"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61"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62"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sp>
            <p:nvSpPr>
              <p:cNvPr id="263" name="文本框 8"/>
              <p:cNvSpPr txBox="1"/>
              <p:nvPr/>
            </p:nvSpPr>
            <p:spPr>
              <a:xfrm>
                <a:off x="382385" y="0"/>
                <a:ext cx="483519" cy="165607"/>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sp>
          <p:nvSpPr>
            <p:cNvPr id="264" name="文本框 8"/>
            <p:cNvSpPr txBox="1"/>
            <p:nvPr/>
          </p:nvSpPr>
          <p:spPr>
            <a:xfrm>
              <a:off x="2375874" y="3794172"/>
              <a:ext cx="1062324" cy="34262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endParaRPr lang="en-US" altLang="zh-CN" sz="2100">
                <a:latin typeface="Times New Roman" panose="02020603050405020304" charset="0"/>
                <a:ea typeface="微软雅黑" panose="020B0503020204020204" charset="-122"/>
              </a:endParaRPr>
            </a:p>
          </p:txBody>
        </p:sp>
      </p:grpSp>
      <p:grpSp>
        <p:nvGrpSpPr>
          <p:cNvPr id="265" name="组合 264"/>
          <p:cNvGrpSpPr/>
          <p:nvPr/>
        </p:nvGrpSpPr>
        <p:grpSpPr>
          <a:xfrm rot="5400000">
            <a:off x="5698808" y="4969828"/>
            <a:ext cx="698500" cy="1730375"/>
            <a:chOff x="0" y="-69850"/>
            <a:chExt cx="428625" cy="1061941"/>
          </a:xfrm>
        </p:grpSpPr>
        <p:grpSp>
          <p:nvGrpSpPr>
            <p:cNvPr id="266" name="组合 84"/>
            <p:cNvGrpSpPr/>
            <p:nvPr/>
          </p:nvGrpSpPr>
          <p:grpSpPr>
            <a:xfrm>
              <a:off x="0" y="255181"/>
              <a:ext cx="428625" cy="455930"/>
              <a:chOff x="8494" y="1583"/>
              <a:chExt cx="675" cy="718"/>
            </a:xfrm>
          </p:grpSpPr>
          <p:grpSp>
            <p:nvGrpSpPr>
              <p:cNvPr id="267" name="Group 3"/>
              <p:cNvGrpSpPr/>
              <p:nvPr/>
            </p:nvGrpSpPr>
            <p:grpSpPr>
              <a:xfrm rot="5400000">
                <a:off x="8444" y="1645"/>
                <a:ext cx="703" cy="606"/>
                <a:chOff x="3684" y="824"/>
                <a:chExt cx="703" cy="606"/>
              </a:xfrm>
            </p:grpSpPr>
            <p:sp>
              <p:nvSpPr>
                <p:cNvPr id="268"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69"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70"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71"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72"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grpSp>
          <p:nvGrpSpPr>
            <p:cNvPr id="273" name="组合 91"/>
            <p:cNvGrpSpPr/>
            <p:nvPr/>
          </p:nvGrpSpPr>
          <p:grpSpPr>
            <a:xfrm>
              <a:off x="87261" y="-69850"/>
              <a:ext cx="304800" cy="333375"/>
              <a:chOff x="2838" y="3459"/>
              <a:chExt cx="480" cy="525"/>
            </a:xfrm>
          </p:grpSpPr>
          <p:sp>
            <p:nvSpPr>
              <p:cNvPr id="274" name="Text Box 11"/>
              <p:cNvSpPr txBox="1"/>
              <p:nvPr/>
            </p:nvSpPr>
            <p:spPr>
              <a:xfrm>
                <a:off x="2840" y="3468"/>
                <a:ext cx="476" cy="264"/>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endParaRPr lang="zh-CN" altLang="en-US" sz="2100">
                  <a:latin typeface="Times New Roman" panose="02020603050405020304" charset="0"/>
                  <a:ea typeface="微软雅黑" panose="020B0503020204020204" charset="-122"/>
                </a:endParaRPr>
              </a:p>
            </p:txBody>
          </p:sp>
          <p:cxnSp>
            <p:nvCxnSpPr>
              <p:cNvPr id="275" name="Line 12"/>
              <p:cNvCxnSpPr/>
              <p:nvPr/>
            </p:nvCxnSpPr>
            <p:spPr>
              <a:xfrm rot="-5463331">
                <a:off x="2924" y="3895"/>
                <a:ext cx="175" cy="1"/>
              </a:xfrm>
              <a:prstGeom prst="line">
                <a:avLst/>
              </a:prstGeom>
              <a:ln w="9525" cap="flat" cmpd="sng">
                <a:solidFill>
                  <a:srgbClr val="000000"/>
                </a:solidFill>
                <a:prstDash val="solid"/>
                <a:round/>
                <a:headEnd type="none" w="med" len="med"/>
                <a:tailEnd type="none" w="med" len="med"/>
              </a:ln>
            </p:spPr>
          </p:cxnSp>
        </p:grpSp>
        <p:grpSp>
          <p:nvGrpSpPr>
            <p:cNvPr id="276" name="组合 94"/>
            <p:cNvGrpSpPr/>
            <p:nvPr/>
          </p:nvGrpSpPr>
          <p:grpSpPr>
            <a:xfrm>
              <a:off x="97893" y="719676"/>
              <a:ext cx="304800" cy="272415"/>
              <a:chOff x="4548" y="2880"/>
              <a:chExt cx="480" cy="429"/>
            </a:xfrm>
          </p:grpSpPr>
          <p:sp>
            <p:nvSpPr>
              <p:cNvPr id="277" name="Text Box 14"/>
              <p:cNvSpPr txBox="1"/>
              <p:nvPr/>
            </p:nvSpPr>
            <p:spPr>
              <a:xfrm>
                <a:off x="4546" y="3057"/>
                <a:ext cx="480" cy="264"/>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cxnSp>
            <p:nvCxnSpPr>
              <p:cNvPr id="278" name="Line 15"/>
              <p:cNvCxnSpPr/>
              <p:nvPr/>
            </p:nvCxnSpPr>
            <p:spPr>
              <a:xfrm rot="-5463331">
                <a:off x="4623" y="2966"/>
                <a:ext cx="175" cy="1"/>
              </a:xfrm>
              <a:prstGeom prst="line">
                <a:avLst/>
              </a:prstGeom>
              <a:ln w="9525" cap="flat" cmpd="sng">
                <a:solidFill>
                  <a:srgbClr val="000000"/>
                </a:solidFill>
                <a:prstDash val="solid"/>
                <a:round/>
                <a:headEnd type="none" w="med" len="med"/>
                <a:tailEnd type="none" w="med" len="med"/>
              </a:ln>
            </p:spPr>
          </p:cxnSp>
        </p:grpSp>
      </p:grpSp>
      <p:grpSp>
        <p:nvGrpSpPr>
          <p:cNvPr id="279" name="组合 278"/>
          <p:cNvGrpSpPr/>
          <p:nvPr/>
        </p:nvGrpSpPr>
        <p:grpSpPr>
          <a:xfrm>
            <a:off x="3412808" y="5193665"/>
            <a:ext cx="1889125" cy="1016000"/>
            <a:chOff x="54610" y="-68107"/>
            <a:chExt cx="1237053" cy="630998"/>
          </a:xfrm>
        </p:grpSpPr>
        <p:grpSp>
          <p:nvGrpSpPr>
            <p:cNvPr id="280" name="组合 98"/>
            <p:cNvGrpSpPr/>
            <p:nvPr/>
          </p:nvGrpSpPr>
          <p:grpSpPr>
            <a:xfrm>
              <a:off x="308979" y="106326"/>
              <a:ext cx="427990" cy="456565"/>
              <a:chOff x="8495" y="1583"/>
              <a:chExt cx="674" cy="719"/>
            </a:xfrm>
          </p:grpSpPr>
          <p:grpSp>
            <p:nvGrpSpPr>
              <p:cNvPr id="281" name="Group 3"/>
              <p:cNvGrpSpPr/>
              <p:nvPr/>
            </p:nvGrpSpPr>
            <p:grpSpPr>
              <a:xfrm rot="5400000">
                <a:off x="8445" y="1646"/>
                <a:ext cx="703" cy="606"/>
                <a:chOff x="3684" y="824"/>
                <a:chExt cx="703" cy="606"/>
              </a:xfrm>
            </p:grpSpPr>
            <p:sp>
              <p:nvSpPr>
                <p:cNvPr id="282"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2100">
                    <a:latin typeface="Calibri" panose="020F0502020204030204"/>
                    <a:ea typeface="微软雅黑" panose="020B0503020204020204" charset="-122"/>
                  </a:endParaRPr>
                </a:p>
              </p:txBody>
            </p:sp>
            <p:cxnSp>
              <p:nvCxnSpPr>
                <p:cNvPr id="283"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84"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85"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86"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2100">
                  <a:latin typeface="Calibri" panose="020F0502020204030204"/>
                  <a:ea typeface="微软雅黑" panose="020B0503020204020204" charset="-122"/>
                </a:endParaRPr>
              </a:p>
            </p:txBody>
          </p:sp>
        </p:grpSp>
        <p:grpSp>
          <p:nvGrpSpPr>
            <p:cNvPr id="287" name="组合 105"/>
            <p:cNvGrpSpPr/>
            <p:nvPr/>
          </p:nvGrpSpPr>
          <p:grpSpPr>
            <a:xfrm>
              <a:off x="680793" y="-68107"/>
              <a:ext cx="610870" cy="342265"/>
              <a:chOff x="5185" y="1692"/>
              <a:chExt cx="962" cy="539"/>
            </a:xfrm>
          </p:grpSpPr>
          <p:sp>
            <p:nvSpPr>
              <p:cNvPr id="288" name="Text Box 17"/>
              <p:cNvSpPr txBox="1"/>
              <p:nvPr/>
            </p:nvSpPr>
            <p:spPr>
              <a:xfrm>
                <a:off x="5430" y="1692"/>
                <a:ext cx="717" cy="27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endParaRPr lang="zh-CN" altLang="en-US" sz="2100">
                  <a:latin typeface="Times New Roman" panose="02020603050405020304" charset="0"/>
                  <a:ea typeface="微软雅黑" panose="020B0503020204020204" charset="-122"/>
                </a:endParaRPr>
              </a:p>
            </p:txBody>
          </p:sp>
          <p:grpSp>
            <p:nvGrpSpPr>
              <p:cNvPr id="289" name="Group 18"/>
              <p:cNvGrpSpPr/>
              <p:nvPr/>
            </p:nvGrpSpPr>
            <p:grpSpPr>
              <a:xfrm rot="-3600000">
                <a:off x="5141" y="2005"/>
                <a:ext cx="270" cy="182"/>
                <a:chOff x="3652" y="1431"/>
                <a:chExt cx="270" cy="182"/>
              </a:xfrm>
            </p:grpSpPr>
            <p:cxnSp>
              <p:nvCxnSpPr>
                <p:cNvPr id="290" name="Line 19"/>
                <p:cNvCxnSpPr/>
                <p:nvPr/>
              </p:nvCxnSpPr>
              <p:spPr>
                <a:xfrm>
                  <a:off x="3652" y="1531"/>
                  <a:ext cx="180" cy="0"/>
                </a:xfrm>
                <a:prstGeom prst="line">
                  <a:avLst/>
                </a:prstGeom>
                <a:ln w="6350">
                  <a:noFill/>
                </a:ln>
              </p:spPr>
            </p:cxnSp>
            <p:cxnSp>
              <p:nvCxnSpPr>
                <p:cNvPr id="291" name="Line 20"/>
                <p:cNvCxnSpPr/>
                <p:nvPr/>
              </p:nvCxnSpPr>
              <p:spPr>
                <a:xfrm rot="3600000" flipV="1">
                  <a:off x="3740" y="1431"/>
                  <a:ext cx="182" cy="182"/>
                </a:xfrm>
                <a:prstGeom prst="line">
                  <a:avLst/>
                </a:prstGeom>
                <a:ln w="6350" cap="flat" cmpd="sng">
                  <a:solidFill>
                    <a:srgbClr val="000000"/>
                  </a:solidFill>
                  <a:prstDash val="solid"/>
                  <a:round/>
                  <a:headEnd type="none" w="med" len="med"/>
                  <a:tailEnd type="none" w="med" len="med"/>
                </a:ln>
              </p:spPr>
            </p:cxnSp>
          </p:grpSp>
        </p:grpSp>
        <p:grpSp>
          <p:nvGrpSpPr>
            <p:cNvPr id="292" name="组合 110"/>
            <p:cNvGrpSpPr/>
            <p:nvPr/>
          </p:nvGrpSpPr>
          <p:grpSpPr>
            <a:xfrm>
              <a:off x="54610" y="-58420"/>
              <a:ext cx="357505" cy="348615"/>
              <a:chOff x="3878" y="1889"/>
              <a:chExt cx="563" cy="549"/>
            </a:xfrm>
          </p:grpSpPr>
          <p:sp>
            <p:nvSpPr>
              <p:cNvPr id="293" name="Text Box 22"/>
              <p:cNvSpPr txBox="1"/>
              <p:nvPr/>
            </p:nvSpPr>
            <p:spPr>
              <a:xfrm>
                <a:off x="3878" y="1889"/>
                <a:ext cx="537" cy="247"/>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94" name="Group 23"/>
              <p:cNvGrpSpPr/>
              <p:nvPr/>
            </p:nvGrpSpPr>
            <p:grpSpPr>
              <a:xfrm rot="-8100000">
                <a:off x="4116" y="2113"/>
                <a:ext cx="326" cy="321"/>
                <a:chOff x="3498" y="1436"/>
                <a:chExt cx="326" cy="321"/>
              </a:xfrm>
            </p:grpSpPr>
            <p:cxnSp>
              <p:nvCxnSpPr>
                <p:cNvPr id="295" name="Line 24"/>
                <p:cNvCxnSpPr/>
                <p:nvPr/>
              </p:nvCxnSpPr>
              <p:spPr>
                <a:xfrm rot="8100000" flipH="1" flipV="1">
                  <a:off x="3655" y="1458"/>
                  <a:ext cx="169" cy="178"/>
                </a:xfrm>
                <a:prstGeom prst="line">
                  <a:avLst/>
                </a:prstGeom>
                <a:ln w="6350" cap="flat" cmpd="sng">
                  <a:solidFill>
                    <a:srgbClr val="000000"/>
                  </a:solidFill>
                  <a:prstDash val="solid"/>
                  <a:round/>
                  <a:headEnd type="none" w="med" len="med"/>
                  <a:tailEnd type="none" w="med" len="med"/>
                </a:ln>
              </p:spPr>
            </p:cxnSp>
            <p:cxnSp>
              <p:nvCxnSpPr>
                <p:cNvPr id="296" name="Line 25"/>
                <p:cNvCxnSpPr>
                  <a:endCxn id="293" idx="2"/>
                </p:cNvCxnSpPr>
                <p:nvPr/>
              </p:nvCxnSpPr>
              <p:spPr>
                <a:xfrm rot="8100000" flipH="1" flipV="1">
                  <a:off x="3498" y="1436"/>
                  <a:ext cx="288" cy="321"/>
                </a:xfrm>
                <a:prstGeom prst="line">
                  <a:avLst/>
                </a:prstGeom>
                <a:ln w="6350">
                  <a:noFill/>
                </a:ln>
              </p:spPr>
            </p:cxnSp>
          </p:grpSp>
        </p:grpSp>
      </p:grpSp>
      <p:sp>
        <p:nvSpPr>
          <p:cNvPr id="297" name="圆角矩形 296"/>
          <p:cNvSpPr/>
          <p:nvPr/>
        </p:nvSpPr>
        <p:spPr>
          <a:xfrm>
            <a:off x="1514158" y="5066665"/>
            <a:ext cx="5624513" cy="132238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微软雅黑" panose="020B0503020204020204"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2"/>
                                        </p:tgtEl>
                                        <p:attrNameLst>
                                          <p:attrName>style.visibility</p:attrName>
                                        </p:attrNameLst>
                                      </p:cBhvr>
                                      <p:to>
                                        <p:strVal val="visible"/>
                                      </p:to>
                                    </p:set>
                                    <p:animEffect transition="in" filter="blinds(horizontal)">
                                      <p:cBhvr>
                                        <p:cTn id="12" dur="500"/>
                                        <p:tgtEl>
                                          <p:spTgt spid="20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9"/>
                                        </p:tgtEl>
                                        <p:attrNameLst>
                                          <p:attrName>style.visibility</p:attrName>
                                        </p:attrNameLst>
                                      </p:cBhvr>
                                      <p:to>
                                        <p:strVal val="visible"/>
                                      </p:to>
                                    </p:set>
                                    <p:animEffect transition="in" filter="wipe(left)">
                                      <p:cBhvr>
                                        <p:cTn id="17" dur="500"/>
                                        <p:tgtEl>
                                          <p:spTgt spid="10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9"/>
                                        </p:tgtEl>
                                        <p:attrNameLst>
                                          <p:attrName>style.visibility</p:attrName>
                                        </p:attrNameLst>
                                      </p:cBhvr>
                                      <p:to>
                                        <p:strVal val="visible"/>
                                      </p:to>
                                    </p:set>
                                    <p:animEffect transition="in" filter="blinds(horizontal)">
                                      <p:cBhvr>
                                        <p:cTn id="22" dur="500"/>
                                        <p:tgtEl>
                                          <p:spTgt spid="209"/>
                                        </p:tgtEl>
                                      </p:cBhvr>
                                    </p:animEffect>
                                  </p:childTnLst>
                                </p:cTn>
                              </p:par>
                              <p:par>
                                <p:cTn id="23" presetID="3" presetClass="entr" presetSubtype="10" fill="hold" nodeType="withEffect">
                                  <p:stCondLst>
                                    <p:cond delay="0"/>
                                  </p:stCondLst>
                                  <p:childTnLst>
                                    <p:set>
                                      <p:cBhvr>
                                        <p:cTn id="24" dur="1" fill="hold">
                                          <p:stCondLst>
                                            <p:cond delay="0"/>
                                          </p:stCondLst>
                                        </p:cTn>
                                        <p:tgtEl>
                                          <p:spTgt spid="220"/>
                                        </p:tgtEl>
                                        <p:attrNameLst>
                                          <p:attrName>style.visibility</p:attrName>
                                        </p:attrNameLst>
                                      </p:cBhvr>
                                      <p:to>
                                        <p:strVal val="visible"/>
                                      </p:to>
                                    </p:set>
                                    <p:animEffect transition="in" filter="blinds(horizontal)">
                                      <p:cBhvr>
                                        <p:cTn id="25" dur="500"/>
                                        <p:tgtEl>
                                          <p:spTgt spid="220"/>
                                        </p:tgtEl>
                                      </p:cBhvr>
                                    </p:animEffect>
                                  </p:childTnLst>
                                </p:cTn>
                              </p:par>
                              <p:par>
                                <p:cTn id="26" presetID="3" presetClass="entr" presetSubtype="10" fill="hold" nodeType="withEffect">
                                  <p:stCondLst>
                                    <p:cond delay="0"/>
                                  </p:stCondLst>
                                  <p:childTnLst>
                                    <p:set>
                                      <p:cBhvr>
                                        <p:cTn id="27" dur="1" fill="hold">
                                          <p:stCondLst>
                                            <p:cond delay="0"/>
                                          </p:stCondLst>
                                        </p:cTn>
                                        <p:tgtEl>
                                          <p:spTgt spid="238"/>
                                        </p:tgtEl>
                                        <p:attrNameLst>
                                          <p:attrName>style.visibility</p:attrName>
                                        </p:attrNameLst>
                                      </p:cBhvr>
                                      <p:to>
                                        <p:strVal val="visible"/>
                                      </p:to>
                                    </p:set>
                                    <p:animEffect transition="in" filter="blinds(horizontal)">
                                      <p:cBhvr>
                                        <p:cTn id="28" dur="500"/>
                                        <p:tgtEl>
                                          <p:spTgt spid="238"/>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252"/>
                                        </p:tgtEl>
                                        <p:attrNameLst>
                                          <p:attrName>style.visibility</p:attrName>
                                        </p:attrNameLst>
                                      </p:cBhvr>
                                      <p:to>
                                        <p:strVal val="visible"/>
                                      </p:to>
                                    </p:set>
                                    <p:animEffect transition="in" filter="blinds(horizontal)">
                                      <p:cBhvr>
                                        <p:cTn id="31" dur="500"/>
                                        <p:tgtEl>
                                          <p:spTgt spid="252"/>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201"/>
                                        </p:tgtEl>
                                        <p:attrNameLst>
                                          <p:attrName>style.visibility</p:attrName>
                                        </p:attrNameLst>
                                      </p:cBhvr>
                                      <p:to>
                                        <p:strVal val="visible"/>
                                      </p:to>
                                    </p:set>
                                    <p:animEffect transition="in" filter="wipe(left)">
                                      <p:cBhvr>
                                        <p:cTn id="36" dur="500"/>
                                        <p:tgtEl>
                                          <p:spTgt spid="201"/>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254"/>
                                        </p:tgtEl>
                                        <p:attrNameLst>
                                          <p:attrName>style.visibility</p:attrName>
                                        </p:attrNameLst>
                                      </p:cBhvr>
                                      <p:to>
                                        <p:strVal val="visible"/>
                                      </p:to>
                                    </p:set>
                                    <p:animEffect transition="in" filter="wipe(left)">
                                      <p:cBhvr>
                                        <p:cTn id="41" dur="500"/>
                                        <p:tgtEl>
                                          <p:spTgt spid="254"/>
                                        </p:tgtEl>
                                      </p:cBhvr>
                                    </p:animEffect>
                                  </p:childTnLst>
                                </p:cTn>
                              </p:par>
                              <p:par>
                                <p:cTn id="42" presetID="22" presetClass="entr" presetSubtype="8" fill="hold" nodeType="withEffect">
                                  <p:stCondLst>
                                    <p:cond delay="0"/>
                                  </p:stCondLst>
                                  <p:childTnLst>
                                    <p:set>
                                      <p:cBhvr>
                                        <p:cTn id="43" dur="1" fill="hold">
                                          <p:stCondLst>
                                            <p:cond delay="0"/>
                                          </p:stCondLst>
                                        </p:cTn>
                                        <p:tgtEl>
                                          <p:spTgt spid="279"/>
                                        </p:tgtEl>
                                        <p:attrNameLst>
                                          <p:attrName>style.visibility</p:attrName>
                                        </p:attrNameLst>
                                      </p:cBhvr>
                                      <p:to>
                                        <p:strVal val="visible"/>
                                      </p:to>
                                    </p:set>
                                    <p:animEffect transition="in" filter="wipe(left)">
                                      <p:cBhvr>
                                        <p:cTn id="44" dur="500"/>
                                        <p:tgtEl>
                                          <p:spTgt spid="279"/>
                                        </p:tgtEl>
                                      </p:cBhvr>
                                    </p:animEffect>
                                  </p:childTnLst>
                                </p:cTn>
                              </p:par>
                              <p:par>
                                <p:cTn id="45" presetID="22" presetClass="entr" presetSubtype="8" fill="hold" nodeType="withEffect">
                                  <p:stCondLst>
                                    <p:cond delay="0"/>
                                  </p:stCondLst>
                                  <p:childTnLst>
                                    <p:set>
                                      <p:cBhvr>
                                        <p:cTn id="46" dur="1" fill="hold">
                                          <p:stCondLst>
                                            <p:cond delay="0"/>
                                          </p:stCondLst>
                                        </p:cTn>
                                        <p:tgtEl>
                                          <p:spTgt spid="265"/>
                                        </p:tgtEl>
                                        <p:attrNameLst>
                                          <p:attrName>style.visibility</p:attrName>
                                        </p:attrNameLst>
                                      </p:cBhvr>
                                      <p:to>
                                        <p:strVal val="visible"/>
                                      </p:to>
                                    </p:set>
                                    <p:animEffect transition="in" filter="wipe(left)">
                                      <p:cBhvr>
                                        <p:cTn id="47" dur="500"/>
                                        <p:tgtEl>
                                          <p:spTgt spid="265"/>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297"/>
                                        </p:tgtEl>
                                        <p:attrNameLst>
                                          <p:attrName>style.visibility</p:attrName>
                                        </p:attrNameLst>
                                      </p:cBhvr>
                                      <p:to>
                                        <p:strVal val="visible"/>
                                      </p:to>
                                    </p:set>
                                    <p:animEffect transition="in" filter="wipe(left)">
                                      <p:cBhvr>
                                        <p:cTn id="50" dur="500"/>
                                        <p:tgtEl>
                                          <p:spTgt spid="297"/>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206"/>
                                        </p:tgtEl>
                                        <p:attrNameLst>
                                          <p:attrName>style.visibility</p:attrName>
                                        </p:attrNameLst>
                                      </p:cBhvr>
                                      <p:to>
                                        <p:strVal val="visible"/>
                                      </p:to>
                                    </p:set>
                                    <p:animEffect transition="in" filter="blinds(horizontal)">
                                      <p:cBhvr>
                                        <p:cTn id="55" dur="500"/>
                                        <p:tgtEl>
                                          <p:spTgt spid="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p:bldP spid="201" grpId="0"/>
      <p:bldP spid="297" grpId="0"/>
      <p:bldP spid="202" grpId="0"/>
      <p:bldP spid="252" grpId="0"/>
      <p:bldP spid="20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76225" y="930275"/>
            <a:ext cx="5959475" cy="521970"/>
            <a:chOff x="616" y="579"/>
            <a:chExt cx="9385" cy="822"/>
          </a:xfrm>
        </p:grpSpPr>
        <p:sp>
          <p:nvSpPr>
            <p:cNvPr id="9" name="文本框 8"/>
            <p:cNvSpPr txBox="1"/>
            <p:nvPr/>
          </p:nvSpPr>
          <p:spPr>
            <a:xfrm>
              <a:off x="1453" y="579"/>
              <a:ext cx="8548" cy="822"/>
            </a:xfrm>
            <a:prstGeom prst="rect">
              <a:avLst/>
            </a:prstGeom>
            <a:noFill/>
          </p:spPr>
          <p:txBody>
            <a:bodyPr wrap="none" rtlCol="0">
              <a:spAutoFit/>
            </a:bodyPr>
            <a:lstStyle/>
            <a:p>
              <a:pPr algn="l"/>
              <a:r>
                <a:rPr lang="en-US" altLang="zh-CN" sz="2800" b="1" kern="100">
                  <a:solidFill>
                    <a:schemeClr val="tx1"/>
                  </a:solidFill>
                  <a:latin typeface="Times New Roman" panose="02020603050405020304" charset="0"/>
                  <a:ea typeface="宋体-简" panose="02010800040101010101" charset="-122"/>
                  <a:cs typeface="Times New Roman" panose="02020603050405020304" charset="0"/>
                  <a:sym typeface="+mn-ea"/>
                </a:rPr>
                <a:t>6.</a:t>
              </a:r>
              <a:r>
                <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rPr>
                <a:t>芳香族化合物同分异构体的书写</a:t>
              </a:r>
              <a:endPar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endParaRPr>
            </a:p>
          </p:txBody>
        </p:sp>
        <p:sp>
          <p:nvSpPr>
            <p:cNvPr id="131" name="AutoShape 117"/>
            <p:cNvSpPr/>
            <p:nvPr/>
          </p:nvSpPr>
          <p:spPr bwMode="auto">
            <a:xfrm>
              <a:off x="616" y="723"/>
              <a:ext cx="837" cy="631"/>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rPr>
                <a:t>	</a:t>
              </a:r>
              <a:endPar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endParaRPr>
            </a:p>
          </p:txBody>
        </p:sp>
      </p:grpSp>
      <p:sp>
        <p:nvSpPr>
          <p:cNvPr id="2" name="文本框 1"/>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sp>
        <p:nvSpPr>
          <p:cNvPr id="23" name="TextBox 14"/>
          <p:cNvSpPr txBox="1"/>
          <p:nvPr/>
        </p:nvSpPr>
        <p:spPr>
          <a:xfrm>
            <a:off x="7601585" y="2647315"/>
            <a:ext cx="1020445" cy="521970"/>
          </a:xfrm>
          <a:prstGeom prst="rect">
            <a:avLst/>
          </a:prstGeom>
          <a:solidFill>
            <a:schemeClr val="bg1"/>
          </a:solidFill>
          <a:ln w="9525" cap="flat" cmpd="sng">
            <a:solidFill>
              <a:srgbClr val="FF0000"/>
            </a:solidFill>
            <a:prstDash val="solid"/>
            <a:miter/>
            <a:headEnd type="none" w="med" len="med"/>
            <a:tailEnd type="none" w="med" len="med"/>
          </a:ln>
        </p:spPr>
        <p:txBody>
          <a:bodyPr wrap="square" anchor="t">
            <a:spAutoFit/>
          </a:bodyPr>
          <a:lstStyle/>
          <a:p>
            <a:r>
              <a:rPr lang="zh-CN" altLang="en-US" sz="2800" b="1">
                <a:solidFill>
                  <a:srgbClr val="FF0000"/>
                </a:solidFill>
                <a:latin typeface="Times New Roman" panose="02020603050405020304" charset="0"/>
                <a:ea typeface="宋体-简" panose="02010800040101010101" charset="-122"/>
              </a:rPr>
              <a:t>三种</a:t>
            </a:r>
            <a:endParaRPr lang="zh-CN" altLang="en-US" sz="2800" b="1">
              <a:solidFill>
                <a:srgbClr val="FF0000"/>
              </a:solidFill>
              <a:latin typeface="Times New Roman" panose="02020603050405020304" charset="0"/>
              <a:ea typeface="宋体-简" panose="02010800040101010101" charset="-122"/>
            </a:endParaRPr>
          </a:p>
        </p:txBody>
      </p:sp>
      <p:sp>
        <p:nvSpPr>
          <p:cNvPr id="121" name="TextBox 14"/>
          <p:cNvSpPr txBox="1"/>
          <p:nvPr/>
        </p:nvSpPr>
        <p:spPr>
          <a:xfrm>
            <a:off x="807720" y="2647315"/>
            <a:ext cx="7160895" cy="521970"/>
          </a:xfrm>
          <a:prstGeom prst="rect">
            <a:avLst/>
          </a:prstGeom>
          <a:noFill/>
          <a:ln w="9525">
            <a:noFill/>
          </a:ln>
        </p:spPr>
        <p:txBody>
          <a:bodyPr wrap="square" anchor="t">
            <a:spAutoFit/>
          </a:bodyPr>
          <a:lstStyle/>
          <a:p>
            <a:r>
              <a:rPr lang="zh-CN" altLang="en-US" sz="2800" b="1">
                <a:latin typeface="Times New Roman" panose="02020603050405020304" charset="0"/>
                <a:ea typeface="宋体-简" panose="02010800040101010101" charset="-122"/>
                <a:cs typeface="Times New Roman" panose="02020603050405020304" charset="0"/>
              </a:rPr>
              <a:t>①若苯环连</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三个相同取代基</a:t>
            </a:r>
            <a:r>
              <a:rPr lang="zh-CN" altLang="en-US" sz="2800">
                <a:latin typeface="Times New Roman" panose="02020603050405020304" charset="0"/>
                <a:ea typeface="宋体-简" panose="02010800040101010101" charset="-122"/>
                <a:cs typeface="Times New Roman" panose="02020603050405020304" charset="0"/>
                <a:sym typeface="+mn-ea"/>
              </a:rPr>
              <a:t>：-</a:t>
            </a:r>
            <a:r>
              <a:rPr lang="en-US" altLang="zh-CN" sz="2800">
                <a:latin typeface="Times New Roman" panose="02020603050405020304" charset="0"/>
                <a:ea typeface="宋体-简" panose="02010800040101010101" charset="-122"/>
                <a:cs typeface="Times New Roman" panose="02020603050405020304" charset="0"/>
                <a:sym typeface="+mn-ea"/>
              </a:rPr>
              <a:t>X</a:t>
            </a:r>
            <a:r>
              <a:rPr lang="zh-CN" altLang="en-US" sz="2800">
                <a:latin typeface="Times New Roman" panose="02020603050405020304" charset="0"/>
                <a:ea typeface="宋体-简" panose="02010800040101010101" charset="-122"/>
                <a:cs typeface="Times New Roman" panose="02020603050405020304" charset="0"/>
                <a:sym typeface="+mn-ea"/>
              </a:rPr>
              <a:t>、-</a:t>
            </a:r>
            <a:r>
              <a:rPr lang="en-US" altLang="zh-CN" sz="2800">
                <a:latin typeface="Times New Roman" panose="02020603050405020304" charset="0"/>
                <a:ea typeface="宋体-简" panose="02010800040101010101" charset="-122"/>
                <a:cs typeface="Times New Roman" panose="02020603050405020304" charset="0"/>
                <a:sym typeface="+mn-ea"/>
              </a:rPr>
              <a:t>X</a:t>
            </a:r>
            <a:r>
              <a:rPr lang="zh-CN" altLang="en-US" sz="2800">
                <a:latin typeface="Times New Roman" panose="02020603050405020304" charset="0"/>
                <a:ea typeface="宋体-简" panose="02010800040101010101" charset="-122"/>
                <a:cs typeface="Times New Roman" panose="02020603050405020304" charset="0"/>
                <a:sym typeface="+mn-ea"/>
              </a:rPr>
              <a:t>、-</a:t>
            </a:r>
            <a:r>
              <a:rPr lang="en-US" altLang="zh-CN" sz="2800">
                <a:latin typeface="Times New Roman" panose="02020603050405020304" charset="0"/>
                <a:ea typeface="宋体-简" panose="02010800040101010101" charset="-122"/>
                <a:cs typeface="Times New Roman" panose="02020603050405020304" charset="0"/>
                <a:sym typeface="+mn-ea"/>
              </a:rPr>
              <a:t>X</a:t>
            </a:r>
            <a:endParaRPr lang="zh-CN" altLang="en-US" sz="2800" b="1">
              <a:latin typeface="Times New Roman" panose="02020603050405020304" charset="0"/>
              <a:ea typeface="宋体-简" panose="02010800040101010101" charset="-122"/>
              <a:cs typeface="Times New Roman" panose="02020603050405020304" charset="0"/>
              <a:sym typeface="+mn-ea"/>
            </a:endParaRPr>
          </a:p>
        </p:txBody>
      </p:sp>
      <p:sp>
        <p:nvSpPr>
          <p:cNvPr id="25691" name="TextBox 14"/>
          <p:cNvSpPr txBox="1"/>
          <p:nvPr/>
        </p:nvSpPr>
        <p:spPr>
          <a:xfrm>
            <a:off x="601980" y="1837690"/>
            <a:ext cx="5057775" cy="522288"/>
          </a:xfrm>
          <a:prstGeom prst="rect">
            <a:avLst/>
          </a:prstGeom>
          <a:noFill/>
          <a:ln w="9525">
            <a:noFill/>
          </a:ln>
        </p:spPr>
        <p:txBody>
          <a:bodyPr anchor="t">
            <a:spAutoFit/>
          </a:bodyPr>
          <a:lstStyle/>
          <a:p>
            <a:r>
              <a:rPr lang="en-US" altLang="zh-CN" sz="2800" b="1">
                <a:latin typeface="Times New Roman" panose="02020603050405020304" charset="0"/>
                <a:ea typeface="宋体-简" panose="02010800040101010101" charset="-122"/>
                <a:cs typeface="Times New Roman" panose="02020603050405020304" charset="0"/>
              </a:rPr>
              <a:t>(3)</a:t>
            </a:r>
            <a:r>
              <a:rPr lang="zh-CN" altLang="en-US" sz="2800" b="1">
                <a:latin typeface="Times New Roman" panose="02020603050405020304" charset="0"/>
                <a:ea typeface="宋体-简" panose="02010800040101010101" charset="-122"/>
                <a:cs typeface="Times New Roman" panose="02020603050405020304" charset="0"/>
              </a:rPr>
              <a:t>若苯环连</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三个取代基</a:t>
            </a:r>
            <a:endParaRPr lang="zh-CN" altLang="en-US" sz="2800" b="1">
              <a:solidFill>
                <a:srgbClr val="FF0000"/>
              </a:solidFill>
              <a:latin typeface="Times New Roman" panose="02020603050405020304" charset="0"/>
              <a:ea typeface="宋体-简" panose="02010800040101010101" charset="-122"/>
              <a:cs typeface="Times New Roman" panose="02020603050405020304" charset="0"/>
            </a:endParaRPr>
          </a:p>
        </p:txBody>
      </p:sp>
      <p:grpSp>
        <p:nvGrpSpPr>
          <p:cNvPr id="6" name="组合 5"/>
          <p:cNvGrpSpPr/>
          <p:nvPr/>
        </p:nvGrpSpPr>
        <p:grpSpPr>
          <a:xfrm>
            <a:off x="1687830" y="3609975"/>
            <a:ext cx="6408420" cy="1563370"/>
            <a:chOff x="2658" y="5685"/>
            <a:chExt cx="10092" cy="2462"/>
          </a:xfrm>
        </p:grpSpPr>
        <p:sp>
          <p:nvSpPr>
            <p:cNvPr id="123" name="圆角矩形 122"/>
            <p:cNvSpPr/>
            <p:nvPr/>
          </p:nvSpPr>
          <p:spPr>
            <a:xfrm>
              <a:off x="2658" y="5685"/>
              <a:ext cx="10093" cy="2463"/>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微软雅黑" panose="020B0503020204020204" charset="-122"/>
                <a:cs typeface="+mn-cs"/>
              </a:endParaRPr>
            </a:p>
          </p:txBody>
        </p:sp>
        <p:grpSp>
          <p:nvGrpSpPr>
            <p:cNvPr id="124" name="组合 123"/>
            <p:cNvGrpSpPr/>
            <p:nvPr/>
          </p:nvGrpSpPr>
          <p:grpSpPr>
            <a:xfrm>
              <a:off x="3098" y="5758"/>
              <a:ext cx="2493" cy="1977"/>
              <a:chOff x="2672708" y="2889822"/>
              <a:chExt cx="2110074" cy="1674133"/>
            </a:xfrm>
          </p:grpSpPr>
          <p:grpSp>
            <p:nvGrpSpPr>
              <p:cNvPr id="25694" name="组合 87"/>
              <p:cNvGrpSpPr/>
              <p:nvPr/>
            </p:nvGrpSpPr>
            <p:grpSpPr>
              <a:xfrm>
                <a:off x="2672708" y="3210474"/>
                <a:ext cx="2110074" cy="1353481"/>
                <a:chOff x="54610" y="-68107"/>
                <a:chExt cx="1036393" cy="630998"/>
              </a:xfrm>
            </p:grpSpPr>
            <p:grpSp>
              <p:nvGrpSpPr>
                <p:cNvPr id="25695" name="组合 88"/>
                <p:cNvGrpSpPr/>
                <p:nvPr/>
              </p:nvGrpSpPr>
              <p:grpSpPr>
                <a:xfrm>
                  <a:off x="308979" y="106326"/>
                  <a:ext cx="427990" cy="456565"/>
                  <a:chOff x="8495" y="1583"/>
                  <a:chExt cx="674" cy="719"/>
                </a:xfrm>
              </p:grpSpPr>
              <p:grpSp>
                <p:nvGrpSpPr>
                  <p:cNvPr id="25696" name="Group 3"/>
                  <p:cNvGrpSpPr/>
                  <p:nvPr/>
                </p:nvGrpSpPr>
                <p:grpSpPr>
                  <a:xfrm rot="5400000">
                    <a:off x="8445" y="1646"/>
                    <a:ext cx="703" cy="606"/>
                    <a:chOff x="3684" y="824"/>
                    <a:chExt cx="703" cy="606"/>
                  </a:xfrm>
                </p:grpSpPr>
                <p:sp>
                  <p:nvSpPr>
                    <p:cNvPr id="25697"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2100">
                        <a:latin typeface="Calibri" panose="020F0502020204030204"/>
                        <a:ea typeface="微软雅黑" panose="020B0503020204020204" charset="-122"/>
                      </a:endParaRPr>
                    </a:p>
                  </p:txBody>
                </p:sp>
                <p:cxnSp>
                  <p:nvCxnSpPr>
                    <p:cNvPr id="25698"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5699"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5700"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5701"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2100">
                      <a:latin typeface="Calibri" panose="020F0502020204030204"/>
                      <a:ea typeface="微软雅黑" panose="020B0503020204020204" charset="-122"/>
                    </a:endParaRPr>
                  </a:p>
                </p:txBody>
              </p:sp>
            </p:grpSp>
            <p:grpSp>
              <p:nvGrpSpPr>
                <p:cNvPr id="25702" name="组合 109"/>
                <p:cNvGrpSpPr/>
                <p:nvPr/>
              </p:nvGrpSpPr>
              <p:grpSpPr>
                <a:xfrm>
                  <a:off x="680793" y="-68107"/>
                  <a:ext cx="410210" cy="342265"/>
                  <a:chOff x="5185" y="1692"/>
                  <a:chExt cx="646" cy="539"/>
                </a:xfrm>
              </p:grpSpPr>
              <p:sp>
                <p:nvSpPr>
                  <p:cNvPr id="25703" name="Text Box 17"/>
                  <p:cNvSpPr txBox="1"/>
                  <p:nvPr/>
                </p:nvSpPr>
                <p:spPr>
                  <a:xfrm>
                    <a:off x="5430" y="1694"/>
                    <a:ext cx="401" cy="281"/>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5704" name="Group 18"/>
                  <p:cNvGrpSpPr/>
                  <p:nvPr/>
                </p:nvGrpSpPr>
                <p:grpSpPr>
                  <a:xfrm rot="-3600000">
                    <a:off x="5141" y="2005"/>
                    <a:ext cx="270" cy="182"/>
                    <a:chOff x="3652" y="1431"/>
                    <a:chExt cx="270" cy="182"/>
                  </a:xfrm>
                </p:grpSpPr>
                <p:cxnSp>
                  <p:nvCxnSpPr>
                    <p:cNvPr id="25705" name="Line 19"/>
                    <p:cNvCxnSpPr/>
                    <p:nvPr/>
                  </p:nvCxnSpPr>
                  <p:spPr>
                    <a:xfrm>
                      <a:off x="3652" y="1531"/>
                      <a:ext cx="180" cy="0"/>
                    </a:xfrm>
                    <a:prstGeom prst="line">
                      <a:avLst/>
                    </a:prstGeom>
                    <a:ln w="6350">
                      <a:noFill/>
                    </a:ln>
                  </p:spPr>
                </p:cxnSp>
                <p:cxnSp>
                  <p:nvCxnSpPr>
                    <p:cNvPr id="25706" name="Line 20"/>
                    <p:cNvCxnSpPr/>
                    <p:nvPr/>
                  </p:nvCxnSpPr>
                  <p:spPr>
                    <a:xfrm rot="3600000" flipV="1">
                      <a:off x="3740" y="1431"/>
                      <a:ext cx="182" cy="182"/>
                    </a:xfrm>
                    <a:prstGeom prst="line">
                      <a:avLst/>
                    </a:prstGeom>
                    <a:ln w="6350" cap="flat" cmpd="sng">
                      <a:solidFill>
                        <a:srgbClr val="000000"/>
                      </a:solidFill>
                      <a:prstDash val="solid"/>
                      <a:round/>
                      <a:headEnd type="none" w="med" len="med"/>
                      <a:tailEnd type="none" w="med" len="med"/>
                    </a:ln>
                  </p:spPr>
                </p:cxnSp>
              </p:grpSp>
            </p:grpSp>
            <p:grpSp>
              <p:nvGrpSpPr>
                <p:cNvPr id="25707" name="组合 114"/>
                <p:cNvGrpSpPr/>
                <p:nvPr/>
              </p:nvGrpSpPr>
              <p:grpSpPr>
                <a:xfrm>
                  <a:off x="54610" y="-58420"/>
                  <a:ext cx="357505" cy="348615"/>
                  <a:chOff x="3878" y="1889"/>
                  <a:chExt cx="563" cy="549"/>
                </a:xfrm>
              </p:grpSpPr>
              <p:sp>
                <p:nvSpPr>
                  <p:cNvPr id="25708" name="Text Box 22"/>
                  <p:cNvSpPr txBox="1"/>
                  <p:nvPr/>
                </p:nvSpPr>
                <p:spPr>
                  <a:xfrm>
                    <a:off x="3878" y="1899"/>
                    <a:ext cx="537" cy="25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5709" name="Group 23"/>
                  <p:cNvGrpSpPr/>
                  <p:nvPr/>
                </p:nvGrpSpPr>
                <p:grpSpPr>
                  <a:xfrm rot="-8100000">
                    <a:off x="4116" y="2113"/>
                    <a:ext cx="326" cy="321"/>
                    <a:chOff x="3498" y="1436"/>
                    <a:chExt cx="326" cy="321"/>
                  </a:xfrm>
                </p:grpSpPr>
                <p:cxnSp>
                  <p:nvCxnSpPr>
                    <p:cNvPr id="25710" name="Line 24"/>
                    <p:cNvCxnSpPr/>
                    <p:nvPr/>
                  </p:nvCxnSpPr>
                  <p:spPr>
                    <a:xfrm rot="8100000" flipH="1" flipV="1">
                      <a:off x="3655" y="1458"/>
                      <a:ext cx="169" cy="178"/>
                    </a:xfrm>
                    <a:prstGeom prst="line">
                      <a:avLst/>
                    </a:prstGeom>
                    <a:ln w="6350" cap="flat" cmpd="sng">
                      <a:solidFill>
                        <a:srgbClr val="000000"/>
                      </a:solidFill>
                      <a:prstDash val="solid"/>
                      <a:round/>
                      <a:headEnd type="none" w="med" len="med"/>
                      <a:tailEnd type="none" w="med" len="med"/>
                    </a:ln>
                  </p:spPr>
                </p:cxnSp>
                <p:cxnSp>
                  <p:nvCxnSpPr>
                    <p:cNvPr id="25711" name="Line 25"/>
                    <p:cNvCxnSpPr>
                      <a:endCxn id="25708" idx="2"/>
                    </p:cNvCxnSpPr>
                    <p:nvPr/>
                  </p:nvCxnSpPr>
                  <p:spPr>
                    <a:xfrm rot="8100000" flipH="1" flipV="1">
                      <a:off x="3498" y="1436"/>
                      <a:ext cx="288" cy="321"/>
                    </a:xfrm>
                    <a:prstGeom prst="line">
                      <a:avLst/>
                    </a:prstGeom>
                    <a:ln w="6350">
                      <a:noFill/>
                    </a:ln>
                  </p:spPr>
                </p:cxnSp>
              </p:grpSp>
            </p:grpSp>
          </p:grpSp>
          <p:sp>
            <p:nvSpPr>
              <p:cNvPr id="25712" name="Text Box 17"/>
              <p:cNvSpPr txBox="1"/>
              <p:nvPr/>
            </p:nvSpPr>
            <p:spPr>
              <a:xfrm>
                <a:off x="3466367" y="2889822"/>
                <a:ext cx="924876" cy="380966"/>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cxnSp>
            <p:nvCxnSpPr>
              <p:cNvPr id="25713" name="Line 20"/>
              <p:cNvCxnSpPr>
                <a:endCxn id="25708" idx="2"/>
              </p:cNvCxnSpPr>
              <p:nvPr/>
            </p:nvCxnSpPr>
            <p:spPr>
              <a:xfrm flipH="1" flipV="1">
                <a:off x="3584088" y="3321539"/>
                <a:ext cx="2674" cy="293359"/>
              </a:xfrm>
              <a:prstGeom prst="line">
                <a:avLst/>
              </a:prstGeom>
              <a:ln w="6350" cap="flat" cmpd="sng">
                <a:solidFill>
                  <a:srgbClr val="000000"/>
                </a:solidFill>
                <a:prstDash val="solid"/>
                <a:round/>
                <a:headEnd type="none" w="med" len="med"/>
                <a:tailEnd type="none" w="med" len="med"/>
              </a:ln>
            </p:spPr>
          </p:cxnSp>
        </p:grpSp>
        <p:grpSp>
          <p:nvGrpSpPr>
            <p:cNvPr id="145" name="组合 144"/>
            <p:cNvGrpSpPr/>
            <p:nvPr/>
          </p:nvGrpSpPr>
          <p:grpSpPr>
            <a:xfrm>
              <a:off x="6523" y="5973"/>
              <a:ext cx="2923" cy="1617"/>
              <a:chOff x="4584327" y="3385747"/>
              <a:chExt cx="2473886" cy="1371094"/>
            </a:xfrm>
          </p:grpSpPr>
          <p:grpSp>
            <p:nvGrpSpPr>
              <p:cNvPr id="25715" name="组合 122"/>
              <p:cNvGrpSpPr/>
              <p:nvPr/>
            </p:nvGrpSpPr>
            <p:grpSpPr>
              <a:xfrm>
                <a:off x="5155765" y="3813579"/>
                <a:ext cx="1902448" cy="943262"/>
                <a:chOff x="1548447" y="3331001"/>
                <a:chExt cx="1902448" cy="943262"/>
              </a:xfrm>
            </p:grpSpPr>
            <p:grpSp>
              <p:nvGrpSpPr>
                <p:cNvPr id="25716" name="组合 123"/>
                <p:cNvGrpSpPr/>
                <p:nvPr/>
              </p:nvGrpSpPr>
              <p:grpSpPr>
                <a:xfrm>
                  <a:off x="1548447" y="3331001"/>
                  <a:ext cx="1902448" cy="943262"/>
                  <a:chOff x="0" y="0"/>
                  <a:chExt cx="865904" cy="455930"/>
                </a:xfrm>
              </p:grpSpPr>
              <p:grpSp>
                <p:nvGrpSpPr>
                  <p:cNvPr id="25717" name="组合 124"/>
                  <p:cNvGrpSpPr/>
                  <p:nvPr/>
                </p:nvGrpSpPr>
                <p:grpSpPr>
                  <a:xfrm>
                    <a:off x="0" y="0"/>
                    <a:ext cx="428625" cy="455930"/>
                    <a:chOff x="8494" y="1583"/>
                    <a:chExt cx="675" cy="718"/>
                  </a:xfrm>
                </p:grpSpPr>
                <p:grpSp>
                  <p:nvGrpSpPr>
                    <p:cNvPr id="25718" name="Group 3"/>
                    <p:cNvGrpSpPr/>
                    <p:nvPr/>
                  </p:nvGrpSpPr>
                  <p:grpSpPr>
                    <a:xfrm rot="5400000">
                      <a:off x="8444" y="1645"/>
                      <a:ext cx="703" cy="606"/>
                      <a:chOff x="3684" y="824"/>
                      <a:chExt cx="703" cy="606"/>
                    </a:xfrm>
                  </p:grpSpPr>
                  <p:sp>
                    <p:nvSpPr>
                      <p:cNvPr id="25719"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5720" name="Line 5"/>
                      <p:cNvCxnSpPr>
                        <a:endCxn id="25708" idx="2"/>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5721" name="Line 6"/>
                      <p:cNvCxnSpPr>
                        <a:endCxn id="25708" idx="2"/>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5722" name="Line 7"/>
                      <p:cNvCxnSpPr>
                        <a:endCxn id="25708" idx="2"/>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5723"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sp>
                <p:nvSpPr>
                  <p:cNvPr id="25724" name="文本框 8"/>
                  <p:cNvSpPr txBox="1"/>
                  <p:nvPr/>
                </p:nvSpPr>
                <p:spPr>
                  <a:xfrm>
                    <a:off x="382371" y="115"/>
                    <a:ext cx="483533" cy="165937"/>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sp>
              <p:nvSpPr>
                <p:cNvPr id="25725" name="文本框 8"/>
                <p:cNvSpPr txBox="1"/>
                <p:nvPr/>
              </p:nvSpPr>
              <p:spPr>
                <a:xfrm>
                  <a:off x="2375845" y="3795333"/>
                  <a:ext cx="1062353" cy="341185"/>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sp>
            <p:nvSpPr>
              <p:cNvPr id="25726" name="Text Box 22"/>
              <p:cNvSpPr txBox="1"/>
              <p:nvPr/>
            </p:nvSpPr>
            <p:spPr>
              <a:xfrm>
                <a:off x="4584327" y="3385747"/>
                <a:ext cx="692011" cy="339065"/>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cxnSp>
            <p:nvCxnSpPr>
              <p:cNvPr id="25727" name="Line 25"/>
              <p:cNvCxnSpPr>
                <a:endCxn id="25708" idx="2"/>
              </p:cNvCxnSpPr>
              <p:nvPr/>
            </p:nvCxnSpPr>
            <p:spPr>
              <a:xfrm flipH="1" flipV="1">
                <a:off x="4860296" y="3773281"/>
                <a:ext cx="308268" cy="317958"/>
              </a:xfrm>
              <a:prstGeom prst="line">
                <a:avLst/>
              </a:prstGeom>
              <a:ln w="6350" cap="flat" cmpd="sng">
                <a:solidFill>
                  <a:srgbClr val="000000"/>
                </a:solidFill>
                <a:prstDash val="solid"/>
                <a:round/>
                <a:headEnd type="none" w="med" len="med"/>
                <a:tailEnd type="none" w="med" len="med"/>
              </a:ln>
            </p:spPr>
          </p:cxnSp>
        </p:grpSp>
        <p:grpSp>
          <p:nvGrpSpPr>
            <p:cNvPr id="159" name="组合 158"/>
            <p:cNvGrpSpPr/>
            <p:nvPr/>
          </p:nvGrpSpPr>
          <p:grpSpPr>
            <a:xfrm>
              <a:off x="10091" y="5690"/>
              <a:ext cx="2492" cy="2413"/>
              <a:chOff x="2672708" y="3210474"/>
              <a:chExt cx="2110074" cy="2041423"/>
            </a:xfrm>
          </p:grpSpPr>
          <p:grpSp>
            <p:nvGrpSpPr>
              <p:cNvPr id="25729" name="组合 136"/>
              <p:cNvGrpSpPr/>
              <p:nvPr/>
            </p:nvGrpSpPr>
            <p:grpSpPr>
              <a:xfrm>
                <a:off x="2672708" y="3210474"/>
                <a:ext cx="2110074" cy="1353481"/>
                <a:chOff x="54610" y="-68107"/>
                <a:chExt cx="1036393" cy="630998"/>
              </a:xfrm>
            </p:grpSpPr>
            <p:grpSp>
              <p:nvGrpSpPr>
                <p:cNvPr id="25730" name="组合 137"/>
                <p:cNvGrpSpPr/>
                <p:nvPr/>
              </p:nvGrpSpPr>
              <p:grpSpPr>
                <a:xfrm>
                  <a:off x="308979" y="106326"/>
                  <a:ext cx="427990" cy="456565"/>
                  <a:chOff x="8495" y="1583"/>
                  <a:chExt cx="674" cy="719"/>
                </a:xfrm>
              </p:grpSpPr>
              <p:grpSp>
                <p:nvGrpSpPr>
                  <p:cNvPr id="25731" name="Group 3"/>
                  <p:cNvGrpSpPr/>
                  <p:nvPr/>
                </p:nvGrpSpPr>
                <p:grpSpPr>
                  <a:xfrm rot="5400000">
                    <a:off x="8445" y="1646"/>
                    <a:ext cx="703" cy="606"/>
                    <a:chOff x="3684" y="824"/>
                    <a:chExt cx="703" cy="606"/>
                  </a:xfrm>
                </p:grpSpPr>
                <p:sp>
                  <p:nvSpPr>
                    <p:cNvPr id="25732"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2100">
                        <a:latin typeface="Calibri" panose="020F0502020204030204"/>
                        <a:ea typeface="微软雅黑" panose="020B0503020204020204" charset="-122"/>
                      </a:endParaRPr>
                    </a:p>
                  </p:txBody>
                </p:sp>
                <p:cxnSp>
                  <p:nvCxnSpPr>
                    <p:cNvPr id="25733" name="Line 5"/>
                    <p:cNvCxnSpPr>
                      <a:endCxn id="25708" idx="2"/>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5734" name="Line 6"/>
                    <p:cNvCxnSpPr>
                      <a:endCxn id="25708" idx="2"/>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5735" name="Line 7"/>
                    <p:cNvCxnSpPr>
                      <a:endCxn id="25708" idx="2"/>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5736"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2100">
                      <a:latin typeface="Calibri" panose="020F0502020204030204"/>
                      <a:ea typeface="微软雅黑" panose="020B0503020204020204" charset="-122"/>
                    </a:endParaRPr>
                  </a:p>
                </p:txBody>
              </p:sp>
            </p:grpSp>
            <p:grpSp>
              <p:nvGrpSpPr>
                <p:cNvPr id="25737" name="组合 144"/>
                <p:cNvGrpSpPr/>
                <p:nvPr/>
              </p:nvGrpSpPr>
              <p:grpSpPr>
                <a:xfrm>
                  <a:off x="680793" y="-68107"/>
                  <a:ext cx="410210" cy="342265"/>
                  <a:chOff x="5185" y="1692"/>
                  <a:chExt cx="646" cy="539"/>
                </a:xfrm>
              </p:grpSpPr>
              <p:sp>
                <p:nvSpPr>
                  <p:cNvPr id="25738" name="Text Box 17"/>
                  <p:cNvSpPr txBox="1"/>
                  <p:nvPr/>
                </p:nvSpPr>
                <p:spPr>
                  <a:xfrm>
                    <a:off x="5430" y="1692"/>
                    <a:ext cx="401" cy="28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5739" name="Group 18"/>
                  <p:cNvGrpSpPr/>
                  <p:nvPr/>
                </p:nvGrpSpPr>
                <p:grpSpPr>
                  <a:xfrm rot="-3600000">
                    <a:off x="5141" y="2005"/>
                    <a:ext cx="270" cy="182"/>
                    <a:chOff x="3652" y="1431"/>
                    <a:chExt cx="270" cy="182"/>
                  </a:xfrm>
                </p:grpSpPr>
                <p:cxnSp>
                  <p:nvCxnSpPr>
                    <p:cNvPr id="25740" name="Line 19"/>
                    <p:cNvCxnSpPr>
                      <a:endCxn id="25708" idx="2"/>
                    </p:cNvCxnSpPr>
                    <p:nvPr/>
                  </p:nvCxnSpPr>
                  <p:spPr>
                    <a:xfrm>
                      <a:off x="3652" y="1531"/>
                      <a:ext cx="180" cy="0"/>
                    </a:xfrm>
                    <a:prstGeom prst="line">
                      <a:avLst/>
                    </a:prstGeom>
                    <a:ln w="6350">
                      <a:noFill/>
                    </a:ln>
                  </p:spPr>
                </p:cxnSp>
                <p:cxnSp>
                  <p:nvCxnSpPr>
                    <p:cNvPr id="25741" name="Line 20"/>
                    <p:cNvCxnSpPr>
                      <a:endCxn id="25708" idx="2"/>
                    </p:cNvCxnSpPr>
                    <p:nvPr/>
                  </p:nvCxnSpPr>
                  <p:spPr>
                    <a:xfrm rot="3600000" flipV="1">
                      <a:off x="3740" y="1431"/>
                      <a:ext cx="182" cy="182"/>
                    </a:xfrm>
                    <a:prstGeom prst="line">
                      <a:avLst/>
                    </a:prstGeom>
                    <a:ln w="6350" cap="flat" cmpd="sng">
                      <a:solidFill>
                        <a:srgbClr val="000000"/>
                      </a:solidFill>
                      <a:prstDash val="solid"/>
                      <a:round/>
                      <a:headEnd type="none" w="med" len="med"/>
                      <a:tailEnd type="none" w="med" len="med"/>
                    </a:ln>
                  </p:spPr>
                </p:cxnSp>
              </p:grpSp>
            </p:grpSp>
            <p:grpSp>
              <p:nvGrpSpPr>
                <p:cNvPr id="25742" name="组合 149"/>
                <p:cNvGrpSpPr/>
                <p:nvPr/>
              </p:nvGrpSpPr>
              <p:grpSpPr>
                <a:xfrm>
                  <a:off x="54610" y="-58420"/>
                  <a:ext cx="357505" cy="348615"/>
                  <a:chOff x="3878" y="1889"/>
                  <a:chExt cx="563" cy="549"/>
                </a:xfrm>
              </p:grpSpPr>
              <p:sp>
                <p:nvSpPr>
                  <p:cNvPr id="25743" name="Text Box 22"/>
                  <p:cNvSpPr txBox="1"/>
                  <p:nvPr/>
                </p:nvSpPr>
                <p:spPr>
                  <a:xfrm>
                    <a:off x="3878" y="1889"/>
                    <a:ext cx="537" cy="24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5744" name="Group 23"/>
                  <p:cNvGrpSpPr/>
                  <p:nvPr/>
                </p:nvGrpSpPr>
                <p:grpSpPr>
                  <a:xfrm rot="-8100000">
                    <a:off x="4116" y="2113"/>
                    <a:ext cx="326" cy="321"/>
                    <a:chOff x="3498" y="1436"/>
                    <a:chExt cx="326" cy="321"/>
                  </a:xfrm>
                </p:grpSpPr>
                <p:cxnSp>
                  <p:nvCxnSpPr>
                    <p:cNvPr id="25745" name="Line 24"/>
                    <p:cNvCxnSpPr>
                      <a:endCxn id="25708" idx="2"/>
                    </p:cNvCxnSpPr>
                    <p:nvPr/>
                  </p:nvCxnSpPr>
                  <p:spPr>
                    <a:xfrm rot="8100000" flipH="1" flipV="1">
                      <a:off x="3655" y="1458"/>
                      <a:ext cx="169" cy="178"/>
                    </a:xfrm>
                    <a:prstGeom prst="line">
                      <a:avLst/>
                    </a:prstGeom>
                    <a:ln w="6350" cap="flat" cmpd="sng">
                      <a:solidFill>
                        <a:srgbClr val="000000"/>
                      </a:solidFill>
                      <a:prstDash val="solid"/>
                      <a:round/>
                      <a:headEnd type="none" w="med" len="med"/>
                      <a:tailEnd type="none" w="med" len="med"/>
                    </a:ln>
                  </p:spPr>
                </p:cxnSp>
                <p:cxnSp>
                  <p:nvCxnSpPr>
                    <p:cNvPr id="25746" name="Line 25"/>
                    <p:cNvCxnSpPr>
                      <a:endCxn id="25743" idx="2"/>
                    </p:cNvCxnSpPr>
                    <p:nvPr/>
                  </p:nvCxnSpPr>
                  <p:spPr>
                    <a:xfrm rot="8100000" flipH="1" flipV="1">
                      <a:off x="3498" y="1436"/>
                      <a:ext cx="288" cy="321"/>
                    </a:xfrm>
                    <a:prstGeom prst="line">
                      <a:avLst/>
                    </a:prstGeom>
                    <a:ln w="6350">
                      <a:noFill/>
                    </a:ln>
                  </p:spPr>
                </p:cxnSp>
              </p:grpSp>
            </p:grpSp>
          </p:grpSp>
          <p:sp>
            <p:nvSpPr>
              <p:cNvPr id="25747" name="Text Box 17"/>
              <p:cNvSpPr txBox="1"/>
              <p:nvPr/>
            </p:nvSpPr>
            <p:spPr>
              <a:xfrm>
                <a:off x="3510812" y="4871114"/>
                <a:ext cx="924877" cy="380783"/>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cxnSp>
            <p:nvCxnSpPr>
              <p:cNvPr id="25748" name="Line 20"/>
              <p:cNvCxnSpPr>
                <a:endCxn id="25743" idx="2"/>
              </p:cNvCxnSpPr>
              <p:nvPr/>
            </p:nvCxnSpPr>
            <p:spPr>
              <a:xfrm flipH="1" flipV="1">
                <a:off x="3594782" y="4579384"/>
                <a:ext cx="2674" cy="293359"/>
              </a:xfrm>
              <a:prstGeom prst="line">
                <a:avLst/>
              </a:prstGeom>
              <a:ln w="6350" cap="flat" cmpd="sng">
                <a:solidFill>
                  <a:srgbClr val="000000"/>
                </a:solidFill>
                <a:prstDash val="solid"/>
                <a:round/>
                <a:headEnd type="none" w="med" len="med"/>
                <a:tailEnd type="none" w="med" len="med"/>
              </a:ln>
            </p:spPr>
          </p:cxn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500"/>
                                        <p:tgtEl>
                                          <p:spTgt spid="23"/>
                                        </p:tgtEl>
                                      </p:cBhvr>
                                    </p:animEffect>
                                  </p:childTnLst>
                                </p:cTn>
                              </p:par>
                              <p:par>
                                <p:cTn id="13" presetID="21" presetClass="emph" presetSubtype="0" repeatCount="indefinite" fill="hold" grpId="1" nodeType="withEffect">
                                  <p:stCondLst>
                                    <p:cond delay="0"/>
                                  </p:stCondLst>
                                  <p:childTnLst>
                                    <p:animClr clrSpc="hsl" dir="cw">
                                      <p:cBhvr override="childStyle">
                                        <p:cTn id="14" dur="1000" fill="hold"/>
                                        <p:tgtEl>
                                          <p:spTgt spid="23"/>
                                        </p:tgtEl>
                                        <p:attrNameLst>
                                          <p:attrName>style.color</p:attrName>
                                        </p:attrNameLst>
                                      </p:cBhvr>
                                      <p:by>
                                        <p:hsl h="7199925" s="0" l="0"/>
                                      </p:by>
                                    </p:animClr>
                                    <p:animClr clrSpc="hsl" dir="cw">
                                      <p:cBhvr>
                                        <p:cTn id="15" dur="1000" fill="hold"/>
                                        <p:tgtEl>
                                          <p:spTgt spid="23"/>
                                        </p:tgtEl>
                                        <p:attrNameLst>
                                          <p:attrName>fillcolor</p:attrName>
                                        </p:attrNameLst>
                                      </p:cBhvr>
                                      <p:by>
                                        <p:hsl h="7199925" s="0" l="0"/>
                                      </p:by>
                                    </p:animClr>
                                    <p:animClr clrSpc="hsl" dir="cw">
                                      <p:cBhvr>
                                        <p:cTn id="16" dur="1000" fill="hold"/>
                                        <p:tgtEl>
                                          <p:spTgt spid="23"/>
                                        </p:tgtEl>
                                        <p:attrNameLst>
                                          <p:attrName>stroke.color</p:attrName>
                                        </p:attrNameLst>
                                      </p:cBhvr>
                                      <p:by>
                                        <p:hsl h="7199925" s="0" l="0"/>
                                      </p:by>
                                    </p:animClr>
                                    <p:set>
                                      <p:cBhvr>
                                        <p:cTn id="17" dur="1000" fill="hold"/>
                                        <p:tgtEl>
                                          <p:spTgt spid="23"/>
                                        </p:tgtEl>
                                        <p:attrNameLst>
                                          <p:attrName>fill.type</p:attrName>
                                        </p:attrNameLst>
                                      </p:cBhvr>
                                      <p:to>
                                        <p:strVal val="solid"/>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1"/>
                                        </p:tgtEl>
                                        <p:attrNameLst>
                                          <p:attrName>style.visibility</p:attrName>
                                        </p:attrNameLst>
                                      </p:cBhvr>
                                      <p:to>
                                        <p:strVal val="visible"/>
                                      </p:to>
                                    </p:set>
                                    <p:animEffect transition="in" filter="wipe(left)">
                                      <p:cBhvr>
                                        <p:cTn id="22" dur="500"/>
                                        <p:tgtEl>
                                          <p:spTgt spid="12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linds(horizontal)">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3" grpId="1"/>
      <p:bldP spid="1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76225" y="930275"/>
            <a:ext cx="5959475" cy="521970"/>
            <a:chOff x="616" y="579"/>
            <a:chExt cx="9385" cy="822"/>
          </a:xfrm>
        </p:grpSpPr>
        <p:sp>
          <p:nvSpPr>
            <p:cNvPr id="9" name="文本框 8"/>
            <p:cNvSpPr txBox="1"/>
            <p:nvPr/>
          </p:nvSpPr>
          <p:spPr>
            <a:xfrm>
              <a:off x="1453" y="579"/>
              <a:ext cx="8548" cy="822"/>
            </a:xfrm>
            <a:prstGeom prst="rect">
              <a:avLst/>
            </a:prstGeom>
            <a:noFill/>
          </p:spPr>
          <p:txBody>
            <a:bodyPr wrap="none" rtlCol="0">
              <a:spAutoFit/>
            </a:bodyPr>
            <a:lstStyle/>
            <a:p>
              <a:pPr algn="l"/>
              <a:r>
                <a:rPr lang="en-US" altLang="zh-CN" sz="2800" b="1" kern="100">
                  <a:solidFill>
                    <a:schemeClr val="tx1"/>
                  </a:solidFill>
                  <a:latin typeface="Times New Roman" panose="02020603050405020304" charset="0"/>
                  <a:ea typeface="宋体-简" panose="02010800040101010101" charset="-122"/>
                  <a:cs typeface="Times New Roman" panose="02020603050405020304" charset="0"/>
                  <a:sym typeface="+mn-ea"/>
                </a:rPr>
                <a:t>6.</a:t>
              </a:r>
              <a:r>
                <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rPr>
                <a:t>芳香族化合物同分异构体的书写</a:t>
              </a:r>
              <a:endParaRPr lang="zh-CN" altLang="en-US" sz="2800" b="1" kern="100">
                <a:solidFill>
                  <a:schemeClr val="tx1"/>
                </a:solidFill>
                <a:latin typeface="Times New Roman" panose="02020603050405020304" charset="0"/>
                <a:ea typeface="宋体-简" panose="02010800040101010101" charset="-122"/>
                <a:cs typeface="Times New Roman" panose="02020603050405020304" charset="0"/>
                <a:sym typeface="+mn-ea"/>
              </a:endParaRPr>
            </a:p>
          </p:txBody>
        </p:sp>
        <p:sp>
          <p:nvSpPr>
            <p:cNvPr id="131" name="AutoShape 117"/>
            <p:cNvSpPr/>
            <p:nvPr/>
          </p:nvSpPr>
          <p:spPr bwMode="auto">
            <a:xfrm>
              <a:off x="616" y="723"/>
              <a:ext cx="837" cy="631"/>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rPr>
                <a:t>	</a:t>
              </a:r>
              <a:endParaRPr lang="en-US" sz="1500" kern="0">
                <a:solidFill>
                  <a:srgbClr val="FFFFFF"/>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endParaRPr>
            </a:p>
          </p:txBody>
        </p:sp>
      </p:grpSp>
      <p:sp>
        <p:nvSpPr>
          <p:cNvPr id="2" name="文本框 1"/>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sp>
        <p:nvSpPr>
          <p:cNvPr id="23" name="TextBox 14"/>
          <p:cNvSpPr txBox="1"/>
          <p:nvPr/>
        </p:nvSpPr>
        <p:spPr>
          <a:xfrm>
            <a:off x="10335260" y="2162810"/>
            <a:ext cx="1020445" cy="521970"/>
          </a:xfrm>
          <a:prstGeom prst="rect">
            <a:avLst/>
          </a:prstGeom>
          <a:solidFill>
            <a:schemeClr val="bg1"/>
          </a:solidFill>
          <a:ln w="9525" cap="flat" cmpd="sng">
            <a:solidFill>
              <a:srgbClr val="FF0000"/>
            </a:solidFill>
            <a:prstDash val="solid"/>
            <a:miter/>
            <a:headEnd type="none" w="med" len="med"/>
            <a:tailEnd type="none" w="med" len="med"/>
          </a:ln>
        </p:spPr>
        <p:txBody>
          <a:bodyPr wrap="square" anchor="t">
            <a:spAutoFit/>
          </a:bodyPr>
          <a:lstStyle/>
          <a:p>
            <a:r>
              <a:rPr lang="zh-CN" altLang="en-US" sz="2800" b="1">
                <a:solidFill>
                  <a:srgbClr val="FF0000"/>
                </a:solidFill>
                <a:latin typeface="Times New Roman" panose="02020603050405020304" charset="0"/>
                <a:ea typeface="宋体-简" panose="02010800040101010101" charset="-122"/>
              </a:rPr>
              <a:t>六种</a:t>
            </a:r>
            <a:endParaRPr lang="zh-CN" altLang="en-US" sz="2800" b="1">
              <a:solidFill>
                <a:srgbClr val="FF0000"/>
              </a:solidFill>
              <a:latin typeface="Times New Roman" panose="02020603050405020304" charset="0"/>
              <a:ea typeface="宋体-简" panose="02010800040101010101" charset="-122"/>
            </a:endParaRPr>
          </a:p>
        </p:txBody>
      </p:sp>
      <p:sp>
        <p:nvSpPr>
          <p:cNvPr id="25691" name="TextBox 14"/>
          <p:cNvSpPr txBox="1"/>
          <p:nvPr/>
        </p:nvSpPr>
        <p:spPr>
          <a:xfrm>
            <a:off x="585470" y="1560830"/>
            <a:ext cx="5057775" cy="522288"/>
          </a:xfrm>
          <a:prstGeom prst="rect">
            <a:avLst/>
          </a:prstGeom>
          <a:noFill/>
          <a:ln w="9525">
            <a:noFill/>
          </a:ln>
        </p:spPr>
        <p:txBody>
          <a:bodyPr anchor="t">
            <a:spAutoFit/>
          </a:bodyPr>
          <a:lstStyle/>
          <a:p>
            <a:r>
              <a:rPr lang="en-US" altLang="zh-CN" sz="2800" b="1">
                <a:latin typeface="Times New Roman" panose="02020603050405020304" charset="0"/>
                <a:ea typeface="宋体-简" panose="02010800040101010101" charset="-122"/>
                <a:cs typeface="Times New Roman" panose="02020603050405020304" charset="0"/>
              </a:rPr>
              <a:t>(3)</a:t>
            </a:r>
            <a:r>
              <a:rPr lang="zh-CN" altLang="en-US" sz="2800" b="1">
                <a:latin typeface="Times New Roman" panose="02020603050405020304" charset="0"/>
                <a:ea typeface="宋体-简" panose="02010800040101010101" charset="-122"/>
                <a:cs typeface="Times New Roman" panose="02020603050405020304" charset="0"/>
              </a:rPr>
              <a:t>若苯环连</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三个取代基</a:t>
            </a:r>
            <a:endParaRPr lang="zh-CN" altLang="en-US" sz="2800" b="1">
              <a:solidFill>
                <a:srgbClr val="FF0000"/>
              </a:solidFill>
              <a:latin typeface="Times New Roman" panose="02020603050405020304" charset="0"/>
              <a:ea typeface="宋体-简" panose="02010800040101010101" charset="-122"/>
              <a:cs typeface="Times New Roman" panose="02020603050405020304" charset="0"/>
            </a:endParaRPr>
          </a:p>
        </p:txBody>
      </p:sp>
      <p:sp>
        <p:nvSpPr>
          <p:cNvPr id="26626" name="TextBox 14"/>
          <p:cNvSpPr txBox="1"/>
          <p:nvPr/>
        </p:nvSpPr>
        <p:spPr>
          <a:xfrm>
            <a:off x="1003935" y="2162810"/>
            <a:ext cx="9331325" cy="521970"/>
          </a:xfrm>
          <a:prstGeom prst="rect">
            <a:avLst/>
          </a:prstGeom>
          <a:noFill/>
          <a:ln w="9525">
            <a:noFill/>
          </a:ln>
        </p:spPr>
        <p:txBody>
          <a:bodyPr wrap="square" anchor="t">
            <a:spAutoFit/>
          </a:bodyPr>
          <a:lstStyle/>
          <a:p>
            <a:r>
              <a:rPr lang="zh-CN" altLang="en-US" sz="2800" b="1">
                <a:latin typeface="Times New Roman" panose="02020603050405020304" charset="0"/>
                <a:ea typeface="宋体-简" panose="02010800040101010101" charset="-122"/>
                <a:cs typeface="Times New Roman" panose="02020603050405020304" charset="0"/>
              </a:rPr>
              <a:t>②若苯环有三个取代基，</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两个相同一个不同</a:t>
            </a:r>
            <a:r>
              <a:rPr lang="zh-CN" altLang="en-US" sz="2800" b="1">
                <a:latin typeface="Times New Roman" panose="02020603050405020304" charset="0"/>
                <a:ea typeface="宋体-简" panose="02010800040101010101" charset="-122"/>
                <a:cs typeface="Times New Roman" panose="02020603050405020304" charset="0"/>
                <a:sym typeface="+mn-ea"/>
              </a:rPr>
              <a:t>：-X、-X、-Y</a:t>
            </a:r>
            <a:endParaRPr lang="zh-CN" altLang="en-US" sz="2800" b="1">
              <a:latin typeface="Times New Roman" panose="02020603050405020304" charset="0"/>
              <a:ea typeface="宋体-简" panose="02010800040101010101" charset="-122"/>
              <a:cs typeface="Times New Roman" panose="02020603050405020304" charset="0"/>
              <a:sym typeface="+mn-ea"/>
            </a:endParaRPr>
          </a:p>
        </p:txBody>
      </p:sp>
      <p:grpSp>
        <p:nvGrpSpPr>
          <p:cNvPr id="129" name="组合 128"/>
          <p:cNvGrpSpPr/>
          <p:nvPr/>
        </p:nvGrpSpPr>
        <p:grpSpPr>
          <a:xfrm>
            <a:off x="2266633" y="2827655"/>
            <a:ext cx="1427162" cy="706438"/>
            <a:chOff x="1548447" y="3331001"/>
            <a:chExt cx="1902448" cy="943262"/>
          </a:xfrm>
        </p:grpSpPr>
        <p:grpSp>
          <p:nvGrpSpPr>
            <p:cNvPr id="26628" name="组合 129"/>
            <p:cNvGrpSpPr/>
            <p:nvPr/>
          </p:nvGrpSpPr>
          <p:grpSpPr>
            <a:xfrm>
              <a:off x="1548447" y="3331001"/>
              <a:ext cx="1902448" cy="943262"/>
              <a:chOff x="0" y="0"/>
              <a:chExt cx="865904" cy="455930"/>
            </a:xfrm>
          </p:grpSpPr>
          <p:grpSp>
            <p:nvGrpSpPr>
              <p:cNvPr id="26629" name="组合 130"/>
              <p:cNvGrpSpPr/>
              <p:nvPr/>
            </p:nvGrpSpPr>
            <p:grpSpPr>
              <a:xfrm>
                <a:off x="0" y="0"/>
                <a:ext cx="428625" cy="455930"/>
                <a:chOff x="8494" y="1583"/>
                <a:chExt cx="675" cy="718"/>
              </a:xfrm>
            </p:grpSpPr>
            <p:grpSp>
              <p:nvGrpSpPr>
                <p:cNvPr id="26630" name="Group 3"/>
                <p:cNvGrpSpPr/>
                <p:nvPr/>
              </p:nvGrpSpPr>
              <p:grpSpPr>
                <a:xfrm rot="5400000">
                  <a:off x="8444" y="1645"/>
                  <a:ext cx="703" cy="606"/>
                  <a:chOff x="3684" y="824"/>
                  <a:chExt cx="703" cy="606"/>
                </a:xfrm>
              </p:grpSpPr>
              <p:sp>
                <p:nvSpPr>
                  <p:cNvPr id="26631"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6632"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6633"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6634"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6635"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sp>
            <p:nvSpPr>
              <p:cNvPr id="26636" name="文本框 8"/>
              <p:cNvSpPr txBox="1"/>
              <p:nvPr/>
            </p:nvSpPr>
            <p:spPr>
              <a:xfrm>
                <a:off x="382385" y="0"/>
                <a:ext cx="483519" cy="16597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sp>
          <p:nvSpPr>
            <p:cNvPr id="26637" name="文本框 8"/>
            <p:cNvSpPr txBox="1"/>
            <p:nvPr/>
          </p:nvSpPr>
          <p:spPr>
            <a:xfrm>
              <a:off x="2375874" y="3795213"/>
              <a:ext cx="1062324" cy="34126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grpSp>
        <p:nvGrpSpPr>
          <p:cNvPr id="140" name="组合 139"/>
          <p:cNvGrpSpPr/>
          <p:nvPr/>
        </p:nvGrpSpPr>
        <p:grpSpPr>
          <a:xfrm>
            <a:off x="5093970" y="2583180"/>
            <a:ext cx="1889125" cy="1014413"/>
            <a:chOff x="54610" y="-68107"/>
            <a:chExt cx="1237053" cy="630998"/>
          </a:xfrm>
        </p:grpSpPr>
        <p:grpSp>
          <p:nvGrpSpPr>
            <p:cNvPr id="26639" name="组合 140"/>
            <p:cNvGrpSpPr/>
            <p:nvPr/>
          </p:nvGrpSpPr>
          <p:grpSpPr>
            <a:xfrm>
              <a:off x="308979" y="106326"/>
              <a:ext cx="427990" cy="456565"/>
              <a:chOff x="8495" y="1583"/>
              <a:chExt cx="674" cy="719"/>
            </a:xfrm>
          </p:grpSpPr>
          <p:grpSp>
            <p:nvGrpSpPr>
              <p:cNvPr id="26640" name="Group 3"/>
              <p:cNvGrpSpPr/>
              <p:nvPr/>
            </p:nvGrpSpPr>
            <p:grpSpPr>
              <a:xfrm rot="5400000">
                <a:off x="8445" y="1646"/>
                <a:ext cx="703" cy="606"/>
                <a:chOff x="3684" y="824"/>
                <a:chExt cx="703" cy="606"/>
              </a:xfrm>
            </p:grpSpPr>
            <p:sp>
              <p:nvSpPr>
                <p:cNvPr id="26641"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2100">
                    <a:latin typeface="Calibri" panose="020F0502020204030204"/>
                    <a:ea typeface="微软雅黑" panose="020B0503020204020204" charset="-122"/>
                  </a:endParaRPr>
                </a:p>
              </p:txBody>
            </p:sp>
            <p:cxnSp>
              <p:nvCxnSpPr>
                <p:cNvPr id="26642"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6643"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6644"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6645"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2100">
                  <a:latin typeface="Calibri" panose="020F0502020204030204"/>
                  <a:ea typeface="微软雅黑" panose="020B0503020204020204" charset="-122"/>
                </a:endParaRPr>
              </a:p>
            </p:txBody>
          </p:sp>
        </p:grpSp>
        <p:grpSp>
          <p:nvGrpSpPr>
            <p:cNvPr id="26646" name="组合 147"/>
            <p:cNvGrpSpPr/>
            <p:nvPr/>
          </p:nvGrpSpPr>
          <p:grpSpPr>
            <a:xfrm>
              <a:off x="680793" y="-68107"/>
              <a:ext cx="610870" cy="342265"/>
              <a:chOff x="5185" y="1692"/>
              <a:chExt cx="962" cy="539"/>
            </a:xfrm>
          </p:grpSpPr>
          <p:sp>
            <p:nvSpPr>
              <p:cNvPr id="26647" name="Text Box 17"/>
              <p:cNvSpPr txBox="1"/>
              <p:nvPr/>
            </p:nvSpPr>
            <p:spPr>
              <a:xfrm>
                <a:off x="5430" y="1692"/>
                <a:ext cx="717" cy="28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6648" name="Group 18"/>
              <p:cNvGrpSpPr/>
              <p:nvPr/>
            </p:nvGrpSpPr>
            <p:grpSpPr>
              <a:xfrm rot="-3600000">
                <a:off x="5141" y="2005"/>
                <a:ext cx="270" cy="182"/>
                <a:chOff x="3652" y="1431"/>
                <a:chExt cx="270" cy="182"/>
              </a:xfrm>
            </p:grpSpPr>
            <p:cxnSp>
              <p:nvCxnSpPr>
                <p:cNvPr id="26649" name="Line 19"/>
                <p:cNvCxnSpPr/>
                <p:nvPr/>
              </p:nvCxnSpPr>
              <p:spPr>
                <a:xfrm>
                  <a:off x="3652" y="1531"/>
                  <a:ext cx="180" cy="0"/>
                </a:xfrm>
                <a:prstGeom prst="line">
                  <a:avLst/>
                </a:prstGeom>
                <a:ln w="6350">
                  <a:noFill/>
                </a:ln>
              </p:spPr>
            </p:cxnSp>
            <p:cxnSp>
              <p:nvCxnSpPr>
                <p:cNvPr id="26650" name="Line 20"/>
                <p:cNvCxnSpPr/>
                <p:nvPr/>
              </p:nvCxnSpPr>
              <p:spPr>
                <a:xfrm rot="3600000" flipV="1">
                  <a:off x="3740" y="1431"/>
                  <a:ext cx="182" cy="182"/>
                </a:xfrm>
                <a:prstGeom prst="line">
                  <a:avLst/>
                </a:prstGeom>
                <a:ln w="6350" cap="flat" cmpd="sng">
                  <a:solidFill>
                    <a:srgbClr val="000000"/>
                  </a:solidFill>
                  <a:prstDash val="solid"/>
                  <a:round/>
                  <a:headEnd type="none" w="med" len="med"/>
                  <a:tailEnd type="none" w="med" len="med"/>
                </a:ln>
              </p:spPr>
            </p:cxnSp>
          </p:grpSp>
        </p:grpSp>
        <p:grpSp>
          <p:nvGrpSpPr>
            <p:cNvPr id="26651" name="组合 152"/>
            <p:cNvGrpSpPr/>
            <p:nvPr/>
          </p:nvGrpSpPr>
          <p:grpSpPr>
            <a:xfrm>
              <a:off x="54610" y="-58420"/>
              <a:ext cx="357505" cy="348615"/>
              <a:chOff x="3878" y="1889"/>
              <a:chExt cx="563" cy="549"/>
            </a:xfrm>
          </p:grpSpPr>
          <p:sp>
            <p:nvSpPr>
              <p:cNvPr id="26652" name="Text Box 22"/>
              <p:cNvSpPr txBox="1"/>
              <p:nvPr/>
            </p:nvSpPr>
            <p:spPr>
              <a:xfrm>
                <a:off x="3878" y="1889"/>
                <a:ext cx="537" cy="24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6653" name="Group 23"/>
              <p:cNvGrpSpPr/>
              <p:nvPr/>
            </p:nvGrpSpPr>
            <p:grpSpPr>
              <a:xfrm rot="-8100000">
                <a:off x="4116" y="2113"/>
                <a:ext cx="326" cy="321"/>
                <a:chOff x="3498" y="1436"/>
                <a:chExt cx="326" cy="321"/>
              </a:xfrm>
            </p:grpSpPr>
            <p:cxnSp>
              <p:nvCxnSpPr>
                <p:cNvPr id="26654" name="Line 24"/>
                <p:cNvCxnSpPr/>
                <p:nvPr/>
              </p:nvCxnSpPr>
              <p:spPr>
                <a:xfrm rot="8100000" flipH="1" flipV="1">
                  <a:off x="3655" y="1458"/>
                  <a:ext cx="169" cy="178"/>
                </a:xfrm>
                <a:prstGeom prst="line">
                  <a:avLst/>
                </a:prstGeom>
                <a:ln w="6350" cap="flat" cmpd="sng">
                  <a:solidFill>
                    <a:srgbClr val="000000"/>
                  </a:solidFill>
                  <a:prstDash val="solid"/>
                  <a:round/>
                  <a:headEnd type="none" w="med" len="med"/>
                  <a:tailEnd type="none" w="med" len="med"/>
                </a:ln>
              </p:spPr>
            </p:cxnSp>
            <p:cxnSp>
              <p:nvCxnSpPr>
                <p:cNvPr id="26655" name="Line 25"/>
                <p:cNvCxnSpPr>
                  <a:endCxn id="26652" idx="2"/>
                </p:cNvCxnSpPr>
                <p:nvPr/>
              </p:nvCxnSpPr>
              <p:spPr>
                <a:xfrm rot="8100000" flipH="1" flipV="1">
                  <a:off x="3498" y="1436"/>
                  <a:ext cx="288" cy="321"/>
                </a:xfrm>
                <a:prstGeom prst="line">
                  <a:avLst/>
                </a:prstGeom>
                <a:ln w="6350">
                  <a:noFill/>
                </a:ln>
              </p:spPr>
            </p:cxnSp>
          </p:grpSp>
        </p:grpSp>
      </p:grpSp>
      <p:grpSp>
        <p:nvGrpSpPr>
          <p:cNvPr id="100" name="组合 99"/>
          <p:cNvGrpSpPr/>
          <p:nvPr/>
        </p:nvGrpSpPr>
        <p:grpSpPr>
          <a:xfrm rot="5400000">
            <a:off x="8948420" y="2311718"/>
            <a:ext cx="698500" cy="1730375"/>
            <a:chOff x="0" y="-69850"/>
            <a:chExt cx="428625" cy="1061941"/>
          </a:xfrm>
        </p:grpSpPr>
        <p:grpSp>
          <p:nvGrpSpPr>
            <p:cNvPr id="26752" name="组合 100"/>
            <p:cNvGrpSpPr/>
            <p:nvPr/>
          </p:nvGrpSpPr>
          <p:grpSpPr>
            <a:xfrm>
              <a:off x="0" y="255181"/>
              <a:ext cx="428625" cy="455930"/>
              <a:chOff x="8494" y="1583"/>
              <a:chExt cx="675" cy="718"/>
            </a:xfrm>
          </p:grpSpPr>
          <p:grpSp>
            <p:nvGrpSpPr>
              <p:cNvPr id="26753" name="Group 3"/>
              <p:cNvGrpSpPr/>
              <p:nvPr/>
            </p:nvGrpSpPr>
            <p:grpSpPr>
              <a:xfrm rot="5400000">
                <a:off x="8444" y="1645"/>
                <a:ext cx="703" cy="606"/>
                <a:chOff x="3684" y="824"/>
                <a:chExt cx="703" cy="606"/>
              </a:xfrm>
            </p:grpSpPr>
            <p:sp>
              <p:nvSpPr>
                <p:cNvPr id="26754"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6755"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6756"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6757"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6758"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grpSp>
          <p:nvGrpSpPr>
            <p:cNvPr id="26759" name="组合 107"/>
            <p:cNvGrpSpPr/>
            <p:nvPr/>
          </p:nvGrpSpPr>
          <p:grpSpPr>
            <a:xfrm>
              <a:off x="99961" y="-69850"/>
              <a:ext cx="304800" cy="333375"/>
              <a:chOff x="2858" y="3459"/>
              <a:chExt cx="480" cy="525"/>
            </a:xfrm>
          </p:grpSpPr>
          <p:sp>
            <p:nvSpPr>
              <p:cNvPr id="26760" name="Text Box 11"/>
              <p:cNvSpPr txBox="1"/>
              <p:nvPr/>
            </p:nvSpPr>
            <p:spPr>
              <a:xfrm>
                <a:off x="2860" y="3468"/>
                <a:ext cx="480" cy="264"/>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cxnSp>
            <p:nvCxnSpPr>
              <p:cNvPr id="26761" name="Line 12"/>
              <p:cNvCxnSpPr/>
              <p:nvPr/>
            </p:nvCxnSpPr>
            <p:spPr>
              <a:xfrm rot="-5463331">
                <a:off x="2924" y="3895"/>
                <a:ext cx="175" cy="1"/>
              </a:xfrm>
              <a:prstGeom prst="line">
                <a:avLst/>
              </a:prstGeom>
              <a:ln w="9525" cap="flat" cmpd="sng">
                <a:solidFill>
                  <a:srgbClr val="000000"/>
                </a:solidFill>
                <a:prstDash val="solid"/>
                <a:round/>
                <a:headEnd type="none" w="med" len="med"/>
                <a:tailEnd type="none" w="med" len="med"/>
              </a:ln>
            </p:spPr>
          </p:cxnSp>
        </p:grpSp>
        <p:grpSp>
          <p:nvGrpSpPr>
            <p:cNvPr id="26762" name="组合 110"/>
            <p:cNvGrpSpPr/>
            <p:nvPr/>
          </p:nvGrpSpPr>
          <p:grpSpPr>
            <a:xfrm>
              <a:off x="96623" y="719676"/>
              <a:ext cx="304800" cy="272415"/>
              <a:chOff x="4546" y="2880"/>
              <a:chExt cx="480" cy="429"/>
            </a:xfrm>
          </p:grpSpPr>
          <p:sp>
            <p:nvSpPr>
              <p:cNvPr id="26763" name="Text Box 14"/>
              <p:cNvSpPr txBox="1"/>
              <p:nvPr/>
            </p:nvSpPr>
            <p:spPr>
              <a:xfrm>
                <a:off x="4546" y="3057"/>
                <a:ext cx="480" cy="264"/>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cxnSp>
            <p:nvCxnSpPr>
              <p:cNvPr id="26764" name="Line 15"/>
              <p:cNvCxnSpPr/>
              <p:nvPr/>
            </p:nvCxnSpPr>
            <p:spPr>
              <a:xfrm rot="-5463331">
                <a:off x="4623" y="2966"/>
                <a:ext cx="175" cy="1"/>
              </a:xfrm>
              <a:prstGeom prst="line">
                <a:avLst/>
              </a:prstGeom>
              <a:ln w="9525" cap="flat" cmpd="sng">
                <a:solidFill>
                  <a:srgbClr val="000000"/>
                </a:solidFill>
                <a:prstDash val="solid"/>
                <a:round/>
                <a:headEnd type="none" w="med" len="med"/>
                <a:tailEnd type="none" w="med" len="med"/>
              </a:ln>
            </p:spPr>
          </p:cxnSp>
        </p:grpSp>
      </p:grpSp>
      <p:sp>
        <p:nvSpPr>
          <p:cNvPr id="20516" name="Line 36"/>
          <p:cNvSpPr/>
          <p:nvPr/>
        </p:nvSpPr>
        <p:spPr>
          <a:xfrm>
            <a:off x="1961833" y="3167380"/>
            <a:ext cx="1347787" cy="7938"/>
          </a:xfrm>
          <a:prstGeom prst="line">
            <a:avLst/>
          </a:prstGeom>
          <a:ln w="38100" cap="flat" cmpd="sng">
            <a:solidFill>
              <a:srgbClr val="FF0000"/>
            </a:solidFill>
            <a:prstDash val="dash"/>
            <a:round/>
            <a:headEnd type="none" w="med" len="med"/>
            <a:tailEnd type="none" w="med" len="med"/>
          </a:ln>
        </p:spPr>
        <p:txBody>
          <a:bodyPr/>
          <a:lstStyle/>
          <a:p/>
        </p:txBody>
      </p:sp>
      <p:sp>
        <p:nvSpPr>
          <p:cNvPr id="169" name="Line 35"/>
          <p:cNvSpPr/>
          <p:nvPr/>
        </p:nvSpPr>
        <p:spPr>
          <a:xfrm>
            <a:off x="5771833" y="2664143"/>
            <a:ext cx="14287" cy="1149350"/>
          </a:xfrm>
          <a:prstGeom prst="line">
            <a:avLst/>
          </a:prstGeom>
          <a:ln w="38100" cap="flat" cmpd="sng">
            <a:solidFill>
              <a:srgbClr val="FF0000"/>
            </a:solidFill>
            <a:prstDash val="dash"/>
            <a:round/>
            <a:headEnd type="none" w="med" len="med"/>
            <a:tailEnd type="none" w="med" len="med"/>
          </a:ln>
        </p:spPr>
        <p:txBody>
          <a:bodyPr/>
          <a:lstStyle/>
          <a:p/>
        </p:txBody>
      </p:sp>
      <p:sp>
        <p:nvSpPr>
          <p:cNvPr id="170" name="Line 36"/>
          <p:cNvSpPr/>
          <p:nvPr/>
        </p:nvSpPr>
        <p:spPr>
          <a:xfrm>
            <a:off x="8616633" y="3159443"/>
            <a:ext cx="1428750" cy="6350"/>
          </a:xfrm>
          <a:prstGeom prst="line">
            <a:avLst/>
          </a:prstGeom>
          <a:ln w="38100" cap="flat" cmpd="sng">
            <a:solidFill>
              <a:srgbClr val="FF0000"/>
            </a:solidFill>
            <a:prstDash val="dash"/>
            <a:round/>
            <a:headEnd type="none" w="med" len="med"/>
            <a:tailEnd type="none" w="med" len="med"/>
          </a:ln>
        </p:spPr>
        <p:txBody>
          <a:bodyPr/>
          <a:lstStyle/>
          <a:p/>
        </p:txBody>
      </p:sp>
      <p:sp>
        <p:nvSpPr>
          <p:cNvPr id="171" name="Line 35"/>
          <p:cNvSpPr/>
          <p:nvPr/>
        </p:nvSpPr>
        <p:spPr>
          <a:xfrm>
            <a:off x="9245283" y="2554605"/>
            <a:ext cx="15875" cy="1149350"/>
          </a:xfrm>
          <a:prstGeom prst="line">
            <a:avLst/>
          </a:prstGeom>
          <a:ln w="38100" cap="flat" cmpd="sng">
            <a:solidFill>
              <a:srgbClr val="FF0000"/>
            </a:solidFill>
            <a:prstDash val="dash"/>
            <a:round/>
            <a:headEnd type="none" w="med" len="med"/>
            <a:tailEnd type="none" w="med" len="med"/>
          </a:ln>
        </p:spPr>
        <p:txBody>
          <a:bodyPr/>
          <a:lstStyle/>
          <a:p/>
        </p:txBody>
      </p:sp>
      <p:grpSp>
        <p:nvGrpSpPr>
          <p:cNvPr id="48" name="组合 47"/>
          <p:cNvGrpSpPr/>
          <p:nvPr/>
        </p:nvGrpSpPr>
        <p:grpSpPr>
          <a:xfrm>
            <a:off x="1576070" y="3769995"/>
            <a:ext cx="9038590" cy="2912745"/>
            <a:chOff x="2482" y="5937"/>
            <a:chExt cx="14234" cy="4587"/>
          </a:xfrm>
        </p:grpSpPr>
        <p:sp>
          <p:nvSpPr>
            <p:cNvPr id="172" name="圆角矩形 171"/>
            <p:cNvSpPr/>
            <p:nvPr/>
          </p:nvSpPr>
          <p:spPr>
            <a:xfrm>
              <a:off x="2482" y="6006"/>
              <a:ext cx="14235" cy="4341"/>
            </a:xfrm>
            <a:prstGeom prst="round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微软雅黑" panose="020B0503020204020204" charset="-122"/>
                <a:cs typeface="+mn-cs"/>
              </a:endParaRPr>
            </a:p>
          </p:txBody>
        </p:sp>
        <p:grpSp>
          <p:nvGrpSpPr>
            <p:cNvPr id="30" name="组合 29"/>
            <p:cNvGrpSpPr/>
            <p:nvPr/>
          </p:nvGrpSpPr>
          <p:grpSpPr>
            <a:xfrm>
              <a:off x="2682" y="6410"/>
              <a:ext cx="3002" cy="1170"/>
              <a:chOff x="263" y="3772"/>
              <a:chExt cx="3004" cy="1171"/>
            </a:xfrm>
          </p:grpSpPr>
          <p:grpSp>
            <p:nvGrpSpPr>
              <p:cNvPr id="26658" name="组合 2"/>
              <p:cNvGrpSpPr/>
              <p:nvPr/>
            </p:nvGrpSpPr>
            <p:grpSpPr>
              <a:xfrm>
                <a:off x="1021" y="3772"/>
                <a:ext cx="2247" cy="1114"/>
                <a:chOff x="1548447" y="3331001"/>
                <a:chExt cx="1902448" cy="943262"/>
              </a:xfrm>
            </p:grpSpPr>
            <p:grpSp>
              <p:nvGrpSpPr>
                <p:cNvPr id="26659" name="组合 3"/>
                <p:cNvGrpSpPr/>
                <p:nvPr/>
              </p:nvGrpSpPr>
              <p:grpSpPr>
                <a:xfrm>
                  <a:off x="1548447" y="3331001"/>
                  <a:ext cx="1902448" cy="943262"/>
                  <a:chOff x="0" y="0"/>
                  <a:chExt cx="865904" cy="455930"/>
                </a:xfrm>
              </p:grpSpPr>
              <p:grpSp>
                <p:nvGrpSpPr>
                  <p:cNvPr id="26660" name="组合 4"/>
                  <p:cNvGrpSpPr/>
                  <p:nvPr/>
                </p:nvGrpSpPr>
                <p:grpSpPr>
                  <a:xfrm>
                    <a:off x="0" y="0"/>
                    <a:ext cx="428625" cy="455930"/>
                    <a:chOff x="8494" y="1583"/>
                    <a:chExt cx="675" cy="718"/>
                  </a:xfrm>
                </p:grpSpPr>
                <p:grpSp>
                  <p:nvGrpSpPr>
                    <p:cNvPr id="26661" name="Group 3"/>
                    <p:cNvGrpSpPr/>
                    <p:nvPr/>
                  </p:nvGrpSpPr>
                  <p:grpSpPr>
                    <a:xfrm rot="5400000">
                      <a:off x="8444" y="1645"/>
                      <a:ext cx="703" cy="606"/>
                      <a:chOff x="3684" y="824"/>
                      <a:chExt cx="703" cy="606"/>
                    </a:xfrm>
                  </p:grpSpPr>
                  <p:sp>
                    <p:nvSpPr>
                      <p:cNvPr id="26662"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6663"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6664"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6665"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6666"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sp>
                <p:nvSpPr>
                  <p:cNvPr id="26667" name="文本框 8"/>
                  <p:cNvSpPr txBox="1"/>
                  <p:nvPr/>
                </p:nvSpPr>
                <p:spPr>
                  <a:xfrm>
                    <a:off x="382614" y="0"/>
                    <a:ext cx="482904" cy="165897"/>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sp>
              <p:nvSpPr>
                <p:cNvPr id="26668" name="文本框 8"/>
                <p:cNvSpPr txBox="1"/>
                <p:nvPr/>
              </p:nvSpPr>
              <p:spPr>
                <a:xfrm>
                  <a:off x="2374250" y="3794984"/>
                  <a:ext cx="1063091" cy="341102"/>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sp>
            <p:nvSpPr>
              <p:cNvPr id="26669" name="文本框 8"/>
              <p:cNvSpPr txBox="1"/>
              <p:nvPr/>
            </p:nvSpPr>
            <p:spPr>
              <a:xfrm>
                <a:off x="263" y="4320"/>
                <a:ext cx="1253" cy="623"/>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r>
                  <a:rPr lang="en-US" altLang="zh-CN" sz="2100">
                    <a:latin typeface="Times New Roman" panose="02020603050405020304" charset="0"/>
                    <a:ea typeface="微软雅黑" panose="020B0503020204020204" charset="-122"/>
                    <a:sym typeface="宋体" panose="02010600030101010101" pitchFamily="2" charset="-122"/>
                  </a:rPr>
                  <a:t>—</a:t>
                </a:r>
                <a:endParaRPr lang="zh-CN" altLang="en-US" sz="2100">
                  <a:latin typeface="Times New Roman" panose="02020603050405020304" charset="0"/>
                  <a:ea typeface="微软雅黑" panose="020B0503020204020204" charset="-122"/>
                </a:endParaRPr>
              </a:p>
            </p:txBody>
          </p:sp>
        </p:grpSp>
        <p:grpSp>
          <p:nvGrpSpPr>
            <p:cNvPr id="34" name="组合 33"/>
            <p:cNvGrpSpPr/>
            <p:nvPr/>
          </p:nvGrpSpPr>
          <p:grpSpPr>
            <a:xfrm>
              <a:off x="3117" y="8027"/>
              <a:ext cx="2595" cy="2320"/>
              <a:chOff x="704" y="5367"/>
              <a:chExt cx="2593" cy="2319"/>
            </a:xfrm>
          </p:grpSpPr>
          <p:grpSp>
            <p:nvGrpSpPr>
              <p:cNvPr id="26671" name="组合 17"/>
              <p:cNvGrpSpPr/>
              <p:nvPr/>
            </p:nvGrpSpPr>
            <p:grpSpPr>
              <a:xfrm>
                <a:off x="1051" y="5367"/>
                <a:ext cx="2247" cy="1114"/>
                <a:chOff x="1548447" y="3331001"/>
                <a:chExt cx="1902448" cy="943262"/>
              </a:xfrm>
            </p:grpSpPr>
            <p:grpSp>
              <p:nvGrpSpPr>
                <p:cNvPr id="26672" name="组合 18"/>
                <p:cNvGrpSpPr/>
                <p:nvPr/>
              </p:nvGrpSpPr>
              <p:grpSpPr>
                <a:xfrm>
                  <a:off x="1548447" y="3331001"/>
                  <a:ext cx="1902448" cy="943262"/>
                  <a:chOff x="0" y="0"/>
                  <a:chExt cx="865904" cy="455930"/>
                </a:xfrm>
              </p:grpSpPr>
              <p:grpSp>
                <p:nvGrpSpPr>
                  <p:cNvPr id="26673" name="组合 19"/>
                  <p:cNvGrpSpPr/>
                  <p:nvPr/>
                </p:nvGrpSpPr>
                <p:grpSpPr>
                  <a:xfrm>
                    <a:off x="0" y="0"/>
                    <a:ext cx="428625" cy="455930"/>
                    <a:chOff x="8494" y="1583"/>
                    <a:chExt cx="675" cy="718"/>
                  </a:xfrm>
                </p:grpSpPr>
                <p:grpSp>
                  <p:nvGrpSpPr>
                    <p:cNvPr id="26674" name="Group 3"/>
                    <p:cNvGrpSpPr/>
                    <p:nvPr/>
                  </p:nvGrpSpPr>
                  <p:grpSpPr>
                    <a:xfrm rot="5400000">
                      <a:off x="8444" y="1645"/>
                      <a:ext cx="703" cy="606"/>
                      <a:chOff x="3684" y="824"/>
                      <a:chExt cx="703" cy="606"/>
                    </a:xfrm>
                  </p:grpSpPr>
                  <p:sp>
                    <p:nvSpPr>
                      <p:cNvPr id="26675"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6676"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6677"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6678"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6679"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sp>
                <p:nvSpPr>
                  <p:cNvPr id="26680" name="文本框 8"/>
                  <p:cNvSpPr txBox="1"/>
                  <p:nvPr/>
                </p:nvSpPr>
                <p:spPr>
                  <a:xfrm>
                    <a:off x="382264" y="0"/>
                    <a:ext cx="483254" cy="165684"/>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sp>
              <p:nvSpPr>
                <p:cNvPr id="26681" name="文本框 8"/>
                <p:cNvSpPr txBox="1"/>
                <p:nvPr/>
              </p:nvSpPr>
              <p:spPr>
                <a:xfrm>
                  <a:off x="2375617" y="3794389"/>
                  <a:ext cx="1061741" cy="34278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grpSp>
            <p:nvGrpSpPr>
              <p:cNvPr id="26682" name="组合 32"/>
              <p:cNvGrpSpPr/>
              <p:nvPr/>
            </p:nvGrpSpPr>
            <p:grpSpPr>
              <a:xfrm>
                <a:off x="704" y="6482"/>
                <a:ext cx="1652" cy="1204"/>
                <a:chOff x="3887" y="8802"/>
                <a:chExt cx="1652" cy="1204"/>
              </a:xfrm>
            </p:grpSpPr>
            <p:sp>
              <p:nvSpPr>
                <p:cNvPr id="26683" name="文本框 8"/>
                <p:cNvSpPr txBox="1"/>
                <p:nvPr/>
              </p:nvSpPr>
              <p:spPr>
                <a:xfrm>
                  <a:off x="3887" y="9119"/>
                  <a:ext cx="1651" cy="887"/>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      Y</a:t>
                  </a:r>
                  <a:endParaRPr lang="zh-CN" altLang="en-US" sz="2100">
                    <a:latin typeface="Times New Roman" panose="02020603050405020304" charset="0"/>
                    <a:ea typeface="微软雅黑" panose="020B0503020204020204" charset="-122"/>
                  </a:endParaRPr>
                </a:p>
              </p:txBody>
            </p:sp>
            <p:cxnSp>
              <p:nvCxnSpPr>
                <p:cNvPr id="32" name="直接连接符 31"/>
                <p:cNvCxnSpPr/>
                <p:nvPr/>
              </p:nvCxnSpPr>
              <p:spPr>
                <a:xfrm flipH="1">
                  <a:off x="4704" y="8802"/>
                  <a:ext cx="17" cy="317"/>
                </a:xfrm>
                <a:prstGeom prst="line">
                  <a:avLst/>
                </a:prstGeom>
              </p:spPr>
              <p:style>
                <a:lnRef idx="1">
                  <a:schemeClr val="dk1"/>
                </a:lnRef>
                <a:fillRef idx="0">
                  <a:schemeClr val="dk1"/>
                </a:fillRef>
                <a:effectRef idx="0">
                  <a:schemeClr val="dk1"/>
                </a:effectRef>
                <a:fontRef idx="minor">
                  <a:schemeClr val="tx1"/>
                </a:fontRef>
              </p:style>
            </p:cxnSp>
          </p:grpSp>
        </p:grpSp>
        <p:grpSp>
          <p:nvGrpSpPr>
            <p:cNvPr id="165" name="组合 164"/>
            <p:cNvGrpSpPr/>
            <p:nvPr/>
          </p:nvGrpSpPr>
          <p:grpSpPr>
            <a:xfrm>
              <a:off x="7982" y="5937"/>
              <a:ext cx="2972" cy="1898"/>
              <a:chOff x="5539" y="3646"/>
              <a:chExt cx="2974" cy="1897"/>
            </a:xfrm>
          </p:grpSpPr>
          <p:grpSp>
            <p:nvGrpSpPr>
              <p:cNvPr id="26687" name="组合 35"/>
              <p:cNvGrpSpPr/>
              <p:nvPr/>
            </p:nvGrpSpPr>
            <p:grpSpPr>
              <a:xfrm>
                <a:off x="5539" y="3945"/>
                <a:ext cx="2975" cy="1599"/>
                <a:chOff x="54610" y="-68107"/>
                <a:chExt cx="1237053" cy="630998"/>
              </a:xfrm>
            </p:grpSpPr>
            <p:grpSp>
              <p:nvGrpSpPr>
                <p:cNvPr id="26688" name="组合 36"/>
                <p:cNvGrpSpPr/>
                <p:nvPr/>
              </p:nvGrpSpPr>
              <p:grpSpPr>
                <a:xfrm>
                  <a:off x="308979" y="106326"/>
                  <a:ext cx="427990" cy="456565"/>
                  <a:chOff x="8495" y="1583"/>
                  <a:chExt cx="674" cy="719"/>
                </a:xfrm>
              </p:grpSpPr>
              <p:grpSp>
                <p:nvGrpSpPr>
                  <p:cNvPr id="26689" name="Group 3"/>
                  <p:cNvGrpSpPr/>
                  <p:nvPr/>
                </p:nvGrpSpPr>
                <p:grpSpPr>
                  <a:xfrm rot="5400000">
                    <a:off x="8445" y="1646"/>
                    <a:ext cx="703" cy="606"/>
                    <a:chOff x="3684" y="824"/>
                    <a:chExt cx="703" cy="606"/>
                  </a:xfrm>
                </p:grpSpPr>
                <p:sp>
                  <p:nvSpPr>
                    <p:cNvPr id="26690"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2100">
                        <a:latin typeface="Calibri" panose="020F0502020204030204"/>
                        <a:ea typeface="微软雅黑" panose="020B0503020204020204" charset="-122"/>
                      </a:endParaRPr>
                    </a:p>
                  </p:txBody>
                </p:sp>
                <p:cxnSp>
                  <p:nvCxnSpPr>
                    <p:cNvPr id="26691"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6692"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6693"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6694"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2100">
                      <a:latin typeface="Calibri" panose="020F0502020204030204"/>
                      <a:ea typeface="微软雅黑" panose="020B0503020204020204" charset="-122"/>
                    </a:endParaRPr>
                  </a:p>
                </p:txBody>
              </p:sp>
            </p:grpSp>
            <p:grpSp>
              <p:nvGrpSpPr>
                <p:cNvPr id="26695" name="组合 43"/>
                <p:cNvGrpSpPr/>
                <p:nvPr/>
              </p:nvGrpSpPr>
              <p:grpSpPr>
                <a:xfrm>
                  <a:off x="680793" y="-68107"/>
                  <a:ext cx="610870" cy="342265"/>
                  <a:chOff x="5185" y="1692"/>
                  <a:chExt cx="962" cy="539"/>
                </a:xfrm>
              </p:grpSpPr>
              <p:sp>
                <p:nvSpPr>
                  <p:cNvPr id="26696" name="Text Box 17"/>
                  <p:cNvSpPr txBox="1"/>
                  <p:nvPr/>
                </p:nvSpPr>
                <p:spPr>
                  <a:xfrm>
                    <a:off x="5431" y="1694"/>
                    <a:ext cx="716" cy="281"/>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6697" name="Group 18"/>
                  <p:cNvGrpSpPr/>
                  <p:nvPr/>
                </p:nvGrpSpPr>
                <p:grpSpPr>
                  <a:xfrm rot="-3600000">
                    <a:off x="5141" y="2005"/>
                    <a:ext cx="270" cy="182"/>
                    <a:chOff x="3652" y="1431"/>
                    <a:chExt cx="270" cy="182"/>
                  </a:xfrm>
                </p:grpSpPr>
                <p:cxnSp>
                  <p:nvCxnSpPr>
                    <p:cNvPr id="26698" name="Line 19"/>
                    <p:cNvCxnSpPr/>
                    <p:nvPr/>
                  </p:nvCxnSpPr>
                  <p:spPr>
                    <a:xfrm>
                      <a:off x="3652" y="1531"/>
                      <a:ext cx="180" cy="0"/>
                    </a:xfrm>
                    <a:prstGeom prst="line">
                      <a:avLst/>
                    </a:prstGeom>
                    <a:ln w="6350">
                      <a:noFill/>
                    </a:ln>
                  </p:spPr>
                </p:cxnSp>
                <p:cxnSp>
                  <p:nvCxnSpPr>
                    <p:cNvPr id="26699" name="Line 20"/>
                    <p:cNvCxnSpPr/>
                    <p:nvPr/>
                  </p:nvCxnSpPr>
                  <p:spPr>
                    <a:xfrm rot="3600000" flipV="1">
                      <a:off x="3740" y="1431"/>
                      <a:ext cx="182" cy="182"/>
                    </a:xfrm>
                    <a:prstGeom prst="line">
                      <a:avLst/>
                    </a:prstGeom>
                    <a:ln w="6350" cap="flat" cmpd="sng">
                      <a:solidFill>
                        <a:srgbClr val="000000"/>
                      </a:solidFill>
                      <a:prstDash val="solid"/>
                      <a:round/>
                      <a:headEnd type="none" w="med" len="med"/>
                      <a:tailEnd type="none" w="med" len="med"/>
                    </a:ln>
                  </p:spPr>
                </p:cxnSp>
              </p:grpSp>
            </p:grpSp>
            <p:grpSp>
              <p:nvGrpSpPr>
                <p:cNvPr id="26700" name="组合 48"/>
                <p:cNvGrpSpPr/>
                <p:nvPr/>
              </p:nvGrpSpPr>
              <p:grpSpPr>
                <a:xfrm>
                  <a:off x="54610" y="-58420"/>
                  <a:ext cx="357505" cy="348615"/>
                  <a:chOff x="3878" y="1889"/>
                  <a:chExt cx="563" cy="549"/>
                </a:xfrm>
              </p:grpSpPr>
              <p:sp>
                <p:nvSpPr>
                  <p:cNvPr id="26701" name="Text Box 22"/>
                  <p:cNvSpPr txBox="1"/>
                  <p:nvPr/>
                </p:nvSpPr>
                <p:spPr>
                  <a:xfrm>
                    <a:off x="3878" y="1891"/>
                    <a:ext cx="537" cy="24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6702" name="Group 23"/>
                  <p:cNvGrpSpPr/>
                  <p:nvPr/>
                </p:nvGrpSpPr>
                <p:grpSpPr>
                  <a:xfrm rot="-8100000">
                    <a:off x="4116" y="2113"/>
                    <a:ext cx="326" cy="321"/>
                    <a:chOff x="3498" y="1436"/>
                    <a:chExt cx="326" cy="321"/>
                  </a:xfrm>
                </p:grpSpPr>
                <p:cxnSp>
                  <p:nvCxnSpPr>
                    <p:cNvPr id="26703" name="Line 24"/>
                    <p:cNvCxnSpPr/>
                    <p:nvPr/>
                  </p:nvCxnSpPr>
                  <p:spPr>
                    <a:xfrm rot="8100000" flipH="1" flipV="1">
                      <a:off x="3655" y="1458"/>
                      <a:ext cx="169" cy="178"/>
                    </a:xfrm>
                    <a:prstGeom prst="line">
                      <a:avLst/>
                    </a:prstGeom>
                    <a:ln w="6350" cap="flat" cmpd="sng">
                      <a:solidFill>
                        <a:srgbClr val="000000"/>
                      </a:solidFill>
                      <a:prstDash val="solid"/>
                      <a:round/>
                      <a:headEnd type="none" w="med" len="med"/>
                      <a:tailEnd type="none" w="med" len="med"/>
                    </a:ln>
                  </p:spPr>
                </p:cxnSp>
                <p:cxnSp>
                  <p:nvCxnSpPr>
                    <p:cNvPr id="26704" name="Line 25"/>
                    <p:cNvCxnSpPr>
                      <a:endCxn id="26701" idx="2"/>
                    </p:cNvCxnSpPr>
                    <p:nvPr/>
                  </p:nvCxnSpPr>
                  <p:spPr>
                    <a:xfrm rot="8100000" flipH="1" flipV="1">
                      <a:off x="3498" y="1436"/>
                      <a:ext cx="288" cy="321"/>
                    </a:xfrm>
                    <a:prstGeom prst="line">
                      <a:avLst/>
                    </a:prstGeom>
                    <a:ln w="6350">
                      <a:noFill/>
                    </a:ln>
                  </p:spPr>
                </p:cxnSp>
              </p:grpSp>
            </p:grpSp>
          </p:grpSp>
          <p:grpSp>
            <p:nvGrpSpPr>
              <p:cNvPr id="26705" name="组合 56"/>
              <p:cNvGrpSpPr/>
              <p:nvPr/>
            </p:nvGrpSpPr>
            <p:grpSpPr>
              <a:xfrm>
                <a:off x="5769" y="3646"/>
                <a:ext cx="1652" cy="888"/>
                <a:chOff x="8514" y="9247"/>
                <a:chExt cx="1652" cy="888"/>
              </a:xfrm>
            </p:grpSpPr>
            <p:sp>
              <p:nvSpPr>
                <p:cNvPr id="26706" name="文本框 8"/>
                <p:cNvSpPr txBox="1"/>
                <p:nvPr/>
              </p:nvSpPr>
              <p:spPr>
                <a:xfrm>
                  <a:off x="8514" y="9247"/>
                  <a:ext cx="1651" cy="887"/>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       Y</a:t>
                  </a:r>
                  <a:endParaRPr lang="zh-CN" altLang="en-US" sz="2100">
                    <a:latin typeface="Times New Roman" panose="02020603050405020304" charset="0"/>
                    <a:ea typeface="微软雅黑" panose="020B0503020204020204" charset="-122"/>
                  </a:endParaRPr>
                </a:p>
              </p:txBody>
            </p:sp>
            <p:cxnSp>
              <p:nvCxnSpPr>
                <p:cNvPr id="56" name="直接连接符 55"/>
                <p:cNvCxnSpPr>
                  <a:endCxn id="26701" idx="2"/>
                </p:cNvCxnSpPr>
                <p:nvPr/>
              </p:nvCxnSpPr>
              <p:spPr>
                <a:xfrm flipH="1">
                  <a:off x="9330" y="9689"/>
                  <a:ext cx="18" cy="315"/>
                </a:xfrm>
                <a:prstGeom prst="line">
                  <a:avLst/>
                </a:prstGeom>
              </p:spPr>
              <p:style>
                <a:lnRef idx="1">
                  <a:schemeClr val="dk1"/>
                </a:lnRef>
                <a:fillRef idx="0">
                  <a:schemeClr val="dk1"/>
                </a:fillRef>
                <a:effectRef idx="0">
                  <a:schemeClr val="dk1"/>
                </a:effectRef>
                <a:fontRef idx="minor">
                  <a:schemeClr val="tx1"/>
                </a:fontRef>
              </p:style>
            </p:cxnSp>
          </p:grpSp>
        </p:grpSp>
        <p:grpSp>
          <p:nvGrpSpPr>
            <p:cNvPr id="167" name="组合 166"/>
            <p:cNvGrpSpPr/>
            <p:nvPr/>
          </p:nvGrpSpPr>
          <p:grpSpPr>
            <a:xfrm>
              <a:off x="8004" y="7722"/>
              <a:ext cx="2975" cy="2803"/>
              <a:chOff x="5492" y="7885"/>
              <a:chExt cx="2974" cy="2803"/>
            </a:xfrm>
          </p:grpSpPr>
          <p:grpSp>
            <p:nvGrpSpPr>
              <p:cNvPr id="26709" name="组合 57"/>
              <p:cNvGrpSpPr/>
              <p:nvPr/>
            </p:nvGrpSpPr>
            <p:grpSpPr>
              <a:xfrm>
                <a:off x="5740" y="9484"/>
                <a:ext cx="1652" cy="1204"/>
                <a:chOff x="3887" y="8802"/>
                <a:chExt cx="1652" cy="1204"/>
              </a:xfrm>
            </p:grpSpPr>
            <p:sp>
              <p:nvSpPr>
                <p:cNvPr id="26710" name="文本框 8"/>
                <p:cNvSpPr txBox="1"/>
                <p:nvPr/>
              </p:nvSpPr>
              <p:spPr>
                <a:xfrm>
                  <a:off x="3886" y="9118"/>
                  <a:ext cx="1652" cy="888"/>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      Y</a:t>
                  </a:r>
                  <a:endParaRPr lang="zh-CN" altLang="en-US" sz="2100">
                    <a:latin typeface="Times New Roman" panose="02020603050405020304" charset="0"/>
                    <a:ea typeface="微软雅黑" panose="020B0503020204020204" charset="-122"/>
                  </a:endParaRPr>
                </a:p>
              </p:txBody>
            </p:sp>
            <p:cxnSp>
              <p:nvCxnSpPr>
                <p:cNvPr id="17" name="直接连接符 16"/>
                <p:cNvCxnSpPr>
                  <a:endCxn id="26701" idx="2"/>
                </p:cNvCxnSpPr>
                <p:nvPr/>
              </p:nvCxnSpPr>
              <p:spPr>
                <a:xfrm flipH="1">
                  <a:off x="4704" y="8801"/>
                  <a:ext cx="17" cy="318"/>
                </a:xfrm>
                <a:prstGeom prst="line">
                  <a:avLst/>
                </a:prstGeom>
              </p:spPr>
              <p:style>
                <a:lnRef idx="1">
                  <a:schemeClr val="dk1"/>
                </a:lnRef>
                <a:fillRef idx="0">
                  <a:schemeClr val="dk1"/>
                </a:fillRef>
                <a:effectRef idx="0">
                  <a:schemeClr val="dk1"/>
                </a:effectRef>
                <a:fontRef idx="minor">
                  <a:schemeClr val="tx1"/>
                </a:fontRef>
              </p:style>
            </p:cxnSp>
          </p:grpSp>
          <p:grpSp>
            <p:nvGrpSpPr>
              <p:cNvPr id="26712" name="组合 76"/>
              <p:cNvGrpSpPr/>
              <p:nvPr/>
            </p:nvGrpSpPr>
            <p:grpSpPr>
              <a:xfrm>
                <a:off x="5492" y="7885"/>
                <a:ext cx="2975" cy="1599"/>
                <a:chOff x="54610" y="-68107"/>
                <a:chExt cx="1237053" cy="630998"/>
              </a:xfrm>
            </p:grpSpPr>
            <p:grpSp>
              <p:nvGrpSpPr>
                <p:cNvPr id="26713" name="组合 77"/>
                <p:cNvGrpSpPr/>
                <p:nvPr/>
              </p:nvGrpSpPr>
              <p:grpSpPr>
                <a:xfrm>
                  <a:off x="308979" y="106326"/>
                  <a:ext cx="427990" cy="456565"/>
                  <a:chOff x="8495" y="1583"/>
                  <a:chExt cx="674" cy="719"/>
                </a:xfrm>
              </p:grpSpPr>
              <p:grpSp>
                <p:nvGrpSpPr>
                  <p:cNvPr id="26714" name="Group 3"/>
                  <p:cNvGrpSpPr/>
                  <p:nvPr/>
                </p:nvGrpSpPr>
                <p:grpSpPr>
                  <a:xfrm rot="5400000">
                    <a:off x="8445" y="1646"/>
                    <a:ext cx="703" cy="606"/>
                    <a:chOff x="3684" y="824"/>
                    <a:chExt cx="703" cy="606"/>
                  </a:xfrm>
                </p:grpSpPr>
                <p:sp>
                  <p:nvSpPr>
                    <p:cNvPr id="26715"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2100">
                        <a:latin typeface="Calibri" panose="020F0502020204030204"/>
                        <a:ea typeface="微软雅黑" panose="020B0503020204020204" charset="-122"/>
                      </a:endParaRPr>
                    </a:p>
                  </p:txBody>
                </p:sp>
                <p:cxnSp>
                  <p:nvCxnSpPr>
                    <p:cNvPr id="26716" name="Line 5"/>
                    <p:cNvCxnSpPr>
                      <a:endCxn id="26701" idx="2"/>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6717" name="Line 6"/>
                    <p:cNvCxnSpPr>
                      <a:endCxn id="26701" idx="2"/>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6718" name="Line 7"/>
                    <p:cNvCxnSpPr>
                      <a:endCxn id="26701" idx="2"/>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6719"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2100">
                      <a:latin typeface="Calibri" panose="020F0502020204030204"/>
                      <a:ea typeface="微软雅黑" panose="020B0503020204020204" charset="-122"/>
                    </a:endParaRPr>
                  </a:p>
                </p:txBody>
              </p:sp>
            </p:grpSp>
            <p:grpSp>
              <p:nvGrpSpPr>
                <p:cNvPr id="26720" name="组合 84"/>
                <p:cNvGrpSpPr/>
                <p:nvPr/>
              </p:nvGrpSpPr>
              <p:grpSpPr>
                <a:xfrm>
                  <a:off x="680793" y="-68107"/>
                  <a:ext cx="610870" cy="342265"/>
                  <a:chOff x="5185" y="1692"/>
                  <a:chExt cx="962" cy="539"/>
                </a:xfrm>
              </p:grpSpPr>
              <p:sp>
                <p:nvSpPr>
                  <p:cNvPr id="26721" name="Text Box 17"/>
                  <p:cNvSpPr txBox="1"/>
                  <p:nvPr/>
                </p:nvSpPr>
                <p:spPr>
                  <a:xfrm>
                    <a:off x="5430" y="1692"/>
                    <a:ext cx="717" cy="28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6722" name="Group 18"/>
                  <p:cNvGrpSpPr/>
                  <p:nvPr/>
                </p:nvGrpSpPr>
                <p:grpSpPr>
                  <a:xfrm rot="-3600000">
                    <a:off x="5141" y="2005"/>
                    <a:ext cx="270" cy="182"/>
                    <a:chOff x="3652" y="1431"/>
                    <a:chExt cx="270" cy="182"/>
                  </a:xfrm>
                </p:grpSpPr>
                <p:cxnSp>
                  <p:nvCxnSpPr>
                    <p:cNvPr id="26723" name="Line 19"/>
                    <p:cNvCxnSpPr>
                      <a:endCxn id="26701" idx="2"/>
                    </p:cNvCxnSpPr>
                    <p:nvPr/>
                  </p:nvCxnSpPr>
                  <p:spPr>
                    <a:xfrm>
                      <a:off x="3652" y="1531"/>
                      <a:ext cx="180" cy="0"/>
                    </a:xfrm>
                    <a:prstGeom prst="line">
                      <a:avLst/>
                    </a:prstGeom>
                    <a:ln w="6350">
                      <a:noFill/>
                    </a:ln>
                  </p:spPr>
                </p:cxnSp>
                <p:cxnSp>
                  <p:nvCxnSpPr>
                    <p:cNvPr id="26724" name="Line 20"/>
                    <p:cNvCxnSpPr>
                      <a:endCxn id="26701" idx="2"/>
                    </p:cNvCxnSpPr>
                    <p:nvPr/>
                  </p:nvCxnSpPr>
                  <p:spPr>
                    <a:xfrm rot="3600000" flipV="1">
                      <a:off x="3740" y="1431"/>
                      <a:ext cx="182" cy="182"/>
                    </a:xfrm>
                    <a:prstGeom prst="line">
                      <a:avLst/>
                    </a:prstGeom>
                    <a:ln w="6350" cap="flat" cmpd="sng">
                      <a:solidFill>
                        <a:srgbClr val="000000"/>
                      </a:solidFill>
                      <a:prstDash val="solid"/>
                      <a:round/>
                      <a:headEnd type="none" w="med" len="med"/>
                      <a:tailEnd type="none" w="med" len="med"/>
                    </a:ln>
                  </p:spPr>
                </p:cxnSp>
              </p:grpSp>
            </p:grpSp>
            <p:grpSp>
              <p:nvGrpSpPr>
                <p:cNvPr id="26725" name="组合 89"/>
                <p:cNvGrpSpPr/>
                <p:nvPr/>
              </p:nvGrpSpPr>
              <p:grpSpPr>
                <a:xfrm>
                  <a:off x="54610" y="-58420"/>
                  <a:ext cx="357505" cy="348615"/>
                  <a:chOff x="3878" y="1889"/>
                  <a:chExt cx="563" cy="549"/>
                </a:xfrm>
              </p:grpSpPr>
              <p:sp>
                <p:nvSpPr>
                  <p:cNvPr id="26726" name="Text Box 22"/>
                  <p:cNvSpPr txBox="1"/>
                  <p:nvPr/>
                </p:nvSpPr>
                <p:spPr>
                  <a:xfrm>
                    <a:off x="3878" y="1889"/>
                    <a:ext cx="537" cy="24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6727" name="Group 23"/>
                  <p:cNvGrpSpPr/>
                  <p:nvPr/>
                </p:nvGrpSpPr>
                <p:grpSpPr>
                  <a:xfrm rot="-8100000">
                    <a:off x="4116" y="2113"/>
                    <a:ext cx="326" cy="321"/>
                    <a:chOff x="3498" y="1436"/>
                    <a:chExt cx="326" cy="321"/>
                  </a:xfrm>
                </p:grpSpPr>
                <p:cxnSp>
                  <p:nvCxnSpPr>
                    <p:cNvPr id="26728" name="Line 24"/>
                    <p:cNvCxnSpPr>
                      <a:endCxn id="26701" idx="2"/>
                    </p:cNvCxnSpPr>
                    <p:nvPr/>
                  </p:nvCxnSpPr>
                  <p:spPr>
                    <a:xfrm rot="8100000" flipH="1" flipV="1">
                      <a:off x="3655" y="1458"/>
                      <a:ext cx="169" cy="178"/>
                    </a:xfrm>
                    <a:prstGeom prst="line">
                      <a:avLst/>
                    </a:prstGeom>
                    <a:ln w="6350" cap="flat" cmpd="sng">
                      <a:solidFill>
                        <a:srgbClr val="000000"/>
                      </a:solidFill>
                      <a:prstDash val="solid"/>
                      <a:round/>
                      <a:headEnd type="none" w="med" len="med"/>
                      <a:tailEnd type="none" w="med" len="med"/>
                    </a:ln>
                  </p:spPr>
                </p:cxnSp>
                <p:cxnSp>
                  <p:nvCxnSpPr>
                    <p:cNvPr id="26729" name="Line 25"/>
                    <p:cNvCxnSpPr>
                      <a:endCxn id="26726" idx="2"/>
                    </p:cNvCxnSpPr>
                    <p:nvPr/>
                  </p:nvCxnSpPr>
                  <p:spPr>
                    <a:xfrm rot="8100000" flipH="1" flipV="1">
                      <a:off x="3498" y="1436"/>
                      <a:ext cx="288" cy="321"/>
                    </a:xfrm>
                    <a:prstGeom prst="line">
                      <a:avLst/>
                    </a:prstGeom>
                    <a:ln w="6350">
                      <a:noFill/>
                    </a:ln>
                  </p:spPr>
                </p:cxnSp>
              </p:grpSp>
            </p:grpSp>
          </p:grpSp>
        </p:grpSp>
        <p:grpSp>
          <p:nvGrpSpPr>
            <p:cNvPr id="168" name="组合 167"/>
            <p:cNvGrpSpPr/>
            <p:nvPr/>
          </p:nvGrpSpPr>
          <p:grpSpPr>
            <a:xfrm>
              <a:off x="13187" y="6305"/>
              <a:ext cx="2725" cy="2215"/>
              <a:chOff x="10821" y="3984"/>
              <a:chExt cx="2724" cy="2217"/>
            </a:xfrm>
          </p:grpSpPr>
          <p:grpSp>
            <p:nvGrpSpPr>
              <p:cNvPr id="26766" name="组合 114"/>
              <p:cNvGrpSpPr/>
              <p:nvPr/>
            </p:nvGrpSpPr>
            <p:grpSpPr>
              <a:xfrm rot="5400000">
                <a:off x="11631" y="3171"/>
                <a:ext cx="1100" cy="2725"/>
                <a:chOff x="0" y="-69850"/>
                <a:chExt cx="428625" cy="1061941"/>
              </a:xfrm>
            </p:grpSpPr>
            <p:grpSp>
              <p:nvGrpSpPr>
                <p:cNvPr id="26767" name="组合 115"/>
                <p:cNvGrpSpPr/>
                <p:nvPr/>
              </p:nvGrpSpPr>
              <p:grpSpPr>
                <a:xfrm>
                  <a:off x="0" y="255181"/>
                  <a:ext cx="428625" cy="455930"/>
                  <a:chOff x="8494" y="1583"/>
                  <a:chExt cx="675" cy="718"/>
                </a:xfrm>
              </p:grpSpPr>
              <p:grpSp>
                <p:nvGrpSpPr>
                  <p:cNvPr id="26768" name="Group 3"/>
                  <p:cNvGrpSpPr/>
                  <p:nvPr/>
                </p:nvGrpSpPr>
                <p:grpSpPr>
                  <a:xfrm rot="5400000">
                    <a:off x="8444" y="1645"/>
                    <a:ext cx="703" cy="606"/>
                    <a:chOff x="3684" y="824"/>
                    <a:chExt cx="703" cy="606"/>
                  </a:xfrm>
                </p:grpSpPr>
                <p:sp>
                  <p:nvSpPr>
                    <p:cNvPr id="26769"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6770"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6771"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6772"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6773"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grpSp>
              <p:nvGrpSpPr>
                <p:cNvPr id="26774" name="组合 122"/>
                <p:cNvGrpSpPr/>
                <p:nvPr/>
              </p:nvGrpSpPr>
              <p:grpSpPr>
                <a:xfrm>
                  <a:off x="99961" y="-69850"/>
                  <a:ext cx="304800" cy="333375"/>
                  <a:chOff x="2858" y="3459"/>
                  <a:chExt cx="480" cy="525"/>
                </a:xfrm>
              </p:grpSpPr>
              <p:sp>
                <p:nvSpPr>
                  <p:cNvPr id="26775" name="Text Box 11"/>
                  <p:cNvSpPr txBox="1"/>
                  <p:nvPr/>
                </p:nvSpPr>
                <p:spPr>
                  <a:xfrm>
                    <a:off x="2858" y="3470"/>
                    <a:ext cx="482" cy="264"/>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cxnSp>
                <p:nvCxnSpPr>
                  <p:cNvPr id="26776" name="Line 12"/>
                  <p:cNvCxnSpPr/>
                  <p:nvPr/>
                </p:nvCxnSpPr>
                <p:spPr>
                  <a:xfrm rot="-5463331">
                    <a:off x="2924" y="3895"/>
                    <a:ext cx="175" cy="1"/>
                  </a:xfrm>
                  <a:prstGeom prst="line">
                    <a:avLst/>
                  </a:prstGeom>
                  <a:ln w="9525" cap="flat" cmpd="sng">
                    <a:solidFill>
                      <a:srgbClr val="000000"/>
                    </a:solidFill>
                    <a:prstDash val="solid"/>
                    <a:round/>
                    <a:headEnd type="none" w="med" len="med"/>
                    <a:tailEnd type="none" w="med" len="med"/>
                  </a:ln>
                </p:spPr>
              </p:cxnSp>
            </p:grpSp>
            <p:grpSp>
              <p:nvGrpSpPr>
                <p:cNvPr id="26777" name="组合 125"/>
                <p:cNvGrpSpPr/>
                <p:nvPr/>
              </p:nvGrpSpPr>
              <p:grpSpPr>
                <a:xfrm>
                  <a:off x="96623" y="719676"/>
                  <a:ext cx="304800" cy="272415"/>
                  <a:chOff x="4546" y="2880"/>
                  <a:chExt cx="480" cy="429"/>
                </a:xfrm>
              </p:grpSpPr>
              <p:sp>
                <p:nvSpPr>
                  <p:cNvPr id="26778" name="Text Box 14"/>
                  <p:cNvSpPr txBox="1"/>
                  <p:nvPr/>
                </p:nvSpPr>
                <p:spPr>
                  <a:xfrm>
                    <a:off x="4546" y="3046"/>
                    <a:ext cx="482" cy="265"/>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cxnSp>
                <p:nvCxnSpPr>
                  <p:cNvPr id="26779" name="Line 15"/>
                  <p:cNvCxnSpPr/>
                  <p:nvPr/>
                </p:nvCxnSpPr>
                <p:spPr>
                  <a:xfrm rot="-5463331">
                    <a:off x="4623" y="2966"/>
                    <a:ext cx="175" cy="1"/>
                  </a:xfrm>
                  <a:prstGeom prst="line">
                    <a:avLst/>
                  </a:prstGeom>
                  <a:ln w="9525" cap="flat" cmpd="sng">
                    <a:solidFill>
                      <a:srgbClr val="000000"/>
                    </a:solidFill>
                    <a:prstDash val="solid"/>
                    <a:round/>
                    <a:headEnd type="none" w="med" len="med"/>
                    <a:tailEnd type="none" w="med" len="med"/>
                  </a:ln>
                </p:spPr>
              </p:cxnSp>
            </p:grpSp>
          </p:grpSp>
          <p:grpSp>
            <p:nvGrpSpPr>
              <p:cNvPr id="26780" name="组合 158"/>
              <p:cNvGrpSpPr/>
              <p:nvPr/>
            </p:nvGrpSpPr>
            <p:grpSpPr>
              <a:xfrm>
                <a:off x="11034" y="4997"/>
                <a:ext cx="1652" cy="1204"/>
                <a:chOff x="3887" y="8802"/>
                <a:chExt cx="1652" cy="1204"/>
              </a:xfrm>
            </p:grpSpPr>
            <p:sp>
              <p:nvSpPr>
                <p:cNvPr id="26781" name="文本框 8"/>
                <p:cNvSpPr txBox="1"/>
                <p:nvPr/>
              </p:nvSpPr>
              <p:spPr>
                <a:xfrm>
                  <a:off x="3886" y="9118"/>
                  <a:ext cx="1652" cy="888"/>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      Y</a:t>
                  </a:r>
                  <a:endParaRPr lang="zh-CN" altLang="en-US" sz="2100">
                    <a:latin typeface="Times New Roman" panose="02020603050405020304" charset="0"/>
                    <a:ea typeface="微软雅黑" panose="020B0503020204020204" charset="-122"/>
                  </a:endParaRPr>
                </a:p>
              </p:txBody>
            </p:sp>
            <p:cxnSp>
              <p:nvCxnSpPr>
                <p:cNvPr id="161" name="直接连接符 160"/>
                <p:cNvCxnSpPr/>
                <p:nvPr/>
              </p:nvCxnSpPr>
              <p:spPr>
                <a:xfrm flipH="1">
                  <a:off x="4704" y="8802"/>
                  <a:ext cx="17" cy="315"/>
                </a:xfrm>
                <a:prstGeom prst="line">
                  <a:avLst/>
                </a:prstGeom>
              </p:spPr>
              <p:style>
                <a:lnRef idx="1">
                  <a:schemeClr val="dk1"/>
                </a:lnRef>
                <a:fillRef idx="0">
                  <a:schemeClr val="dk1"/>
                </a:fillRef>
                <a:effectRef idx="0">
                  <a:schemeClr val="dk1"/>
                </a:effectRef>
                <a:fontRef idx="minor">
                  <a:schemeClr val="tx1"/>
                </a:fontRef>
              </p:style>
            </p:cxnSp>
          </p:grpSp>
        </p:grpSp>
        <p:grpSp>
          <p:nvGrpSpPr>
            <p:cNvPr id="46" name="组合 45"/>
            <p:cNvGrpSpPr/>
            <p:nvPr/>
          </p:nvGrpSpPr>
          <p:grpSpPr>
            <a:xfrm>
              <a:off x="13205" y="8117"/>
              <a:ext cx="3128" cy="1788"/>
              <a:chOff x="12795" y="6818"/>
              <a:chExt cx="3128" cy="1788"/>
            </a:xfrm>
          </p:grpSpPr>
          <p:grpSp>
            <p:nvGrpSpPr>
              <p:cNvPr id="26" name="组合 59"/>
              <p:cNvGrpSpPr/>
              <p:nvPr/>
            </p:nvGrpSpPr>
            <p:grpSpPr>
              <a:xfrm>
                <a:off x="13561" y="7348"/>
                <a:ext cx="1029" cy="1157"/>
                <a:chOff x="8495" y="1583"/>
                <a:chExt cx="674" cy="719"/>
              </a:xfrm>
            </p:grpSpPr>
            <p:grpSp>
              <p:nvGrpSpPr>
                <p:cNvPr id="27" name="Group 3"/>
                <p:cNvGrpSpPr/>
                <p:nvPr/>
              </p:nvGrpSpPr>
              <p:grpSpPr>
                <a:xfrm rot="5400000">
                  <a:off x="8445" y="1646"/>
                  <a:ext cx="703" cy="606"/>
                  <a:chOff x="3684" y="824"/>
                  <a:chExt cx="703" cy="606"/>
                </a:xfrm>
              </p:grpSpPr>
              <p:sp>
                <p:nvSpPr>
                  <p:cNvPr id="28"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2100">
                      <a:latin typeface="Calibri" panose="020F0502020204030204"/>
                      <a:ea typeface="微软雅黑" panose="020B0503020204020204" charset="-122"/>
                    </a:endParaRPr>
                  </a:p>
                </p:txBody>
              </p:sp>
              <p:cxnSp>
                <p:nvCxnSpPr>
                  <p:cNvPr id="29"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31"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33"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36"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2100">
                    <a:latin typeface="Calibri" panose="020F0502020204030204"/>
                    <a:ea typeface="微软雅黑" panose="020B0503020204020204" charset="-122"/>
                  </a:endParaRPr>
                </a:p>
              </p:txBody>
            </p:sp>
          </p:grpSp>
          <p:sp>
            <p:nvSpPr>
              <p:cNvPr id="37" name="Text Box 17"/>
              <p:cNvSpPr txBox="1"/>
              <p:nvPr/>
            </p:nvSpPr>
            <p:spPr>
              <a:xfrm>
                <a:off x="14831" y="6906"/>
                <a:ext cx="1093" cy="45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38" name="Group 18"/>
              <p:cNvGrpSpPr/>
              <p:nvPr/>
            </p:nvGrpSpPr>
            <p:grpSpPr>
              <a:xfrm rot="18000000">
                <a:off x="14377" y="7417"/>
                <a:ext cx="434" cy="278"/>
                <a:chOff x="3652" y="1431"/>
                <a:chExt cx="270" cy="182"/>
              </a:xfrm>
            </p:grpSpPr>
            <p:cxnSp>
              <p:nvCxnSpPr>
                <p:cNvPr id="39" name="Line 19"/>
                <p:cNvCxnSpPr/>
                <p:nvPr/>
              </p:nvCxnSpPr>
              <p:spPr>
                <a:xfrm>
                  <a:off x="3652" y="1531"/>
                  <a:ext cx="180" cy="0"/>
                </a:xfrm>
                <a:prstGeom prst="line">
                  <a:avLst/>
                </a:prstGeom>
                <a:ln w="6350">
                  <a:noFill/>
                </a:ln>
              </p:spPr>
            </p:cxnSp>
            <p:cxnSp>
              <p:nvCxnSpPr>
                <p:cNvPr id="40" name="Line 20"/>
                <p:cNvCxnSpPr/>
                <p:nvPr/>
              </p:nvCxnSpPr>
              <p:spPr>
                <a:xfrm rot="3600000" flipV="1">
                  <a:off x="3740" y="1431"/>
                  <a:ext cx="182" cy="182"/>
                </a:xfrm>
                <a:prstGeom prst="line">
                  <a:avLst/>
                </a:prstGeom>
                <a:ln w="6350" cap="flat" cmpd="sng">
                  <a:solidFill>
                    <a:srgbClr val="000000"/>
                  </a:solidFill>
                  <a:prstDash val="solid"/>
                  <a:round/>
                  <a:headEnd type="none" w="med" len="med"/>
                  <a:tailEnd type="none" w="med" len="med"/>
                </a:ln>
              </p:spPr>
            </p:cxnSp>
          </p:grpSp>
          <p:sp>
            <p:nvSpPr>
              <p:cNvPr id="41" name="Text Box 22"/>
              <p:cNvSpPr txBox="1"/>
              <p:nvPr/>
            </p:nvSpPr>
            <p:spPr>
              <a:xfrm>
                <a:off x="12952" y="6931"/>
                <a:ext cx="820" cy="40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42" name="Group 23"/>
              <p:cNvGrpSpPr/>
              <p:nvPr/>
            </p:nvGrpSpPr>
            <p:grpSpPr>
              <a:xfrm rot="13500000">
                <a:off x="13699" y="6224"/>
                <a:ext cx="464" cy="1652"/>
                <a:chOff x="3574" y="1458"/>
                <a:chExt cx="288" cy="1080"/>
              </a:xfrm>
            </p:grpSpPr>
            <p:cxnSp>
              <p:nvCxnSpPr>
                <p:cNvPr id="43" name="Line 24"/>
                <p:cNvCxnSpPr/>
                <p:nvPr/>
              </p:nvCxnSpPr>
              <p:spPr>
                <a:xfrm rot="8100000" flipH="1" flipV="1">
                  <a:off x="3655" y="1458"/>
                  <a:ext cx="169" cy="178"/>
                </a:xfrm>
                <a:prstGeom prst="line">
                  <a:avLst/>
                </a:prstGeom>
                <a:ln w="6350" cap="flat" cmpd="sng">
                  <a:solidFill>
                    <a:srgbClr val="000000"/>
                  </a:solidFill>
                  <a:prstDash val="solid"/>
                  <a:round/>
                  <a:headEnd type="none" w="med" len="med"/>
                  <a:tailEnd type="none" w="med" len="med"/>
                </a:ln>
              </p:spPr>
            </p:cxnSp>
            <p:cxnSp>
              <p:nvCxnSpPr>
                <p:cNvPr id="44" name="Line 25"/>
                <p:cNvCxnSpPr>
                  <a:endCxn id="41" idx="2"/>
                </p:cNvCxnSpPr>
                <p:nvPr/>
              </p:nvCxnSpPr>
              <p:spPr>
                <a:xfrm rot="8100000" flipH="1" flipV="1">
                  <a:off x="3574" y="2217"/>
                  <a:ext cx="288" cy="321"/>
                </a:xfrm>
                <a:prstGeom prst="line">
                  <a:avLst/>
                </a:prstGeom>
                <a:ln w="6350">
                  <a:noFill/>
                </a:ln>
              </p:spPr>
            </p:cxnSp>
          </p:grpSp>
          <p:sp>
            <p:nvSpPr>
              <p:cNvPr id="45" name="文本框 8"/>
              <p:cNvSpPr txBox="1"/>
              <p:nvPr/>
            </p:nvSpPr>
            <p:spPr>
              <a:xfrm>
                <a:off x="12795" y="7946"/>
                <a:ext cx="1255" cy="66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r>
                  <a:rPr lang="en-US" altLang="zh-CN" sz="2100">
                    <a:latin typeface="Times New Roman" panose="02020603050405020304" charset="0"/>
                    <a:ea typeface="微软雅黑" panose="020B0503020204020204" charset="-122"/>
                    <a:sym typeface="宋体" panose="02010600030101010101" pitchFamily="2" charset="-122"/>
                  </a:rPr>
                  <a:t>—</a:t>
                </a:r>
                <a:endParaRPr lang="zh-CN" altLang="en-US" sz="2100">
                  <a:latin typeface="Times New Roman" panose="02020603050405020304" charset="0"/>
                  <a:ea typeface="微软雅黑" panose="020B0503020204020204" charset="-122"/>
                </a:endParaRP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5691"/>
                                        </p:tgtEl>
                                        <p:attrNameLst>
                                          <p:attrName>style.visibility</p:attrName>
                                        </p:attrNameLst>
                                      </p:cBhvr>
                                      <p:to>
                                        <p:strVal val="visible"/>
                                      </p:to>
                                    </p:set>
                                    <p:animEffect transition="in" filter="blinds(horizontal)">
                                      <p:cBhvr>
                                        <p:cTn id="12" dur="500"/>
                                        <p:tgtEl>
                                          <p:spTgt spid="25691"/>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26626"/>
                                        </p:tgtEl>
                                        <p:attrNameLst>
                                          <p:attrName>style.visibility</p:attrName>
                                        </p:attrNameLst>
                                      </p:cBhvr>
                                      <p:to>
                                        <p:strVal val="visible"/>
                                      </p:to>
                                    </p:set>
                                    <p:animEffect transition="in" filter="blinds(horizontal)">
                                      <p:cBhvr>
                                        <p:cTn id="15" dur="500"/>
                                        <p:tgtEl>
                                          <p:spTgt spid="26626"/>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129"/>
                                        </p:tgtEl>
                                        <p:attrNameLst>
                                          <p:attrName>style.visibility</p:attrName>
                                        </p:attrNameLst>
                                      </p:cBhvr>
                                      <p:to>
                                        <p:strVal val="visible"/>
                                      </p:to>
                                    </p:set>
                                    <p:animEffect transition="in" filter="wipe(left)">
                                      <p:cBhvr>
                                        <p:cTn id="20" dur="500"/>
                                        <p:tgtEl>
                                          <p:spTgt spid="129"/>
                                        </p:tgtEl>
                                      </p:cBhvr>
                                    </p:animEffect>
                                  </p:childTnLst>
                                </p:cTn>
                              </p:par>
                              <p:par>
                                <p:cTn id="21" presetID="22" presetClass="entr" presetSubtype="8" fill="hold" nodeType="withEffect">
                                  <p:stCondLst>
                                    <p:cond delay="0"/>
                                  </p:stCondLst>
                                  <p:childTnLst>
                                    <p:set>
                                      <p:cBhvr>
                                        <p:cTn id="22" dur="1" fill="hold">
                                          <p:stCondLst>
                                            <p:cond delay="0"/>
                                          </p:stCondLst>
                                        </p:cTn>
                                        <p:tgtEl>
                                          <p:spTgt spid="140"/>
                                        </p:tgtEl>
                                        <p:attrNameLst>
                                          <p:attrName>style.visibility</p:attrName>
                                        </p:attrNameLst>
                                      </p:cBhvr>
                                      <p:to>
                                        <p:strVal val="visible"/>
                                      </p:to>
                                    </p:set>
                                    <p:animEffect transition="in" filter="wipe(left)">
                                      <p:cBhvr>
                                        <p:cTn id="23" dur="500"/>
                                        <p:tgtEl>
                                          <p:spTgt spid="140"/>
                                        </p:tgtEl>
                                      </p:cBhvr>
                                    </p:animEffect>
                                  </p:childTnLst>
                                </p:cTn>
                              </p:par>
                              <p:par>
                                <p:cTn id="24" presetID="22" presetClass="entr" presetSubtype="8" fill="hold" nodeType="withEffect">
                                  <p:stCondLst>
                                    <p:cond delay="0"/>
                                  </p:stCondLst>
                                  <p:childTnLst>
                                    <p:set>
                                      <p:cBhvr>
                                        <p:cTn id="25" dur="500" fill="hold">
                                          <p:stCondLst>
                                            <p:cond delay="0"/>
                                          </p:stCondLst>
                                        </p:cTn>
                                        <p:tgtEl>
                                          <p:spTgt spid="100"/>
                                        </p:tgtEl>
                                        <p:attrNameLst>
                                          <p:attrName>style.visibility</p:attrName>
                                        </p:attrNameLst>
                                      </p:cBhvr>
                                      <p:to>
                                        <p:strVal val="visible"/>
                                      </p:to>
                                    </p:set>
                                    <p:animEffect transition="in" filter="wipe(left)">
                                      <p:cBhvr>
                                        <p:cTn id="26" dur="500"/>
                                        <p:tgtEl>
                                          <p:spTgt spid="100"/>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20516"/>
                                        </p:tgtEl>
                                        <p:attrNameLst>
                                          <p:attrName>style.visibility</p:attrName>
                                        </p:attrNameLst>
                                      </p:cBhvr>
                                      <p:to>
                                        <p:strVal val="visible"/>
                                      </p:to>
                                    </p:set>
                                    <p:animEffect transition="in" filter="blinds(horizontal)">
                                      <p:cBhvr>
                                        <p:cTn id="31" dur="500"/>
                                        <p:tgtEl>
                                          <p:spTgt spid="20516"/>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169"/>
                                        </p:tgtEl>
                                        <p:attrNameLst>
                                          <p:attrName>style.visibility</p:attrName>
                                        </p:attrNameLst>
                                      </p:cBhvr>
                                      <p:to>
                                        <p:strVal val="visible"/>
                                      </p:to>
                                    </p:set>
                                    <p:animEffect transition="in" filter="blinds(horizontal)">
                                      <p:cBhvr>
                                        <p:cTn id="36" dur="500"/>
                                        <p:tgtEl>
                                          <p:spTgt spid="169"/>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nodeType="clickEffect">
                                  <p:stCondLst>
                                    <p:cond delay="0"/>
                                  </p:stCondLst>
                                  <p:childTnLst>
                                    <p:set>
                                      <p:cBhvr>
                                        <p:cTn id="40" dur="1" fill="hold">
                                          <p:stCondLst>
                                            <p:cond delay="0"/>
                                          </p:stCondLst>
                                        </p:cTn>
                                        <p:tgtEl>
                                          <p:spTgt spid="170"/>
                                        </p:tgtEl>
                                        <p:attrNameLst>
                                          <p:attrName>style.visibility</p:attrName>
                                        </p:attrNameLst>
                                      </p:cBhvr>
                                      <p:to>
                                        <p:strVal val="visible"/>
                                      </p:to>
                                    </p:set>
                                    <p:animEffect transition="in" filter="blinds(horizontal)">
                                      <p:cBhvr>
                                        <p:cTn id="41" dur="500"/>
                                        <p:tgtEl>
                                          <p:spTgt spid="170"/>
                                        </p:tgtEl>
                                      </p:cBhvr>
                                    </p:animEffect>
                                  </p:childTnLst>
                                </p:cTn>
                              </p:par>
                            </p:childTnLst>
                          </p:cTn>
                        </p:par>
                      </p:childTnLst>
                    </p:cTn>
                  </p:par>
                  <p:par>
                    <p:cTn id="42" fill="hold">
                      <p:stCondLst>
                        <p:cond delay="indefinite"/>
                      </p:stCondLst>
                      <p:childTnLst>
                        <p:par>
                          <p:cTn id="43" fill="hold">
                            <p:stCondLst>
                              <p:cond delay="0"/>
                            </p:stCondLst>
                            <p:childTnLst>
                              <p:par>
                                <p:cTn id="44" presetID="3" presetClass="entr" presetSubtype="10" fill="hold" nodeType="clickEffect">
                                  <p:stCondLst>
                                    <p:cond delay="0"/>
                                  </p:stCondLst>
                                  <p:childTnLst>
                                    <p:set>
                                      <p:cBhvr>
                                        <p:cTn id="45" dur="1" fill="hold">
                                          <p:stCondLst>
                                            <p:cond delay="0"/>
                                          </p:stCondLst>
                                        </p:cTn>
                                        <p:tgtEl>
                                          <p:spTgt spid="171"/>
                                        </p:tgtEl>
                                        <p:attrNameLst>
                                          <p:attrName>style.visibility</p:attrName>
                                        </p:attrNameLst>
                                      </p:cBhvr>
                                      <p:to>
                                        <p:strVal val="visible"/>
                                      </p:to>
                                    </p:set>
                                    <p:animEffect transition="in" filter="blinds(horizontal)">
                                      <p:cBhvr>
                                        <p:cTn id="46" dur="500"/>
                                        <p:tgtEl>
                                          <p:spTgt spid="171"/>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left)">
                                      <p:cBhvr>
                                        <p:cTn id="51" dur="500"/>
                                        <p:tgtEl>
                                          <p:spTgt spid="23"/>
                                        </p:tgtEl>
                                      </p:cBhvr>
                                    </p:animEffect>
                                  </p:childTnLst>
                                </p:cTn>
                              </p:par>
                            </p:childTnLst>
                          </p:cTn>
                        </p:par>
                      </p:childTnLst>
                    </p:cTn>
                  </p:par>
                  <p:par>
                    <p:cTn id="52" fill="hold">
                      <p:stCondLst>
                        <p:cond delay="indefinite"/>
                      </p:stCondLst>
                      <p:childTnLst>
                        <p:par>
                          <p:cTn id="53" fill="hold">
                            <p:stCondLst>
                              <p:cond delay="0"/>
                            </p:stCondLst>
                            <p:childTnLst>
                              <p:par>
                                <p:cTn id="54" presetID="21" presetClass="emph" presetSubtype="0" repeatCount="indefinite" fill="hold" grpId="1" nodeType="clickEffect">
                                  <p:stCondLst>
                                    <p:cond delay="0"/>
                                  </p:stCondLst>
                                  <p:childTnLst>
                                    <p:animClr clrSpc="hsl" dir="cw">
                                      <p:cBhvr override="childStyle">
                                        <p:cTn id="55" dur="1000" fill="hold"/>
                                        <p:tgtEl>
                                          <p:spTgt spid="23"/>
                                        </p:tgtEl>
                                        <p:attrNameLst>
                                          <p:attrName>style.color</p:attrName>
                                        </p:attrNameLst>
                                      </p:cBhvr>
                                      <p:by>
                                        <p:hsl h="7199925" s="0" l="0"/>
                                      </p:by>
                                    </p:animClr>
                                    <p:animClr clrSpc="hsl" dir="cw">
                                      <p:cBhvr>
                                        <p:cTn id="56" dur="1000" fill="hold"/>
                                        <p:tgtEl>
                                          <p:spTgt spid="23"/>
                                        </p:tgtEl>
                                        <p:attrNameLst>
                                          <p:attrName>fillcolor</p:attrName>
                                        </p:attrNameLst>
                                      </p:cBhvr>
                                      <p:by>
                                        <p:hsl h="7199925" s="0" l="0"/>
                                      </p:by>
                                    </p:animClr>
                                    <p:animClr clrSpc="hsl" dir="cw">
                                      <p:cBhvr>
                                        <p:cTn id="57" dur="1000" fill="hold"/>
                                        <p:tgtEl>
                                          <p:spTgt spid="23"/>
                                        </p:tgtEl>
                                        <p:attrNameLst>
                                          <p:attrName>stroke.color</p:attrName>
                                        </p:attrNameLst>
                                      </p:cBhvr>
                                      <p:by>
                                        <p:hsl h="7199925" s="0" l="0"/>
                                      </p:by>
                                    </p:animClr>
                                    <p:set>
                                      <p:cBhvr>
                                        <p:cTn id="58" dur="1000" fill="hold"/>
                                        <p:tgtEl>
                                          <p:spTgt spid="23"/>
                                        </p:tgtEl>
                                        <p:attrNameLst>
                                          <p:attrName>fill.type</p:attrName>
                                        </p:attrNameLst>
                                      </p:cBhvr>
                                      <p:to>
                                        <p:strVal val="solid"/>
                                      </p:to>
                                    </p:set>
                                  </p:childTnLst>
                                </p:cTn>
                              </p:par>
                            </p:childTnLst>
                          </p:cTn>
                        </p:par>
                      </p:childTnLst>
                    </p:cTn>
                  </p:par>
                  <p:par>
                    <p:cTn id="59" fill="hold">
                      <p:stCondLst>
                        <p:cond delay="indefinite"/>
                      </p:stCondLst>
                      <p:childTnLst>
                        <p:par>
                          <p:cTn id="60" fill="hold">
                            <p:stCondLst>
                              <p:cond delay="0"/>
                            </p:stCondLst>
                            <p:childTnLst>
                              <p:par>
                                <p:cTn id="61" presetID="3" presetClass="entr" presetSubtype="10" fill="hold" nodeType="clickEffect">
                                  <p:stCondLst>
                                    <p:cond delay="0"/>
                                  </p:stCondLst>
                                  <p:childTnLst>
                                    <p:set>
                                      <p:cBhvr>
                                        <p:cTn id="62" dur="1" fill="hold">
                                          <p:stCondLst>
                                            <p:cond delay="0"/>
                                          </p:stCondLst>
                                        </p:cTn>
                                        <p:tgtEl>
                                          <p:spTgt spid="48"/>
                                        </p:tgtEl>
                                        <p:attrNameLst>
                                          <p:attrName>style.visibility</p:attrName>
                                        </p:attrNameLst>
                                      </p:cBhvr>
                                      <p:to>
                                        <p:strVal val="visible"/>
                                      </p:to>
                                    </p:set>
                                    <p:animEffect transition="in" filter="blinds(horizontal)">
                                      <p:cBhvr>
                                        <p:cTn id="6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3" grpId="1"/>
      <p:bldP spid="25691" grpId="0"/>
      <p:bldP spid="2662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67790" y="211455"/>
            <a:ext cx="7049135" cy="583565"/>
          </a:xfrm>
          <a:prstGeom prst="rect">
            <a:avLst/>
          </a:prstGeom>
          <a:noFill/>
          <a:ln w="9525">
            <a:noFill/>
          </a:ln>
        </p:spPr>
        <p:txBody>
          <a:bodyPr wrap="square">
            <a:spAutoFit/>
          </a:bodyPr>
          <a:lstStyle/>
          <a:p>
            <a:pPr marL="0" indent="0" algn="l"/>
            <a:r>
              <a:rPr lang="zh-CN" altLang="en-US" sz="3200" b="1">
                <a:solidFill>
                  <a:srgbClr val="000000"/>
                </a:solidFill>
                <a:latin typeface="宋体" panose="02010600030101010101" pitchFamily="2" charset="-122"/>
                <a:cs typeface="宋体" panose="02010600030101010101" pitchFamily="2" charset="-122"/>
              </a:rPr>
              <a:t>三、有机化合物的同分异构现象</a:t>
            </a:r>
            <a:endParaRPr lang="zh-CN" altLang="en-US" sz="3200" b="1">
              <a:solidFill>
                <a:srgbClr val="000000"/>
              </a:solidFill>
              <a:latin typeface="宋体" panose="02010600030101010101" pitchFamily="2" charset="-122"/>
              <a:cs typeface="宋体" panose="02010600030101010101" pitchFamily="2" charset="-122"/>
            </a:endParaRPr>
          </a:p>
        </p:txBody>
      </p:sp>
      <p:sp>
        <p:nvSpPr>
          <p:cNvPr id="23" name="TextBox 14"/>
          <p:cNvSpPr txBox="1"/>
          <p:nvPr/>
        </p:nvSpPr>
        <p:spPr>
          <a:xfrm>
            <a:off x="547370" y="2755900"/>
            <a:ext cx="1020445" cy="521970"/>
          </a:xfrm>
          <a:prstGeom prst="rect">
            <a:avLst/>
          </a:prstGeom>
          <a:solidFill>
            <a:schemeClr val="bg1"/>
          </a:solidFill>
          <a:ln w="9525" cap="flat" cmpd="sng">
            <a:solidFill>
              <a:srgbClr val="FF0000"/>
            </a:solidFill>
            <a:prstDash val="solid"/>
            <a:miter/>
            <a:headEnd type="none" w="med" len="med"/>
            <a:tailEnd type="none" w="med" len="med"/>
          </a:ln>
        </p:spPr>
        <p:txBody>
          <a:bodyPr wrap="square" anchor="t">
            <a:spAutoFit/>
          </a:bodyPr>
          <a:lstStyle/>
          <a:p>
            <a:r>
              <a:rPr lang="zh-CN" altLang="en-US" sz="2800" b="1">
                <a:solidFill>
                  <a:srgbClr val="FF0000"/>
                </a:solidFill>
                <a:latin typeface="Times New Roman" panose="02020603050405020304" charset="0"/>
                <a:ea typeface="宋体-简" panose="02010800040101010101" charset="-122"/>
              </a:rPr>
              <a:t>十种</a:t>
            </a:r>
            <a:endParaRPr lang="zh-CN" altLang="en-US" sz="2800" b="1">
              <a:solidFill>
                <a:srgbClr val="FF0000"/>
              </a:solidFill>
              <a:latin typeface="Times New Roman" panose="02020603050405020304" charset="0"/>
              <a:ea typeface="宋体-简" panose="02010800040101010101" charset="-122"/>
            </a:endParaRPr>
          </a:p>
        </p:txBody>
      </p:sp>
      <p:sp>
        <p:nvSpPr>
          <p:cNvPr id="26626" name="TextBox 14"/>
          <p:cNvSpPr txBox="1"/>
          <p:nvPr/>
        </p:nvSpPr>
        <p:spPr>
          <a:xfrm>
            <a:off x="222885" y="1177925"/>
            <a:ext cx="2360295" cy="1383665"/>
          </a:xfrm>
          <a:prstGeom prst="rect">
            <a:avLst/>
          </a:prstGeom>
          <a:noFill/>
          <a:ln w="9525">
            <a:noFill/>
          </a:ln>
        </p:spPr>
        <p:txBody>
          <a:bodyPr wrap="square" anchor="t">
            <a:spAutoFit/>
          </a:bodyPr>
          <a:lstStyle/>
          <a:p>
            <a:r>
              <a:rPr lang="zh-CN" altLang="en-US" sz="2800" b="1">
                <a:latin typeface="Times New Roman" panose="02020603050405020304" charset="0"/>
                <a:ea typeface="宋体-简" panose="02010800040101010101" charset="-122"/>
                <a:cs typeface="Times New Roman" panose="02020603050405020304" charset="0"/>
              </a:rPr>
              <a:t>③</a:t>
            </a:r>
            <a:r>
              <a:rPr lang="zh-CN" altLang="en-US" sz="2800" b="1">
                <a:latin typeface="Times New Roman" panose="02020603050405020304" charset="0"/>
                <a:ea typeface="宋体-简" panose="02010800040101010101" charset="-122"/>
                <a:cs typeface="Times New Roman" panose="02020603050405020304" charset="0"/>
                <a:sym typeface="+mn-ea"/>
              </a:rPr>
              <a:t>若苯环有</a:t>
            </a:r>
            <a:r>
              <a:rPr lang="zh-CN" altLang="en-US" sz="2800" b="1">
                <a:solidFill>
                  <a:srgbClr val="FF0000"/>
                </a:solidFill>
                <a:latin typeface="Times New Roman" panose="02020603050405020304" charset="0"/>
                <a:ea typeface="宋体-简" panose="02010800040101010101" charset="-122"/>
                <a:cs typeface="Times New Roman" panose="02020603050405020304" charset="0"/>
                <a:sym typeface="+mn-ea"/>
              </a:rPr>
              <a:t>三个不同取代基</a:t>
            </a:r>
            <a:r>
              <a:rPr lang="zh-CN" altLang="en-US" sz="2800" b="1">
                <a:latin typeface="Times New Roman" panose="02020603050405020304" charset="0"/>
                <a:ea typeface="宋体-简" panose="02010800040101010101" charset="-122"/>
                <a:cs typeface="Times New Roman" panose="02020603050405020304" charset="0"/>
                <a:sym typeface="+mn-ea"/>
              </a:rPr>
              <a:t>：-X、-</a:t>
            </a:r>
            <a:r>
              <a:rPr lang="en-US" altLang="zh-CN" sz="2800" b="1">
                <a:latin typeface="Times New Roman" panose="02020603050405020304" charset="0"/>
                <a:ea typeface="宋体-简" panose="02010800040101010101" charset="-122"/>
                <a:cs typeface="Times New Roman" panose="02020603050405020304" charset="0"/>
                <a:sym typeface="+mn-ea"/>
              </a:rPr>
              <a:t>Y</a:t>
            </a:r>
            <a:r>
              <a:rPr lang="zh-CN" altLang="en-US" sz="2800" b="1">
                <a:latin typeface="Times New Roman" panose="02020603050405020304" charset="0"/>
                <a:ea typeface="宋体-简" panose="02010800040101010101" charset="-122"/>
                <a:cs typeface="Times New Roman" panose="02020603050405020304" charset="0"/>
                <a:sym typeface="+mn-ea"/>
              </a:rPr>
              <a:t>、-</a:t>
            </a:r>
            <a:r>
              <a:rPr lang="en-US" altLang="zh-CN" sz="2800" b="1">
                <a:latin typeface="Times New Roman" panose="02020603050405020304" charset="0"/>
                <a:ea typeface="宋体-简" panose="02010800040101010101" charset="-122"/>
                <a:cs typeface="Times New Roman" panose="02020603050405020304" charset="0"/>
                <a:sym typeface="+mn-ea"/>
              </a:rPr>
              <a:t>Z</a:t>
            </a:r>
            <a:endParaRPr lang="zh-CN" altLang="en-US" sz="2800" b="1">
              <a:latin typeface="Times New Roman" panose="02020603050405020304" charset="0"/>
              <a:ea typeface="宋体-简" panose="02010800040101010101" charset="-122"/>
              <a:cs typeface="Times New Roman" panose="02020603050405020304" charset="0"/>
              <a:sym typeface="+mn-ea"/>
            </a:endParaRPr>
          </a:p>
        </p:txBody>
      </p:sp>
      <p:sp>
        <p:nvSpPr>
          <p:cNvPr id="276" name="圆角矩形 275"/>
          <p:cNvSpPr/>
          <p:nvPr/>
        </p:nvSpPr>
        <p:spPr>
          <a:xfrm>
            <a:off x="3013075" y="2274888"/>
            <a:ext cx="9001125" cy="4486275"/>
          </a:xfrm>
          <a:prstGeom prst="round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微软雅黑" panose="020B0503020204020204" charset="-122"/>
              <a:cs typeface="+mn-cs"/>
            </a:endParaRPr>
          </a:p>
        </p:txBody>
      </p:sp>
      <p:cxnSp>
        <p:nvCxnSpPr>
          <p:cNvPr id="3" name="直接箭头连接符 2"/>
          <p:cNvCxnSpPr/>
          <p:nvPr/>
        </p:nvCxnSpPr>
        <p:spPr>
          <a:xfrm flipH="1">
            <a:off x="3933825" y="1944688"/>
            <a:ext cx="0" cy="274638"/>
          </a:xfrm>
          <a:prstGeom prst="straightConnector1">
            <a:avLst/>
          </a:prstGeom>
          <a:ln>
            <a:tailEnd type="arrow" w="med" len="med"/>
          </a:ln>
        </p:spPr>
        <p:style>
          <a:lnRef idx="1">
            <a:schemeClr val="dk1"/>
          </a:lnRef>
          <a:fillRef idx="0">
            <a:schemeClr val="dk1"/>
          </a:fillRef>
          <a:effectRef idx="0">
            <a:schemeClr val="dk1"/>
          </a:effectRef>
          <a:fontRef idx="minor">
            <a:schemeClr val="tx1"/>
          </a:fontRef>
        </p:style>
      </p:cxnSp>
      <p:grpSp>
        <p:nvGrpSpPr>
          <p:cNvPr id="4" name="组合 3"/>
          <p:cNvGrpSpPr/>
          <p:nvPr/>
        </p:nvGrpSpPr>
        <p:grpSpPr>
          <a:xfrm>
            <a:off x="3130550" y="4506913"/>
            <a:ext cx="1906588" cy="744537"/>
            <a:chOff x="263" y="3772"/>
            <a:chExt cx="3004" cy="1171"/>
          </a:xfrm>
        </p:grpSpPr>
        <p:grpSp>
          <p:nvGrpSpPr>
            <p:cNvPr id="27653" name="组合 2"/>
            <p:cNvGrpSpPr/>
            <p:nvPr/>
          </p:nvGrpSpPr>
          <p:grpSpPr>
            <a:xfrm>
              <a:off x="1021" y="3772"/>
              <a:ext cx="2247" cy="1114"/>
              <a:chOff x="1548447" y="3331001"/>
              <a:chExt cx="1902448" cy="943262"/>
            </a:xfrm>
          </p:grpSpPr>
          <p:grpSp>
            <p:nvGrpSpPr>
              <p:cNvPr id="27654" name="组合 3"/>
              <p:cNvGrpSpPr/>
              <p:nvPr/>
            </p:nvGrpSpPr>
            <p:grpSpPr>
              <a:xfrm>
                <a:off x="1548447" y="3331001"/>
                <a:ext cx="1902448" cy="943262"/>
                <a:chOff x="0" y="0"/>
                <a:chExt cx="865904" cy="455930"/>
              </a:xfrm>
            </p:grpSpPr>
            <p:grpSp>
              <p:nvGrpSpPr>
                <p:cNvPr id="27655" name="组合 4"/>
                <p:cNvGrpSpPr/>
                <p:nvPr/>
              </p:nvGrpSpPr>
              <p:grpSpPr>
                <a:xfrm>
                  <a:off x="0" y="0"/>
                  <a:ext cx="428625" cy="455930"/>
                  <a:chOff x="8494" y="1583"/>
                  <a:chExt cx="675" cy="718"/>
                </a:xfrm>
              </p:grpSpPr>
              <p:grpSp>
                <p:nvGrpSpPr>
                  <p:cNvPr id="27656" name="Group 3"/>
                  <p:cNvGrpSpPr/>
                  <p:nvPr/>
                </p:nvGrpSpPr>
                <p:grpSpPr>
                  <a:xfrm rot="5400000">
                    <a:off x="8444" y="1645"/>
                    <a:ext cx="703" cy="606"/>
                    <a:chOff x="3684" y="824"/>
                    <a:chExt cx="703" cy="606"/>
                  </a:xfrm>
                </p:grpSpPr>
                <p:sp>
                  <p:nvSpPr>
                    <p:cNvPr id="27657"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7658"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7659"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7660"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7661"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sp>
              <p:nvSpPr>
                <p:cNvPr id="27662" name="文本框 8"/>
                <p:cNvSpPr txBox="1"/>
                <p:nvPr/>
              </p:nvSpPr>
              <p:spPr>
                <a:xfrm>
                  <a:off x="382614" y="0"/>
                  <a:ext cx="482905" cy="165543"/>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sp>
            <p:nvSpPr>
              <p:cNvPr id="27663" name="文本框 8"/>
              <p:cNvSpPr txBox="1"/>
              <p:nvPr/>
            </p:nvSpPr>
            <p:spPr>
              <a:xfrm>
                <a:off x="2374251" y="3793994"/>
                <a:ext cx="1063090" cy="34248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endParaRPr lang="zh-CN" altLang="en-US" sz="2100">
                  <a:latin typeface="Times New Roman" panose="02020603050405020304" charset="0"/>
                  <a:ea typeface="微软雅黑" panose="020B0503020204020204" charset="-122"/>
                </a:endParaRPr>
              </a:p>
            </p:txBody>
          </p:sp>
        </p:grpSp>
        <p:sp>
          <p:nvSpPr>
            <p:cNvPr id="27664" name="文本框 8"/>
            <p:cNvSpPr txBox="1"/>
            <p:nvPr/>
          </p:nvSpPr>
          <p:spPr>
            <a:xfrm>
              <a:off x="263" y="4319"/>
              <a:ext cx="1253" cy="624"/>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sym typeface="宋体" panose="02010600030101010101" pitchFamily="2" charset="-122"/>
                </a:rPr>
                <a:t> Z—</a:t>
              </a:r>
              <a:endParaRPr lang="zh-CN" altLang="en-US" sz="2100">
                <a:latin typeface="Times New Roman" panose="02020603050405020304" charset="0"/>
                <a:ea typeface="微软雅黑" panose="020B0503020204020204" charset="-122"/>
              </a:endParaRPr>
            </a:p>
          </p:txBody>
        </p:sp>
      </p:grpSp>
      <p:grpSp>
        <p:nvGrpSpPr>
          <p:cNvPr id="5" name="组合 4"/>
          <p:cNvGrpSpPr/>
          <p:nvPr/>
        </p:nvGrpSpPr>
        <p:grpSpPr>
          <a:xfrm>
            <a:off x="3390900" y="5418138"/>
            <a:ext cx="1647825" cy="1246187"/>
            <a:chOff x="704" y="5367"/>
            <a:chExt cx="2594" cy="1964"/>
          </a:xfrm>
        </p:grpSpPr>
        <p:grpSp>
          <p:nvGrpSpPr>
            <p:cNvPr id="27666" name="组合 17"/>
            <p:cNvGrpSpPr/>
            <p:nvPr/>
          </p:nvGrpSpPr>
          <p:grpSpPr>
            <a:xfrm>
              <a:off x="1051" y="5367"/>
              <a:ext cx="2247" cy="1114"/>
              <a:chOff x="1548447" y="3331001"/>
              <a:chExt cx="1902448" cy="943262"/>
            </a:xfrm>
          </p:grpSpPr>
          <p:grpSp>
            <p:nvGrpSpPr>
              <p:cNvPr id="27667" name="组合 18"/>
              <p:cNvGrpSpPr/>
              <p:nvPr/>
            </p:nvGrpSpPr>
            <p:grpSpPr>
              <a:xfrm>
                <a:off x="1548447" y="3331001"/>
                <a:ext cx="1902448" cy="943262"/>
                <a:chOff x="0" y="0"/>
                <a:chExt cx="865904" cy="455930"/>
              </a:xfrm>
            </p:grpSpPr>
            <p:grpSp>
              <p:nvGrpSpPr>
                <p:cNvPr id="27668" name="组合 19"/>
                <p:cNvGrpSpPr/>
                <p:nvPr/>
              </p:nvGrpSpPr>
              <p:grpSpPr>
                <a:xfrm>
                  <a:off x="0" y="0"/>
                  <a:ext cx="428625" cy="455930"/>
                  <a:chOff x="8494" y="1583"/>
                  <a:chExt cx="675" cy="718"/>
                </a:xfrm>
              </p:grpSpPr>
              <p:grpSp>
                <p:nvGrpSpPr>
                  <p:cNvPr id="27669" name="Group 3"/>
                  <p:cNvGrpSpPr/>
                  <p:nvPr/>
                </p:nvGrpSpPr>
                <p:grpSpPr>
                  <a:xfrm rot="5400000">
                    <a:off x="8444" y="1645"/>
                    <a:ext cx="703" cy="606"/>
                    <a:chOff x="3684" y="824"/>
                    <a:chExt cx="703" cy="606"/>
                  </a:xfrm>
                </p:grpSpPr>
                <p:sp>
                  <p:nvSpPr>
                    <p:cNvPr id="27670"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7671"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7672"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7673"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7674"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sp>
              <p:nvSpPr>
                <p:cNvPr id="27675" name="文本框 8"/>
                <p:cNvSpPr txBox="1"/>
                <p:nvPr/>
              </p:nvSpPr>
              <p:spPr>
                <a:xfrm>
                  <a:off x="382464" y="0"/>
                  <a:ext cx="483440" cy="165882"/>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sp>
            <p:nvSpPr>
              <p:cNvPr id="27676" name="文本框 8"/>
              <p:cNvSpPr txBox="1"/>
              <p:nvPr/>
            </p:nvSpPr>
            <p:spPr>
              <a:xfrm>
                <a:off x="2376049" y="3794942"/>
                <a:ext cx="1062151" cy="341072"/>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endParaRPr lang="en-US" altLang="zh-CN" sz="2100">
                  <a:latin typeface="Times New Roman" panose="02020603050405020304" charset="0"/>
                  <a:ea typeface="微软雅黑" panose="020B0503020204020204" charset="-122"/>
                </a:endParaRPr>
              </a:p>
            </p:txBody>
          </p:sp>
        </p:grpSp>
        <p:grpSp>
          <p:nvGrpSpPr>
            <p:cNvPr id="27677" name="组合 32"/>
            <p:cNvGrpSpPr/>
            <p:nvPr/>
          </p:nvGrpSpPr>
          <p:grpSpPr>
            <a:xfrm>
              <a:off x="704" y="6482"/>
              <a:ext cx="1652" cy="849"/>
              <a:chOff x="3887" y="8802"/>
              <a:chExt cx="1652" cy="849"/>
            </a:xfrm>
          </p:grpSpPr>
          <p:sp>
            <p:nvSpPr>
              <p:cNvPr id="27678" name="文本框 8"/>
              <p:cNvSpPr txBox="1"/>
              <p:nvPr/>
            </p:nvSpPr>
            <p:spPr>
              <a:xfrm>
                <a:off x="3887" y="9118"/>
                <a:ext cx="1652" cy="533"/>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      Z</a:t>
                </a:r>
                <a:endParaRPr lang="en-US" altLang="zh-CN" sz="2100">
                  <a:latin typeface="Times New Roman" panose="02020603050405020304" charset="0"/>
                  <a:ea typeface="微软雅黑" panose="020B0503020204020204" charset="-122"/>
                </a:endParaRPr>
              </a:p>
            </p:txBody>
          </p:sp>
          <p:cxnSp>
            <p:nvCxnSpPr>
              <p:cNvPr id="6" name="直接连接符 5"/>
              <p:cNvCxnSpPr/>
              <p:nvPr/>
            </p:nvCxnSpPr>
            <p:spPr>
              <a:xfrm flipH="1">
                <a:off x="4704" y="8803"/>
                <a:ext cx="17" cy="315"/>
              </a:xfrm>
              <a:prstGeom prst="line">
                <a:avLst/>
              </a:prstGeom>
            </p:spPr>
            <p:style>
              <a:lnRef idx="1">
                <a:schemeClr val="dk1"/>
              </a:lnRef>
              <a:fillRef idx="0">
                <a:schemeClr val="dk1"/>
              </a:fillRef>
              <a:effectRef idx="0">
                <a:schemeClr val="dk1"/>
              </a:effectRef>
              <a:fontRef idx="minor">
                <a:schemeClr val="tx1"/>
              </a:fontRef>
            </p:style>
          </p:cxnSp>
        </p:grpSp>
      </p:grpSp>
      <p:cxnSp>
        <p:nvCxnSpPr>
          <p:cNvPr id="35" name="直接箭头连接符 34"/>
          <p:cNvCxnSpPr/>
          <p:nvPr/>
        </p:nvCxnSpPr>
        <p:spPr>
          <a:xfrm flipH="1">
            <a:off x="7185025" y="2011363"/>
            <a:ext cx="0" cy="207963"/>
          </a:xfrm>
          <a:prstGeom prst="straightConnector1">
            <a:avLst/>
          </a:prstGeom>
          <a:ln>
            <a:tailEnd type="arrow" w="med" len="med"/>
          </a:ln>
        </p:spPr>
        <p:style>
          <a:lnRef idx="1">
            <a:schemeClr val="dk1"/>
          </a:lnRef>
          <a:fillRef idx="0">
            <a:schemeClr val="dk1"/>
          </a:fillRef>
          <a:effectRef idx="0">
            <a:schemeClr val="dk1"/>
          </a:effectRef>
          <a:fontRef idx="minor">
            <a:schemeClr val="tx1"/>
          </a:fontRef>
        </p:style>
      </p:cxnSp>
      <p:grpSp>
        <p:nvGrpSpPr>
          <p:cNvPr id="7" name="组合 6"/>
          <p:cNvGrpSpPr/>
          <p:nvPr/>
        </p:nvGrpSpPr>
        <p:grpSpPr>
          <a:xfrm>
            <a:off x="6546850" y="2274888"/>
            <a:ext cx="1889125" cy="1204912"/>
            <a:chOff x="5539" y="3646"/>
            <a:chExt cx="2974" cy="1897"/>
          </a:xfrm>
        </p:grpSpPr>
        <p:grpSp>
          <p:nvGrpSpPr>
            <p:cNvPr id="27682" name="组合 35"/>
            <p:cNvGrpSpPr/>
            <p:nvPr/>
          </p:nvGrpSpPr>
          <p:grpSpPr>
            <a:xfrm>
              <a:off x="5539" y="3945"/>
              <a:ext cx="2975" cy="1599"/>
              <a:chOff x="54610" y="-68107"/>
              <a:chExt cx="1237053" cy="630998"/>
            </a:xfrm>
          </p:grpSpPr>
          <p:grpSp>
            <p:nvGrpSpPr>
              <p:cNvPr id="27683" name="组合 36"/>
              <p:cNvGrpSpPr/>
              <p:nvPr/>
            </p:nvGrpSpPr>
            <p:grpSpPr>
              <a:xfrm>
                <a:off x="308979" y="106326"/>
                <a:ext cx="427990" cy="456565"/>
                <a:chOff x="8495" y="1583"/>
                <a:chExt cx="674" cy="719"/>
              </a:xfrm>
            </p:grpSpPr>
            <p:grpSp>
              <p:nvGrpSpPr>
                <p:cNvPr id="27684" name="Group 3"/>
                <p:cNvGrpSpPr/>
                <p:nvPr/>
              </p:nvGrpSpPr>
              <p:grpSpPr>
                <a:xfrm rot="5400000">
                  <a:off x="8445" y="1646"/>
                  <a:ext cx="703" cy="606"/>
                  <a:chOff x="3684" y="824"/>
                  <a:chExt cx="703" cy="606"/>
                </a:xfrm>
              </p:grpSpPr>
              <p:sp>
                <p:nvSpPr>
                  <p:cNvPr id="27685"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2100">
                      <a:latin typeface="Calibri" panose="020F0502020204030204"/>
                      <a:ea typeface="微软雅黑" panose="020B0503020204020204" charset="-122"/>
                    </a:endParaRPr>
                  </a:p>
                </p:txBody>
              </p:sp>
              <p:cxnSp>
                <p:nvCxnSpPr>
                  <p:cNvPr id="27686" name="Line 5"/>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7687" name="Line 6"/>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7688" name="Line 7"/>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7689"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2100">
                    <a:latin typeface="Calibri" panose="020F0502020204030204"/>
                    <a:ea typeface="微软雅黑" panose="020B0503020204020204" charset="-122"/>
                  </a:endParaRPr>
                </a:p>
              </p:txBody>
            </p:sp>
          </p:grpSp>
          <p:grpSp>
            <p:nvGrpSpPr>
              <p:cNvPr id="27690" name="组合 43"/>
              <p:cNvGrpSpPr/>
              <p:nvPr/>
            </p:nvGrpSpPr>
            <p:grpSpPr>
              <a:xfrm>
                <a:off x="680793" y="-68107"/>
                <a:ext cx="610870" cy="342265"/>
                <a:chOff x="5185" y="1692"/>
                <a:chExt cx="962" cy="539"/>
              </a:xfrm>
            </p:grpSpPr>
            <p:sp>
              <p:nvSpPr>
                <p:cNvPr id="27691" name="Text Box 17"/>
                <p:cNvSpPr txBox="1"/>
                <p:nvPr/>
              </p:nvSpPr>
              <p:spPr>
                <a:xfrm>
                  <a:off x="5430" y="1694"/>
                  <a:ext cx="717" cy="281"/>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endParaRPr lang="en-US" altLang="zh-CN" sz="2100">
                    <a:latin typeface="Times New Roman" panose="02020603050405020304" charset="0"/>
                    <a:ea typeface="微软雅黑" panose="020B0503020204020204" charset="-122"/>
                  </a:endParaRPr>
                </a:p>
              </p:txBody>
            </p:sp>
            <p:grpSp>
              <p:nvGrpSpPr>
                <p:cNvPr id="27692" name="Group 18"/>
                <p:cNvGrpSpPr/>
                <p:nvPr/>
              </p:nvGrpSpPr>
              <p:grpSpPr>
                <a:xfrm rot="-3600000">
                  <a:off x="5141" y="2005"/>
                  <a:ext cx="270" cy="182"/>
                  <a:chOff x="3652" y="1431"/>
                  <a:chExt cx="270" cy="182"/>
                </a:xfrm>
              </p:grpSpPr>
              <p:cxnSp>
                <p:nvCxnSpPr>
                  <p:cNvPr id="27693" name="Line 19"/>
                  <p:cNvCxnSpPr/>
                  <p:nvPr/>
                </p:nvCxnSpPr>
                <p:spPr>
                  <a:xfrm>
                    <a:off x="3652" y="1531"/>
                    <a:ext cx="180" cy="0"/>
                  </a:xfrm>
                  <a:prstGeom prst="line">
                    <a:avLst/>
                  </a:prstGeom>
                  <a:ln w="6350">
                    <a:noFill/>
                  </a:ln>
                </p:spPr>
              </p:cxnSp>
              <p:cxnSp>
                <p:nvCxnSpPr>
                  <p:cNvPr id="27694" name="Line 20"/>
                  <p:cNvCxnSpPr/>
                  <p:nvPr/>
                </p:nvCxnSpPr>
                <p:spPr>
                  <a:xfrm rot="3600000" flipV="1">
                    <a:off x="3740" y="1431"/>
                    <a:ext cx="182" cy="182"/>
                  </a:xfrm>
                  <a:prstGeom prst="line">
                    <a:avLst/>
                  </a:prstGeom>
                  <a:ln w="6350" cap="flat" cmpd="sng">
                    <a:solidFill>
                      <a:srgbClr val="000000"/>
                    </a:solidFill>
                    <a:prstDash val="solid"/>
                    <a:round/>
                    <a:headEnd type="none" w="med" len="med"/>
                    <a:tailEnd type="none" w="med" len="med"/>
                  </a:ln>
                </p:spPr>
              </p:cxnSp>
            </p:grpSp>
          </p:grpSp>
          <p:grpSp>
            <p:nvGrpSpPr>
              <p:cNvPr id="27695" name="组合 48"/>
              <p:cNvGrpSpPr/>
              <p:nvPr/>
            </p:nvGrpSpPr>
            <p:grpSpPr>
              <a:xfrm>
                <a:off x="54610" y="-58420"/>
                <a:ext cx="357505" cy="348615"/>
                <a:chOff x="3878" y="1889"/>
                <a:chExt cx="563" cy="549"/>
              </a:xfrm>
            </p:grpSpPr>
            <p:sp>
              <p:nvSpPr>
                <p:cNvPr id="27696" name="Text Box 22"/>
                <p:cNvSpPr txBox="1"/>
                <p:nvPr/>
              </p:nvSpPr>
              <p:spPr>
                <a:xfrm>
                  <a:off x="3878" y="1891"/>
                  <a:ext cx="537" cy="24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7697" name="Group 23"/>
                <p:cNvGrpSpPr/>
                <p:nvPr/>
              </p:nvGrpSpPr>
              <p:grpSpPr>
                <a:xfrm rot="-8100000">
                  <a:off x="4116" y="2113"/>
                  <a:ext cx="326" cy="321"/>
                  <a:chOff x="3498" y="1436"/>
                  <a:chExt cx="326" cy="321"/>
                </a:xfrm>
              </p:grpSpPr>
              <p:cxnSp>
                <p:nvCxnSpPr>
                  <p:cNvPr id="27698" name="Line 24"/>
                  <p:cNvCxnSpPr/>
                  <p:nvPr/>
                </p:nvCxnSpPr>
                <p:spPr>
                  <a:xfrm rot="8100000" flipH="1" flipV="1">
                    <a:off x="3655" y="1458"/>
                    <a:ext cx="169" cy="178"/>
                  </a:xfrm>
                  <a:prstGeom prst="line">
                    <a:avLst/>
                  </a:prstGeom>
                  <a:ln w="6350" cap="flat" cmpd="sng">
                    <a:solidFill>
                      <a:srgbClr val="000000"/>
                    </a:solidFill>
                    <a:prstDash val="solid"/>
                    <a:round/>
                    <a:headEnd type="none" w="med" len="med"/>
                    <a:tailEnd type="none" w="med" len="med"/>
                  </a:ln>
                </p:spPr>
              </p:cxnSp>
              <p:cxnSp>
                <p:nvCxnSpPr>
                  <p:cNvPr id="27699" name="Line 25"/>
                  <p:cNvCxnSpPr>
                    <a:endCxn id="27696" idx="2"/>
                  </p:cNvCxnSpPr>
                  <p:nvPr/>
                </p:nvCxnSpPr>
                <p:spPr>
                  <a:xfrm rot="8100000" flipH="1" flipV="1">
                    <a:off x="3498" y="1436"/>
                    <a:ext cx="288" cy="321"/>
                  </a:xfrm>
                  <a:prstGeom prst="line">
                    <a:avLst/>
                  </a:prstGeom>
                  <a:ln w="6350">
                    <a:noFill/>
                  </a:ln>
                </p:spPr>
              </p:cxnSp>
            </p:grpSp>
          </p:grpSp>
        </p:grpSp>
        <p:grpSp>
          <p:nvGrpSpPr>
            <p:cNvPr id="27700" name="组合 56"/>
            <p:cNvGrpSpPr/>
            <p:nvPr/>
          </p:nvGrpSpPr>
          <p:grpSpPr>
            <a:xfrm>
              <a:off x="5769" y="3646"/>
              <a:ext cx="1652" cy="888"/>
              <a:chOff x="8514" y="9247"/>
              <a:chExt cx="1652" cy="888"/>
            </a:xfrm>
          </p:grpSpPr>
          <p:sp>
            <p:nvSpPr>
              <p:cNvPr id="27701" name="文本框 8"/>
              <p:cNvSpPr txBox="1"/>
              <p:nvPr/>
            </p:nvSpPr>
            <p:spPr>
              <a:xfrm>
                <a:off x="8514" y="9247"/>
                <a:ext cx="1652" cy="887"/>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       Z</a:t>
                </a:r>
                <a:endParaRPr lang="zh-CN" altLang="en-US" sz="2100">
                  <a:latin typeface="Times New Roman" panose="02020603050405020304" charset="0"/>
                  <a:ea typeface="微软雅黑" panose="020B0503020204020204" charset="-122"/>
                </a:endParaRPr>
              </a:p>
            </p:txBody>
          </p:sp>
          <p:cxnSp>
            <p:nvCxnSpPr>
              <p:cNvPr id="10" name="直接连接符 9"/>
              <p:cNvCxnSpPr>
                <a:endCxn id="27696" idx="2"/>
              </p:cNvCxnSpPr>
              <p:nvPr/>
            </p:nvCxnSpPr>
            <p:spPr>
              <a:xfrm flipH="1">
                <a:off x="9331" y="9689"/>
                <a:ext cx="17" cy="315"/>
              </a:xfrm>
              <a:prstGeom prst="line">
                <a:avLst/>
              </a:prstGeom>
            </p:spPr>
            <p:style>
              <a:lnRef idx="1">
                <a:schemeClr val="dk1"/>
              </a:lnRef>
              <a:fillRef idx="0">
                <a:schemeClr val="dk1"/>
              </a:fillRef>
              <a:effectRef idx="0">
                <a:schemeClr val="dk1"/>
              </a:effectRef>
              <a:fontRef idx="minor">
                <a:schemeClr val="tx1"/>
              </a:fontRef>
            </p:style>
          </p:cxnSp>
        </p:grpSp>
      </p:grpSp>
      <p:grpSp>
        <p:nvGrpSpPr>
          <p:cNvPr id="11" name="组合 10"/>
          <p:cNvGrpSpPr/>
          <p:nvPr/>
        </p:nvGrpSpPr>
        <p:grpSpPr>
          <a:xfrm>
            <a:off x="6519863" y="4279900"/>
            <a:ext cx="1889125" cy="1527175"/>
            <a:chOff x="5492" y="7885"/>
            <a:chExt cx="2975" cy="2405"/>
          </a:xfrm>
        </p:grpSpPr>
        <p:grpSp>
          <p:nvGrpSpPr>
            <p:cNvPr id="27704" name="组合 57"/>
            <p:cNvGrpSpPr/>
            <p:nvPr/>
          </p:nvGrpSpPr>
          <p:grpSpPr>
            <a:xfrm>
              <a:off x="5740" y="9484"/>
              <a:ext cx="1652" cy="806"/>
              <a:chOff x="3887" y="8802"/>
              <a:chExt cx="1652" cy="806"/>
            </a:xfrm>
          </p:grpSpPr>
          <p:sp>
            <p:nvSpPr>
              <p:cNvPr id="27705" name="文本框 8"/>
              <p:cNvSpPr txBox="1"/>
              <p:nvPr/>
            </p:nvSpPr>
            <p:spPr>
              <a:xfrm>
                <a:off x="3886" y="9118"/>
                <a:ext cx="1653" cy="49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      Z</a:t>
                </a:r>
                <a:endParaRPr lang="zh-CN" altLang="en-US" sz="2100">
                  <a:latin typeface="Times New Roman" panose="02020603050405020304" charset="0"/>
                  <a:ea typeface="微软雅黑" panose="020B0503020204020204" charset="-122"/>
                </a:endParaRPr>
              </a:p>
            </p:txBody>
          </p:sp>
          <p:cxnSp>
            <p:nvCxnSpPr>
              <p:cNvPr id="12" name="直接连接符 11"/>
              <p:cNvCxnSpPr>
                <a:endCxn id="27696" idx="2"/>
              </p:cNvCxnSpPr>
              <p:nvPr/>
            </p:nvCxnSpPr>
            <p:spPr>
              <a:xfrm flipH="1">
                <a:off x="4704" y="8803"/>
                <a:ext cx="17" cy="315"/>
              </a:xfrm>
              <a:prstGeom prst="line">
                <a:avLst/>
              </a:prstGeom>
            </p:spPr>
            <p:style>
              <a:lnRef idx="1">
                <a:schemeClr val="dk1"/>
              </a:lnRef>
              <a:fillRef idx="0">
                <a:schemeClr val="dk1"/>
              </a:fillRef>
              <a:effectRef idx="0">
                <a:schemeClr val="dk1"/>
              </a:effectRef>
              <a:fontRef idx="minor">
                <a:schemeClr val="tx1"/>
              </a:fontRef>
            </p:style>
          </p:cxnSp>
        </p:grpSp>
        <p:grpSp>
          <p:nvGrpSpPr>
            <p:cNvPr id="27707" name="组合 76"/>
            <p:cNvGrpSpPr/>
            <p:nvPr/>
          </p:nvGrpSpPr>
          <p:grpSpPr>
            <a:xfrm>
              <a:off x="5492" y="7885"/>
              <a:ext cx="2975" cy="1599"/>
              <a:chOff x="54610" y="-68107"/>
              <a:chExt cx="1237053" cy="630998"/>
            </a:xfrm>
          </p:grpSpPr>
          <p:grpSp>
            <p:nvGrpSpPr>
              <p:cNvPr id="27708" name="组合 77"/>
              <p:cNvGrpSpPr/>
              <p:nvPr/>
            </p:nvGrpSpPr>
            <p:grpSpPr>
              <a:xfrm>
                <a:off x="308979" y="106326"/>
                <a:ext cx="427990" cy="456565"/>
                <a:chOff x="8495" y="1583"/>
                <a:chExt cx="674" cy="719"/>
              </a:xfrm>
            </p:grpSpPr>
            <p:grpSp>
              <p:nvGrpSpPr>
                <p:cNvPr id="27709" name="Group 3"/>
                <p:cNvGrpSpPr/>
                <p:nvPr/>
              </p:nvGrpSpPr>
              <p:grpSpPr>
                <a:xfrm rot="5400000">
                  <a:off x="8445" y="1646"/>
                  <a:ext cx="703" cy="606"/>
                  <a:chOff x="3684" y="824"/>
                  <a:chExt cx="703" cy="606"/>
                </a:xfrm>
              </p:grpSpPr>
              <p:sp>
                <p:nvSpPr>
                  <p:cNvPr id="27710"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2100">
                      <a:latin typeface="Calibri" panose="020F0502020204030204"/>
                      <a:ea typeface="微软雅黑" panose="020B0503020204020204" charset="-122"/>
                    </a:endParaRPr>
                  </a:p>
                </p:txBody>
              </p:sp>
              <p:cxnSp>
                <p:nvCxnSpPr>
                  <p:cNvPr id="27711" name="Line 5"/>
                  <p:cNvCxnSpPr>
                    <a:endCxn id="27696" idx="2"/>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7712" name="Line 6"/>
                  <p:cNvCxnSpPr>
                    <a:endCxn id="27696" idx="2"/>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7713" name="Line 7"/>
                  <p:cNvCxnSpPr>
                    <a:endCxn id="27696" idx="2"/>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7714"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2100">
                    <a:latin typeface="Calibri" panose="020F0502020204030204"/>
                    <a:ea typeface="微软雅黑" panose="020B0503020204020204" charset="-122"/>
                  </a:endParaRPr>
                </a:p>
              </p:txBody>
            </p:sp>
          </p:grpSp>
          <p:grpSp>
            <p:nvGrpSpPr>
              <p:cNvPr id="27715" name="组合 84"/>
              <p:cNvGrpSpPr/>
              <p:nvPr/>
            </p:nvGrpSpPr>
            <p:grpSpPr>
              <a:xfrm>
                <a:off x="680793" y="-68107"/>
                <a:ext cx="610870" cy="342265"/>
                <a:chOff x="5185" y="1692"/>
                <a:chExt cx="962" cy="539"/>
              </a:xfrm>
            </p:grpSpPr>
            <p:sp>
              <p:nvSpPr>
                <p:cNvPr id="27716" name="Text Box 17"/>
                <p:cNvSpPr txBox="1"/>
                <p:nvPr/>
              </p:nvSpPr>
              <p:spPr>
                <a:xfrm>
                  <a:off x="5430" y="1692"/>
                  <a:ext cx="717" cy="28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endParaRPr lang="en-US" altLang="zh-CN" sz="2100">
                    <a:latin typeface="Times New Roman" panose="02020603050405020304" charset="0"/>
                    <a:ea typeface="微软雅黑" panose="020B0503020204020204" charset="-122"/>
                  </a:endParaRPr>
                </a:p>
              </p:txBody>
            </p:sp>
            <p:grpSp>
              <p:nvGrpSpPr>
                <p:cNvPr id="27717" name="Group 18"/>
                <p:cNvGrpSpPr/>
                <p:nvPr/>
              </p:nvGrpSpPr>
              <p:grpSpPr>
                <a:xfrm rot="-3600000">
                  <a:off x="5141" y="2005"/>
                  <a:ext cx="270" cy="182"/>
                  <a:chOff x="3652" y="1431"/>
                  <a:chExt cx="270" cy="182"/>
                </a:xfrm>
              </p:grpSpPr>
              <p:cxnSp>
                <p:nvCxnSpPr>
                  <p:cNvPr id="27718" name="Line 19"/>
                  <p:cNvCxnSpPr>
                    <a:endCxn id="27696" idx="2"/>
                  </p:cNvCxnSpPr>
                  <p:nvPr/>
                </p:nvCxnSpPr>
                <p:spPr>
                  <a:xfrm>
                    <a:off x="3652" y="1531"/>
                    <a:ext cx="180" cy="0"/>
                  </a:xfrm>
                  <a:prstGeom prst="line">
                    <a:avLst/>
                  </a:prstGeom>
                  <a:ln w="6350">
                    <a:noFill/>
                  </a:ln>
                </p:spPr>
              </p:cxnSp>
              <p:cxnSp>
                <p:nvCxnSpPr>
                  <p:cNvPr id="27719" name="Line 20"/>
                  <p:cNvCxnSpPr>
                    <a:endCxn id="27696" idx="2"/>
                  </p:cNvCxnSpPr>
                  <p:nvPr/>
                </p:nvCxnSpPr>
                <p:spPr>
                  <a:xfrm rot="3600000" flipV="1">
                    <a:off x="3740" y="1431"/>
                    <a:ext cx="182" cy="182"/>
                  </a:xfrm>
                  <a:prstGeom prst="line">
                    <a:avLst/>
                  </a:prstGeom>
                  <a:ln w="6350" cap="flat" cmpd="sng">
                    <a:solidFill>
                      <a:srgbClr val="000000"/>
                    </a:solidFill>
                    <a:prstDash val="solid"/>
                    <a:round/>
                    <a:headEnd type="none" w="med" len="med"/>
                    <a:tailEnd type="none" w="med" len="med"/>
                  </a:ln>
                </p:spPr>
              </p:cxnSp>
            </p:grpSp>
          </p:grpSp>
          <p:grpSp>
            <p:nvGrpSpPr>
              <p:cNvPr id="27720" name="组合 89"/>
              <p:cNvGrpSpPr/>
              <p:nvPr/>
            </p:nvGrpSpPr>
            <p:grpSpPr>
              <a:xfrm>
                <a:off x="54610" y="-58420"/>
                <a:ext cx="357505" cy="348615"/>
                <a:chOff x="3878" y="1889"/>
                <a:chExt cx="563" cy="549"/>
              </a:xfrm>
            </p:grpSpPr>
            <p:sp>
              <p:nvSpPr>
                <p:cNvPr id="27721" name="Text Box 22"/>
                <p:cNvSpPr txBox="1"/>
                <p:nvPr/>
              </p:nvSpPr>
              <p:spPr>
                <a:xfrm>
                  <a:off x="3878" y="1889"/>
                  <a:ext cx="537" cy="24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7722" name="Group 23"/>
                <p:cNvGrpSpPr/>
                <p:nvPr/>
              </p:nvGrpSpPr>
              <p:grpSpPr>
                <a:xfrm rot="-8100000">
                  <a:off x="4116" y="2113"/>
                  <a:ext cx="326" cy="321"/>
                  <a:chOff x="3498" y="1436"/>
                  <a:chExt cx="326" cy="321"/>
                </a:xfrm>
              </p:grpSpPr>
              <p:cxnSp>
                <p:nvCxnSpPr>
                  <p:cNvPr id="27723" name="Line 24"/>
                  <p:cNvCxnSpPr>
                    <a:endCxn id="27696" idx="2"/>
                  </p:cNvCxnSpPr>
                  <p:nvPr/>
                </p:nvCxnSpPr>
                <p:spPr>
                  <a:xfrm rot="8100000" flipH="1" flipV="1">
                    <a:off x="3655" y="1458"/>
                    <a:ext cx="169" cy="178"/>
                  </a:xfrm>
                  <a:prstGeom prst="line">
                    <a:avLst/>
                  </a:prstGeom>
                  <a:ln w="6350" cap="flat" cmpd="sng">
                    <a:solidFill>
                      <a:srgbClr val="000000"/>
                    </a:solidFill>
                    <a:prstDash val="solid"/>
                    <a:round/>
                    <a:headEnd type="none" w="med" len="med"/>
                    <a:tailEnd type="none" w="med" len="med"/>
                  </a:ln>
                </p:spPr>
              </p:cxnSp>
              <p:cxnSp>
                <p:nvCxnSpPr>
                  <p:cNvPr id="27724" name="Line 25"/>
                  <p:cNvCxnSpPr>
                    <a:endCxn id="27721" idx="2"/>
                  </p:cNvCxnSpPr>
                  <p:nvPr/>
                </p:nvCxnSpPr>
                <p:spPr>
                  <a:xfrm rot="8100000" flipH="1" flipV="1">
                    <a:off x="3498" y="1436"/>
                    <a:ext cx="288" cy="321"/>
                  </a:xfrm>
                  <a:prstGeom prst="line">
                    <a:avLst/>
                  </a:prstGeom>
                  <a:ln w="6350">
                    <a:noFill/>
                  </a:ln>
                </p:spPr>
              </p:cxnSp>
            </p:grpSp>
          </p:grpSp>
        </p:grpSp>
      </p:grpSp>
      <p:grpSp>
        <p:nvGrpSpPr>
          <p:cNvPr id="13" name="组合 12"/>
          <p:cNvGrpSpPr/>
          <p:nvPr/>
        </p:nvGrpSpPr>
        <p:grpSpPr>
          <a:xfrm>
            <a:off x="6450013" y="3343275"/>
            <a:ext cx="1985962" cy="1079500"/>
            <a:chOff x="5385" y="5776"/>
            <a:chExt cx="3128" cy="1700"/>
          </a:xfrm>
        </p:grpSpPr>
        <p:grpSp>
          <p:nvGrpSpPr>
            <p:cNvPr id="27726" name="组合 58"/>
            <p:cNvGrpSpPr/>
            <p:nvPr/>
          </p:nvGrpSpPr>
          <p:grpSpPr>
            <a:xfrm>
              <a:off x="5539" y="5776"/>
              <a:ext cx="2975" cy="1599"/>
              <a:chOff x="54610" y="-68107"/>
              <a:chExt cx="1237053" cy="630998"/>
            </a:xfrm>
          </p:grpSpPr>
          <p:grpSp>
            <p:nvGrpSpPr>
              <p:cNvPr id="27727" name="组合 59"/>
              <p:cNvGrpSpPr/>
              <p:nvPr/>
            </p:nvGrpSpPr>
            <p:grpSpPr>
              <a:xfrm>
                <a:off x="308979" y="106326"/>
                <a:ext cx="427990" cy="456565"/>
                <a:chOff x="8495" y="1583"/>
                <a:chExt cx="674" cy="719"/>
              </a:xfrm>
            </p:grpSpPr>
            <p:grpSp>
              <p:nvGrpSpPr>
                <p:cNvPr id="27728" name="Group 3"/>
                <p:cNvGrpSpPr/>
                <p:nvPr/>
              </p:nvGrpSpPr>
              <p:grpSpPr>
                <a:xfrm rot="5400000">
                  <a:off x="8445" y="1646"/>
                  <a:ext cx="703" cy="606"/>
                  <a:chOff x="3684" y="824"/>
                  <a:chExt cx="703" cy="606"/>
                </a:xfrm>
              </p:grpSpPr>
              <p:sp>
                <p:nvSpPr>
                  <p:cNvPr id="27729"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2100">
                      <a:latin typeface="Calibri" panose="020F0502020204030204"/>
                      <a:ea typeface="微软雅黑" panose="020B0503020204020204" charset="-122"/>
                    </a:endParaRPr>
                  </a:p>
                </p:txBody>
              </p:sp>
              <p:cxnSp>
                <p:nvCxnSpPr>
                  <p:cNvPr id="27730" name="Line 5"/>
                  <p:cNvCxnSpPr>
                    <a:endCxn id="27721" idx="2"/>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7731" name="Line 6"/>
                  <p:cNvCxnSpPr>
                    <a:endCxn id="27721" idx="2"/>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7732" name="Line 7"/>
                  <p:cNvCxnSpPr>
                    <a:endCxn id="27721" idx="2"/>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7733"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2100">
                    <a:latin typeface="Calibri" panose="020F0502020204030204"/>
                    <a:ea typeface="微软雅黑" panose="020B0503020204020204" charset="-122"/>
                  </a:endParaRPr>
                </a:p>
              </p:txBody>
            </p:sp>
          </p:grpSp>
          <p:grpSp>
            <p:nvGrpSpPr>
              <p:cNvPr id="27734" name="组合 66"/>
              <p:cNvGrpSpPr/>
              <p:nvPr/>
            </p:nvGrpSpPr>
            <p:grpSpPr>
              <a:xfrm>
                <a:off x="680793" y="-68107"/>
                <a:ext cx="610870" cy="342265"/>
                <a:chOff x="5185" y="1692"/>
                <a:chExt cx="962" cy="539"/>
              </a:xfrm>
            </p:grpSpPr>
            <p:sp>
              <p:nvSpPr>
                <p:cNvPr id="27735" name="Text Box 17"/>
                <p:cNvSpPr txBox="1"/>
                <p:nvPr/>
              </p:nvSpPr>
              <p:spPr>
                <a:xfrm>
                  <a:off x="5431" y="1692"/>
                  <a:ext cx="716" cy="28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endParaRPr lang="en-US" altLang="zh-CN" sz="2100">
                    <a:latin typeface="Times New Roman" panose="02020603050405020304" charset="0"/>
                    <a:ea typeface="微软雅黑" panose="020B0503020204020204" charset="-122"/>
                  </a:endParaRPr>
                </a:p>
              </p:txBody>
            </p:sp>
            <p:grpSp>
              <p:nvGrpSpPr>
                <p:cNvPr id="27736" name="Group 18"/>
                <p:cNvGrpSpPr/>
                <p:nvPr/>
              </p:nvGrpSpPr>
              <p:grpSpPr>
                <a:xfrm rot="-3600000">
                  <a:off x="5141" y="2005"/>
                  <a:ext cx="270" cy="182"/>
                  <a:chOff x="3652" y="1431"/>
                  <a:chExt cx="270" cy="182"/>
                </a:xfrm>
              </p:grpSpPr>
              <p:cxnSp>
                <p:nvCxnSpPr>
                  <p:cNvPr id="27737" name="Line 19"/>
                  <p:cNvCxnSpPr>
                    <a:endCxn id="27721" idx="2"/>
                  </p:cNvCxnSpPr>
                  <p:nvPr/>
                </p:nvCxnSpPr>
                <p:spPr>
                  <a:xfrm>
                    <a:off x="3652" y="1531"/>
                    <a:ext cx="180" cy="0"/>
                  </a:xfrm>
                  <a:prstGeom prst="line">
                    <a:avLst/>
                  </a:prstGeom>
                  <a:ln w="6350">
                    <a:noFill/>
                  </a:ln>
                </p:spPr>
              </p:cxnSp>
              <p:cxnSp>
                <p:nvCxnSpPr>
                  <p:cNvPr id="27738" name="Line 20"/>
                  <p:cNvCxnSpPr>
                    <a:endCxn id="27721" idx="2"/>
                  </p:cNvCxnSpPr>
                  <p:nvPr/>
                </p:nvCxnSpPr>
                <p:spPr>
                  <a:xfrm rot="3600000" flipV="1">
                    <a:off x="3740" y="1431"/>
                    <a:ext cx="182" cy="182"/>
                  </a:xfrm>
                  <a:prstGeom prst="line">
                    <a:avLst/>
                  </a:prstGeom>
                  <a:ln w="6350" cap="flat" cmpd="sng">
                    <a:solidFill>
                      <a:srgbClr val="000000"/>
                    </a:solidFill>
                    <a:prstDash val="solid"/>
                    <a:round/>
                    <a:headEnd type="none" w="med" len="med"/>
                    <a:tailEnd type="none" w="med" len="med"/>
                  </a:ln>
                </p:spPr>
              </p:cxnSp>
            </p:grpSp>
          </p:grpSp>
          <p:grpSp>
            <p:nvGrpSpPr>
              <p:cNvPr id="27739" name="组合 71"/>
              <p:cNvGrpSpPr/>
              <p:nvPr/>
            </p:nvGrpSpPr>
            <p:grpSpPr>
              <a:xfrm>
                <a:off x="54610" y="-58420"/>
                <a:ext cx="357505" cy="348615"/>
                <a:chOff x="3878" y="1889"/>
                <a:chExt cx="563" cy="549"/>
              </a:xfrm>
            </p:grpSpPr>
            <p:sp>
              <p:nvSpPr>
                <p:cNvPr id="27740" name="Text Box 22"/>
                <p:cNvSpPr txBox="1"/>
                <p:nvPr/>
              </p:nvSpPr>
              <p:spPr>
                <a:xfrm>
                  <a:off x="3880" y="1889"/>
                  <a:ext cx="537" cy="24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7741" name="Group 23"/>
                <p:cNvGrpSpPr/>
                <p:nvPr/>
              </p:nvGrpSpPr>
              <p:grpSpPr>
                <a:xfrm rot="-8100000">
                  <a:off x="4116" y="2113"/>
                  <a:ext cx="326" cy="321"/>
                  <a:chOff x="3498" y="1436"/>
                  <a:chExt cx="326" cy="321"/>
                </a:xfrm>
              </p:grpSpPr>
              <p:cxnSp>
                <p:nvCxnSpPr>
                  <p:cNvPr id="27742" name="Line 24"/>
                  <p:cNvCxnSpPr>
                    <a:endCxn id="27721" idx="2"/>
                  </p:cNvCxnSpPr>
                  <p:nvPr/>
                </p:nvCxnSpPr>
                <p:spPr>
                  <a:xfrm rot="8100000" flipH="1" flipV="1">
                    <a:off x="3655" y="1458"/>
                    <a:ext cx="169" cy="178"/>
                  </a:xfrm>
                  <a:prstGeom prst="line">
                    <a:avLst/>
                  </a:prstGeom>
                  <a:ln w="6350" cap="flat" cmpd="sng">
                    <a:solidFill>
                      <a:srgbClr val="000000"/>
                    </a:solidFill>
                    <a:prstDash val="solid"/>
                    <a:round/>
                    <a:headEnd type="none" w="med" len="med"/>
                    <a:tailEnd type="none" w="med" len="med"/>
                  </a:ln>
                </p:spPr>
              </p:cxnSp>
              <p:cxnSp>
                <p:nvCxnSpPr>
                  <p:cNvPr id="27743" name="Line 25"/>
                  <p:cNvCxnSpPr>
                    <a:endCxn id="27740" idx="2"/>
                  </p:cNvCxnSpPr>
                  <p:nvPr/>
                </p:nvCxnSpPr>
                <p:spPr>
                  <a:xfrm rot="8100000" flipH="1" flipV="1">
                    <a:off x="3498" y="1436"/>
                    <a:ext cx="288" cy="321"/>
                  </a:xfrm>
                  <a:prstGeom prst="line">
                    <a:avLst/>
                  </a:prstGeom>
                  <a:ln w="6350">
                    <a:noFill/>
                  </a:ln>
                </p:spPr>
              </p:cxnSp>
            </p:grpSp>
          </p:grpSp>
        </p:grpSp>
        <p:sp>
          <p:nvSpPr>
            <p:cNvPr id="27744" name="文本框 8"/>
            <p:cNvSpPr txBox="1"/>
            <p:nvPr/>
          </p:nvSpPr>
          <p:spPr>
            <a:xfrm>
              <a:off x="5385" y="6816"/>
              <a:ext cx="1255" cy="66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sym typeface="宋体" panose="02010600030101010101" pitchFamily="2" charset="-122"/>
                </a:rPr>
                <a:t> Z— </a:t>
              </a:r>
              <a:endParaRPr lang="zh-CN" altLang="en-US" sz="2100">
                <a:latin typeface="Times New Roman" panose="02020603050405020304" charset="0"/>
                <a:ea typeface="微软雅黑" panose="020B0503020204020204" charset="-122"/>
              </a:endParaRPr>
            </a:p>
          </p:txBody>
        </p:sp>
      </p:grpSp>
      <p:cxnSp>
        <p:nvCxnSpPr>
          <p:cNvPr id="99" name="直接箭头连接符 98"/>
          <p:cNvCxnSpPr>
            <a:endCxn id="27740" idx="2"/>
          </p:cNvCxnSpPr>
          <p:nvPr/>
        </p:nvCxnSpPr>
        <p:spPr>
          <a:xfrm flipH="1">
            <a:off x="10672763" y="2011363"/>
            <a:ext cx="0" cy="207963"/>
          </a:xfrm>
          <a:prstGeom prst="straightConnector1">
            <a:avLst/>
          </a:prstGeom>
          <a:ln>
            <a:tailEnd type="arrow" w="med" len="med"/>
          </a:ln>
        </p:spPr>
        <p:style>
          <a:lnRef idx="1">
            <a:schemeClr val="dk1"/>
          </a:lnRef>
          <a:fillRef idx="0">
            <a:schemeClr val="dk1"/>
          </a:fillRef>
          <a:effectRef idx="0">
            <a:schemeClr val="dk1"/>
          </a:effectRef>
          <a:fontRef idx="minor">
            <a:schemeClr val="tx1"/>
          </a:fontRef>
        </p:style>
      </p:cxnSp>
      <p:grpSp>
        <p:nvGrpSpPr>
          <p:cNvPr id="14" name="组合 13"/>
          <p:cNvGrpSpPr/>
          <p:nvPr/>
        </p:nvGrpSpPr>
        <p:grpSpPr>
          <a:xfrm>
            <a:off x="9974263" y="2586038"/>
            <a:ext cx="1670050" cy="1082675"/>
            <a:chOff x="10843" y="3985"/>
            <a:chExt cx="2630" cy="1705"/>
          </a:xfrm>
        </p:grpSpPr>
        <p:grpSp>
          <p:nvGrpSpPr>
            <p:cNvPr id="27747" name="组合 114"/>
            <p:cNvGrpSpPr/>
            <p:nvPr/>
          </p:nvGrpSpPr>
          <p:grpSpPr>
            <a:xfrm rot="5400000">
              <a:off x="11609" y="3219"/>
              <a:ext cx="1100" cy="2630"/>
              <a:chOff x="0" y="-41910"/>
              <a:chExt cx="428625" cy="1025111"/>
            </a:xfrm>
          </p:grpSpPr>
          <p:grpSp>
            <p:nvGrpSpPr>
              <p:cNvPr id="27748" name="组合 115"/>
              <p:cNvGrpSpPr/>
              <p:nvPr/>
            </p:nvGrpSpPr>
            <p:grpSpPr>
              <a:xfrm>
                <a:off x="0" y="255181"/>
                <a:ext cx="428625" cy="455930"/>
                <a:chOff x="8494" y="1583"/>
                <a:chExt cx="675" cy="718"/>
              </a:xfrm>
            </p:grpSpPr>
            <p:grpSp>
              <p:nvGrpSpPr>
                <p:cNvPr id="27749" name="Group 3"/>
                <p:cNvGrpSpPr/>
                <p:nvPr/>
              </p:nvGrpSpPr>
              <p:grpSpPr>
                <a:xfrm rot="5400000">
                  <a:off x="8444" y="1645"/>
                  <a:ext cx="703" cy="606"/>
                  <a:chOff x="3684" y="824"/>
                  <a:chExt cx="703" cy="606"/>
                </a:xfrm>
              </p:grpSpPr>
              <p:sp>
                <p:nvSpPr>
                  <p:cNvPr id="27750"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7751" name="Line 5"/>
                  <p:cNvCxnSpPr>
                    <a:endCxn id="27740" idx="2"/>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7752" name="Line 6"/>
                  <p:cNvCxnSpPr>
                    <a:endCxn id="27740" idx="2"/>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7753" name="Line 7"/>
                  <p:cNvCxnSpPr>
                    <a:endCxn id="27740" idx="2"/>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7754"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grpSp>
            <p:nvGrpSpPr>
              <p:cNvPr id="27755" name="组合 122"/>
              <p:cNvGrpSpPr/>
              <p:nvPr/>
            </p:nvGrpSpPr>
            <p:grpSpPr>
              <a:xfrm>
                <a:off x="99961" y="-41910"/>
                <a:ext cx="304800" cy="305435"/>
                <a:chOff x="2858" y="3503"/>
                <a:chExt cx="480" cy="481"/>
              </a:xfrm>
            </p:grpSpPr>
            <p:sp>
              <p:nvSpPr>
                <p:cNvPr id="27756" name="Text Box 11"/>
                <p:cNvSpPr txBox="1"/>
                <p:nvPr/>
              </p:nvSpPr>
              <p:spPr>
                <a:xfrm>
                  <a:off x="2871" y="3516"/>
                  <a:ext cx="480" cy="27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endParaRPr lang="en-US" altLang="zh-CN" sz="2100">
                    <a:latin typeface="Times New Roman" panose="02020603050405020304" charset="0"/>
                    <a:ea typeface="微软雅黑" panose="020B0503020204020204" charset="-122"/>
                  </a:endParaRPr>
                </a:p>
              </p:txBody>
            </p:sp>
            <p:cxnSp>
              <p:nvCxnSpPr>
                <p:cNvPr id="27757" name="Line 12"/>
                <p:cNvCxnSpPr>
                  <a:endCxn id="27740" idx="2"/>
                </p:cNvCxnSpPr>
                <p:nvPr/>
              </p:nvCxnSpPr>
              <p:spPr>
                <a:xfrm rot="-5463331">
                  <a:off x="2924" y="3895"/>
                  <a:ext cx="175" cy="1"/>
                </a:xfrm>
                <a:prstGeom prst="line">
                  <a:avLst/>
                </a:prstGeom>
                <a:ln w="9525" cap="flat" cmpd="sng">
                  <a:solidFill>
                    <a:srgbClr val="000000"/>
                  </a:solidFill>
                  <a:prstDash val="solid"/>
                  <a:round/>
                  <a:headEnd type="none" w="med" len="med"/>
                  <a:tailEnd type="none" w="med" len="med"/>
                </a:ln>
              </p:spPr>
            </p:cxnSp>
          </p:grpSp>
          <p:grpSp>
            <p:nvGrpSpPr>
              <p:cNvPr id="27758" name="组合 125"/>
              <p:cNvGrpSpPr/>
              <p:nvPr/>
            </p:nvGrpSpPr>
            <p:grpSpPr>
              <a:xfrm>
                <a:off x="96623" y="719676"/>
                <a:ext cx="304800" cy="263525"/>
                <a:chOff x="4546" y="2880"/>
                <a:chExt cx="480" cy="415"/>
              </a:xfrm>
            </p:grpSpPr>
            <p:sp>
              <p:nvSpPr>
                <p:cNvPr id="27759" name="Text Box 14"/>
                <p:cNvSpPr txBox="1"/>
                <p:nvPr/>
              </p:nvSpPr>
              <p:spPr>
                <a:xfrm>
                  <a:off x="4546" y="3059"/>
                  <a:ext cx="480" cy="24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cxnSp>
              <p:nvCxnSpPr>
                <p:cNvPr id="27760" name="Line 15"/>
                <p:cNvCxnSpPr>
                  <a:endCxn id="27740" idx="2"/>
                </p:cNvCxnSpPr>
                <p:nvPr/>
              </p:nvCxnSpPr>
              <p:spPr>
                <a:xfrm rot="-5463331">
                  <a:off x="4623" y="2966"/>
                  <a:ext cx="175" cy="1"/>
                </a:xfrm>
                <a:prstGeom prst="line">
                  <a:avLst/>
                </a:prstGeom>
                <a:ln w="9525" cap="flat" cmpd="sng">
                  <a:solidFill>
                    <a:srgbClr val="000000"/>
                  </a:solidFill>
                  <a:prstDash val="solid"/>
                  <a:round/>
                  <a:headEnd type="none" w="med" len="med"/>
                  <a:tailEnd type="none" w="med" len="med"/>
                </a:ln>
              </p:spPr>
            </p:cxnSp>
          </p:grpSp>
        </p:grpSp>
        <p:grpSp>
          <p:nvGrpSpPr>
            <p:cNvPr id="27761" name="组合 158"/>
            <p:cNvGrpSpPr/>
            <p:nvPr/>
          </p:nvGrpSpPr>
          <p:grpSpPr>
            <a:xfrm>
              <a:off x="11034" y="4997"/>
              <a:ext cx="1652" cy="693"/>
              <a:chOff x="3887" y="8802"/>
              <a:chExt cx="1652" cy="693"/>
            </a:xfrm>
          </p:grpSpPr>
          <p:sp>
            <p:nvSpPr>
              <p:cNvPr id="27762" name="文本框 8"/>
              <p:cNvSpPr txBox="1"/>
              <p:nvPr/>
            </p:nvSpPr>
            <p:spPr>
              <a:xfrm>
                <a:off x="3886" y="9117"/>
                <a:ext cx="1652" cy="378"/>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      Z</a:t>
                </a:r>
                <a:endParaRPr lang="zh-CN" altLang="en-US" sz="2100">
                  <a:latin typeface="Times New Roman" panose="02020603050405020304" charset="0"/>
                  <a:ea typeface="微软雅黑" panose="020B0503020204020204" charset="-122"/>
                </a:endParaRPr>
              </a:p>
            </p:txBody>
          </p:sp>
          <p:cxnSp>
            <p:nvCxnSpPr>
              <p:cNvPr id="15" name="直接连接符 14"/>
              <p:cNvCxnSpPr>
                <a:endCxn id="27740" idx="2"/>
              </p:cNvCxnSpPr>
              <p:nvPr/>
            </p:nvCxnSpPr>
            <p:spPr>
              <a:xfrm flipH="1">
                <a:off x="4701" y="8802"/>
                <a:ext cx="20" cy="315"/>
              </a:xfrm>
              <a:prstGeom prst="line">
                <a:avLst/>
              </a:prstGeom>
            </p:spPr>
            <p:style>
              <a:lnRef idx="1">
                <a:schemeClr val="dk1"/>
              </a:lnRef>
              <a:fillRef idx="0">
                <a:schemeClr val="dk1"/>
              </a:fillRef>
              <a:effectRef idx="0">
                <a:schemeClr val="dk1"/>
              </a:effectRef>
              <a:fontRef idx="minor">
                <a:schemeClr val="tx1"/>
              </a:fontRef>
            </p:style>
          </p:cxnSp>
        </p:grpSp>
      </p:grpSp>
      <p:grpSp>
        <p:nvGrpSpPr>
          <p:cNvPr id="16" name="组合 15"/>
          <p:cNvGrpSpPr/>
          <p:nvPr/>
        </p:nvGrpSpPr>
        <p:grpSpPr>
          <a:xfrm rot="5400000">
            <a:off x="10294938" y="684213"/>
            <a:ext cx="698500" cy="1730375"/>
            <a:chOff x="0" y="-69850"/>
            <a:chExt cx="428625" cy="1061941"/>
          </a:xfrm>
        </p:grpSpPr>
        <p:grpSp>
          <p:nvGrpSpPr>
            <p:cNvPr id="27765" name="组合 24"/>
            <p:cNvGrpSpPr/>
            <p:nvPr/>
          </p:nvGrpSpPr>
          <p:grpSpPr>
            <a:xfrm>
              <a:off x="0" y="255181"/>
              <a:ext cx="428625" cy="455930"/>
              <a:chOff x="8494" y="1583"/>
              <a:chExt cx="675" cy="718"/>
            </a:xfrm>
          </p:grpSpPr>
          <p:grpSp>
            <p:nvGrpSpPr>
              <p:cNvPr id="27766" name="Group 3"/>
              <p:cNvGrpSpPr/>
              <p:nvPr/>
            </p:nvGrpSpPr>
            <p:grpSpPr>
              <a:xfrm rot="5400000">
                <a:off x="8444" y="1645"/>
                <a:ext cx="703" cy="606"/>
                <a:chOff x="3684" y="824"/>
                <a:chExt cx="703" cy="606"/>
              </a:xfrm>
            </p:grpSpPr>
            <p:sp>
              <p:nvSpPr>
                <p:cNvPr id="27767"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7768" name="Line 5"/>
                <p:cNvCxnSpPr>
                  <a:endCxn id="27740" idx="2"/>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7769" name="Line 6"/>
                <p:cNvCxnSpPr>
                  <a:endCxn id="27740" idx="2"/>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7770" name="Line 7"/>
                <p:cNvCxnSpPr>
                  <a:endCxn id="27740" idx="2"/>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7771"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grpSp>
          <p:nvGrpSpPr>
            <p:cNvPr id="27772" name="组合 162"/>
            <p:cNvGrpSpPr/>
            <p:nvPr/>
          </p:nvGrpSpPr>
          <p:grpSpPr>
            <a:xfrm>
              <a:off x="87261" y="-69850"/>
              <a:ext cx="304800" cy="333375"/>
              <a:chOff x="2838" y="3459"/>
              <a:chExt cx="480" cy="525"/>
            </a:xfrm>
          </p:grpSpPr>
          <p:sp>
            <p:nvSpPr>
              <p:cNvPr id="27773" name="Text Box 11"/>
              <p:cNvSpPr txBox="1"/>
              <p:nvPr/>
            </p:nvSpPr>
            <p:spPr>
              <a:xfrm>
                <a:off x="2840" y="3468"/>
                <a:ext cx="476" cy="264"/>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endParaRPr lang="zh-CN" altLang="en-US" sz="2100">
                  <a:latin typeface="Times New Roman" panose="02020603050405020304" charset="0"/>
                  <a:ea typeface="微软雅黑" panose="020B0503020204020204" charset="-122"/>
                </a:endParaRPr>
              </a:p>
            </p:txBody>
          </p:sp>
          <p:cxnSp>
            <p:nvCxnSpPr>
              <p:cNvPr id="27774" name="Line 12"/>
              <p:cNvCxnSpPr>
                <a:endCxn id="27740" idx="2"/>
              </p:cNvCxnSpPr>
              <p:nvPr/>
            </p:nvCxnSpPr>
            <p:spPr>
              <a:xfrm rot="-5463331">
                <a:off x="2924" y="3895"/>
                <a:ext cx="175" cy="1"/>
              </a:xfrm>
              <a:prstGeom prst="line">
                <a:avLst/>
              </a:prstGeom>
              <a:ln w="9525" cap="flat" cmpd="sng">
                <a:solidFill>
                  <a:srgbClr val="000000"/>
                </a:solidFill>
                <a:prstDash val="solid"/>
                <a:round/>
                <a:headEnd type="none" w="med" len="med"/>
                <a:tailEnd type="none" w="med" len="med"/>
              </a:ln>
            </p:spPr>
          </p:cxnSp>
        </p:grpSp>
        <p:grpSp>
          <p:nvGrpSpPr>
            <p:cNvPr id="27775" name="组合 173"/>
            <p:cNvGrpSpPr/>
            <p:nvPr/>
          </p:nvGrpSpPr>
          <p:grpSpPr>
            <a:xfrm>
              <a:off x="97893" y="719676"/>
              <a:ext cx="304800" cy="272415"/>
              <a:chOff x="4548" y="2880"/>
              <a:chExt cx="480" cy="429"/>
            </a:xfrm>
          </p:grpSpPr>
          <p:sp>
            <p:nvSpPr>
              <p:cNvPr id="27776" name="Text Box 14"/>
              <p:cNvSpPr txBox="1"/>
              <p:nvPr/>
            </p:nvSpPr>
            <p:spPr>
              <a:xfrm>
                <a:off x="4546" y="3057"/>
                <a:ext cx="480" cy="264"/>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cxnSp>
            <p:nvCxnSpPr>
              <p:cNvPr id="27777" name="Line 15"/>
              <p:cNvCxnSpPr>
                <a:endCxn id="27740" idx="2"/>
              </p:cNvCxnSpPr>
              <p:nvPr/>
            </p:nvCxnSpPr>
            <p:spPr>
              <a:xfrm rot="-5463331">
                <a:off x="4623" y="2966"/>
                <a:ext cx="175" cy="1"/>
              </a:xfrm>
              <a:prstGeom prst="line">
                <a:avLst/>
              </a:prstGeom>
              <a:ln w="9525" cap="flat" cmpd="sng">
                <a:solidFill>
                  <a:srgbClr val="000000"/>
                </a:solidFill>
                <a:prstDash val="solid"/>
                <a:round/>
                <a:headEnd type="none" w="med" len="med"/>
                <a:tailEnd type="none" w="med" len="med"/>
              </a:ln>
            </p:spPr>
          </p:cxnSp>
        </p:grpSp>
      </p:grpSp>
      <p:grpSp>
        <p:nvGrpSpPr>
          <p:cNvPr id="177" name="组合 176"/>
          <p:cNvGrpSpPr/>
          <p:nvPr/>
        </p:nvGrpSpPr>
        <p:grpSpPr>
          <a:xfrm>
            <a:off x="3611563" y="1093788"/>
            <a:ext cx="1425575" cy="708025"/>
            <a:chOff x="1548447" y="3331001"/>
            <a:chExt cx="1902448" cy="943262"/>
          </a:xfrm>
        </p:grpSpPr>
        <p:grpSp>
          <p:nvGrpSpPr>
            <p:cNvPr id="27779" name="组合 177"/>
            <p:cNvGrpSpPr/>
            <p:nvPr/>
          </p:nvGrpSpPr>
          <p:grpSpPr>
            <a:xfrm>
              <a:off x="1548447" y="3331001"/>
              <a:ext cx="1902448" cy="943262"/>
              <a:chOff x="0" y="0"/>
              <a:chExt cx="865904" cy="455930"/>
            </a:xfrm>
          </p:grpSpPr>
          <p:grpSp>
            <p:nvGrpSpPr>
              <p:cNvPr id="27780" name="组合 178"/>
              <p:cNvGrpSpPr/>
              <p:nvPr/>
            </p:nvGrpSpPr>
            <p:grpSpPr>
              <a:xfrm>
                <a:off x="0" y="0"/>
                <a:ext cx="428625" cy="455930"/>
                <a:chOff x="8494" y="1583"/>
                <a:chExt cx="675" cy="718"/>
              </a:xfrm>
            </p:grpSpPr>
            <p:grpSp>
              <p:nvGrpSpPr>
                <p:cNvPr id="27781" name="Group 3"/>
                <p:cNvGrpSpPr/>
                <p:nvPr/>
              </p:nvGrpSpPr>
              <p:grpSpPr>
                <a:xfrm rot="5400000">
                  <a:off x="8444" y="1645"/>
                  <a:ext cx="703" cy="606"/>
                  <a:chOff x="3684" y="824"/>
                  <a:chExt cx="703" cy="606"/>
                </a:xfrm>
              </p:grpSpPr>
              <p:sp>
                <p:nvSpPr>
                  <p:cNvPr id="27782"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7783" name="Line 5"/>
                  <p:cNvCxnSpPr>
                    <a:endCxn id="27740" idx="2"/>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7784" name="Line 6"/>
                  <p:cNvCxnSpPr>
                    <a:endCxn id="27740" idx="2"/>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7785" name="Line 7"/>
                  <p:cNvCxnSpPr>
                    <a:endCxn id="27740" idx="2"/>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7786"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sp>
            <p:nvSpPr>
              <p:cNvPr id="27787" name="文本框 8"/>
              <p:cNvSpPr txBox="1"/>
              <p:nvPr/>
            </p:nvSpPr>
            <p:spPr>
              <a:xfrm>
                <a:off x="382810" y="0"/>
                <a:ext cx="483094" cy="165607"/>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sp>
          <p:nvSpPr>
            <p:cNvPr id="27788" name="文本框 8"/>
            <p:cNvSpPr txBox="1"/>
            <p:nvPr/>
          </p:nvSpPr>
          <p:spPr>
            <a:xfrm>
              <a:off x="2374677" y="3794172"/>
              <a:ext cx="1063507" cy="34262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endParaRPr lang="zh-CN" altLang="en-US" sz="2100">
                <a:latin typeface="Times New Roman" panose="02020603050405020304" charset="0"/>
                <a:ea typeface="微软雅黑" panose="020B0503020204020204" charset="-122"/>
              </a:endParaRPr>
            </a:p>
          </p:txBody>
        </p:sp>
      </p:grpSp>
      <p:grpSp>
        <p:nvGrpSpPr>
          <p:cNvPr id="188" name="组合 187"/>
          <p:cNvGrpSpPr/>
          <p:nvPr/>
        </p:nvGrpSpPr>
        <p:grpSpPr>
          <a:xfrm>
            <a:off x="6486525" y="944563"/>
            <a:ext cx="1889125" cy="1014412"/>
            <a:chOff x="54610" y="-68107"/>
            <a:chExt cx="1237053" cy="630998"/>
          </a:xfrm>
        </p:grpSpPr>
        <p:grpSp>
          <p:nvGrpSpPr>
            <p:cNvPr id="27790" name="组合 188"/>
            <p:cNvGrpSpPr/>
            <p:nvPr/>
          </p:nvGrpSpPr>
          <p:grpSpPr>
            <a:xfrm>
              <a:off x="308979" y="106326"/>
              <a:ext cx="427990" cy="456565"/>
              <a:chOff x="8495" y="1583"/>
              <a:chExt cx="674" cy="719"/>
            </a:xfrm>
          </p:grpSpPr>
          <p:grpSp>
            <p:nvGrpSpPr>
              <p:cNvPr id="27791" name="Group 3"/>
              <p:cNvGrpSpPr/>
              <p:nvPr/>
            </p:nvGrpSpPr>
            <p:grpSpPr>
              <a:xfrm rot="5400000">
                <a:off x="8445" y="1646"/>
                <a:ext cx="703" cy="606"/>
                <a:chOff x="3684" y="824"/>
                <a:chExt cx="703" cy="606"/>
              </a:xfrm>
            </p:grpSpPr>
            <p:sp>
              <p:nvSpPr>
                <p:cNvPr id="27792"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2100">
                    <a:latin typeface="Calibri" panose="020F0502020204030204"/>
                    <a:ea typeface="微软雅黑" panose="020B0503020204020204" charset="-122"/>
                  </a:endParaRPr>
                </a:p>
              </p:txBody>
            </p:sp>
            <p:cxnSp>
              <p:nvCxnSpPr>
                <p:cNvPr id="27793" name="Line 5"/>
                <p:cNvCxnSpPr>
                  <a:endCxn id="27740" idx="2"/>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7794" name="Line 6"/>
                <p:cNvCxnSpPr>
                  <a:endCxn id="27740" idx="2"/>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7795" name="Line 7"/>
                <p:cNvCxnSpPr>
                  <a:endCxn id="27740" idx="2"/>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7796"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2100">
                  <a:latin typeface="Calibri" panose="020F0502020204030204"/>
                  <a:ea typeface="微软雅黑" panose="020B0503020204020204" charset="-122"/>
                </a:endParaRPr>
              </a:p>
            </p:txBody>
          </p:sp>
        </p:grpSp>
        <p:grpSp>
          <p:nvGrpSpPr>
            <p:cNvPr id="27797" name="组合 195"/>
            <p:cNvGrpSpPr/>
            <p:nvPr/>
          </p:nvGrpSpPr>
          <p:grpSpPr>
            <a:xfrm>
              <a:off x="680793" y="-68107"/>
              <a:ext cx="610870" cy="342265"/>
              <a:chOff x="5185" y="1692"/>
              <a:chExt cx="962" cy="539"/>
            </a:xfrm>
          </p:grpSpPr>
          <p:sp>
            <p:nvSpPr>
              <p:cNvPr id="27798" name="Text Box 17"/>
              <p:cNvSpPr txBox="1"/>
              <p:nvPr/>
            </p:nvSpPr>
            <p:spPr>
              <a:xfrm>
                <a:off x="5430" y="1692"/>
                <a:ext cx="717" cy="28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endParaRPr lang="zh-CN" altLang="en-US" sz="2100">
                  <a:latin typeface="Times New Roman" panose="02020603050405020304" charset="0"/>
                  <a:ea typeface="微软雅黑" panose="020B0503020204020204" charset="-122"/>
                </a:endParaRPr>
              </a:p>
            </p:txBody>
          </p:sp>
          <p:grpSp>
            <p:nvGrpSpPr>
              <p:cNvPr id="27799" name="Group 18"/>
              <p:cNvGrpSpPr/>
              <p:nvPr/>
            </p:nvGrpSpPr>
            <p:grpSpPr>
              <a:xfrm rot="-3600000">
                <a:off x="5141" y="2005"/>
                <a:ext cx="270" cy="182"/>
                <a:chOff x="3652" y="1431"/>
                <a:chExt cx="270" cy="182"/>
              </a:xfrm>
            </p:grpSpPr>
            <p:cxnSp>
              <p:nvCxnSpPr>
                <p:cNvPr id="27800" name="Line 19"/>
                <p:cNvCxnSpPr>
                  <a:endCxn id="27740" idx="2"/>
                </p:cNvCxnSpPr>
                <p:nvPr/>
              </p:nvCxnSpPr>
              <p:spPr>
                <a:xfrm>
                  <a:off x="3652" y="1531"/>
                  <a:ext cx="180" cy="0"/>
                </a:xfrm>
                <a:prstGeom prst="line">
                  <a:avLst/>
                </a:prstGeom>
                <a:ln w="6350">
                  <a:noFill/>
                </a:ln>
              </p:spPr>
            </p:cxnSp>
            <p:cxnSp>
              <p:nvCxnSpPr>
                <p:cNvPr id="27801" name="Line 20"/>
                <p:cNvCxnSpPr>
                  <a:endCxn id="27740" idx="2"/>
                </p:cNvCxnSpPr>
                <p:nvPr/>
              </p:nvCxnSpPr>
              <p:spPr>
                <a:xfrm rot="3600000" flipV="1">
                  <a:off x="3740" y="1431"/>
                  <a:ext cx="182" cy="182"/>
                </a:xfrm>
                <a:prstGeom prst="line">
                  <a:avLst/>
                </a:prstGeom>
                <a:ln w="6350" cap="flat" cmpd="sng">
                  <a:solidFill>
                    <a:srgbClr val="000000"/>
                  </a:solidFill>
                  <a:prstDash val="solid"/>
                  <a:round/>
                  <a:headEnd type="none" w="med" len="med"/>
                  <a:tailEnd type="none" w="med" len="med"/>
                </a:ln>
              </p:spPr>
            </p:cxnSp>
          </p:grpSp>
        </p:grpSp>
        <p:grpSp>
          <p:nvGrpSpPr>
            <p:cNvPr id="27802" name="组合 200"/>
            <p:cNvGrpSpPr/>
            <p:nvPr/>
          </p:nvGrpSpPr>
          <p:grpSpPr>
            <a:xfrm>
              <a:off x="54610" y="-58420"/>
              <a:ext cx="357505" cy="348615"/>
              <a:chOff x="3878" y="1889"/>
              <a:chExt cx="563" cy="549"/>
            </a:xfrm>
          </p:grpSpPr>
          <p:sp>
            <p:nvSpPr>
              <p:cNvPr id="27803" name="Text Box 22"/>
              <p:cNvSpPr txBox="1"/>
              <p:nvPr/>
            </p:nvSpPr>
            <p:spPr>
              <a:xfrm>
                <a:off x="3878" y="1889"/>
                <a:ext cx="537" cy="24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7804" name="Group 23"/>
              <p:cNvGrpSpPr/>
              <p:nvPr/>
            </p:nvGrpSpPr>
            <p:grpSpPr>
              <a:xfrm rot="-8100000">
                <a:off x="4116" y="2113"/>
                <a:ext cx="326" cy="321"/>
                <a:chOff x="3498" y="1436"/>
                <a:chExt cx="326" cy="321"/>
              </a:xfrm>
            </p:grpSpPr>
            <p:cxnSp>
              <p:nvCxnSpPr>
                <p:cNvPr id="27805" name="Line 24"/>
                <p:cNvCxnSpPr>
                  <a:endCxn id="27740" idx="2"/>
                </p:cNvCxnSpPr>
                <p:nvPr/>
              </p:nvCxnSpPr>
              <p:spPr>
                <a:xfrm rot="8100000" flipH="1" flipV="1">
                  <a:off x="3655" y="1458"/>
                  <a:ext cx="169" cy="178"/>
                </a:xfrm>
                <a:prstGeom prst="line">
                  <a:avLst/>
                </a:prstGeom>
                <a:ln w="6350" cap="flat" cmpd="sng">
                  <a:solidFill>
                    <a:srgbClr val="000000"/>
                  </a:solidFill>
                  <a:prstDash val="solid"/>
                  <a:round/>
                  <a:headEnd type="none" w="med" len="med"/>
                  <a:tailEnd type="none" w="med" len="med"/>
                </a:ln>
              </p:spPr>
            </p:cxnSp>
            <p:cxnSp>
              <p:nvCxnSpPr>
                <p:cNvPr id="27806" name="Line 25"/>
                <p:cNvCxnSpPr>
                  <a:endCxn id="27803" idx="2"/>
                </p:cNvCxnSpPr>
                <p:nvPr/>
              </p:nvCxnSpPr>
              <p:spPr>
                <a:xfrm rot="8100000" flipH="1" flipV="1">
                  <a:off x="3498" y="1436"/>
                  <a:ext cx="288" cy="321"/>
                </a:xfrm>
                <a:prstGeom prst="line">
                  <a:avLst/>
                </a:prstGeom>
                <a:ln w="6350">
                  <a:noFill/>
                </a:ln>
              </p:spPr>
            </p:cxnSp>
          </p:grpSp>
        </p:grpSp>
      </p:grpSp>
      <p:grpSp>
        <p:nvGrpSpPr>
          <p:cNvPr id="206" name="组合 205"/>
          <p:cNvGrpSpPr/>
          <p:nvPr/>
        </p:nvGrpSpPr>
        <p:grpSpPr>
          <a:xfrm>
            <a:off x="3103563" y="3659188"/>
            <a:ext cx="1905000" cy="706437"/>
            <a:chOff x="267" y="3772"/>
            <a:chExt cx="3001" cy="1114"/>
          </a:xfrm>
        </p:grpSpPr>
        <p:grpSp>
          <p:nvGrpSpPr>
            <p:cNvPr id="27808" name="组合 206"/>
            <p:cNvGrpSpPr/>
            <p:nvPr/>
          </p:nvGrpSpPr>
          <p:grpSpPr>
            <a:xfrm>
              <a:off x="1021" y="3772"/>
              <a:ext cx="2247" cy="1114"/>
              <a:chOff x="1548447" y="3331001"/>
              <a:chExt cx="1902448" cy="943262"/>
            </a:xfrm>
          </p:grpSpPr>
          <p:grpSp>
            <p:nvGrpSpPr>
              <p:cNvPr id="27809" name="组合 207"/>
              <p:cNvGrpSpPr/>
              <p:nvPr/>
            </p:nvGrpSpPr>
            <p:grpSpPr>
              <a:xfrm>
                <a:off x="1548447" y="3331001"/>
                <a:ext cx="1902448" cy="943262"/>
                <a:chOff x="0" y="0"/>
                <a:chExt cx="865904" cy="455930"/>
              </a:xfrm>
            </p:grpSpPr>
            <p:grpSp>
              <p:nvGrpSpPr>
                <p:cNvPr id="27810" name="组合 208"/>
                <p:cNvGrpSpPr/>
                <p:nvPr/>
              </p:nvGrpSpPr>
              <p:grpSpPr>
                <a:xfrm>
                  <a:off x="0" y="0"/>
                  <a:ext cx="428625" cy="455930"/>
                  <a:chOff x="8494" y="1583"/>
                  <a:chExt cx="675" cy="718"/>
                </a:xfrm>
              </p:grpSpPr>
              <p:grpSp>
                <p:nvGrpSpPr>
                  <p:cNvPr id="27811" name="Group 3"/>
                  <p:cNvGrpSpPr/>
                  <p:nvPr/>
                </p:nvGrpSpPr>
                <p:grpSpPr>
                  <a:xfrm rot="5400000">
                    <a:off x="8444" y="1645"/>
                    <a:ext cx="703" cy="606"/>
                    <a:chOff x="3684" y="824"/>
                    <a:chExt cx="703" cy="606"/>
                  </a:xfrm>
                </p:grpSpPr>
                <p:sp>
                  <p:nvSpPr>
                    <p:cNvPr id="27812"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7813" name="Line 5"/>
                    <p:cNvCxnSpPr>
                      <a:endCxn id="27803" idx="2"/>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7814" name="Line 6"/>
                    <p:cNvCxnSpPr>
                      <a:endCxn id="27803" idx="2"/>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7815" name="Line 7"/>
                    <p:cNvCxnSpPr>
                      <a:endCxn id="27803" idx="2"/>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7816"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sp>
              <p:nvSpPr>
                <p:cNvPr id="27817" name="文本框 8"/>
                <p:cNvSpPr txBox="1"/>
                <p:nvPr/>
              </p:nvSpPr>
              <p:spPr>
                <a:xfrm>
                  <a:off x="382116" y="0"/>
                  <a:ext cx="483788" cy="16597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sp>
            <p:nvSpPr>
              <p:cNvPr id="27818" name="文本框 8"/>
              <p:cNvSpPr txBox="1"/>
              <p:nvPr/>
            </p:nvSpPr>
            <p:spPr>
              <a:xfrm>
                <a:off x="2375277" y="3795213"/>
                <a:ext cx="1062914" cy="341271"/>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endParaRPr lang="zh-CN" altLang="en-US" sz="2100">
                  <a:latin typeface="Times New Roman" panose="02020603050405020304" charset="0"/>
                  <a:ea typeface="微软雅黑" panose="020B0503020204020204" charset="-122"/>
                </a:endParaRPr>
              </a:p>
            </p:txBody>
          </p:sp>
        </p:grpSp>
        <p:sp>
          <p:nvSpPr>
            <p:cNvPr id="27819" name="文本框 8"/>
            <p:cNvSpPr txBox="1"/>
            <p:nvPr/>
          </p:nvSpPr>
          <p:spPr>
            <a:xfrm>
              <a:off x="267" y="3847"/>
              <a:ext cx="1253" cy="626"/>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sym typeface="宋体" panose="02010600030101010101" pitchFamily="2" charset="-122"/>
                </a:rPr>
                <a:t> Z—</a:t>
              </a:r>
              <a:endParaRPr lang="zh-CN" altLang="en-US" sz="2100">
                <a:latin typeface="Times New Roman" panose="02020603050405020304" charset="0"/>
                <a:ea typeface="微软雅黑" panose="020B0503020204020204" charset="-122"/>
              </a:endParaRPr>
            </a:p>
          </p:txBody>
        </p:sp>
      </p:grpSp>
      <p:grpSp>
        <p:nvGrpSpPr>
          <p:cNvPr id="277" name="组合 276"/>
          <p:cNvGrpSpPr/>
          <p:nvPr/>
        </p:nvGrpSpPr>
        <p:grpSpPr>
          <a:xfrm>
            <a:off x="3376613" y="2395538"/>
            <a:ext cx="1628775" cy="1144587"/>
            <a:chOff x="651" y="3671"/>
            <a:chExt cx="2566" cy="1802"/>
          </a:xfrm>
        </p:grpSpPr>
        <p:sp>
          <p:nvSpPr>
            <p:cNvPr id="27821" name="文本框 8"/>
            <p:cNvSpPr txBox="1"/>
            <p:nvPr/>
          </p:nvSpPr>
          <p:spPr>
            <a:xfrm>
              <a:off x="651" y="3671"/>
              <a:ext cx="1653" cy="535"/>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       Z</a:t>
              </a:r>
              <a:endParaRPr lang="en-US" altLang="zh-CN" sz="2100">
                <a:latin typeface="Times New Roman" panose="02020603050405020304" charset="0"/>
                <a:ea typeface="微软雅黑" panose="020B0503020204020204" charset="-122"/>
              </a:endParaRPr>
            </a:p>
          </p:txBody>
        </p:sp>
        <p:cxnSp>
          <p:nvCxnSpPr>
            <p:cNvPr id="233" name="直接连接符 232"/>
            <p:cNvCxnSpPr>
              <a:endCxn id="27803" idx="2"/>
            </p:cNvCxnSpPr>
            <p:nvPr/>
          </p:nvCxnSpPr>
          <p:spPr>
            <a:xfrm flipH="1">
              <a:off x="1479" y="4126"/>
              <a:ext cx="18" cy="317"/>
            </a:xfrm>
            <a:prstGeom prst="line">
              <a:avLst/>
            </a:prstGeom>
          </p:spPr>
          <p:style>
            <a:lnRef idx="1">
              <a:schemeClr val="dk1"/>
            </a:lnRef>
            <a:fillRef idx="0">
              <a:schemeClr val="dk1"/>
            </a:fillRef>
            <a:effectRef idx="0">
              <a:schemeClr val="dk1"/>
            </a:effectRef>
            <a:fontRef idx="minor">
              <a:schemeClr val="tx1"/>
            </a:fontRef>
          </p:style>
        </p:cxnSp>
        <p:grpSp>
          <p:nvGrpSpPr>
            <p:cNvPr id="27823" name="组合 219"/>
            <p:cNvGrpSpPr/>
            <p:nvPr/>
          </p:nvGrpSpPr>
          <p:grpSpPr>
            <a:xfrm>
              <a:off x="971" y="4359"/>
              <a:ext cx="2247" cy="1114"/>
              <a:chOff x="1548447" y="3331001"/>
              <a:chExt cx="1902448" cy="943262"/>
            </a:xfrm>
          </p:grpSpPr>
          <p:grpSp>
            <p:nvGrpSpPr>
              <p:cNvPr id="27824" name="组合 220"/>
              <p:cNvGrpSpPr/>
              <p:nvPr/>
            </p:nvGrpSpPr>
            <p:grpSpPr>
              <a:xfrm>
                <a:off x="1548447" y="3331001"/>
                <a:ext cx="1902448" cy="943262"/>
                <a:chOff x="0" y="0"/>
                <a:chExt cx="865904" cy="455930"/>
              </a:xfrm>
            </p:grpSpPr>
            <p:grpSp>
              <p:nvGrpSpPr>
                <p:cNvPr id="27825" name="组合 221"/>
                <p:cNvGrpSpPr/>
                <p:nvPr/>
              </p:nvGrpSpPr>
              <p:grpSpPr>
                <a:xfrm>
                  <a:off x="0" y="0"/>
                  <a:ext cx="428625" cy="455930"/>
                  <a:chOff x="8494" y="1583"/>
                  <a:chExt cx="675" cy="718"/>
                </a:xfrm>
              </p:grpSpPr>
              <p:grpSp>
                <p:nvGrpSpPr>
                  <p:cNvPr id="27826" name="Group 3"/>
                  <p:cNvGrpSpPr/>
                  <p:nvPr/>
                </p:nvGrpSpPr>
                <p:grpSpPr>
                  <a:xfrm rot="5400000">
                    <a:off x="8444" y="1645"/>
                    <a:ext cx="703" cy="606"/>
                    <a:chOff x="3684" y="824"/>
                    <a:chExt cx="703" cy="606"/>
                  </a:xfrm>
                </p:grpSpPr>
                <p:sp>
                  <p:nvSpPr>
                    <p:cNvPr id="27827"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7828" name="Line 5"/>
                    <p:cNvCxnSpPr>
                      <a:endCxn id="27803" idx="2"/>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7829" name="Line 6"/>
                    <p:cNvCxnSpPr>
                      <a:endCxn id="27803" idx="2"/>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7830" name="Line 7"/>
                    <p:cNvCxnSpPr>
                      <a:endCxn id="27803" idx="2"/>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7831"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sp>
              <p:nvSpPr>
                <p:cNvPr id="27832" name="文本框 8"/>
                <p:cNvSpPr txBox="1"/>
                <p:nvPr/>
              </p:nvSpPr>
              <p:spPr>
                <a:xfrm>
                  <a:off x="382667" y="-283"/>
                  <a:ext cx="482852" cy="16571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sp>
            <p:nvSpPr>
              <p:cNvPr id="27833" name="文本框 8"/>
              <p:cNvSpPr txBox="1"/>
              <p:nvPr/>
            </p:nvSpPr>
            <p:spPr>
              <a:xfrm>
                <a:off x="2374369" y="3793875"/>
                <a:ext cx="1062974" cy="342832"/>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endParaRPr lang="zh-CN" altLang="en-US" sz="2100">
                  <a:latin typeface="Times New Roman" panose="02020603050405020304" charset="0"/>
                  <a:ea typeface="微软雅黑" panose="020B0503020204020204" charset="-122"/>
                </a:endParaRPr>
              </a:p>
            </p:txBody>
          </p:sp>
        </p:grpSp>
      </p:grpSp>
      <p:grpSp>
        <p:nvGrpSpPr>
          <p:cNvPr id="237" name="组合 236"/>
          <p:cNvGrpSpPr/>
          <p:nvPr/>
        </p:nvGrpSpPr>
        <p:grpSpPr>
          <a:xfrm>
            <a:off x="10001250" y="3760788"/>
            <a:ext cx="1522413" cy="1162050"/>
            <a:chOff x="10907" y="3985"/>
            <a:chExt cx="2396" cy="1830"/>
          </a:xfrm>
        </p:grpSpPr>
        <p:grpSp>
          <p:nvGrpSpPr>
            <p:cNvPr id="27835" name="组合 237"/>
            <p:cNvGrpSpPr/>
            <p:nvPr/>
          </p:nvGrpSpPr>
          <p:grpSpPr>
            <a:xfrm rot="5400000">
              <a:off x="11555" y="3337"/>
              <a:ext cx="1100" cy="2396"/>
              <a:chOff x="0" y="24765"/>
              <a:chExt cx="428625" cy="933671"/>
            </a:xfrm>
          </p:grpSpPr>
          <p:grpSp>
            <p:nvGrpSpPr>
              <p:cNvPr id="27836" name="组合 238"/>
              <p:cNvGrpSpPr/>
              <p:nvPr/>
            </p:nvGrpSpPr>
            <p:grpSpPr>
              <a:xfrm>
                <a:off x="0" y="255181"/>
                <a:ext cx="428625" cy="455930"/>
                <a:chOff x="8494" y="1583"/>
                <a:chExt cx="675" cy="718"/>
              </a:xfrm>
            </p:grpSpPr>
            <p:grpSp>
              <p:nvGrpSpPr>
                <p:cNvPr id="27837" name="Group 3"/>
                <p:cNvGrpSpPr/>
                <p:nvPr/>
              </p:nvGrpSpPr>
              <p:grpSpPr>
                <a:xfrm rot="5400000">
                  <a:off x="8444" y="1645"/>
                  <a:ext cx="703" cy="606"/>
                  <a:chOff x="3684" y="824"/>
                  <a:chExt cx="703" cy="606"/>
                </a:xfrm>
              </p:grpSpPr>
              <p:sp>
                <p:nvSpPr>
                  <p:cNvPr id="27838"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100">
                      <a:latin typeface="Calibri" panose="020F0502020204030204"/>
                      <a:ea typeface="微软雅黑" panose="020B0503020204020204" charset="-122"/>
                    </a:endParaRPr>
                  </a:p>
                </p:txBody>
              </p:sp>
              <p:cxnSp>
                <p:nvCxnSpPr>
                  <p:cNvPr id="27839" name="Line 5"/>
                  <p:cNvCxnSpPr>
                    <a:endCxn id="27803" idx="2"/>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7840" name="Line 6"/>
                  <p:cNvCxnSpPr>
                    <a:endCxn id="27803" idx="2"/>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7841" name="Line 7"/>
                  <p:cNvCxnSpPr>
                    <a:endCxn id="27803" idx="2"/>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7842"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100">
                    <a:latin typeface="Calibri" panose="020F0502020204030204"/>
                    <a:ea typeface="微软雅黑" panose="020B0503020204020204" charset="-122"/>
                  </a:endParaRPr>
                </a:p>
              </p:txBody>
            </p:sp>
          </p:grpSp>
          <p:grpSp>
            <p:nvGrpSpPr>
              <p:cNvPr id="27843" name="组合 245"/>
              <p:cNvGrpSpPr/>
              <p:nvPr/>
            </p:nvGrpSpPr>
            <p:grpSpPr>
              <a:xfrm>
                <a:off x="99961" y="24765"/>
                <a:ext cx="304800" cy="238760"/>
                <a:chOff x="2858" y="3608"/>
                <a:chExt cx="480" cy="376"/>
              </a:xfrm>
            </p:grpSpPr>
            <p:sp>
              <p:nvSpPr>
                <p:cNvPr id="27844" name="Text Box 11"/>
                <p:cNvSpPr txBox="1"/>
                <p:nvPr/>
              </p:nvSpPr>
              <p:spPr>
                <a:xfrm>
                  <a:off x="2860" y="3608"/>
                  <a:ext cx="480" cy="201"/>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endParaRPr lang="en-US" altLang="zh-CN" sz="2100">
                    <a:latin typeface="Times New Roman" panose="02020603050405020304" charset="0"/>
                    <a:ea typeface="微软雅黑" panose="020B0503020204020204" charset="-122"/>
                  </a:endParaRPr>
                </a:p>
              </p:txBody>
            </p:sp>
            <p:cxnSp>
              <p:nvCxnSpPr>
                <p:cNvPr id="27845" name="Line 12"/>
                <p:cNvCxnSpPr>
                  <a:endCxn id="27803" idx="2"/>
                </p:cNvCxnSpPr>
                <p:nvPr/>
              </p:nvCxnSpPr>
              <p:spPr>
                <a:xfrm rot="-5463331">
                  <a:off x="2924" y="3895"/>
                  <a:ext cx="175" cy="1"/>
                </a:xfrm>
                <a:prstGeom prst="line">
                  <a:avLst/>
                </a:prstGeom>
                <a:ln w="9525" cap="flat" cmpd="sng">
                  <a:solidFill>
                    <a:srgbClr val="000000"/>
                  </a:solidFill>
                  <a:prstDash val="solid"/>
                  <a:round/>
                  <a:headEnd type="none" w="med" len="med"/>
                  <a:tailEnd type="none" w="med" len="med"/>
                </a:ln>
              </p:spPr>
            </p:cxnSp>
          </p:grpSp>
          <p:grpSp>
            <p:nvGrpSpPr>
              <p:cNvPr id="27846" name="组合 248"/>
              <p:cNvGrpSpPr/>
              <p:nvPr/>
            </p:nvGrpSpPr>
            <p:grpSpPr>
              <a:xfrm>
                <a:off x="96623" y="719676"/>
                <a:ext cx="304800" cy="238760"/>
                <a:chOff x="4546" y="2880"/>
                <a:chExt cx="480" cy="376"/>
              </a:xfrm>
            </p:grpSpPr>
            <p:sp>
              <p:nvSpPr>
                <p:cNvPr id="27847" name="Text Box 14"/>
                <p:cNvSpPr txBox="1"/>
                <p:nvPr/>
              </p:nvSpPr>
              <p:spPr>
                <a:xfrm>
                  <a:off x="4546" y="3031"/>
                  <a:ext cx="480" cy="213"/>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cxnSp>
              <p:nvCxnSpPr>
                <p:cNvPr id="27848" name="Line 15"/>
                <p:cNvCxnSpPr>
                  <a:endCxn id="27803" idx="2"/>
                </p:cNvCxnSpPr>
                <p:nvPr/>
              </p:nvCxnSpPr>
              <p:spPr>
                <a:xfrm rot="-5463331">
                  <a:off x="4623" y="2966"/>
                  <a:ext cx="175" cy="1"/>
                </a:xfrm>
                <a:prstGeom prst="line">
                  <a:avLst/>
                </a:prstGeom>
                <a:ln w="9525" cap="flat" cmpd="sng">
                  <a:solidFill>
                    <a:srgbClr val="000000"/>
                  </a:solidFill>
                  <a:prstDash val="solid"/>
                  <a:round/>
                  <a:headEnd type="none" w="med" len="med"/>
                  <a:tailEnd type="none" w="med" len="med"/>
                </a:ln>
              </p:spPr>
            </p:cxnSp>
          </p:grpSp>
        </p:grpSp>
        <p:grpSp>
          <p:nvGrpSpPr>
            <p:cNvPr id="27849" name="组合 251"/>
            <p:cNvGrpSpPr/>
            <p:nvPr/>
          </p:nvGrpSpPr>
          <p:grpSpPr>
            <a:xfrm>
              <a:off x="11615" y="5014"/>
              <a:ext cx="1652" cy="801"/>
              <a:chOff x="4468" y="8819"/>
              <a:chExt cx="1652" cy="801"/>
            </a:xfrm>
          </p:grpSpPr>
          <p:sp>
            <p:nvSpPr>
              <p:cNvPr id="27850" name="文本框 8"/>
              <p:cNvSpPr txBox="1"/>
              <p:nvPr/>
            </p:nvSpPr>
            <p:spPr>
              <a:xfrm>
                <a:off x="4467" y="9135"/>
                <a:ext cx="1654" cy="485"/>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      Z</a:t>
                </a:r>
                <a:endParaRPr lang="zh-CN" altLang="en-US" sz="2100">
                  <a:latin typeface="Times New Roman" panose="02020603050405020304" charset="0"/>
                  <a:ea typeface="微软雅黑" panose="020B0503020204020204" charset="-122"/>
                </a:endParaRPr>
              </a:p>
            </p:txBody>
          </p:sp>
          <p:cxnSp>
            <p:nvCxnSpPr>
              <p:cNvPr id="254" name="直接连接符 253"/>
              <p:cNvCxnSpPr>
                <a:endCxn id="27803" idx="2"/>
              </p:cNvCxnSpPr>
              <p:nvPr/>
            </p:nvCxnSpPr>
            <p:spPr>
              <a:xfrm flipH="1">
                <a:off x="5217" y="8820"/>
                <a:ext cx="17" cy="315"/>
              </a:xfrm>
              <a:prstGeom prst="line">
                <a:avLst/>
              </a:prstGeom>
            </p:spPr>
            <p:style>
              <a:lnRef idx="1">
                <a:schemeClr val="dk1"/>
              </a:lnRef>
              <a:fillRef idx="0">
                <a:schemeClr val="dk1"/>
              </a:fillRef>
              <a:effectRef idx="0">
                <a:schemeClr val="dk1"/>
              </a:effectRef>
              <a:fontRef idx="minor">
                <a:schemeClr val="tx1"/>
              </a:fontRef>
            </p:style>
          </p:cxnSp>
        </p:grpSp>
      </p:grpSp>
      <p:grpSp>
        <p:nvGrpSpPr>
          <p:cNvPr id="255" name="组合 254"/>
          <p:cNvGrpSpPr/>
          <p:nvPr/>
        </p:nvGrpSpPr>
        <p:grpSpPr>
          <a:xfrm>
            <a:off x="6470650" y="5580063"/>
            <a:ext cx="1889125" cy="1079500"/>
            <a:chOff x="5539" y="5776"/>
            <a:chExt cx="2975" cy="1700"/>
          </a:xfrm>
        </p:grpSpPr>
        <p:grpSp>
          <p:nvGrpSpPr>
            <p:cNvPr id="27853" name="组合 255"/>
            <p:cNvGrpSpPr/>
            <p:nvPr/>
          </p:nvGrpSpPr>
          <p:grpSpPr>
            <a:xfrm>
              <a:off x="5539" y="5776"/>
              <a:ext cx="2975" cy="1599"/>
              <a:chOff x="54610" y="-68107"/>
              <a:chExt cx="1237053" cy="630998"/>
            </a:xfrm>
          </p:grpSpPr>
          <p:grpSp>
            <p:nvGrpSpPr>
              <p:cNvPr id="27854" name="组合 256"/>
              <p:cNvGrpSpPr/>
              <p:nvPr/>
            </p:nvGrpSpPr>
            <p:grpSpPr>
              <a:xfrm>
                <a:off x="308979" y="106326"/>
                <a:ext cx="427990" cy="456565"/>
                <a:chOff x="8495" y="1583"/>
                <a:chExt cx="674" cy="719"/>
              </a:xfrm>
            </p:grpSpPr>
            <p:grpSp>
              <p:nvGrpSpPr>
                <p:cNvPr id="27855" name="Group 3"/>
                <p:cNvGrpSpPr/>
                <p:nvPr/>
              </p:nvGrpSpPr>
              <p:grpSpPr>
                <a:xfrm rot="5400000">
                  <a:off x="8445" y="1646"/>
                  <a:ext cx="703" cy="606"/>
                  <a:chOff x="3684" y="824"/>
                  <a:chExt cx="703" cy="606"/>
                </a:xfrm>
              </p:grpSpPr>
              <p:sp>
                <p:nvSpPr>
                  <p:cNvPr id="27856" name="AutoShape 4"/>
                  <p:cNvSpPr/>
                  <p:nvPr/>
                </p:nvSpPr>
                <p:spPr>
                  <a:xfrm flipH="1" flipV="1">
                    <a:off x="3684" y="824"/>
                    <a:ext cx="703" cy="606"/>
                  </a:xfrm>
                  <a:prstGeom prst="hexagon">
                    <a:avLst>
                      <a:gd name="adj" fmla="val 29001"/>
                      <a:gd name="vf" fmla="val 115470"/>
                    </a:avLst>
                  </a:prstGeom>
                  <a:solidFill>
                    <a:srgbClr val="FFFFFF"/>
                  </a:solidFill>
                  <a:ln w="9525" cap="flat" cmpd="sng">
                    <a:solidFill>
                      <a:srgbClr val="000000"/>
                    </a:solidFill>
                    <a:prstDash val="solid"/>
                    <a:miter/>
                    <a:headEnd type="none" w="med" len="med"/>
                    <a:tailEnd type="none" w="med" len="med"/>
                  </a:ln>
                </p:spPr>
                <p:txBody>
                  <a:bodyPr lIns="68580" tIns="34290" rIns="68580" bIns="34290" anchor="t"/>
                  <a:lstStyle/>
                  <a:p>
                    <a:endParaRPr lang="zh-CN" altLang="en-US" sz="2100">
                      <a:latin typeface="Calibri" panose="020F0502020204030204"/>
                      <a:ea typeface="微软雅黑" panose="020B0503020204020204" charset="-122"/>
                    </a:endParaRPr>
                  </a:p>
                </p:txBody>
              </p:sp>
              <p:cxnSp>
                <p:nvCxnSpPr>
                  <p:cNvPr id="27857" name="Line 5"/>
                  <p:cNvCxnSpPr>
                    <a:endCxn id="27803" idx="2"/>
                  </p:cNvCxnSpPr>
                  <p:nvPr/>
                </p:nvCxnSpPr>
                <p:spPr>
                  <a:xfrm flipV="1">
                    <a:off x="4168" y="1126"/>
                    <a:ext cx="153" cy="255"/>
                  </a:xfrm>
                  <a:prstGeom prst="line">
                    <a:avLst/>
                  </a:prstGeom>
                  <a:ln w="9525" cap="flat" cmpd="sng">
                    <a:solidFill>
                      <a:srgbClr val="000000"/>
                    </a:solidFill>
                    <a:prstDash val="solid"/>
                    <a:round/>
                    <a:headEnd type="none" w="med" len="med"/>
                    <a:tailEnd type="none" w="med" len="med"/>
                  </a:ln>
                </p:spPr>
              </p:cxnSp>
              <p:cxnSp>
                <p:nvCxnSpPr>
                  <p:cNvPr id="27858" name="Line 6"/>
                  <p:cNvCxnSpPr>
                    <a:endCxn id="27803" idx="2"/>
                  </p:cNvCxnSpPr>
                  <p:nvPr/>
                </p:nvCxnSpPr>
                <p:spPr>
                  <a:xfrm flipH="1" flipV="1">
                    <a:off x="3756" y="1128"/>
                    <a:ext cx="157" cy="257"/>
                  </a:xfrm>
                  <a:prstGeom prst="line">
                    <a:avLst/>
                  </a:prstGeom>
                  <a:ln w="9525" cap="flat" cmpd="sng">
                    <a:solidFill>
                      <a:srgbClr val="000000"/>
                    </a:solidFill>
                    <a:prstDash val="solid"/>
                    <a:round/>
                    <a:headEnd type="none" w="med" len="med"/>
                    <a:tailEnd type="none" w="med" len="med"/>
                  </a:ln>
                </p:spPr>
              </p:cxnSp>
              <p:cxnSp>
                <p:nvCxnSpPr>
                  <p:cNvPr id="27859" name="Line 7"/>
                  <p:cNvCxnSpPr>
                    <a:endCxn id="27803" idx="2"/>
                  </p:cNvCxnSpPr>
                  <p:nvPr/>
                </p:nvCxnSpPr>
                <p:spPr>
                  <a:xfrm>
                    <a:off x="3885" y="885"/>
                    <a:ext cx="299" cy="0"/>
                  </a:xfrm>
                  <a:prstGeom prst="line">
                    <a:avLst/>
                  </a:prstGeom>
                  <a:ln w="9525" cap="flat" cmpd="sng">
                    <a:solidFill>
                      <a:srgbClr val="000000"/>
                    </a:solidFill>
                    <a:prstDash val="solid"/>
                    <a:round/>
                    <a:headEnd type="none" w="med" len="med"/>
                    <a:tailEnd type="none" w="med" len="med"/>
                  </a:ln>
                </p:spPr>
              </p:cxnSp>
            </p:grpSp>
            <p:sp>
              <p:nvSpPr>
                <p:cNvPr id="27860" name="Rectangle 8"/>
                <p:cNvSpPr/>
                <p:nvPr/>
              </p:nvSpPr>
              <p:spPr>
                <a:xfrm>
                  <a:off x="8524" y="1583"/>
                  <a:ext cx="645" cy="585"/>
                </a:xfrm>
                <a:prstGeom prst="rect">
                  <a:avLst/>
                </a:prstGeom>
                <a:solidFill>
                  <a:srgbClr val="FFFFFF">
                    <a:alpha val="0"/>
                  </a:srgbClr>
                </a:solidFill>
                <a:ln w="9525">
                  <a:noFill/>
                </a:ln>
              </p:spPr>
              <p:txBody>
                <a:bodyPr lIns="68580" tIns="34290" rIns="68580" bIns="34290" anchor="t"/>
                <a:lstStyle/>
                <a:p>
                  <a:endParaRPr lang="zh-CN" altLang="en-US" sz="2100">
                    <a:latin typeface="Calibri" panose="020F0502020204030204"/>
                    <a:ea typeface="微软雅黑" panose="020B0503020204020204" charset="-122"/>
                  </a:endParaRPr>
                </a:p>
              </p:txBody>
            </p:sp>
          </p:grpSp>
          <p:grpSp>
            <p:nvGrpSpPr>
              <p:cNvPr id="27861" name="组合 263"/>
              <p:cNvGrpSpPr/>
              <p:nvPr/>
            </p:nvGrpSpPr>
            <p:grpSpPr>
              <a:xfrm>
                <a:off x="680793" y="-68107"/>
                <a:ext cx="610870" cy="342265"/>
                <a:chOff x="5185" y="1692"/>
                <a:chExt cx="962" cy="539"/>
              </a:xfrm>
            </p:grpSpPr>
            <p:sp>
              <p:nvSpPr>
                <p:cNvPr id="27862" name="Text Box 17"/>
                <p:cNvSpPr txBox="1"/>
                <p:nvPr/>
              </p:nvSpPr>
              <p:spPr>
                <a:xfrm>
                  <a:off x="5430" y="1692"/>
                  <a:ext cx="717" cy="28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Y</a:t>
                  </a:r>
                  <a:endParaRPr lang="en-US" altLang="zh-CN" sz="2100">
                    <a:latin typeface="Times New Roman" panose="02020603050405020304" charset="0"/>
                    <a:ea typeface="微软雅黑" panose="020B0503020204020204" charset="-122"/>
                  </a:endParaRPr>
                </a:p>
              </p:txBody>
            </p:sp>
            <p:grpSp>
              <p:nvGrpSpPr>
                <p:cNvPr id="27863" name="Group 18"/>
                <p:cNvGrpSpPr/>
                <p:nvPr/>
              </p:nvGrpSpPr>
              <p:grpSpPr>
                <a:xfrm rot="-3600000">
                  <a:off x="5141" y="2005"/>
                  <a:ext cx="270" cy="182"/>
                  <a:chOff x="3652" y="1431"/>
                  <a:chExt cx="270" cy="182"/>
                </a:xfrm>
              </p:grpSpPr>
              <p:cxnSp>
                <p:nvCxnSpPr>
                  <p:cNvPr id="27864" name="Line 19"/>
                  <p:cNvCxnSpPr>
                    <a:endCxn id="27803" idx="2"/>
                  </p:cNvCxnSpPr>
                  <p:nvPr/>
                </p:nvCxnSpPr>
                <p:spPr>
                  <a:xfrm>
                    <a:off x="3652" y="1531"/>
                    <a:ext cx="180" cy="0"/>
                  </a:xfrm>
                  <a:prstGeom prst="line">
                    <a:avLst/>
                  </a:prstGeom>
                  <a:ln w="6350">
                    <a:noFill/>
                  </a:ln>
                </p:spPr>
              </p:cxnSp>
              <p:cxnSp>
                <p:nvCxnSpPr>
                  <p:cNvPr id="27865" name="Line 20"/>
                  <p:cNvCxnSpPr>
                    <a:endCxn id="27803" idx="2"/>
                  </p:cNvCxnSpPr>
                  <p:nvPr/>
                </p:nvCxnSpPr>
                <p:spPr>
                  <a:xfrm rot="3600000" flipV="1">
                    <a:off x="3740" y="1431"/>
                    <a:ext cx="182" cy="182"/>
                  </a:xfrm>
                  <a:prstGeom prst="line">
                    <a:avLst/>
                  </a:prstGeom>
                  <a:ln w="6350" cap="flat" cmpd="sng">
                    <a:solidFill>
                      <a:srgbClr val="000000"/>
                    </a:solidFill>
                    <a:prstDash val="solid"/>
                    <a:round/>
                    <a:headEnd type="none" w="med" len="med"/>
                    <a:tailEnd type="none" w="med" len="med"/>
                  </a:ln>
                </p:spPr>
              </p:cxnSp>
            </p:grpSp>
          </p:grpSp>
          <p:grpSp>
            <p:nvGrpSpPr>
              <p:cNvPr id="27866" name="组合 268"/>
              <p:cNvGrpSpPr/>
              <p:nvPr/>
            </p:nvGrpSpPr>
            <p:grpSpPr>
              <a:xfrm>
                <a:off x="54610" y="-58420"/>
                <a:ext cx="357505" cy="348615"/>
                <a:chOff x="3878" y="1889"/>
                <a:chExt cx="563" cy="549"/>
              </a:xfrm>
            </p:grpSpPr>
            <p:sp>
              <p:nvSpPr>
                <p:cNvPr id="27867" name="Text Box 22"/>
                <p:cNvSpPr txBox="1"/>
                <p:nvPr/>
              </p:nvSpPr>
              <p:spPr>
                <a:xfrm>
                  <a:off x="3878" y="1889"/>
                  <a:ext cx="537" cy="249"/>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rPr>
                    <a:t>X</a:t>
                  </a:r>
                  <a:endParaRPr lang="zh-CN" altLang="en-US" sz="2100">
                    <a:latin typeface="Times New Roman" panose="02020603050405020304" charset="0"/>
                    <a:ea typeface="微软雅黑" panose="020B0503020204020204" charset="-122"/>
                  </a:endParaRPr>
                </a:p>
              </p:txBody>
            </p:sp>
            <p:grpSp>
              <p:nvGrpSpPr>
                <p:cNvPr id="27868" name="Group 23"/>
                <p:cNvGrpSpPr/>
                <p:nvPr/>
              </p:nvGrpSpPr>
              <p:grpSpPr>
                <a:xfrm rot="-8100000">
                  <a:off x="4116" y="2113"/>
                  <a:ext cx="326" cy="321"/>
                  <a:chOff x="3498" y="1436"/>
                  <a:chExt cx="326" cy="321"/>
                </a:xfrm>
              </p:grpSpPr>
              <p:cxnSp>
                <p:nvCxnSpPr>
                  <p:cNvPr id="27869" name="Line 24"/>
                  <p:cNvCxnSpPr>
                    <a:endCxn id="27803" idx="2"/>
                  </p:cNvCxnSpPr>
                  <p:nvPr/>
                </p:nvCxnSpPr>
                <p:spPr>
                  <a:xfrm rot="8100000" flipH="1" flipV="1">
                    <a:off x="3655" y="1458"/>
                    <a:ext cx="169" cy="178"/>
                  </a:xfrm>
                  <a:prstGeom prst="line">
                    <a:avLst/>
                  </a:prstGeom>
                  <a:ln w="6350" cap="flat" cmpd="sng">
                    <a:solidFill>
                      <a:srgbClr val="000000"/>
                    </a:solidFill>
                    <a:prstDash val="solid"/>
                    <a:round/>
                    <a:headEnd type="none" w="med" len="med"/>
                    <a:tailEnd type="none" w="med" len="med"/>
                  </a:ln>
                </p:spPr>
              </p:cxnSp>
              <p:cxnSp>
                <p:nvCxnSpPr>
                  <p:cNvPr id="27870" name="Line 25"/>
                  <p:cNvCxnSpPr>
                    <a:endCxn id="27867" idx="2"/>
                  </p:cNvCxnSpPr>
                  <p:nvPr/>
                </p:nvCxnSpPr>
                <p:spPr>
                  <a:xfrm rot="8100000" flipH="1" flipV="1">
                    <a:off x="3498" y="1436"/>
                    <a:ext cx="288" cy="321"/>
                  </a:xfrm>
                  <a:prstGeom prst="line">
                    <a:avLst/>
                  </a:prstGeom>
                  <a:ln w="6350">
                    <a:noFill/>
                  </a:ln>
                </p:spPr>
              </p:cxnSp>
            </p:grpSp>
          </p:grpSp>
        </p:grpSp>
        <p:sp>
          <p:nvSpPr>
            <p:cNvPr id="27871" name="文本框 8"/>
            <p:cNvSpPr txBox="1"/>
            <p:nvPr/>
          </p:nvSpPr>
          <p:spPr>
            <a:xfrm>
              <a:off x="7097" y="6816"/>
              <a:ext cx="1252" cy="660"/>
            </a:xfrm>
            <a:prstGeom prst="rect">
              <a:avLst/>
            </a:prstGeom>
            <a:noFill/>
            <a:ln w="9525">
              <a:noFill/>
            </a:ln>
          </p:spPr>
          <p:txBody>
            <a:bodyPr lIns="0" tIns="0" rIns="0" bIns="0" anchor="t"/>
            <a:lstStyle/>
            <a:p>
              <a:pPr algn="just">
                <a:spcAft>
                  <a:spcPct val="0"/>
                </a:spcAft>
                <a:buClrTx/>
              </a:pPr>
              <a:r>
                <a:rPr lang="en-US" altLang="zh-CN" sz="2100">
                  <a:latin typeface="Times New Roman" panose="02020603050405020304" charset="0"/>
                  <a:ea typeface="微软雅黑" panose="020B0503020204020204" charset="-122"/>
                  <a:sym typeface="宋体" panose="02010600030101010101" pitchFamily="2" charset="-122"/>
                </a:rPr>
                <a:t>—Z</a:t>
              </a:r>
              <a:endParaRPr lang="zh-CN" altLang="en-US" sz="2100">
                <a:latin typeface="Times New Roman" panose="02020603050405020304" charset="0"/>
                <a:ea typeface="微软雅黑" panose="020B0503020204020204" charset="-122"/>
              </a:endParaRPr>
            </a:p>
          </p:txBody>
        </p:sp>
      </p:grpSp>
      <p:sp>
        <p:nvSpPr>
          <p:cNvPr id="170" name="Line 36"/>
          <p:cNvSpPr/>
          <p:nvPr/>
        </p:nvSpPr>
        <p:spPr>
          <a:xfrm>
            <a:off x="9885363" y="1504950"/>
            <a:ext cx="1428750" cy="7938"/>
          </a:xfrm>
          <a:prstGeom prst="line">
            <a:avLst/>
          </a:prstGeom>
          <a:ln w="38100" cap="flat" cmpd="sng">
            <a:solidFill>
              <a:srgbClr val="FF0000"/>
            </a:solidFill>
            <a:prstDash val="dash"/>
            <a:round/>
            <a:headEnd type="none" w="med" len="med"/>
            <a:tailEnd type="none" w="med" len="med"/>
          </a:ln>
        </p:spPr>
        <p:txBody>
          <a:bodyPr/>
          <a:lstStyle/>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par>
                                <p:cTn id="8" presetID="21" presetClass="emph" presetSubtype="0" repeatCount="indefinite" fill="hold" grpId="1" nodeType="withEffect">
                                  <p:stCondLst>
                                    <p:cond delay="0"/>
                                  </p:stCondLst>
                                  <p:childTnLst>
                                    <p:animClr clrSpc="hsl" dir="cw">
                                      <p:cBhvr override="childStyle">
                                        <p:cTn id="9" dur="1000" fill="hold"/>
                                        <p:tgtEl>
                                          <p:spTgt spid="23"/>
                                        </p:tgtEl>
                                        <p:attrNameLst>
                                          <p:attrName>style.color</p:attrName>
                                        </p:attrNameLst>
                                      </p:cBhvr>
                                      <p:by>
                                        <p:hsl h="7199925" s="0" l="0"/>
                                      </p:by>
                                    </p:animClr>
                                    <p:animClr clrSpc="hsl" dir="cw">
                                      <p:cBhvr>
                                        <p:cTn id="10" dur="1000" fill="hold"/>
                                        <p:tgtEl>
                                          <p:spTgt spid="23"/>
                                        </p:tgtEl>
                                        <p:attrNameLst>
                                          <p:attrName>fillcolor</p:attrName>
                                        </p:attrNameLst>
                                      </p:cBhvr>
                                      <p:by>
                                        <p:hsl h="7199925" s="0" l="0"/>
                                      </p:by>
                                    </p:animClr>
                                    <p:animClr clrSpc="hsl" dir="cw">
                                      <p:cBhvr>
                                        <p:cTn id="11" dur="1000" fill="hold"/>
                                        <p:tgtEl>
                                          <p:spTgt spid="23"/>
                                        </p:tgtEl>
                                        <p:attrNameLst>
                                          <p:attrName>stroke.color</p:attrName>
                                        </p:attrNameLst>
                                      </p:cBhvr>
                                      <p:by>
                                        <p:hsl h="7199925" s="0" l="0"/>
                                      </p:by>
                                    </p:animClr>
                                    <p:set>
                                      <p:cBhvr>
                                        <p:cTn id="12" dur="1000" fill="hold"/>
                                        <p:tgtEl>
                                          <p:spTgt spid="23"/>
                                        </p:tgtEl>
                                        <p:attrNameLst>
                                          <p:attrName>fill.type</p:attrName>
                                        </p:attrNameLst>
                                      </p:cBhvr>
                                      <p:to>
                                        <p:strVal val="solid"/>
                                      </p:to>
                                    </p:se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77"/>
                                        </p:tgtEl>
                                        <p:attrNameLst>
                                          <p:attrName>style.visibility</p:attrName>
                                        </p:attrNameLst>
                                      </p:cBhvr>
                                      <p:to>
                                        <p:strVal val="visible"/>
                                      </p:to>
                                    </p:set>
                                    <p:animEffect transition="in" filter="wipe(left)">
                                      <p:cBhvr>
                                        <p:cTn id="17" dur="500"/>
                                        <p:tgtEl>
                                          <p:spTgt spid="177"/>
                                        </p:tgtEl>
                                      </p:cBhvr>
                                    </p:animEffect>
                                  </p:childTnLst>
                                </p:cTn>
                              </p:par>
                              <p:par>
                                <p:cTn id="18" presetID="22" presetClass="entr" presetSubtype="8" fill="hold" nodeType="withEffect">
                                  <p:stCondLst>
                                    <p:cond delay="0"/>
                                  </p:stCondLst>
                                  <p:childTnLst>
                                    <p:set>
                                      <p:cBhvr>
                                        <p:cTn id="19" dur="1" fill="hold">
                                          <p:stCondLst>
                                            <p:cond delay="0"/>
                                          </p:stCondLst>
                                        </p:cTn>
                                        <p:tgtEl>
                                          <p:spTgt spid="188"/>
                                        </p:tgtEl>
                                        <p:attrNameLst>
                                          <p:attrName>style.visibility</p:attrName>
                                        </p:attrNameLst>
                                      </p:cBhvr>
                                      <p:to>
                                        <p:strVal val="visible"/>
                                      </p:to>
                                    </p:set>
                                    <p:animEffect transition="in" filter="wipe(left)">
                                      <p:cBhvr>
                                        <p:cTn id="20" dur="500"/>
                                        <p:tgtEl>
                                          <p:spTgt spid="188"/>
                                        </p:tgtEl>
                                      </p:cBhvr>
                                    </p:animEffect>
                                  </p:childTnLst>
                                </p:cTn>
                              </p:par>
                              <p:par>
                                <p:cTn id="21" presetID="22" presetClass="entr" presetSubtype="8"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nodeType="clickEffect">
                                  <p:stCondLst>
                                    <p:cond delay="0"/>
                                  </p:stCondLst>
                                  <p:childTnLst>
                                    <p:set>
                                      <p:cBhvr>
                                        <p:cTn id="27" dur="1" fill="hold">
                                          <p:stCondLst>
                                            <p:cond delay="0"/>
                                          </p:stCondLst>
                                        </p:cTn>
                                        <p:tgtEl>
                                          <p:spTgt spid="277"/>
                                        </p:tgtEl>
                                        <p:attrNameLst>
                                          <p:attrName>style.visibility</p:attrName>
                                        </p:attrNameLst>
                                      </p:cBhvr>
                                      <p:to>
                                        <p:strVal val="visible"/>
                                      </p:to>
                                    </p:set>
                                    <p:animEffect transition="in" filter="wipe(up)">
                                      <p:cBhvr>
                                        <p:cTn id="28" dur="500"/>
                                        <p:tgtEl>
                                          <p:spTgt spid="277"/>
                                        </p:tgtEl>
                                      </p:cBhvr>
                                    </p:animEffect>
                                  </p:childTnLst>
                                </p:cTn>
                              </p:par>
                              <p:par>
                                <p:cTn id="29" presetID="2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up)">
                                      <p:cBhvr>
                                        <p:cTn id="31" dur="500"/>
                                        <p:tgtEl>
                                          <p:spTgt spid="3"/>
                                        </p:tgtEl>
                                      </p:cBhvr>
                                    </p:animEffect>
                                  </p:childTnLst>
                                </p:cTn>
                              </p:par>
                              <p:par>
                                <p:cTn id="32" presetID="22" presetClass="entr" presetSubtype="1"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up)">
                                      <p:cBhvr>
                                        <p:cTn id="34" dur="500"/>
                                        <p:tgtEl>
                                          <p:spTgt spid="4"/>
                                        </p:tgtEl>
                                      </p:cBhvr>
                                    </p:animEffect>
                                  </p:childTnLst>
                                </p:cTn>
                              </p:par>
                              <p:par>
                                <p:cTn id="35" presetID="22" presetClass="entr" presetSubtype="1"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up)">
                                      <p:cBhvr>
                                        <p:cTn id="37" dur="500"/>
                                        <p:tgtEl>
                                          <p:spTgt spid="5"/>
                                        </p:tgtEl>
                                      </p:cBhvr>
                                    </p:animEffect>
                                  </p:childTnLst>
                                </p:cTn>
                              </p:par>
                              <p:par>
                                <p:cTn id="38" presetID="22" presetClass="entr" presetSubtype="1" fill="hold" nodeType="withEffect">
                                  <p:stCondLst>
                                    <p:cond delay="0"/>
                                  </p:stCondLst>
                                  <p:childTnLst>
                                    <p:set>
                                      <p:cBhvr>
                                        <p:cTn id="39" dur="1" fill="hold">
                                          <p:stCondLst>
                                            <p:cond delay="0"/>
                                          </p:stCondLst>
                                        </p:cTn>
                                        <p:tgtEl>
                                          <p:spTgt spid="206"/>
                                        </p:tgtEl>
                                        <p:attrNameLst>
                                          <p:attrName>style.visibility</p:attrName>
                                        </p:attrNameLst>
                                      </p:cBhvr>
                                      <p:to>
                                        <p:strVal val="visible"/>
                                      </p:to>
                                    </p:set>
                                    <p:animEffect transition="in" filter="wipe(up)">
                                      <p:cBhvr>
                                        <p:cTn id="40" dur="500"/>
                                        <p:tgtEl>
                                          <p:spTgt spid="206"/>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nodeType="click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wipe(up)">
                                      <p:cBhvr>
                                        <p:cTn id="45" dur="500"/>
                                        <p:tgtEl>
                                          <p:spTgt spid="35"/>
                                        </p:tgtEl>
                                      </p:cBhvr>
                                    </p:animEffect>
                                  </p:childTnLst>
                                </p:cTn>
                              </p:par>
                              <p:par>
                                <p:cTn id="46" presetID="22" presetClass="entr" presetSubtype="1"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wipe(up)">
                                      <p:cBhvr>
                                        <p:cTn id="48" dur="500"/>
                                        <p:tgtEl>
                                          <p:spTgt spid="7"/>
                                        </p:tgtEl>
                                      </p:cBhvr>
                                    </p:animEffect>
                                  </p:childTnLst>
                                </p:cTn>
                              </p:par>
                              <p:par>
                                <p:cTn id="49" presetID="22" presetClass="entr" presetSubtype="1"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up)">
                                      <p:cBhvr>
                                        <p:cTn id="51" dur="500"/>
                                        <p:tgtEl>
                                          <p:spTgt spid="13"/>
                                        </p:tgtEl>
                                      </p:cBhvr>
                                    </p:animEffect>
                                  </p:childTnLst>
                                </p:cTn>
                              </p:par>
                              <p:par>
                                <p:cTn id="52" presetID="22" presetClass="entr" presetSubtype="1"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up)">
                                      <p:cBhvr>
                                        <p:cTn id="54" dur="500"/>
                                        <p:tgtEl>
                                          <p:spTgt spid="11"/>
                                        </p:tgtEl>
                                      </p:cBhvr>
                                    </p:animEffect>
                                  </p:childTnLst>
                                </p:cTn>
                              </p:par>
                              <p:par>
                                <p:cTn id="55" presetID="22" presetClass="entr" presetSubtype="1" fill="hold" nodeType="withEffect">
                                  <p:stCondLst>
                                    <p:cond delay="0"/>
                                  </p:stCondLst>
                                  <p:childTnLst>
                                    <p:set>
                                      <p:cBhvr>
                                        <p:cTn id="56" dur="1" fill="hold">
                                          <p:stCondLst>
                                            <p:cond delay="0"/>
                                          </p:stCondLst>
                                        </p:cTn>
                                        <p:tgtEl>
                                          <p:spTgt spid="255"/>
                                        </p:tgtEl>
                                        <p:attrNameLst>
                                          <p:attrName>style.visibility</p:attrName>
                                        </p:attrNameLst>
                                      </p:cBhvr>
                                      <p:to>
                                        <p:strVal val="visible"/>
                                      </p:to>
                                    </p:set>
                                    <p:animEffect transition="in" filter="wipe(up)">
                                      <p:cBhvr>
                                        <p:cTn id="57" dur="500"/>
                                        <p:tgtEl>
                                          <p:spTgt spid="255"/>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170"/>
                                        </p:tgtEl>
                                        <p:attrNameLst>
                                          <p:attrName>style.visibility</p:attrName>
                                        </p:attrNameLst>
                                      </p:cBhvr>
                                      <p:to>
                                        <p:strVal val="visible"/>
                                      </p:to>
                                    </p:set>
                                    <p:animEffect transition="in" filter="wipe(left)">
                                      <p:cBhvr>
                                        <p:cTn id="62" dur="500"/>
                                        <p:tgtEl>
                                          <p:spTgt spid="170"/>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1" fill="hold" nodeType="clickEffect">
                                  <p:stCondLst>
                                    <p:cond delay="0"/>
                                  </p:stCondLst>
                                  <p:childTnLst>
                                    <p:set>
                                      <p:cBhvr>
                                        <p:cTn id="66" dur="1" fill="hold">
                                          <p:stCondLst>
                                            <p:cond delay="0"/>
                                          </p:stCondLst>
                                        </p:cTn>
                                        <p:tgtEl>
                                          <p:spTgt spid="99"/>
                                        </p:tgtEl>
                                        <p:attrNameLst>
                                          <p:attrName>style.visibility</p:attrName>
                                        </p:attrNameLst>
                                      </p:cBhvr>
                                      <p:to>
                                        <p:strVal val="visible"/>
                                      </p:to>
                                    </p:set>
                                    <p:animEffect transition="in" filter="wipe(up)">
                                      <p:cBhvr>
                                        <p:cTn id="67" dur="500"/>
                                        <p:tgtEl>
                                          <p:spTgt spid="99"/>
                                        </p:tgtEl>
                                      </p:cBhvr>
                                    </p:animEffect>
                                  </p:childTnLst>
                                </p:cTn>
                              </p:par>
                              <p:par>
                                <p:cTn id="68" presetID="22" presetClass="entr" presetSubtype="1"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up)">
                                      <p:cBhvr>
                                        <p:cTn id="70" dur="500"/>
                                        <p:tgtEl>
                                          <p:spTgt spid="14"/>
                                        </p:tgtEl>
                                      </p:cBhvr>
                                    </p:animEffect>
                                  </p:childTnLst>
                                </p:cTn>
                              </p:par>
                              <p:par>
                                <p:cTn id="71" presetID="22" presetClass="entr" presetSubtype="1" fill="hold" nodeType="withEffect">
                                  <p:stCondLst>
                                    <p:cond delay="0"/>
                                  </p:stCondLst>
                                  <p:childTnLst>
                                    <p:set>
                                      <p:cBhvr>
                                        <p:cTn id="72" dur="1" fill="hold">
                                          <p:stCondLst>
                                            <p:cond delay="0"/>
                                          </p:stCondLst>
                                        </p:cTn>
                                        <p:tgtEl>
                                          <p:spTgt spid="237"/>
                                        </p:tgtEl>
                                        <p:attrNameLst>
                                          <p:attrName>style.visibility</p:attrName>
                                        </p:attrNameLst>
                                      </p:cBhvr>
                                      <p:to>
                                        <p:strVal val="visible"/>
                                      </p:to>
                                    </p:set>
                                    <p:animEffect transition="in" filter="wipe(up)">
                                      <p:cBhvr>
                                        <p:cTn id="73" dur="500"/>
                                        <p:tgtEl>
                                          <p:spTgt spid="237"/>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2" fill="hold" grpId="0" nodeType="clickEffect">
                                  <p:stCondLst>
                                    <p:cond delay="0"/>
                                  </p:stCondLst>
                                  <p:childTnLst>
                                    <p:set>
                                      <p:cBhvr>
                                        <p:cTn id="77" dur="1" fill="hold">
                                          <p:stCondLst>
                                            <p:cond delay="0"/>
                                          </p:stCondLst>
                                        </p:cTn>
                                        <p:tgtEl>
                                          <p:spTgt spid="276"/>
                                        </p:tgtEl>
                                        <p:attrNameLst>
                                          <p:attrName>style.visibility</p:attrName>
                                        </p:attrNameLst>
                                      </p:cBhvr>
                                      <p:to>
                                        <p:strVal val="visible"/>
                                      </p:to>
                                    </p:set>
                                    <p:animEffect transition="in" filter="wipe(right)">
                                      <p:cBhvr>
                                        <p:cTn id="78" dur="500"/>
                                        <p:tgtEl>
                                          <p:spTgt spid="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3" grpId="1"/>
      <p:bldP spid="27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59105" y="1138555"/>
            <a:ext cx="11520805" cy="1666240"/>
          </a:xfrm>
          <a:prstGeom prst="rect">
            <a:avLst/>
          </a:prstGeom>
          <a:noFill/>
          <a:ln w="9525">
            <a:noFill/>
          </a:ln>
        </p:spPr>
        <p:txBody>
          <a:bodyPr wrap="square">
            <a:spAutoFit/>
          </a:bodyPr>
          <a:lstStyle/>
          <a:p>
            <a:pPr indent="610235">
              <a:lnSpc>
                <a:spcPct val="160000"/>
              </a:lnSpc>
            </a:pPr>
            <a:r>
              <a:rPr lang="zh-CN" altLang="en-US" sz="3200" b="0">
                <a:latin typeface="Times New Roman" panose="02020603050405020304" charset="0"/>
                <a:ea typeface="宋体-简" panose="02010800040101010101" charset="-122"/>
                <a:cs typeface="Times New Roman" panose="02020603050405020304" charset="0"/>
              </a:rPr>
              <a:t>分子式为</a:t>
            </a:r>
            <a:r>
              <a:rPr lang="en-US" altLang="zh-CN" sz="3200" b="0">
                <a:latin typeface="Times New Roman" panose="02020603050405020304" charset="0"/>
                <a:ea typeface="宋体-简" panose="02010800040101010101" charset="-122"/>
                <a:cs typeface="Times New Roman" panose="02020603050405020304" charset="0"/>
              </a:rPr>
              <a:t>C</a:t>
            </a:r>
            <a:r>
              <a:rPr lang="en-US" altLang="zh-CN" sz="3200" b="0" baseline="-25000">
                <a:latin typeface="Times New Roman" panose="02020603050405020304" charset="0"/>
                <a:ea typeface="宋体-简" panose="02010800040101010101" charset="-122"/>
                <a:cs typeface="Times New Roman" panose="02020603050405020304" charset="0"/>
              </a:rPr>
              <a:t>8</a:t>
            </a:r>
            <a:r>
              <a:rPr lang="en-US" altLang="zh-CN" sz="3200" b="0">
                <a:latin typeface="Times New Roman" panose="02020603050405020304" charset="0"/>
                <a:ea typeface="宋体-简" panose="02010800040101010101" charset="-122"/>
                <a:cs typeface="Times New Roman" panose="02020603050405020304" charset="0"/>
              </a:rPr>
              <a:t>H</a:t>
            </a:r>
            <a:r>
              <a:rPr lang="en-US" altLang="zh-CN" sz="3200" b="0" baseline="-25000">
                <a:latin typeface="Times New Roman" panose="02020603050405020304" charset="0"/>
                <a:ea typeface="宋体-简" panose="02010800040101010101" charset="-122"/>
                <a:cs typeface="Times New Roman" panose="02020603050405020304" charset="0"/>
              </a:rPr>
              <a:t>9</a:t>
            </a:r>
            <a:r>
              <a:rPr lang="en-US" altLang="zh-CN" sz="3200" b="0">
                <a:latin typeface="Times New Roman" panose="02020603050405020304" charset="0"/>
                <a:ea typeface="宋体-简" panose="02010800040101010101" charset="-122"/>
                <a:cs typeface="Times New Roman" panose="02020603050405020304" charset="0"/>
              </a:rPr>
              <a:t>Cl</a:t>
            </a:r>
            <a:r>
              <a:rPr lang="zh-CN" altLang="en-US" sz="3200" b="0">
                <a:latin typeface="Times New Roman" panose="02020603050405020304" charset="0"/>
                <a:ea typeface="宋体-简" panose="02010800040101010101" charset="-122"/>
                <a:cs typeface="Times New Roman" panose="02020603050405020304" charset="0"/>
              </a:rPr>
              <a:t>且含有苯环的同分异构体数目为		</a:t>
            </a:r>
            <a:r>
              <a:rPr lang="en-US" altLang="zh-CN" sz="3200" b="0">
                <a:latin typeface="Times New Roman" panose="02020603050405020304" charset="0"/>
                <a:ea typeface="宋体-简" panose="02010800040101010101" charset="-122"/>
                <a:cs typeface="Times New Roman" panose="02020603050405020304" charset="0"/>
              </a:rPr>
              <a:t>(</a:t>
            </a:r>
            <a:r>
              <a:rPr lang="zh-CN" altLang="en-US" sz="3200" b="0">
                <a:latin typeface="Times New Roman" panose="02020603050405020304" charset="0"/>
                <a:ea typeface="宋体-简" panose="02010800040101010101" charset="-122"/>
                <a:cs typeface="Times New Roman" panose="02020603050405020304" charset="0"/>
              </a:rPr>
              <a:t>　　</a:t>
            </a:r>
            <a:r>
              <a:rPr lang="en-US" altLang="zh-CN" sz="3200" b="0">
                <a:latin typeface="Times New Roman" panose="02020603050405020304" charset="0"/>
                <a:ea typeface="宋体-简" panose="02010800040101010101" charset="-122"/>
                <a:cs typeface="Times New Roman" panose="02020603050405020304" charset="0"/>
              </a:rPr>
              <a:t>)</a:t>
            </a:r>
            <a:r>
              <a:rPr lang="en-US" altLang="zh-CN" sz="3200" b="0">
                <a:latin typeface="Times New Roman" panose="02020603050405020304" charset="0"/>
                <a:ea typeface="宋体-简" panose="02010800040101010101" charset="-122"/>
                <a:cs typeface="Times New Roman" panose="02020603050405020304" charset="0"/>
              </a:rPr>
              <a:t>A</a:t>
            </a:r>
            <a:r>
              <a:rPr lang="zh-CN" altLang="en-US" sz="3200" b="0">
                <a:latin typeface="Times New Roman" panose="02020603050405020304" charset="0"/>
                <a:ea typeface="宋体-简" panose="02010800040101010101" charset="-122"/>
                <a:cs typeface="Times New Roman" panose="02020603050405020304" charset="0"/>
              </a:rPr>
              <a:t>．</a:t>
            </a:r>
            <a:r>
              <a:rPr lang="en-US" altLang="zh-CN" sz="3200" b="0">
                <a:latin typeface="Times New Roman" panose="02020603050405020304" charset="0"/>
                <a:ea typeface="宋体-简" panose="02010800040101010101" charset="-122"/>
                <a:cs typeface="Times New Roman" panose="02020603050405020304" charset="0"/>
              </a:rPr>
              <a:t>10</a:t>
            </a:r>
            <a:r>
              <a:rPr lang="zh-CN" altLang="en-US" sz="3200" b="0">
                <a:latin typeface="Times New Roman" panose="02020603050405020304" charset="0"/>
                <a:ea typeface="宋体-简" panose="02010800040101010101" charset="-122"/>
                <a:cs typeface="Times New Roman" panose="02020603050405020304" charset="0"/>
              </a:rPr>
              <a:t>种 	         </a:t>
            </a:r>
            <a:r>
              <a:rPr lang="en-US" altLang="zh-CN" sz="3200" b="0">
                <a:latin typeface="Times New Roman" panose="02020603050405020304" charset="0"/>
                <a:ea typeface="宋体-简" panose="02010800040101010101" charset="-122"/>
                <a:cs typeface="Times New Roman" panose="02020603050405020304" charset="0"/>
              </a:rPr>
              <a:t>B</a:t>
            </a:r>
            <a:r>
              <a:rPr lang="zh-CN" altLang="en-US" sz="3200" b="0">
                <a:latin typeface="Times New Roman" panose="02020603050405020304" charset="0"/>
                <a:ea typeface="宋体-简" panose="02010800040101010101" charset="-122"/>
                <a:cs typeface="Times New Roman" panose="02020603050405020304" charset="0"/>
              </a:rPr>
              <a:t>．</a:t>
            </a:r>
            <a:r>
              <a:rPr lang="en-US" altLang="zh-CN" sz="3200" b="0">
                <a:latin typeface="Times New Roman" panose="02020603050405020304" charset="0"/>
                <a:ea typeface="宋体-简" panose="02010800040101010101" charset="-122"/>
                <a:cs typeface="Times New Roman" panose="02020603050405020304" charset="0"/>
              </a:rPr>
              <a:t>12</a:t>
            </a:r>
            <a:r>
              <a:rPr lang="zh-CN" altLang="en-US" sz="3200" b="0">
                <a:latin typeface="Times New Roman" panose="02020603050405020304" charset="0"/>
                <a:ea typeface="宋体-简" panose="02010800040101010101" charset="-122"/>
                <a:cs typeface="Times New Roman" panose="02020603050405020304" charset="0"/>
              </a:rPr>
              <a:t>种             </a:t>
            </a:r>
            <a:r>
              <a:rPr lang="en-US" altLang="zh-CN" sz="3200" b="0">
                <a:latin typeface="Times New Roman" panose="02020603050405020304" charset="0"/>
                <a:ea typeface="宋体-简" panose="02010800040101010101" charset="-122"/>
                <a:cs typeface="Times New Roman" panose="02020603050405020304" charset="0"/>
              </a:rPr>
              <a:t>C</a:t>
            </a:r>
            <a:r>
              <a:rPr lang="zh-CN" altLang="en-US" sz="3200" b="0">
                <a:latin typeface="Times New Roman" panose="02020603050405020304" charset="0"/>
                <a:ea typeface="宋体-简" panose="02010800040101010101" charset="-122"/>
                <a:cs typeface="Times New Roman" panose="02020603050405020304" charset="0"/>
              </a:rPr>
              <a:t>．</a:t>
            </a:r>
            <a:r>
              <a:rPr lang="en-US" altLang="zh-CN" sz="3200" b="0">
                <a:latin typeface="Times New Roman" panose="02020603050405020304" charset="0"/>
                <a:ea typeface="宋体-简" panose="02010800040101010101" charset="-122"/>
                <a:cs typeface="Times New Roman" panose="02020603050405020304" charset="0"/>
              </a:rPr>
              <a:t>14</a:t>
            </a:r>
            <a:r>
              <a:rPr lang="zh-CN" altLang="en-US" sz="3200" b="0">
                <a:latin typeface="Times New Roman" panose="02020603050405020304" charset="0"/>
                <a:ea typeface="宋体-简" panose="02010800040101010101" charset="-122"/>
                <a:cs typeface="Times New Roman" panose="02020603050405020304" charset="0"/>
              </a:rPr>
              <a:t>种    	</a:t>
            </a:r>
            <a:r>
              <a:rPr lang="en-US" altLang="zh-CN" sz="3200" b="0">
                <a:latin typeface="Times New Roman" panose="02020603050405020304" charset="0"/>
                <a:ea typeface="宋体-简" panose="02010800040101010101" charset="-122"/>
                <a:cs typeface="Times New Roman" panose="02020603050405020304" charset="0"/>
              </a:rPr>
              <a:t>D</a:t>
            </a:r>
            <a:r>
              <a:rPr lang="zh-CN" altLang="en-US" sz="3200" b="0">
                <a:latin typeface="Times New Roman" panose="02020603050405020304" charset="0"/>
                <a:ea typeface="宋体-简" panose="02010800040101010101" charset="-122"/>
                <a:cs typeface="Times New Roman" panose="02020603050405020304" charset="0"/>
              </a:rPr>
              <a:t>．</a:t>
            </a:r>
            <a:r>
              <a:rPr lang="en-US" altLang="zh-CN" sz="3200" b="0">
                <a:latin typeface="Times New Roman" panose="02020603050405020304" charset="0"/>
                <a:ea typeface="宋体-简" panose="02010800040101010101" charset="-122"/>
                <a:cs typeface="Times New Roman" panose="02020603050405020304" charset="0"/>
              </a:rPr>
              <a:t>18</a:t>
            </a:r>
            <a:r>
              <a:rPr lang="zh-CN" altLang="en-US" sz="3200" b="0">
                <a:latin typeface="Times New Roman" panose="02020603050405020304" charset="0"/>
                <a:ea typeface="宋体-简" panose="02010800040101010101" charset="-122"/>
                <a:cs typeface="Times New Roman" panose="02020603050405020304" charset="0"/>
              </a:rPr>
              <a:t>种</a:t>
            </a:r>
            <a:r>
              <a:rPr lang="zh-CN" altLang="en-US" sz="3200" b="0">
                <a:latin typeface="Times New Roman" panose="02020603050405020304" charset="0"/>
                <a:ea typeface="宋体-简" panose="02010800040101010101" charset="-122"/>
                <a:cs typeface="Times New Roman" panose="02020603050405020304" charset="0"/>
              </a:rPr>
              <a:t>
</a:t>
            </a:r>
            <a:endParaRPr lang="zh-CN" altLang="en-US" sz="3200">
              <a:latin typeface="Times New Roman" panose="02020603050405020304" charset="0"/>
              <a:ea typeface="宋体-简" panose="02010800040101010101" charset="-122"/>
              <a:cs typeface="Times New Roman" panose="02020603050405020304" charset="0"/>
            </a:endParaRPr>
          </a:p>
        </p:txBody>
      </p:sp>
      <p:grpSp>
        <p:nvGrpSpPr>
          <p:cNvPr id="42" name="组合 41"/>
          <p:cNvGrpSpPr/>
          <p:nvPr/>
        </p:nvGrpSpPr>
        <p:grpSpPr>
          <a:xfrm>
            <a:off x="29210" y="66675"/>
            <a:ext cx="3098800" cy="1107440"/>
            <a:chOff x="46" y="105"/>
            <a:chExt cx="4880" cy="1744"/>
          </a:xfrm>
        </p:grpSpPr>
        <p:sp>
          <p:nvSpPr>
            <p:cNvPr id="4" name="文本框 3"/>
            <p:cNvSpPr txBox="1"/>
            <p:nvPr/>
          </p:nvSpPr>
          <p:spPr>
            <a:xfrm>
              <a:off x="2000" y="359"/>
              <a:ext cx="2927" cy="919"/>
            </a:xfrm>
            <a:prstGeom prst="rect">
              <a:avLst/>
            </a:prstGeom>
            <a:noFill/>
            <a:ln w="25400">
              <a:solidFill>
                <a:srgbClr val="00B0F0"/>
              </a:solidFill>
            </a:ln>
          </p:spPr>
          <p:txBody>
            <a:bodyPr wrap="square">
              <a:spAutoFit/>
            </a:bodyPr>
            <a:lstStyle/>
            <a:p>
              <a:pPr marL="0" indent="0" algn="l"/>
              <a:r>
                <a:rPr lang="zh-CN" altLang="en-US" sz="3200" b="1">
                  <a:solidFill>
                    <a:srgbClr val="00B0F0"/>
                  </a:solidFill>
                  <a:latin typeface="宋体" panose="02010600030101010101" pitchFamily="2" charset="-122"/>
                  <a:cs typeface="宋体" panose="02010600030101010101" pitchFamily="2" charset="-122"/>
                </a:rPr>
                <a:t>课堂检测</a:t>
              </a:r>
              <a:endParaRPr lang="zh-CN" altLang="en-US" sz="3200" b="1">
                <a:solidFill>
                  <a:srgbClr val="00B0F0"/>
                </a:solidFill>
                <a:latin typeface="宋体" panose="02010600030101010101" pitchFamily="2" charset="-122"/>
                <a:cs typeface="宋体" panose="02010600030101010101" pitchFamily="2" charset="-122"/>
              </a:endParaRPr>
            </a:p>
          </p:txBody>
        </p:sp>
        <p:pic>
          <p:nvPicPr>
            <p:cNvPr id="5" name="图片 4" descr="e72671a11b7780f753b6e22e3d8d1ca8"/>
            <p:cNvPicPr>
              <a:picLocks noChangeAspect="1"/>
            </p:cNvPicPr>
            <p:nvPr/>
          </p:nvPicPr>
          <p:blipFill>
            <a:blip r:embed="rId1"/>
            <a:stretch>
              <a:fillRect/>
            </a:stretch>
          </p:blipFill>
          <p:spPr>
            <a:xfrm>
              <a:off x="46" y="105"/>
              <a:ext cx="1744" cy="1744"/>
            </a:xfrm>
            <a:prstGeom prst="rect">
              <a:avLst/>
            </a:prstGeom>
          </p:spPr>
        </p:pic>
      </p:grpSp>
      <p:sp>
        <p:nvSpPr>
          <p:cNvPr id="6" name="文本框 5"/>
          <p:cNvSpPr txBox="1"/>
          <p:nvPr/>
        </p:nvSpPr>
        <p:spPr>
          <a:xfrm>
            <a:off x="576580" y="3178175"/>
            <a:ext cx="11073765" cy="2676525"/>
          </a:xfrm>
          <a:prstGeom prst="rect">
            <a:avLst/>
          </a:prstGeom>
          <a:noFill/>
          <a:ln w="9525">
            <a:noFill/>
          </a:ln>
        </p:spPr>
        <p:txBody>
          <a:bodyPr wrap="square">
            <a:spAutoFit/>
          </a:bodyPr>
          <a:lstStyle/>
          <a:p>
            <a:pPr marL="0" indent="610235" algn="l"/>
            <a:r>
              <a:rPr lang="en-US" altLang="zh-CN" sz="2800" b="0">
                <a:solidFill>
                  <a:srgbClr val="FF0000"/>
                </a:solidFill>
                <a:latin typeface="Times New Roman" panose="02020603050405020304" charset="0"/>
                <a:ea typeface="宋体-简" panose="02010800040101010101" charset="-122"/>
                <a:cs typeface="Times New Roman" panose="02020603050405020304" charset="0"/>
              </a:rPr>
              <a:t>[</a:t>
            </a:r>
            <a:r>
              <a:rPr lang="zh-CN" altLang="en-US" sz="2800" b="0">
                <a:solidFill>
                  <a:srgbClr val="FF0000"/>
                </a:solidFill>
                <a:latin typeface="Times New Roman" panose="02020603050405020304" charset="0"/>
                <a:ea typeface="宋体-简" panose="02010800040101010101" charset="-122"/>
                <a:cs typeface="Times New Roman" panose="02020603050405020304" charset="0"/>
              </a:rPr>
              <a:t>解析</a:t>
            </a:r>
            <a:r>
              <a:rPr lang="en-US" altLang="zh-CN" sz="2800" b="0">
                <a:solidFill>
                  <a:srgbClr val="FF0000"/>
                </a:solidFill>
                <a:latin typeface="Times New Roman" panose="02020603050405020304" charset="0"/>
                <a:ea typeface="宋体-简" panose="02010800040101010101" charset="-122"/>
                <a:cs typeface="Times New Roman" panose="02020603050405020304" charset="0"/>
              </a:rPr>
              <a:t>]</a:t>
            </a:r>
            <a:r>
              <a:rPr lang="zh-CN" altLang="en-US" sz="2800" b="0">
                <a:solidFill>
                  <a:srgbClr val="FF0000"/>
                </a:solidFill>
                <a:latin typeface="Times New Roman" panose="02020603050405020304" charset="0"/>
                <a:ea typeface="宋体-简" panose="02010800040101010101" charset="-122"/>
                <a:cs typeface="Times New Roman" panose="02020603050405020304" charset="0"/>
              </a:rPr>
              <a:t>　</a:t>
            </a:r>
            <a:r>
              <a:rPr lang="zh-CN" altLang="en-US" sz="2800" b="0">
                <a:latin typeface="Times New Roman" panose="02020603050405020304" charset="0"/>
                <a:ea typeface="宋体-简" panose="02010800040101010101" charset="-122"/>
                <a:cs typeface="Times New Roman" panose="02020603050405020304" charset="0"/>
              </a:rPr>
              <a:t>分子式为</a:t>
            </a:r>
            <a:r>
              <a:rPr lang="en-US" altLang="zh-CN" sz="2800" b="0">
                <a:latin typeface="Times New Roman" panose="02020603050405020304" charset="0"/>
                <a:ea typeface="宋体-简" panose="02010800040101010101" charset="-122"/>
                <a:cs typeface="Times New Roman" panose="02020603050405020304" charset="0"/>
              </a:rPr>
              <a:t>C</a:t>
            </a:r>
            <a:r>
              <a:rPr lang="en-US" altLang="zh-CN" sz="2800" b="0" baseline="-25000">
                <a:latin typeface="Times New Roman" panose="02020603050405020304" charset="0"/>
                <a:ea typeface="宋体-简" panose="02010800040101010101" charset="-122"/>
                <a:cs typeface="Times New Roman" panose="02020603050405020304" charset="0"/>
              </a:rPr>
              <a:t>8</a:t>
            </a:r>
            <a:r>
              <a:rPr lang="en-US" altLang="zh-CN" sz="2800" b="0">
                <a:latin typeface="Times New Roman" panose="02020603050405020304" charset="0"/>
                <a:ea typeface="宋体-简" panose="02010800040101010101" charset="-122"/>
                <a:cs typeface="Times New Roman" panose="02020603050405020304" charset="0"/>
              </a:rPr>
              <a:t>H</a:t>
            </a:r>
            <a:r>
              <a:rPr lang="en-US" altLang="zh-CN" sz="2800" b="0" baseline="-25000">
                <a:latin typeface="Times New Roman" panose="02020603050405020304" charset="0"/>
                <a:ea typeface="宋体-简" panose="02010800040101010101" charset="-122"/>
                <a:cs typeface="Times New Roman" panose="02020603050405020304" charset="0"/>
              </a:rPr>
              <a:t>9</a:t>
            </a:r>
            <a:r>
              <a:rPr lang="en-US" altLang="zh-CN" sz="2800" b="0">
                <a:latin typeface="Times New Roman" panose="02020603050405020304" charset="0"/>
                <a:ea typeface="宋体-简" panose="02010800040101010101" charset="-122"/>
                <a:cs typeface="Times New Roman" panose="02020603050405020304" charset="0"/>
              </a:rPr>
              <a:t>Cl</a:t>
            </a:r>
            <a:r>
              <a:rPr lang="zh-CN" altLang="en-US" sz="2800" b="0">
                <a:latin typeface="Times New Roman" panose="02020603050405020304" charset="0"/>
                <a:ea typeface="宋体-简" panose="02010800040101010101" charset="-122"/>
                <a:cs typeface="Times New Roman" panose="02020603050405020304" charset="0"/>
              </a:rPr>
              <a:t>且含有苯环，如果苯环上只有一个取代基，即</a:t>
            </a:r>
            <a:r>
              <a:rPr lang="en-US" altLang="zh-CN" sz="2800" b="0">
                <a:latin typeface="Times New Roman" panose="02020603050405020304" charset="0"/>
                <a:ea typeface="宋体-简" panose="02010800040101010101" charset="-122"/>
                <a:cs typeface="Times New Roman" panose="02020603050405020304" charset="0"/>
              </a:rPr>
              <a:t>—C</a:t>
            </a:r>
            <a:r>
              <a:rPr lang="en-US" altLang="zh-CN" sz="2800" b="0" baseline="-25000">
                <a:latin typeface="Times New Roman" panose="02020603050405020304" charset="0"/>
                <a:ea typeface="宋体-简" panose="02010800040101010101" charset="-122"/>
                <a:cs typeface="Times New Roman" panose="02020603050405020304" charset="0"/>
              </a:rPr>
              <a:t>2</a:t>
            </a:r>
            <a:r>
              <a:rPr lang="en-US" altLang="zh-CN" sz="2800" b="0">
                <a:latin typeface="Times New Roman" panose="02020603050405020304" charset="0"/>
                <a:ea typeface="宋体-简" panose="02010800040101010101" charset="-122"/>
                <a:cs typeface="Times New Roman" panose="02020603050405020304" charset="0"/>
              </a:rPr>
              <a:t>H</a:t>
            </a:r>
            <a:r>
              <a:rPr lang="en-US" altLang="zh-CN" sz="2800" b="0" baseline="-25000">
                <a:latin typeface="Times New Roman" panose="02020603050405020304" charset="0"/>
                <a:ea typeface="宋体-简" panose="02010800040101010101" charset="-122"/>
                <a:cs typeface="Times New Roman" panose="02020603050405020304" charset="0"/>
              </a:rPr>
              <a:t>4</a:t>
            </a:r>
            <a:r>
              <a:rPr lang="en-US" altLang="zh-CN" sz="2800" b="0">
                <a:latin typeface="Times New Roman" panose="02020603050405020304" charset="0"/>
                <a:ea typeface="宋体-简" panose="02010800040101010101" charset="-122"/>
                <a:cs typeface="Times New Roman" panose="02020603050405020304" charset="0"/>
              </a:rPr>
              <a:t>Cl</a:t>
            </a:r>
            <a:r>
              <a:rPr lang="zh-CN" altLang="en-US" sz="2800" b="0">
                <a:latin typeface="Times New Roman" panose="02020603050405020304" charset="0"/>
                <a:ea typeface="宋体-简" panose="02010800040101010101" charset="-122"/>
                <a:cs typeface="Times New Roman" panose="02020603050405020304" charset="0"/>
              </a:rPr>
              <a:t>，相当于乙基中的一个氢原子被氯原子取代，有</a:t>
            </a:r>
            <a:r>
              <a:rPr lang="en-US" altLang="zh-CN" sz="2800" b="0">
                <a:latin typeface="Times New Roman" panose="02020603050405020304" charset="0"/>
                <a:ea typeface="宋体-简" panose="02010800040101010101" charset="-122"/>
                <a:cs typeface="Times New Roman" panose="02020603050405020304" charset="0"/>
              </a:rPr>
              <a:t>2</a:t>
            </a:r>
            <a:r>
              <a:rPr lang="zh-CN" altLang="en-US" sz="2800" b="0">
                <a:latin typeface="Times New Roman" panose="02020603050405020304" charset="0"/>
                <a:ea typeface="宋体-简" panose="02010800040101010101" charset="-122"/>
                <a:cs typeface="Times New Roman" panose="02020603050405020304" charset="0"/>
              </a:rPr>
              <a:t>种结构；如果含有两个取代基，则为氯原子和乙基或</a:t>
            </a:r>
            <a:r>
              <a:rPr lang="en-US" altLang="zh-CN" sz="2800" b="0">
                <a:latin typeface="Times New Roman" panose="02020603050405020304" charset="0"/>
                <a:ea typeface="宋体-简" panose="02010800040101010101" charset="-122"/>
                <a:cs typeface="Times New Roman" panose="02020603050405020304" charset="0"/>
              </a:rPr>
              <a:t>—CH</a:t>
            </a:r>
            <a:r>
              <a:rPr lang="en-US" altLang="zh-CN" sz="2800" b="0" baseline="-25000">
                <a:latin typeface="Times New Roman" panose="02020603050405020304" charset="0"/>
                <a:ea typeface="宋体-简" panose="02010800040101010101" charset="-122"/>
                <a:cs typeface="Times New Roman" panose="02020603050405020304" charset="0"/>
              </a:rPr>
              <a:t>2</a:t>
            </a:r>
            <a:r>
              <a:rPr lang="en-US" altLang="zh-CN" sz="2800" b="0">
                <a:latin typeface="Times New Roman" panose="02020603050405020304" charset="0"/>
                <a:ea typeface="宋体-简" panose="02010800040101010101" charset="-122"/>
                <a:cs typeface="Times New Roman" panose="02020603050405020304" charset="0"/>
              </a:rPr>
              <a:t>Cl</a:t>
            </a:r>
            <a:r>
              <a:rPr lang="zh-CN" altLang="en-US" sz="2800" b="0">
                <a:latin typeface="Times New Roman" panose="02020603050405020304" charset="0"/>
                <a:ea typeface="宋体-简" panose="02010800040101010101" charset="-122"/>
                <a:cs typeface="Times New Roman" panose="02020603050405020304" charset="0"/>
              </a:rPr>
              <a:t>和甲基，在苯环上均有邻、间、对三种位置，共计</a:t>
            </a:r>
            <a:r>
              <a:rPr lang="en-US" altLang="zh-CN" sz="2800" b="0">
                <a:latin typeface="Times New Roman" panose="02020603050405020304" charset="0"/>
                <a:ea typeface="宋体-简" panose="02010800040101010101" charset="-122"/>
                <a:cs typeface="Times New Roman" panose="02020603050405020304" charset="0"/>
              </a:rPr>
              <a:t>6</a:t>
            </a:r>
            <a:r>
              <a:rPr lang="zh-CN" altLang="en-US" sz="2800" b="0">
                <a:latin typeface="Times New Roman" panose="02020603050405020304" charset="0"/>
                <a:ea typeface="宋体-简" panose="02010800040101010101" charset="-122"/>
                <a:cs typeface="Times New Roman" panose="02020603050405020304" charset="0"/>
              </a:rPr>
              <a:t>种；如果含有</a:t>
            </a:r>
            <a:r>
              <a:rPr lang="en-US" altLang="zh-CN" sz="2800" b="0">
                <a:latin typeface="Times New Roman" panose="02020603050405020304" charset="0"/>
                <a:ea typeface="宋体-简" panose="02010800040101010101" charset="-122"/>
                <a:cs typeface="Times New Roman" panose="02020603050405020304" charset="0"/>
              </a:rPr>
              <a:t>3</a:t>
            </a:r>
            <a:r>
              <a:rPr lang="zh-CN" altLang="en-US" sz="2800" b="0">
                <a:latin typeface="Times New Roman" panose="02020603050405020304" charset="0"/>
                <a:ea typeface="宋体-简" panose="02010800040101010101" charset="-122"/>
                <a:cs typeface="Times New Roman" panose="02020603050405020304" charset="0"/>
              </a:rPr>
              <a:t>个取代基，则为氯原子和</a:t>
            </a:r>
            <a:r>
              <a:rPr lang="en-US" altLang="zh-CN" sz="2800" b="0">
                <a:latin typeface="Times New Roman" panose="02020603050405020304" charset="0"/>
                <a:ea typeface="宋体-简" panose="02010800040101010101" charset="-122"/>
                <a:cs typeface="Times New Roman" panose="02020603050405020304" charset="0"/>
              </a:rPr>
              <a:t>2</a:t>
            </a:r>
            <a:r>
              <a:rPr lang="zh-CN" altLang="en-US" sz="2800" b="0">
                <a:latin typeface="Times New Roman" panose="02020603050405020304" charset="0"/>
                <a:ea typeface="宋体-简" panose="02010800040101010101" charset="-122"/>
                <a:cs typeface="Times New Roman" panose="02020603050405020304" charset="0"/>
              </a:rPr>
              <a:t>个甲基，当</a:t>
            </a:r>
            <a:r>
              <a:rPr lang="en-US" altLang="zh-CN" sz="2800" b="0">
                <a:latin typeface="Times New Roman" panose="02020603050405020304" charset="0"/>
                <a:ea typeface="宋体-简" panose="02010800040101010101" charset="-122"/>
                <a:cs typeface="Times New Roman" panose="02020603050405020304" charset="0"/>
              </a:rPr>
              <a:t>2</a:t>
            </a:r>
            <a:r>
              <a:rPr lang="zh-CN" altLang="en-US" sz="2800" b="0">
                <a:latin typeface="Times New Roman" panose="02020603050405020304" charset="0"/>
                <a:ea typeface="宋体-简" panose="02010800040101010101" charset="-122"/>
                <a:cs typeface="Times New Roman" panose="02020603050405020304" charset="0"/>
              </a:rPr>
              <a:t>个甲基位于邻位时，有</a:t>
            </a:r>
            <a:r>
              <a:rPr lang="en-US" altLang="zh-CN" sz="2800" b="0">
                <a:latin typeface="Times New Roman" panose="02020603050405020304" charset="0"/>
                <a:ea typeface="宋体-简" panose="02010800040101010101" charset="-122"/>
                <a:cs typeface="Times New Roman" panose="02020603050405020304" charset="0"/>
              </a:rPr>
              <a:t>2</a:t>
            </a:r>
            <a:r>
              <a:rPr lang="zh-CN" altLang="en-US" sz="2800" b="0">
                <a:latin typeface="Times New Roman" panose="02020603050405020304" charset="0"/>
                <a:ea typeface="宋体-简" panose="02010800040101010101" charset="-122"/>
                <a:cs typeface="Times New Roman" panose="02020603050405020304" charset="0"/>
              </a:rPr>
              <a:t>种结构，当</a:t>
            </a:r>
            <a:r>
              <a:rPr lang="en-US" altLang="zh-CN" sz="2800" b="0">
                <a:latin typeface="Times New Roman" panose="02020603050405020304" charset="0"/>
                <a:ea typeface="宋体-简" panose="02010800040101010101" charset="-122"/>
                <a:cs typeface="Times New Roman" panose="02020603050405020304" charset="0"/>
              </a:rPr>
              <a:t>2</a:t>
            </a:r>
            <a:r>
              <a:rPr lang="zh-CN" altLang="en-US" sz="2800" b="0">
                <a:latin typeface="Times New Roman" panose="02020603050405020304" charset="0"/>
                <a:ea typeface="宋体-简" panose="02010800040101010101" charset="-122"/>
                <a:cs typeface="Times New Roman" panose="02020603050405020304" charset="0"/>
              </a:rPr>
              <a:t>个甲基位于间位时，有</a:t>
            </a:r>
            <a:r>
              <a:rPr lang="en-US" altLang="zh-CN" sz="2800" b="0">
                <a:latin typeface="Times New Roman" panose="02020603050405020304" charset="0"/>
                <a:ea typeface="宋体-简" panose="02010800040101010101" charset="-122"/>
                <a:cs typeface="Times New Roman" panose="02020603050405020304" charset="0"/>
              </a:rPr>
              <a:t>3</a:t>
            </a:r>
            <a:r>
              <a:rPr lang="zh-CN" altLang="en-US" sz="2800" b="0">
                <a:latin typeface="Times New Roman" panose="02020603050405020304" charset="0"/>
                <a:ea typeface="宋体-简" panose="02010800040101010101" charset="-122"/>
                <a:cs typeface="Times New Roman" panose="02020603050405020304" charset="0"/>
              </a:rPr>
              <a:t>种结构，当</a:t>
            </a:r>
            <a:r>
              <a:rPr lang="en-US" altLang="zh-CN" sz="2800" b="0">
                <a:latin typeface="Times New Roman" panose="02020603050405020304" charset="0"/>
                <a:ea typeface="宋体-简" panose="02010800040101010101" charset="-122"/>
                <a:cs typeface="Times New Roman" panose="02020603050405020304" charset="0"/>
              </a:rPr>
              <a:t>2</a:t>
            </a:r>
            <a:r>
              <a:rPr lang="zh-CN" altLang="en-US" sz="2800" b="0">
                <a:latin typeface="Times New Roman" panose="02020603050405020304" charset="0"/>
                <a:ea typeface="宋体-简" panose="02010800040101010101" charset="-122"/>
                <a:cs typeface="Times New Roman" panose="02020603050405020304" charset="0"/>
              </a:rPr>
              <a:t>个甲基位于对位时，有</a:t>
            </a:r>
            <a:r>
              <a:rPr lang="en-US" altLang="zh-CN" sz="2800" b="0">
                <a:latin typeface="Times New Roman" panose="02020603050405020304" charset="0"/>
                <a:ea typeface="宋体-简" panose="02010800040101010101" charset="-122"/>
                <a:cs typeface="Times New Roman" panose="02020603050405020304" charset="0"/>
              </a:rPr>
              <a:t>1</a:t>
            </a:r>
            <a:r>
              <a:rPr lang="zh-CN" altLang="en-US" sz="2800" b="0">
                <a:latin typeface="Times New Roman" panose="02020603050405020304" charset="0"/>
                <a:ea typeface="宋体-简" panose="02010800040101010101" charset="-122"/>
                <a:cs typeface="Times New Roman" panose="02020603050405020304" charset="0"/>
              </a:rPr>
              <a:t>种结构，共计</a:t>
            </a:r>
            <a:r>
              <a:rPr lang="en-US" altLang="zh-CN" sz="2800" b="0">
                <a:latin typeface="Times New Roman" panose="02020603050405020304" charset="0"/>
                <a:ea typeface="宋体-简" panose="02010800040101010101" charset="-122"/>
                <a:cs typeface="Times New Roman" panose="02020603050405020304" charset="0"/>
              </a:rPr>
              <a:t>14</a:t>
            </a:r>
            <a:r>
              <a:rPr lang="zh-CN" altLang="en-US" sz="2800" b="0">
                <a:latin typeface="Times New Roman" panose="02020603050405020304" charset="0"/>
                <a:ea typeface="宋体-简" panose="02010800040101010101" charset="-122"/>
                <a:cs typeface="Times New Roman" panose="02020603050405020304" charset="0"/>
              </a:rPr>
              <a:t>种。</a:t>
            </a: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7" name="文本框 6"/>
          <p:cNvSpPr txBox="1"/>
          <p:nvPr/>
        </p:nvSpPr>
        <p:spPr>
          <a:xfrm>
            <a:off x="10819765" y="1432560"/>
            <a:ext cx="830580" cy="645160"/>
          </a:xfrm>
          <a:prstGeom prst="rect">
            <a:avLst/>
          </a:prstGeom>
          <a:noFill/>
        </p:spPr>
        <p:txBody>
          <a:bodyPr wrap="none" rtlCol="0" anchor="t">
            <a:spAutoFit/>
          </a:bodyPr>
          <a:lstStyle/>
          <a:p>
            <a:r>
              <a:rPr lang="zh-CN" altLang="en-US" sz="3600">
                <a:solidFill>
                  <a:srgbClr val="FF0000"/>
                </a:solidFill>
                <a:latin typeface="Times New Roman" panose="02020603050405020304" charset="0"/>
                <a:ea typeface="宋体-简" panose="02010800040101010101" charset="-122"/>
                <a:cs typeface="Times New Roman" panose="02020603050405020304" charset="0"/>
                <a:sym typeface="+mn-ea"/>
              </a:rPr>
              <a:t>   </a:t>
            </a:r>
            <a:r>
              <a:rPr lang="en-US" altLang="zh-CN" sz="3600">
                <a:solidFill>
                  <a:srgbClr val="FF0000"/>
                </a:solidFill>
                <a:latin typeface="Times New Roman" panose="02020603050405020304" charset="0"/>
                <a:ea typeface="宋体-简" panose="02010800040101010101" charset="-122"/>
                <a:cs typeface="Times New Roman" panose="02020603050405020304" charset="0"/>
                <a:sym typeface="+mn-ea"/>
              </a:rPr>
              <a:t>C</a:t>
            </a:r>
            <a:endParaRPr lang="en-US" altLang="zh-CN" sz="3600">
              <a:solidFill>
                <a:srgbClr val="FF0000"/>
              </a:solidFill>
              <a:latin typeface="Times New Roman" panose="02020603050405020304" charset="0"/>
              <a:ea typeface="宋体-简" panose="02010800040101010101" charset="-122"/>
              <a:cs typeface="Times New Roman" panose="02020603050405020304" charset="0"/>
              <a:sym typeface="+mn-ea"/>
            </a:endParaRP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pic>
        <p:nvPicPr>
          <p:cNvPr id="2" name="New picture"/>
          <p:cNvPicPr/>
          <p:nvPr/>
        </p:nvPicPr>
        <p:blipFill>
          <a:blip r:embed="rId2"/>
          <a:stretch>
            <a:fillRect/>
          </a:stretch>
        </p:blipFill>
        <p:spPr>
          <a:xfrm>
            <a:off x="12255500" y="10160000"/>
            <a:ext cx="330200" cy="241300"/>
          </a:xfrm>
          <a:prstGeom prst="cube">
            <a:avLst/>
          </a:prstGeom>
        </p:spPr>
      </p:pic>
    </p:spTree>
  </p:cSld>
  <p:clrMapOvr>
    <a:masterClrMapping/>
  </p:clrMapOvr>
  <p:transition/>
</p:sld>
</file>

<file path=ppt/tags/tag1.xml><?xml version="1.0" encoding="utf-8"?>
<p:tagLst xmlns:p="http://schemas.openxmlformats.org/presentationml/2006/main">
  <p:tag name="KSO_WM_UNIT_TABLE_BEAUTIFY" val="smartTable{4ad4dd29-098c-4ff9-9c07-ee7b1b4d4072}"/>
</p:tagLst>
</file>

<file path=ppt/tags/tag2.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3814</Words>
  <Application>WPS 演示</Application>
  <PresentationFormat/>
  <Paragraphs>832</Paragraphs>
  <Slides>30</Slides>
  <Notes>3</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30</vt:i4>
      </vt:variant>
    </vt:vector>
  </HeadingPairs>
  <TitlesOfParts>
    <vt:vector size="46" baseType="lpstr">
      <vt:lpstr>Arial</vt:lpstr>
      <vt:lpstr>宋体</vt:lpstr>
      <vt:lpstr>Wingdings</vt:lpstr>
      <vt:lpstr>Times New Roman</vt:lpstr>
      <vt:lpstr>宋体-简</vt:lpstr>
      <vt:lpstr>Gill Sans</vt:lpstr>
      <vt:lpstr>Courier New</vt:lpstr>
      <vt:lpstr>Calibri</vt:lpstr>
      <vt:lpstr>Calibri</vt:lpstr>
      <vt:lpstr>微软雅黑</vt:lpstr>
      <vt:lpstr>Arial Unicode MS</vt:lpstr>
      <vt:lpstr>Calibri Light</vt:lpstr>
      <vt:lpstr>Cambria Math</vt:lpstr>
      <vt:lpstr>黑体</vt:lpstr>
      <vt:lpstr>Gill Sans MT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皇兵</cp:lastModifiedBy>
  <cp:revision>2</cp:revision>
  <cp:lastPrinted>2022-02-25T11:20:00Z</cp:lastPrinted>
  <dcterms:created xsi:type="dcterms:W3CDTF">2022-02-25T11:20:00Z</dcterms:created>
  <dcterms:modified xsi:type="dcterms:W3CDTF">2022-04-27T05:29:28Z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ICV">
    <vt:lpwstr>DAF00684D4434DEF826E9A06C456A42A</vt:lpwstr>
  </property>
  <property fmtid="{D5CDD505-2E9C-101B-9397-08002B2CF9AE}" pid="7" name="KSOProductBuildVer">
    <vt:lpwstr>2052-11.1.0.11365</vt:lpwstr>
  </property>
</Properties>
</file>