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8" r:id="rId3"/>
    <p:sldId id="264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3E61DE-B145-214B-63C1-7CD76CD539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B560550-CC79-7F72-DDB9-4AE244F650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8010E4C-76C3-613D-C3F9-55849AB0F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9ACC2BD-6C0D-AC7F-0EB3-4450DD60E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186B726-D104-66A8-E907-628B59677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9990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A96CA4F-1391-4904-AA24-BEB8675EB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37F2EEE-237B-982E-708C-4D0E28D4F9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22F775-2022-4E61-EBDC-4C058F45E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F599D01-1F19-34B7-0C93-86282E9AD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EBB524D-BBB9-10ED-026E-CC26D1BF1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404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5150DC-CEAC-4601-725E-A79D37F1A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5C83351-FD52-7E31-17ED-8574792B9A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E4D7A9-534E-6437-3523-3D93C66FC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FA792C3-B3F7-3E49-EF78-66E80378D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34F31A7-96FC-66E0-D7CE-066422102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547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C3AF7AC-79DD-88DB-3515-6594B1E68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28BC218-CFB4-44B7-7D7A-888BFE3404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1503055-42EA-BF47-FE91-BB2E065238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D9197E1-1DC5-1CA7-7227-8B60E55D8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D5EB6C4-653F-9C66-73E1-902D3E728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AF55911-ADFD-625A-7ACF-6E8B437AD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153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A21764-3B76-D44C-5610-636FB1817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F9AA644-0C1F-2447-96FA-209C359252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4970EB7-F12F-73FD-6B0F-C04B1107C1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C8E5392-03AF-E2C5-3EA1-C513D6506D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F718FCD-5C1D-A541-874F-69F68938A4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14DC370-7037-2F80-7372-B86B34160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77B7AF34-B966-7A1D-294A-942538643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B4C7E7E-8454-6AF5-776C-AE14A3806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878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A4240C-0EC9-9FB8-82D1-13C9E14D8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80D2BD5-4716-AF59-6428-CFB7378E3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3996F5F-53BD-A6BD-8F64-D689C5B5D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98B7064-CC1F-4463-64F7-64F54C47E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838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A51A3C2-DEB0-A138-D98C-718AA9D1E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17EF822-9225-CA92-7BC3-D763CEE4E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E73816C-F262-9243-1F5A-2AE9C78E8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80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90A73B-0A80-A582-03A6-E9528475F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879A619-E159-AD07-6A69-50734DB2A3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50F2320-31C6-40B4-254D-5CE7C1FEAF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828CBCF-3986-D4D1-9E58-5D2B57126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606451D-1B82-DC8C-2E8C-03A579BA4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DF5EE8A-F3B1-C94A-2678-4F8034F97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791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39424D-D9FC-C4C0-F0E2-3EB588E51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D9D7517-AF66-1AD3-5636-534B37DB53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BDC74B5-DFBE-8199-964A-231DD9872D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B32E8D3-AC13-B47C-CFF3-005EACF60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8C05634-1D4E-DAD2-0CBE-7324CE979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1509A4D-E0C2-D05B-E28E-9CA60A255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832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ACA0C3-1392-6DA7-492F-484C69DD0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0D08FD4-5233-8D30-170D-0F44DC2CCD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827721-5CB8-B318-CF5F-F751A1FEB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1B53EED-6E1E-1F21-F980-B09D07249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DAD8A3B-3BF8-D433-95D0-2BAD84D13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7223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FF0E5C9-D232-C3B2-92D6-7083C3C86E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3EBD793-0D65-1B72-1C29-354BE7D34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74F802D-39D0-CCB0-FA36-E2EE18EBF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CE9EE51-6E3F-CD32-4F02-4AA3485EE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8FDDCE8-2A80-28BC-276F-70A6C5193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752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993A98F-7FE1-DDAD-8DB7-2E8989F2F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FB2FC9D-513A-E090-DE4D-8037581C6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4358E53-C12A-0698-33E4-AF26A34B48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1D00A-360B-4A11-94D8-C4AEC12893C9}" type="datetimeFigureOut">
              <a:rPr lang="zh-CN" altLang="en-US" smtClean="0"/>
              <a:t>2023/2/5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5399DDF-E151-CFF1-40A6-00BBD06FFE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193B640-ED9B-257B-2ABE-B7A42C168B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60D63-8F31-4FD0-A9DA-08EFF343C0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21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1529584130@qq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7D99841B-35F0-9C9F-BBC1-F0E4AB31B68E}"/>
              </a:ext>
            </a:extLst>
          </p:cNvPr>
          <p:cNvSpPr txBox="1"/>
          <p:nvPr/>
        </p:nvSpPr>
        <p:spPr>
          <a:xfrm>
            <a:off x="5291534" y="331649"/>
            <a:ext cx="673608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/>
          </a:p>
          <a:p>
            <a:pPr algn="just"/>
            <a:r>
              <a:rPr lang="zh-CN" altLang="zh-CN" sz="1800" b="1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作品征集要求：</a:t>
            </a:r>
            <a:endParaRPr lang="en-US" altLang="zh-CN" sz="1800" b="1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1 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活动以展演形式进行，同学们自行拍摄钢琴演奏视频，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MP4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格式，视频清晰（分辨率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1920*1080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），侧面拍摄，需看到演奏者的演奏姿势。</a:t>
            </a:r>
            <a:endParaRPr lang="en-US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zh-CN" altLang="en-US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请点录制键后保持静止</a:t>
            </a:r>
            <a:r>
              <a:rPr lang="en-US" altLang="zh-CN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秒再开始说话或弹奏，弹奏结束后也请静止</a:t>
            </a:r>
            <a:r>
              <a:rPr lang="en-US" altLang="zh-CN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秒后再结束录制。</a:t>
            </a:r>
            <a:endParaRPr lang="en-US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钢琴作品风格不限，时长在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30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秒钟以内。</a:t>
            </a:r>
            <a:endParaRPr lang="en-US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3 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演奏前，面对镜头进行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30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秒以内的自我介绍，包含班级、姓名、作品名称及作曲家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若有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，简介作品的创作背景或情感内涵。</a:t>
            </a:r>
            <a:endParaRPr lang="en-US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4 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请参演同学着西装礼服、礼服裙或校服进行录制。</a:t>
            </a:r>
            <a:endParaRPr lang="en-US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5 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请与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2022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日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17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点之前发送至指定邮箱，文件命名为：班级姓名和作品名称。</a:t>
            </a:r>
          </a:p>
          <a:p>
            <a:pPr algn="just"/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zh-CN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邓老师  </a:t>
            </a:r>
            <a:r>
              <a:rPr lang="en-US" altLang="zh-CN" sz="1800" u="sng" kern="100" dirty="0">
                <a:solidFill>
                  <a:srgbClr val="0563C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  <a:hlinkClick r:id="rId2"/>
              </a:rPr>
              <a:t>1529584130@qq.com</a:t>
            </a:r>
            <a:endParaRPr lang="en-US" altLang="zh-CN" sz="1800" u="sng" kern="100" dirty="0">
              <a:solidFill>
                <a:srgbClr val="0563C1"/>
              </a:solidFill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1800" dirty="0">
                <a:effectLst/>
                <a:latin typeface="等线" panose="02010600030101010101" pitchFamily="2" charset="-122"/>
                <a:cs typeface="Times New Roman" panose="02020603050405020304" pitchFamily="18" charset="0"/>
              </a:rPr>
              <a:t>6 </a:t>
            </a:r>
            <a:r>
              <a:rPr lang="zh-CN" altLang="zh-CN" sz="1800" dirty="0"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节目视频待后期制作完成后，将预告时间在钉钉平台播放。</a:t>
            </a:r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5446A714-81C6-C641-344B-32F260E04F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17" y="407504"/>
            <a:ext cx="4022790" cy="581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966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B48496E-395F-9E58-FFB6-D89FB4EB2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365125"/>
            <a:ext cx="12113231" cy="2532187"/>
          </a:xfrm>
        </p:spPr>
        <p:txBody>
          <a:bodyPr>
            <a:normAutofit/>
          </a:bodyPr>
          <a:lstStyle/>
          <a:p>
            <a:pPr algn="ctr"/>
            <a:r>
              <a:rPr lang="zh-CN" altLang="en-US" sz="3600" b="0" i="0" dirty="0">
                <a:solidFill>
                  <a:srgbClr val="333333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en-US" altLang="zh-CN" sz="3600" b="0" i="0" dirty="0">
                <a:solidFill>
                  <a:srgbClr val="333333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600" b="0" i="0" dirty="0">
                <a:solidFill>
                  <a:srgbClr val="333333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  <a:t>施氏食狮史</a:t>
            </a:r>
            <a:r>
              <a:rPr lang="en-US" altLang="zh-CN" sz="3600" b="0" i="0" dirty="0">
                <a:solidFill>
                  <a:srgbClr val="333333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br>
              <a:rPr lang="en-US" altLang="zh-CN" sz="3600" b="0" i="0" dirty="0">
                <a:solidFill>
                  <a:srgbClr val="333333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36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3200" b="0" i="0" dirty="0">
                <a:solidFill>
                  <a:srgbClr val="333333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  <a:t>石室诗士施氏，嗜狮，誓食十狮。施氏时时适市视狮。十时，适十狮适市。是时，适施氏适市。氏视是十狮，恃矢势，使是十狮逝世。氏拾是十狮尸，适石室。石室湿，氏使侍拭石室。石室拭，氏始试食是十狮。食时，始识是十狮，实十石狮尸。试释是事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6C93A5B-7925-9CD8-D0CB-ED895613E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068319"/>
            <a:ext cx="12192000" cy="37896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200" b="0" i="0" dirty="0"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       有一位姓施的诗人，他的名号叫石室诗士。他特别嗜好狮子，发誓要吃十头狮子。姓施的常常到集市里看狮子。十点钟，刚好十头狮子来到集市。这时，刚好姓施的（也）来到集市。姓（施）的看这十头狮子，仗着箭的力量，使这十头狮子死了。姓（施）的收拾这十头狮子，到石头做的屋子。石头做的屋子很潮湿，姓（施）的命令侍者擦拭石头做的屋子。石头做的屋子擦（好了），姓（施）的开始尝试吃这十头狮子。吃的时候，才知道这十头狮子，实际上是十座石头做的狮子的尸体。</a:t>
            </a:r>
            <a:r>
              <a:rPr lang="en-US" altLang="zh-CN" sz="3200" b="0" i="0" dirty="0"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3200" b="0" i="0" dirty="0"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请</a:t>
            </a:r>
            <a:r>
              <a:rPr lang="en-US" altLang="zh-CN" sz="3200" b="0" i="0" dirty="0"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3200" b="0" i="0" dirty="0"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试着解释这件事。</a:t>
            </a:r>
            <a:endParaRPr lang="zh-CN" altLang="en-US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623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235CB2C9-D45E-DAA6-5BAA-BE6CF0913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" y="421640"/>
            <a:ext cx="6191046" cy="601472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85C4C435-ACA3-7E2F-4143-4C37686E87E6}"/>
              </a:ext>
            </a:extLst>
          </p:cNvPr>
          <p:cNvSpPr/>
          <p:nvPr/>
        </p:nvSpPr>
        <p:spPr>
          <a:xfrm>
            <a:off x="6993686" y="1036320"/>
            <a:ext cx="5032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爱丽丝梦游仙境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EFA31B86-F136-5584-9D2C-A1F0FA2E0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233" y="2346960"/>
            <a:ext cx="4927600" cy="34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556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477</Words>
  <Application>Microsoft Office PowerPoint</Application>
  <PresentationFormat>宽屏</PresentationFormat>
  <Paragraphs>19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等线</vt:lpstr>
      <vt:lpstr>等线 Light</vt:lpstr>
      <vt:lpstr>华文楷体</vt:lpstr>
      <vt:lpstr>宋体</vt:lpstr>
      <vt:lpstr>Arial</vt:lpstr>
      <vt:lpstr>Office 主题​​</vt:lpstr>
      <vt:lpstr>PowerPoint 演示文稿</vt:lpstr>
      <vt:lpstr>       《施氏食狮史》        石室诗士施氏，嗜狮，誓食十狮。施氏时时适市视狮。十时，适十狮适市。是时，适施氏适市。氏视是十狮，恃矢势，使是十狮逝世。氏拾是十狮尸，适石室。石室湿，氏使侍拭石室。石室拭，氏始试食是十狮。食时，始识是十狮，实十石狮尸。试释是事。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1529584130@qq.com</dc:creator>
  <cp:lastModifiedBy>邓 向云</cp:lastModifiedBy>
  <cp:revision>3</cp:revision>
  <dcterms:created xsi:type="dcterms:W3CDTF">2022-12-13T07:42:16Z</dcterms:created>
  <dcterms:modified xsi:type="dcterms:W3CDTF">2023-02-05T08:00:30Z</dcterms:modified>
</cp:coreProperties>
</file>