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8"/>
  </p:handoutMasterIdLst>
  <p:sldIdLst>
    <p:sldId id="257" r:id="rId3"/>
    <p:sldId id="256" r:id="rId4"/>
    <p:sldId id="258" r:id="rId6"/>
    <p:sldId id="259" r:id="rId7"/>
    <p:sldId id="260" r:id="rId8"/>
    <p:sldId id="263" r:id="rId9"/>
    <p:sldId id="264" r:id="rId10"/>
    <p:sldId id="265" r:id="rId11"/>
    <p:sldId id="262" r:id="rId12"/>
    <p:sldId id="261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066"/>
        <p:guide pos="377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21.wmf"/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image" Target="../media/image29.wmf"/><Relationship Id="rId7" Type="http://schemas.openxmlformats.org/officeDocument/2006/relationships/image" Target="../media/image28.wmf"/><Relationship Id="rId6" Type="http://schemas.openxmlformats.org/officeDocument/2006/relationships/image" Target="../media/image27.emf"/><Relationship Id="rId5" Type="http://schemas.openxmlformats.org/officeDocument/2006/relationships/image" Target="../media/image26.wmf"/><Relationship Id="rId4" Type="http://schemas.openxmlformats.org/officeDocument/2006/relationships/image" Target="../media/image25.e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9.wmf"/><Relationship Id="rId8" Type="http://schemas.openxmlformats.org/officeDocument/2006/relationships/image" Target="../media/image38.wmf"/><Relationship Id="rId7" Type="http://schemas.openxmlformats.org/officeDocument/2006/relationships/image" Target="../media/image37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0" Type="http://schemas.openxmlformats.org/officeDocument/2006/relationships/image" Target="../media/image40.wmf"/><Relationship Id="rId1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45.emf"/><Relationship Id="rId4" Type="http://schemas.openxmlformats.org/officeDocument/2006/relationships/image" Target="../media/image44.wmf"/><Relationship Id="rId3" Type="http://schemas.openxmlformats.org/officeDocument/2006/relationships/image" Target="../media/image43.wmf"/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7.vml.rels><?xml version="1.0" encoding="UTF-8" standalone="yes"?>
<Relationships xmlns="http://schemas.openxmlformats.org/package/2006/relationships"><Relationship Id="rId7" Type="http://schemas.openxmlformats.org/officeDocument/2006/relationships/image" Target="../media/image48.wmf"/><Relationship Id="rId6" Type="http://schemas.openxmlformats.org/officeDocument/2006/relationships/image" Target="../media/image36.wmf"/><Relationship Id="rId5" Type="http://schemas.openxmlformats.org/officeDocument/2006/relationships/image" Target="../media/image40.wmf"/><Relationship Id="rId4" Type="http://schemas.openxmlformats.org/officeDocument/2006/relationships/image" Target="../media/image29.wmf"/><Relationship Id="rId3" Type="http://schemas.openxmlformats.org/officeDocument/2006/relationships/image" Target="../media/image3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8.vml.rels><?xml version="1.0" encoding="UTF-8" standalone="yes"?>
<Relationships xmlns="http://schemas.openxmlformats.org/package/2006/relationships"><Relationship Id="rId7" Type="http://schemas.openxmlformats.org/officeDocument/2006/relationships/image" Target="../media/image54.wmf"/><Relationship Id="rId6" Type="http://schemas.openxmlformats.org/officeDocument/2006/relationships/image" Target="../media/image53.wmf"/><Relationship Id="rId5" Type="http://schemas.openxmlformats.org/officeDocument/2006/relationships/image" Target="../media/image52.emf"/><Relationship Id="rId4" Type="http://schemas.openxmlformats.org/officeDocument/2006/relationships/image" Target="../media/image51.wmf"/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6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3.png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0" Type="http://schemas.openxmlformats.org/officeDocument/2006/relationships/tags" Target="../tags/tag13.xml"/><Relationship Id="rId2" Type="http://schemas.openxmlformats.org/officeDocument/2006/relationships/tags" Target="../tags/tag1.xml"/><Relationship Id="rId19" Type="http://schemas.openxmlformats.org/officeDocument/2006/relationships/tags" Target="../tags/tag12.xml"/><Relationship Id="rId18" Type="http://schemas.openxmlformats.org/officeDocument/2006/relationships/tags" Target="../tags/tag11.xml"/><Relationship Id="rId17" Type="http://schemas.openxmlformats.org/officeDocument/2006/relationships/tags" Target="../tags/tag10.xml"/><Relationship Id="rId16" Type="http://schemas.openxmlformats.org/officeDocument/2006/relationships/tags" Target="../tags/tag9.xml"/><Relationship Id="rId15" Type="http://schemas.openxmlformats.org/officeDocument/2006/relationships/image" Target="../media/image6.png"/><Relationship Id="rId14" Type="http://schemas.openxmlformats.org/officeDocument/2006/relationships/tags" Target="../tags/tag8.xml"/><Relationship Id="rId13" Type="http://schemas.openxmlformats.org/officeDocument/2006/relationships/image" Target="../media/image5.png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emf"/><Relationship Id="rId8" Type="http://schemas.openxmlformats.org/officeDocument/2006/relationships/tags" Target="../tags/tag17.xml"/><Relationship Id="rId7" Type="http://schemas.openxmlformats.org/officeDocument/2006/relationships/image" Target="../media/image8.png"/><Relationship Id="rId6" Type="http://schemas.openxmlformats.org/officeDocument/2006/relationships/tags" Target="../tags/tag16.xml"/><Relationship Id="rId5" Type="http://schemas.openxmlformats.org/officeDocument/2006/relationships/image" Target="../media/image7.png"/><Relationship Id="rId4" Type="http://schemas.openxmlformats.org/officeDocument/2006/relationships/tags" Target="../tags/tag15.xml"/><Relationship Id="rId3" Type="http://schemas.openxmlformats.org/officeDocument/2006/relationships/image" Target="../media/image1.jpeg"/><Relationship Id="rId2" Type="http://schemas.openxmlformats.org/officeDocument/2006/relationships/tags" Target="../tags/tag14.xml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emf"/><Relationship Id="rId8" Type="http://schemas.openxmlformats.org/officeDocument/2006/relationships/tags" Target="../tags/tag26.xml"/><Relationship Id="rId7" Type="http://schemas.openxmlformats.org/officeDocument/2006/relationships/image" Target="../media/image3.png"/><Relationship Id="rId6" Type="http://schemas.openxmlformats.org/officeDocument/2006/relationships/tags" Target="../tags/tag25.xml"/><Relationship Id="rId5" Type="http://schemas.openxmlformats.org/officeDocument/2006/relationships/image" Target="../media/image2.png"/><Relationship Id="rId4" Type="http://schemas.openxmlformats.org/officeDocument/2006/relationships/tags" Target="../tags/tag24.xml"/><Relationship Id="rId3" Type="http://schemas.openxmlformats.org/officeDocument/2006/relationships/image" Target="../media/image1.jpeg"/><Relationship Id="rId2" Type="http://schemas.openxmlformats.org/officeDocument/2006/relationships/tags" Target="../tags/tag23.xml"/><Relationship Id="rId18" Type="http://schemas.openxmlformats.org/officeDocument/2006/relationships/tags" Target="../tags/tag34.xml"/><Relationship Id="rId17" Type="http://schemas.openxmlformats.org/officeDocument/2006/relationships/tags" Target="../tags/tag33.xml"/><Relationship Id="rId16" Type="http://schemas.openxmlformats.org/officeDocument/2006/relationships/tags" Target="../tags/tag32.xml"/><Relationship Id="rId15" Type="http://schemas.openxmlformats.org/officeDocument/2006/relationships/tags" Target="../tags/tag31.xml"/><Relationship Id="rId14" Type="http://schemas.openxmlformats.org/officeDocument/2006/relationships/tags" Target="../tags/tag30.xml"/><Relationship Id="rId13" Type="http://schemas.openxmlformats.org/officeDocument/2006/relationships/image" Target="../media/image9.jpeg"/><Relationship Id="rId12" Type="http://schemas.openxmlformats.org/officeDocument/2006/relationships/tags" Target="../tags/tag29.xml"/><Relationship Id="rId11" Type="http://schemas.openxmlformats.org/officeDocument/2006/relationships/tags" Target="../tags/tag28.xml"/><Relationship Id="rId10" Type="http://schemas.openxmlformats.org/officeDocument/2006/relationships/tags" Target="../tags/tag27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image" Target="../media/image4.emf"/><Relationship Id="rId6" Type="http://schemas.openxmlformats.org/officeDocument/2006/relationships/tags" Target="../tags/tag37.xml"/><Relationship Id="rId5" Type="http://schemas.openxmlformats.org/officeDocument/2006/relationships/image" Target="../media/image8.png"/><Relationship Id="rId4" Type="http://schemas.openxmlformats.org/officeDocument/2006/relationships/tags" Target="../tags/tag36.xml"/><Relationship Id="rId3" Type="http://schemas.openxmlformats.org/officeDocument/2006/relationships/image" Target="../media/image1.jpeg"/><Relationship Id="rId2" Type="http://schemas.openxmlformats.org/officeDocument/2006/relationships/tags" Target="../tags/tag35.xml"/><Relationship Id="rId13" Type="http://schemas.openxmlformats.org/officeDocument/2006/relationships/tags" Target="../tags/tag43.xml"/><Relationship Id="rId12" Type="http://schemas.openxmlformats.org/officeDocument/2006/relationships/tags" Target="../tags/tag42.xml"/><Relationship Id="rId11" Type="http://schemas.openxmlformats.org/officeDocument/2006/relationships/tags" Target="../tags/tag41.xml"/><Relationship Id="rId10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emf"/><Relationship Id="rId8" Type="http://schemas.openxmlformats.org/officeDocument/2006/relationships/tags" Target="../tags/tag47.xml"/><Relationship Id="rId7" Type="http://schemas.openxmlformats.org/officeDocument/2006/relationships/image" Target="../media/image8.png"/><Relationship Id="rId6" Type="http://schemas.openxmlformats.org/officeDocument/2006/relationships/tags" Target="../tags/tag46.xml"/><Relationship Id="rId5" Type="http://schemas.openxmlformats.org/officeDocument/2006/relationships/image" Target="../media/image7.png"/><Relationship Id="rId4" Type="http://schemas.openxmlformats.org/officeDocument/2006/relationships/tags" Target="../tags/tag45.xml"/><Relationship Id="rId3" Type="http://schemas.openxmlformats.org/officeDocument/2006/relationships/image" Target="../media/image1.jpeg"/><Relationship Id="rId2" Type="http://schemas.openxmlformats.org/officeDocument/2006/relationships/tags" Target="../tags/tag44.xml"/><Relationship Id="rId17" Type="http://schemas.openxmlformats.org/officeDocument/2006/relationships/tags" Target="../tags/tag55.xml"/><Relationship Id="rId16" Type="http://schemas.openxmlformats.org/officeDocument/2006/relationships/tags" Target="../tags/tag54.xml"/><Relationship Id="rId15" Type="http://schemas.openxmlformats.org/officeDocument/2006/relationships/tags" Target="../tags/tag53.xml"/><Relationship Id="rId14" Type="http://schemas.openxmlformats.org/officeDocument/2006/relationships/tags" Target="../tags/tag52.xml"/><Relationship Id="rId13" Type="http://schemas.openxmlformats.org/officeDocument/2006/relationships/tags" Target="../tags/tag51.xml"/><Relationship Id="rId12" Type="http://schemas.openxmlformats.org/officeDocument/2006/relationships/tags" Target="../tags/tag50.xml"/><Relationship Id="rId11" Type="http://schemas.openxmlformats.org/officeDocument/2006/relationships/tags" Target="../tags/tag49.xml"/><Relationship Id="rId10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emf"/><Relationship Id="rId8" Type="http://schemas.openxmlformats.org/officeDocument/2006/relationships/tags" Target="../tags/tag59.xml"/><Relationship Id="rId7" Type="http://schemas.openxmlformats.org/officeDocument/2006/relationships/image" Target="../media/image8.png"/><Relationship Id="rId6" Type="http://schemas.openxmlformats.org/officeDocument/2006/relationships/tags" Target="../tags/tag58.xml"/><Relationship Id="rId5" Type="http://schemas.openxmlformats.org/officeDocument/2006/relationships/image" Target="../media/image7.png"/><Relationship Id="rId4" Type="http://schemas.openxmlformats.org/officeDocument/2006/relationships/tags" Target="../tags/tag57.xml"/><Relationship Id="rId3" Type="http://schemas.openxmlformats.org/officeDocument/2006/relationships/image" Target="../media/image1.jpeg"/><Relationship Id="rId2" Type="http://schemas.openxmlformats.org/officeDocument/2006/relationships/tags" Target="../tags/tag56.xml"/><Relationship Id="rId13" Type="http://schemas.openxmlformats.org/officeDocument/2006/relationships/tags" Target="../tags/tag63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tags" Target="../tags/tag70.xml"/><Relationship Id="rId6" Type="http://schemas.openxmlformats.org/officeDocument/2006/relationships/tags" Target="../tags/tag69.xml"/><Relationship Id="rId5" Type="http://schemas.openxmlformats.org/officeDocument/2006/relationships/image" Target="../media/image7.png"/><Relationship Id="rId4" Type="http://schemas.openxmlformats.org/officeDocument/2006/relationships/tags" Target="../tags/tag68.xml"/><Relationship Id="rId3" Type="http://schemas.openxmlformats.org/officeDocument/2006/relationships/image" Target="../media/image1.jpeg"/><Relationship Id="rId2" Type="http://schemas.openxmlformats.org/officeDocument/2006/relationships/tags" Target="../tags/tag67.xml"/><Relationship Id="rId11" Type="http://schemas.openxmlformats.org/officeDocument/2006/relationships/tags" Target="../tags/tag74.xml"/><Relationship Id="rId10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9.xml"/><Relationship Id="rId8" Type="http://schemas.openxmlformats.org/officeDocument/2006/relationships/image" Target="../media/image6.png"/><Relationship Id="rId7" Type="http://schemas.openxmlformats.org/officeDocument/2006/relationships/tags" Target="../tags/tag78.xml"/><Relationship Id="rId6" Type="http://schemas.openxmlformats.org/officeDocument/2006/relationships/image" Target="../media/image12.png"/><Relationship Id="rId5" Type="http://schemas.openxmlformats.org/officeDocument/2006/relationships/tags" Target="../tags/tag77.xml"/><Relationship Id="rId4" Type="http://schemas.openxmlformats.org/officeDocument/2006/relationships/image" Target="../media/image11.jpeg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3" Type="http://schemas.openxmlformats.org/officeDocument/2006/relationships/tags" Target="../tags/tag83.xml"/><Relationship Id="rId12" Type="http://schemas.openxmlformats.org/officeDocument/2006/relationships/tags" Target="../tags/tag82.xml"/><Relationship Id="rId11" Type="http://schemas.openxmlformats.org/officeDocument/2006/relationships/tags" Target="../tags/tag81.xml"/><Relationship Id="rId10" Type="http://schemas.openxmlformats.org/officeDocument/2006/relationships/tags" Target="../tags/tag8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image" Target="../media/image6.png"/><Relationship Id="rId7" Type="http://schemas.openxmlformats.org/officeDocument/2006/relationships/tags" Target="../tags/tag87.xml"/><Relationship Id="rId6" Type="http://schemas.openxmlformats.org/officeDocument/2006/relationships/image" Target="../media/image12.png"/><Relationship Id="rId5" Type="http://schemas.openxmlformats.org/officeDocument/2006/relationships/tags" Target="../tags/tag86.xml"/><Relationship Id="rId4" Type="http://schemas.openxmlformats.org/officeDocument/2006/relationships/image" Target="../media/image11.jpeg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2" Type="http://schemas.openxmlformats.org/officeDocument/2006/relationships/tags" Target="../tags/tag91.xml"/><Relationship Id="rId11" Type="http://schemas.openxmlformats.org/officeDocument/2006/relationships/tags" Target="../tags/tag90.xml"/><Relationship Id="rId10" Type="http://schemas.openxmlformats.org/officeDocument/2006/relationships/tags" Target="../tags/tag8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96.xml"/><Relationship Id="rId7" Type="http://schemas.openxmlformats.org/officeDocument/2006/relationships/image" Target="../media/image5.png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image" Target="../media/image1.jpeg"/><Relationship Id="rId22" Type="http://schemas.openxmlformats.org/officeDocument/2006/relationships/tags" Target="../tags/tag105.xml"/><Relationship Id="rId21" Type="http://schemas.openxmlformats.org/officeDocument/2006/relationships/tags" Target="../tags/tag104.xml"/><Relationship Id="rId20" Type="http://schemas.openxmlformats.org/officeDocument/2006/relationships/tags" Target="../tags/tag103.xml"/><Relationship Id="rId2" Type="http://schemas.openxmlformats.org/officeDocument/2006/relationships/tags" Target="../tags/tag92.xml"/><Relationship Id="rId19" Type="http://schemas.openxmlformats.org/officeDocument/2006/relationships/tags" Target="../tags/tag102.xml"/><Relationship Id="rId18" Type="http://schemas.openxmlformats.org/officeDocument/2006/relationships/tags" Target="../tags/tag101.xml"/><Relationship Id="rId17" Type="http://schemas.openxmlformats.org/officeDocument/2006/relationships/image" Target="../media/image4.emf"/><Relationship Id="rId16" Type="http://schemas.openxmlformats.org/officeDocument/2006/relationships/tags" Target="../tags/tag100.xml"/><Relationship Id="rId15" Type="http://schemas.openxmlformats.org/officeDocument/2006/relationships/image" Target="../media/image3.png"/><Relationship Id="rId14" Type="http://schemas.openxmlformats.org/officeDocument/2006/relationships/tags" Target="../tags/tag99.xml"/><Relationship Id="rId13" Type="http://schemas.openxmlformats.org/officeDocument/2006/relationships/image" Target="../media/image2.png"/><Relationship Id="rId12" Type="http://schemas.openxmlformats.org/officeDocument/2006/relationships/tags" Target="../tags/tag98.xml"/><Relationship Id="rId11" Type="http://schemas.openxmlformats.org/officeDocument/2006/relationships/image" Target="../media/image7.png"/><Relationship Id="rId10" Type="http://schemas.openxmlformats.org/officeDocument/2006/relationships/tags" Target="../tags/tag97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image" Target="../media/image3.png"/><Relationship Id="rId7" Type="http://schemas.openxmlformats.org/officeDocument/2006/relationships/tags" Target="../tags/tag109.xml"/><Relationship Id="rId6" Type="http://schemas.openxmlformats.org/officeDocument/2006/relationships/image" Target="../media/image2.png"/><Relationship Id="rId5" Type="http://schemas.openxmlformats.org/officeDocument/2006/relationships/tags" Target="../tags/tag108.xml"/><Relationship Id="rId4" Type="http://schemas.openxmlformats.org/officeDocument/2006/relationships/image" Target="../media/image1.jpeg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2" Type="http://schemas.openxmlformats.org/officeDocument/2006/relationships/tags" Target="../tags/tag113.xml"/><Relationship Id="rId11" Type="http://schemas.openxmlformats.org/officeDocument/2006/relationships/tags" Target="../tags/tag112.xml"/><Relationship Id="rId10" Type="http://schemas.openxmlformats.org/officeDocument/2006/relationships/tags" Target="../tags/tag11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image" Target="../media/image6.png"/><Relationship Id="rId7" Type="http://schemas.openxmlformats.org/officeDocument/2006/relationships/tags" Target="../tags/tag117.xml"/><Relationship Id="rId6" Type="http://schemas.openxmlformats.org/officeDocument/2006/relationships/image" Target="../media/image12.png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image" Target="../media/image11.jpeg"/><Relationship Id="rId2" Type="http://schemas.openxmlformats.org/officeDocument/2006/relationships/tags" Target="../tags/tag114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tags" Target="../tags/tag120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127.xml"/><Relationship Id="rId7" Type="http://schemas.openxmlformats.org/officeDocument/2006/relationships/tags" Target="../tags/tag126.xml"/><Relationship Id="rId6" Type="http://schemas.openxmlformats.org/officeDocument/2006/relationships/image" Target="../media/image2.png"/><Relationship Id="rId5" Type="http://schemas.openxmlformats.org/officeDocument/2006/relationships/tags" Target="../tags/tag125.xml"/><Relationship Id="rId4" Type="http://schemas.openxmlformats.org/officeDocument/2006/relationships/image" Target="../media/image1.jpeg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5" Type="http://schemas.openxmlformats.org/officeDocument/2006/relationships/tags" Target="../tags/tag13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image" Target="../media/image2.png"/><Relationship Id="rId5" Type="http://schemas.openxmlformats.org/officeDocument/2006/relationships/tags" Target="../tags/tag136.xml"/><Relationship Id="rId4" Type="http://schemas.openxmlformats.org/officeDocument/2006/relationships/image" Target="../media/image1.jpeg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5" Type="http://schemas.openxmlformats.org/officeDocument/2006/relationships/tags" Target="../tags/tag144.xml"/><Relationship Id="rId14" Type="http://schemas.openxmlformats.org/officeDocument/2006/relationships/tags" Target="../tags/tag143.xml"/><Relationship Id="rId13" Type="http://schemas.openxmlformats.org/officeDocument/2006/relationships/tags" Target="../tags/tag142.xml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tags" Target="../tags/tag149.xml"/><Relationship Id="rId7" Type="http://schemas.openxmlformats.org/officeDocument/2006/relationships/tags" Target="../tags/tag148.xml"/><Relationship Id="rId6" Type="http://schemas.openxmlformats.org/officeDocument/2006/relationships/image" Target="../media/image2.png"/><Relationship Id="rId5" Type="http://schemas.openxmlformats.org/officeDocument/2006/relationships/tags" Target="../tags/tag147.xml"/><Relationship Id="rId4" Type="http://schemas.openxmlformats.org/officeDocument/2006/relationships/image" Target="../media/image1.jpeg"/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5" Type="http://schemas.openxmlformats.org/officeDocument/2006/relationships/tags" Target="../tags/tag155.xml"/><Relationship Id="rId14" Type="http://schemas.openxmlformats.org/officeDocument/2006/relationships/tags" Target="../tags/tag154.xml"/><Relationship Id="rId13" Type="http://schemas.openxmlformats.org/officeDocument/2006/relationships/tags" Target="../tags/tag153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png"/><Relationship Id="rId8" Type="http://schemas.openxmlformats.org/officeDocument/2006/relationships/tags" Target="../tags/tag160.xml"/><Relationship Id="rId7" Type="http://schemas.openxmlformats.org/officeDocument/2006/relationships/tags" Target="../tags/tag159.xml"/><Relationship Id="rId6" Type="http://schemas.openxmlformats.org/officeDocument/2006/relationships/image" Target="../media/image3.png"/><Relationship Id="rId5" Type="http://schemas.openxmlformats.org/officeDocument/2006/relationships/tags" Target="../tags/tag158.xml"/><Relationship Id="rId4" Type="http://schemas.openxmlformats.org/officeDocument/2006/relationships/image" Target="../media/image1.jpeg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7" Type="http://schemas.openxmlformats.org/officeDocument/2006/relationships/tags" Target="../tags/tag168.xml"/><Relationship Id="rId16" Type="http://schemas.openxmlformats.org/officeDocument/2006/relationships/tags" Target="../tags/tag167.xml"/><Relationship Id="rId15" Type="http://schemas.openxmlformats.org/officeDocument/2006/relationships/tags" Target="../tags/tag166.xml"/><Relationship Id="rId14" Type="http://schemas.openxmlformats.org/officeDocument/2006/relationships/tags" Target="../tags/tag165.xml"/><Relationship Id="rId13" Type="http://schemas.openxmlformats.org/officeDocument/2006/relationships/tags" Target="../tags/tag164.xml"/><Relationship Id="rId12" Type="http://schemas.openxmlformats.org/officeDocument/2006/relationships/tags" Target="../tags/tag163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76.xml"/><Relationship Id="rId8" Type="http://schemas.openxmlformats.org/officeDocument/2006/relationships/tags" Target="../tags/tag175.xml"/><Relationship Id="rId7" Type="http://schemas.openxmlformats.org/officeDocument/2006/relationships/tags" Target="../tags/tag174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Relationship Id="rId3" Type="http://schemas.openxmlformats.org/officeDocument/2006/relationships/tags" Target="../tags/tag170.xml"/><Relationship Id="rId2" Type="http://schemas.openxmlformats.org/officeDocument/2006/relationships/tags" Target="../tags/tag169.xml"/><Relationship Id="rId12" Type="http://schemas.openxmlformats.org/officeDocument/2006/relationships/image" Target="../media/image4.emf"/><Relationship Id="rId11" Type="http://schemas.openxmlformats.org/officeDocument/2006/relationships/tags" Target="../tags/tag177.xml"/><Relationship Id="rId10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sp>
        <p:nvSpPr>
          <p:cNvPr id="15" name="矩形 14"/>
          <p:cNvSpPr/>
          <p:nvPr>
            <p:custDataLst>
              <p:tags r:id="rId4"/>
            </p:custDataLst>
          </p:nvPr>
        </p:nvSpPr>
        <p:spPr>
          <a:xfrm>
            <a:off x="3496282" y="2038291"/>
            <a:ext cx="5302030" cy="27814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634" y="-1"/>
            <a:ext cx="4040366" cy="44398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27203"/>
            <a:ext cx="4185057" cy="153079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1249" flipH="1" flipV="1">
            <a:off x="-446777" y="2225371"/>
            <a:ext cx="3294641" cy="4297105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11" name="矩形 10"/>
          <p:cNvSpPr/>
          <p:nvPr>
            <p:custDataLst>
              <p:tags r:id="rId11"/>
            </p:custDataLst>
          </p:nvPr>
        </p:nvSpPr>
        <p:spPr>
          <a:xfrm>
            <a:off x="3613028" y="2164719"/>
            <a:ext cx="5068538" cy="25285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12"/>
            </p:custDataLst>
          </p:nvPr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11026" y="4114071"/>
            <a:ext cx="212548" cy="52171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47228" y="2092164"/>
            <a:ext cx="1285921" cy="10071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6"/>
            </p:custDataLst>
          </p:nvPr>
        </p:nvSpPr>
        <p:spPr>
          <a:xfrm>
            <a:off x="3941552" y="2459095"/>
            <a:ext cx="4411491" cy="1403695"/>
          </a:xfrm>
        </p:spPr>
        <p:txBody>
          <a:bodyPr vert="horz" lIns="90000" tIns="46800" rIns="90000" bIns="46800" anchor="b">
            <a:normAutofit/>
          </a:bodyPr>
          <a:lstStyle>
            <a:lvl1pPr algn="ctr">
              <a:defRPr sz="7200" b="1" u="none" strike="noStrike" kern="1200" cap="none" spc="6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7"/>
            </p:custDataLst>
          </p:nvPr>
        </p:nvSpPr>
        <p:spPr>
          <a:xfrm>
            <a:off x="3941552" y="3989219"/>
            <a:ext cx="4411491" cy="472521"/>
          </a:xfrm>
        </p:spPr>
        <p:txBody>
          <a:bodyPr vert="horz" lIns="90000" tIns="46800" rIns="90000" bIns="46800" anchor="ctr">
            <a:normAutofit/>
          </a:bodyPr>
          <a:lstStyle>
            <a:lvl1pPr marL="0" indent="0" algn="ctr">
              <a:buNone/>
              <a:defRPr sz="2000" u="none" strike="noStrike" kern="1200" cap="none" spc="6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8"/>
            </p:custDataLst>
          </p:nvPr>
        </p:nvSpPr>
        <p:spPr/>
        <p:txBody>
          <a:bodyPr/>
          <a:lstStyle/>
          <a:p>
            <a:fld id="{CF61E4DC-4103-4AFA-A54D-E5A6879DB48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20"/>
            </p:custDataLst>
          </p:nvPr>
        </p:nvSpPr>
        <p:spPr/>
        <p:txBody>
          <a:bodyPr/>
          <a:lstStyle/>
          <a:p>
            <a:fld id="{8A5F4C6E-F9B8-44A1-AF0D-4F5107E5FB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272350" y="-1"/>
            <a:ext cx="1919650" cy="210945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0" y="6098491"/>
            <a:ext cx="2076427" cy="75950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5668" flipH="1" flipV="1">
            <a:off x="-204209" y="4473823"/>
            <a:ext cx="1506702" cy="1965148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1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600" y="-1"/>
            <a:ext cx="4216400" cy="463330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077"/>
            <a:ext cx="3370695" cy="1232923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5668" flipH="1" flipV="1">
            <a:off x="-345013" y="2769867"/>
            <a:ext cx="2445852" cy="3190054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15" name="矩形 14"/>
          <p:cNvSpPr/>
          <p:nvPr>
            <p:custDataLst>
              <p:tags r:id="rId10"/>
            </p:custDataLst>
          </p:nvPr>
        </p:nvSpPr>
        <p:spPr>
          <a:xfrm>
            <a:off x="3492894" y="2265799"/>
            <a:ext cx="1456112" cy="23264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>
            <p:custDataLst>
              <p:tags r:id="rId11"/>
            </p:custDataLst>
          </p:nvPr>
        </p:nvSpPr>
        <p:spPr>
          <a:xfrm>
            <a:off x="3566566" y="2325836"/>
            <a:ext cx="1321861" cy="21963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隶书" panose="02010509060101010101" pitchFamily="49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>
            <p:custDataLst>
              <p:tags r:id="rId12"/>
            </p:custDataLst>
          </p:nvPr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000" y="2648102"/>
            <a:ext cx="1044000" cy="155182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5114998" y="2332768"/>
            <a:ext cx="5368122" cy="1258084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4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5"/>
            </p:custDataLst>
          </p:nvPr>
        </p:nvSpPr>
        <p:spPr>
          <a:xfrm>
            <a:off x="5114997" y="3702205"/>
            <a:ext cx="5368123" cy="889995"/>
          </a:xfrm>
        </p:spPr>
        <p:txBody>
          <a:bodyPr vert="horz" lIns="90000" tIns="46800" rIns="90000" bIns="46800" anchor="t">
            <a:normAutofit/>
          </a:bodyPr>
          <a:lstStyle>
            <a:lvl1pPr marL="0" indent="0" algn="ctr">
              <a:buNone/>
              <a:defRPr sz="2000" b="1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</a:defRPr>
            </a:lvl1pPr>
          </a:lstStyle>
          <a:p>
            <a:fld id="{CF61E4DC-4103-4AFA-A54D-E5A6879DB48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</a:defRPr>
            </a:lvl1pPr>
          </a:lstStyle>
          <a:p>
            <a:fld id="{8A5F4C6E-F9B8-44A1-AF0D-4F5107E5FB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6098491"/>
            <a:ext cx="2076427" cy="75950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5668" flipH="1" flipV="1">
            <a:off x="-204209" y="4473823"/>
            <a:ext cx="1506702" cy="1965148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>
              <a:lnSpc>
                <a:spcPct val="120000"/>
              </a:lnSpc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lnSpc>
                <a:spcPct val="120000"/>
              </a:lnSpc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lnSpc>
                <a:spcPct val="120000"/>
              </a:lnSpc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lnSpc>
                <a:spcPct val="120000"/>
              </a:lnSpc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lnSpc>
                <a:spcPct val="120000"/>
              </a:lnSpc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272350" y="-1"/>
            <a:ext cx="1919650" cy="210945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0" y="6098491"/>
            <a:ext cx="2076427" cy="75950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5668" flipH="1" flipV="1">
            <a:off x="-204209" y="4473823"/>
            <a:ext cx="1506702" cy="1965148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3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4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272350" y="-1"/>
            <a:ext cx="1919650" cy="210945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0" y="6098491"/>
            <a:ext cx="2076427" cy="75950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5668" flipH="1" flipV="1">
            <a:off x="-204209" y="4473823"/>
            <a:ext cx="1506702" cy="1965148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 rot="16200000" flipV="1">
            <a:off x="10177446" y="-94904"/>
            <a:ext cx="1919650" cy="210945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8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32884" y="191367"/>
            <a:ext cx="12160616" cy="6666631"/>
            <a:chOff x="32884" y="191367"/>
            <a:chExt cx="12160616" cy="6666631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/>
            <a:srcRect r="-1"/>
            <a:stretch>
              <a:fillRect/>
            </a:stretch>
          </p:blipFill>
          <p:spPr>
            <a:xfrm>
              <a:off x="292800" y="304200"/>
              <a:ext cx="11606399" cy="624960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flipV="1">
              <a:off x="10286553" y="4762499"/>
              <a:ext cx="1906947" cy="2095499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2884" y="191367"/>
              <a:ext cx="1285921" cy="1007137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9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0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 indent="0" eaLnBrk="1" fontAlgn="auto" latinLnBrk="0" hangingPunct="1">
              <a:lnSpc>
                <a:spcPct val="120000"/>
              </a:lnSpc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3pPr>
            <a:lvl4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4pPr>
            <a:lvl5pPr indent="0" eaLnBrk="1" fontAlgn="auto" latinLnBrk="0" hangingPunct="1">
              <a:lnSpc>
                <a:spcPct val="120000"/>
              </a:lnSpc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lnSpc>
                <a:spcPct val="120000"/>
              </a:lnSpc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>
            <p:custDataLst>
              <p:tags r:id="rId2"/>
            </p:custDataLst>
          </p:nvPr>
        </p:nvGrpSpPr>
        <p:grpSpPr>
          <a:xfrm>
            <a:off x="32884" y="191367"/>
            <a:ext cx="12160616" cy="6666631"/>
            <a:chOff x="32884" y="191367"/>
            <a:chExt cx="12160616" cy="6666631"/>
          </a:xfrm>
        </p:grpSpPr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/>
            <a:srcRect r="-1"/>
            <a:stretch>
              <a:fillRect/>
            </a:stretch>
          </p:blipFill>
          <p:spPr>
            <a:xfrm>
              <a:off x="292800" y="304200"/>
              <a:ext cx="11606399" cy="6249600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flipV="1">
              <a:off x="10286553" y="4762499"/>
              <a:ext cx="1906947" cy="20954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2884" y="191367"/>
              <a:ext cx="1285921" cy="1007137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ea typeface="隶书" panose="02010509060101010101" pitchFamily="49" charset="-122"/>
              </a:defRPr>
            </a:lvl3pPr>
            <a:lvl4pPr>
              <a:defRPr baseline="0">
                <a:ea typeface="隶书" panose="02010509060101010101" pitchFamily="49" charset="-122"/>
              </a:defRPr>
            </a:lvl4pPr>
            <a:lvl5pPr>
              <a:defRPr baseline="0"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sp>
        <p:nvSpPr>
          <p:cNvPr id="20" name="矩形 19"/>
          <p:cNvSpPr/>
          <p:nvPr>
            <p:custDataLst>
              <p:tags r:id="rId4"/>
            </p:custDataLst>
          </p:nvPr>
        </p:nvSpPr>
        <p:spPr>
          <a:xfrm>
            <a:off x="3496282" y="2038291"/>
            <a:ext cx="5302030" cy="27814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>
            <p:custDataLst>
              <p:tags r:id="rId5"/>
            </p:custDataLst>
          </p:nvPr>
        </p:nvSpPr>
        <p:spPr>
          <a:xfrm>
            <a:off x="3613028" y="2164719"/>
            <a:ext cx="5068538" cy="25285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11026" y="4114071"/>
            <a:ext cx="212548" cy="52171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47228" y="2092164"/>
            <a:ext cx="1285921" cy="100713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0272350" y="-1"/>
            <a:ext cx="1919650" cy="210945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634" y="-1"/>
            <a:ext cx="4040366" cy="443986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27203"/>
            <a:ext cx="4185057" cy="153079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"/>
          <a:stretch>
            <a:fillRect/>
          </a:stretch>
        </p:blipFill>
        <p:spPr>
          <a:xfrm rot="11611249" flipH="1" flipV="1">
            <a:off x="-446777" y="2225371"/>
            <a:ext cx="3294641" cy="4297105"/>
          </a:xfrm>
          <a:custGeom>
            <a:avLst/>
            <a:gdLst>
              <a:gd name="connsiteX0" fmla="*/ 0 w 4933559"/>
              <a:gd name="connsiteY0" fmla="*/ 556523 h 6434701"/>
              <a:gd name="connsiteX1" fmla="*/ 2346599 w 4933559"/>
              <a:gd name="connsiteY1" fmla="*/ 0 h 6434701"/>
              <a:gd name="connsiteX2" fmla="*/ 4779454 w 4933559"/>
              <a:gd name="connsiteY2" fmla="*/ 0 h 6434701"/>
              <a:gd name="connsiteX3" fmla="*/ 4933559 w 4933559"/>
              <a:gd name="connsiteY3" fmla="*/ 649788 h 6434701"/>
              <a:gd name="connsiteX4" fmla="*/ 4933559 w 4933559"/>
              <a:gd name="connsiteY4" fmla="*/ 6434701 h 6434701"/>
              <a:gd name="connsiteX5" fmla="*/ 1394077 w 4933559"/>
              <a:gd name="connsiteY5" fmla="*/ 6434701 h 6434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33559" h="6434701">
                <a:moveTo>
                  <a:pt x="0" y="556523"/>
                </a:moveTo>
                <a:lnTo>
                  <a:pt x="2346599" y="0"/>
                </a:lnTo>
                <a:lnTo>
                  <a:pt x="4779454" y="0"/>
                </a:lnTo>
                <a:lnTo>
                  <a:pt x="4933559" y="649788"/>
                </a:lnTo>
                <a:lnTo>
                  <a:pt x="4933559" y="6434701"/>
                </a:lnTo>
                <a:lnTo>
                  <a:pt x="1394077" y="6434701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8"/>
            </p:custDataLst>
          </p:nvPr>
        </p:nvSpPr>
        <p:spPr>
          <a:xfrm>
            <a:off x="3942297" y="2458800"/>
            <a:ext cx="4410000" cy="1404000"/>
          </a:xfrm>
        </p:spPr>
        <p:txBody>
          <a:bodyPr vert="horz" lIns="90000" tIns="46800" rIns="90000" bIns="46800" anchor="b">
            <a:normAutofit/>
          </a:bodyPr>
          <a:lstStyle>
            <a:lvl1pPr algn="ctr">
              <a:defRPr sz="7200" b="1" u="none" strike="noStrike" kern="1200" cap="none" spc="6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5" name="副标题 2"/>
          <p:cNvSpPr>
            <a:spLocks noGrp="1"/>
          </p:cNvSpPr>
          <p:nvPr>
            <p:ph type="subTitle" idx="1" hasCustomPrompt="1"/>
            <p:custDataLst>
              <p:tags r:id="rId19"/>
            </p:custDataLst>
          </p:nvPr>
        </p:nvSpPr>
        <p:spPr>
          <a:xfrm>
            <a:off x="3942297" y="3988800"/>
            <a:ext cx="4410000" cy="471600"/>
          </a:xfrm>
        </p:spPr>
        <p:txBody>
          <a:bodyPr vert="horz" lIns="90000" tIns="46800" rIns="90000" bIns="46800" anchor="ctr">
            <a:normAutofit/>
          </a:bodyPr>
          <a:lstStyle>
            <a:lvl1pPr marL="0" indent="0" algn="ctr">
              <a:buNone/>
              <a:defRPr sz="2000" u="none" strike="noStrike" kern="1200" cap="none" spc="60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0"/>
            </p:custDataLst>
          </p:nvPr>
        </p:nvSpPr>
        <p:spPr/>
        <p:txBody>
          <a:bodyPr/>
          <a:lstStyle/>
          <a:p>
            <a:fld id="{CF61E4DC-4103-4AFA-A54D-E5A6879DB48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2"/>
            </p:custDataLst>
          </p:nvPr>
        </p:nvSpPr>
        <p:spPr/>
        <p:txBody>
          <a:bodyPr/>
          <a:lstStyle/>
          <a:p>
            <a:fld id="{8A5F4C6E-F9B8-44A1-AF0D-4F5107E5FB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6864096"/>
            <a:chOff x="0" y="0"/>
            <a:chExt cx="12192000" cy="6864096"/>
          </a:xfrm>
        </p:grpSpPr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192000" cy="686409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1673" y="0"/>
              <a:ext cx="2430327" cy="2670629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657282"/>
              <a:ext cx="3272070" cy="119684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/>
          <a:lstStyle>
            <a:lvl1pPr>
              <a:defRPr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 r="-1"/>
          <a:stretch>
            <a:fillRect/>
          </a:stretch>
        </p:blipFill>
        <p:spPr>
          <a:xfrm>
            <a:off x="292735" y="304165"/>
            <a:ext cx="11606530" cy="6249670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33020" y="191135"/>
            <a:ext cx="12159615" cy="6666865"/>
            <a:chOff x="52" y="301"/>
            <a:chExt cx="19149" cy="10499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 flipV="1">
              <a:off x="16199" y="7500"/>
              <a:ext cx="3003" cy="330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2" y="301"/>
              <a:ext cx="2025" cy="1586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6864096"/>
            <a:chOff x="0" y="0"/>
            <a:chExt cx="12192000" cy="6864096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192000" cy="6864096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963150" y="4408766"/>
              <a:ext cx="2228850" cy="2449231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6337"/>
            <a:ext cx="1285921" cy="10071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6864096"/>
            <a:chOff x="0" y="0"/>
            <a:chExt cx="12192000" cy="6864096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192000" cy="6864096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963150" y="4408766"/>
              <a:ext cx="2228850" cy="2449231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00" y="6581"/>
            <a:ext cx="1285921" cy="10071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4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u="none" strike="noStrike" kern="1200" cap="none" spc="15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2pPr>
            <a:lvl3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6864096"/>
            <a:chOff x="0" y="0"/>
            <a:chExt cx="12192000" cy="6864096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192000" cy="6864096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77658" y="0"/>
              <a:ext cx="2314341" cy="2543175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1700"/>
            <a:ext cx="1012235" cy="7927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4pPr>
            <a:lvl5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5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6864096"/>
            <a:chOff x="0" y="0"/>
            <a:chExt cx="12192000" cy="6864096"/>
          </a:xfrm>
        </p:grpSpPr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192000" cy="686409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737434" y="5594400"/>
              <a:ext cx="3454566" cy="1263601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" y="6582"/>
            <a:ext cx="1155236" cy="9047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u="none" strike="noStrike" kern="1200" cap="none" spc="200" normalizeH="0" baseline="0">
                <a:solidFill>
                  <a:schemeClr val="bg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5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6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7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grpSp>
        <p:nvGrpSpPr>
          <p:cNvPr id="6" name="组合 5"/>
          <p:cNvGrpSpPr/>
          <p:nvPr>
            <p:custDataLst>
              <p:tags r:id="rId8"/>
            </p:custDataLst>
          </p:nvPr>
        </p:nvGrpSpPr>
        <p:grpSpPr>
          <a:xfrm>
            <a:off x="-446777" y="-1"/>
            <a:ext cx="12638777" cy="6842629"/>
            <a:chOff x="-446777" y="-1"/>
            <a:chExt cx="12638777" cy="6842629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1634" y="-1"/>
              <a:ext cx="4040366" cy="4439863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6"/>
            <a:stretch>
              <a:fillRect/>
            </a:stretch>
          </p:blipFill>
          <p:spPr>
            <a:xfrm rot="11611249" flipH="1" flipV="1">
              <a:off x="-446777" y="2545523"/>
              <a:ext cx="3294641" cy="4297105"/>
            </a:xfrm>
            <a:custGeom>
              <a:avLst/>
              <a:gdLst>
                <a:gd name="connsiteX0" fmla="*/ 0 w 4933559"/>
                <a:gd name="connsiteY0" fmla="*/ 556523 h 6434701"/>
                <a:gd name="connsiteX1" fmla="*/ 2346599 w 4933559"/>
                <a:gd name="connsiteY1" fmla="*/ 0 h 6434701"/>
                <a:gd name="connsiteX2" fmla="*/ 4779454 w 4933559"/>
                <a:gd name="connsiteY2" fmla="*/ 0 h 6434701"/>
                <a:gd name="connsiteX3" fmla="*/ 4933559 w 4933559"/>
                <a:gd name="connsiteY3" fmla="*/ 649788 h 6434701"/>
                <a:gd name="connsiteX4" fmla="*/ 4933559 w 4933559"/>
                <a:gd name="connsiteY4" fmla="*/ 6434701 h 6434701"/>
                <a:gd name="connsiteX5" fmla="*/ 1394077 w 4933559"/>
                <a:gd name="connsiteY5" fmla="*/ 6434701 h 6434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33559" h="6434701">
                  <a:moveTo>
                    <a:pt x="0" y="556523"/>
                  </a:moveTo>
                  <a:lnTo>
                    <a:pt x="2346599" y="0"/>
                  </a:lnTo>
                  <a:lnTo>
                    <a:pt x="4779454" y="0"/>
                  </a:lnTo>
                  <a:lnTo>
                    <a:pt x="4933559" y="649788"/>
                  </a:lnTo>
                  <a:lnTo>
                    <a:pt x="4933559" y="6434701"/>
                  </a:lnTo>
                  <a:lnTo>
                    <a:pt x="1394077" y="6434701"/>
                  </a:lnTo>
                  <a:close/>
                </a:path>
              </a:pathLst>
            </a:custGeom>
            <a:effectLst>
              <a:softEdge rad="0"/>
            </a:effectLst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83.xml"/><Relationship Id="rId23" Type="http://schemas.openxmlformats.org/officeDocument/2006/relationships/tags" Target="../tags/tag182.xml"/><Relationship Id="rId22" Type="http://schemas.openxmlformats.org/officeDocument/2006/relationships/tags" Target="../tags/tag181.xml"/><Relationship Id="rId21" Type="http://schemas.openxmlformats.org/officeDocument/2006/relationships/tags" Target="../tags/tag180.xml"/><Relationship Id="rId20" Type="http://schemas.openxmlformats.org/officeDocument/2006/relationships/tags" Target="../tags/tag179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78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隶书" panose="02010509060101010101" pitchFamily="49" charset="-122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隶书" panose="02010509060101010101" pitchFamily="49" charset="-122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隶书" panose="02010509060101010101" pitchFamily="49" charset="-122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隶书" panose="02010509060101010101" pitchFamily="49" charset="-122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84.xml"/><Relationship Id="rId4" Type="http://schemas.openxmlformats.org/officeDocument/2006/relationships/image" Target="../media/image16.e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5.e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5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86.xml"/><Relationship Id="rId2" Type="http://schemas.openxmlformats.org/officeDocument/2006/relationships/image" Target="../media/image17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87.xml"/><Relationship Id="rId8" Type="http://schemas.openxmlformats.org/officeDocument/2006/relationships/image" Target="../media/image21.wmf"/><Relationship Id="rId7" Type="http://schemas.openxmlformats.org/officeDocument/2006/relationships/oleObject" Target="../embeddings/oleObject7.bin"/><Relationship Id="rId6" Type="http://schemas.openxmlformats.org/officeDocument/2006/relationships/image" Target="../media/image20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18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.bin"/><Relationship Id="rId8" Type="http://schemas.openxmlformats.org/officeDocument/2006/relationships/image" Target="../media/image25.e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3.wmf"/><Relationship Id="rId3" Type="http://schemas.openxmlformats.org/officeDocument/2006/relationships/oleObject" Target="../embeddings/oleObject9.bin"/><Relationship Id="rId21" Type="http://schemas.openxmlformats.org/officeDocument/2006/relationships/vmlDrawing" Target="../drawings/vmlDrawing4.vml"/><Relationship Id="rId20" Type="http://schemas.openxmlformats.org/officeDocument/2006/relationships/slideLayout" Target="../slideLayouts/slideLayout2.xml"/><Relationship Id="rId2" Type="http://schemas.openxmlformats.org/officeDocument/2006/relationships/image" Target="../media/image22.wmf"/><Relationship Id="rId19" Type="http://schemas.openxmlformats.org/officeDocument/2006/relationships/tags" Target="../tags/tag188.xml"/><Relationship Id="rId18" Type="http://schemas.openxmlformats.org/officeDocument/2006/relationships/image" Target="../media/image30.wmf"/><Relationship Id="rId17" Type="http://schemas.openxmlformats.org/officeDocument/2006/relationships/oleObject" Target="../embeddings/oleObject16.bin"/><Relationship Id="rId16" Type="http://schemas.openxmlformats.org/officeDocument/2006/relationships/image" Target="../media/image29.wmf"/><Relationship Id="rId15" Type="http://schemas.openxmlformats.org/officeDocument/2006/relationships/oleObject" Target="../embeddings/oleObject15.bin"/><Relationship Id="rId14" Type="http://schemas.openxmlformats.org/officeDocument/2006/relationships/image" Target="../media/image28.wmf"/><Relationship Id="rId13" Type="http://schemas.openxmlformats.org/officeDocument/2006/relationships/oleObject" Target="../embeddings/oleObject14.bin"/><Relationship Id="rId12" Type="http://schemas.openxmlformats.org/officeDocument/2006/relationships/image" Target="../media/image27.emf"/><Relationship Id="rId11" Type="http://schemas.openxmlformats.org/officeDocument/2006/relationships/oleObject" Target="../embeddings/oleObject13.bin"/><Relationship Id="rId10" Type="http://schemas.openxmlformats.org/officeDocument/2006/relationships/image" Target="../media/image26.wmf"/><Relationship Id="rId1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34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18.bin"/><Relationship Id="rId26" Type="http://schemas.openxmlformats.org/officeDocument/2006/relationships/vmlDrawing" Target="../drawings/vmlDrawing5.vml"/><Relationship Id="rId25" Type="http://schemas.openxmlformats.org/officeDocument/2006/relationships/slideLayout" Target="../slideLayouts/slideLayout2.xml"/><Relationship Id="rId24" Type="http://schemas.openxmlformats.org/officeDocument/2006/relationships/tags" Target="../tags/tag189.xml"/><Relationship Id="rId23" Type="http://schemas.openxmlformats.org/officeDocument/2006/relationships/image" Target="../media/image40.wmf"/><Relationship Id="rId22" Type="http://schemas.openxmlformats.org/officeDocument/2006/relationships/oleObject" Target="../embeddings/oleObject29.bin"/><Relationship Id="rId21" Type="http://schemas.openxmlformats.org/officeDocument/2006/relationships/oleObject" Target="../embeddings/oleObject28.bin"/><Relationship Id="rId20" Type="http://schemas.openxmlformats.org/officeDocument/2006/relationships/oleObject" Target="../embeddings/oleObject27.bin"/><Relationship Id="rId2" Type="http://schemas.openxmlformats.org/officeDocument/2006/relationships/image" Target="../media/image31.wmf"/><Relationship Id="rId19" Type="http://schemas.openxmlformats.org/officeDocument/2006/relationships/image" Target="../media/image39.wmf"/><Relationship Id="rId18" Type="http://schemas.openxmlformats.org/officeDocument/2006/relationships/oleObject" Target="../embeddings/oleObject26.bin"/><Relationship Id="rId17" Type="http://schemas.openxmlformats.org/officeDocument/2006/relationships/image" Target="../media/image38.wmf"/><Relationship Id="rId16" Type="http://schemas.openxmlformats.org/officeDocument/2006/relationships/oleObject" Target="../embeddings/oleObject25.bin"/><Relationship Id="rId15" Type="http://schemas.openxmlformats.org/officeDocument/2006/relationships/image" Target="../media/image37.wmf"/><Relationship Id="rId14" Type="http://schemas.openxmlformats.org/officeDocument/2006/relationships/oleObject" Target="../embeddings/oleObject24.bin"/><Relationship Id="rId13" Type="http://schemas.openxmlformats.org/officeDocument/2006/relationships/oleObject" Target="../embeddings/oleObject23.bin"/><Relationship Id="rId12" Type="http://schemas.openxmlformats.org/officeDocument/2006/relationships/image" Target="../media/image36.wmf"/><Relationship Id="rId11" Type="http://schemas.openxmlformats.org/officeDocument/2006/relationships/oleObject" Target="../embeddings/oleObject22.bin"/><Relationship Id="rId10" Type="http://schemas.openxmlformats.org/officeDocument/2006/relationships/image" Target="../media/image35.wmf"/><Relationship Id="rId1" Type="http://schemas.openxmlformats.org/officeDocument/2006/relationships/oleObject" Target="../embeddings/oleObject17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4.bin"/><Relationship Id="rId8" Type="http://schemas.openxmlformats.org/officeDocument/2006/relationships/image" Target="../media/image44.w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4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2.e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41.emf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190.xml"/><Relationship Id="rId10" Type="http://schemas.openxmlformats.org/officeDocument/2006/relationships/image" Target="../media/image45.emf"/><Relationship Id="rId1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9.bin"/><Relationship Id="rId8" Type="http://schemas.openxmlformats.org/officeDocument/2006/relationships/image" Target="../media/image29.wmf"/><Relationship Id="rId7" Type="http://schemas.openxmlformats.org/officeDocument/2006/relationships/oleObject" Target="../embeddings/oleObject38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47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46.wmf"/><Relationship Id="rId18" Type="http://schemas.openxmlformats.org/officeDocument/2006/relationships/vmlDrawing" Target="../drawings/vmlDrawing7.vml"/><Relationship Id="rId17" Type="http://schemas.openxmlformats.org/officeDocument/2006/relationships/slideLayout" Target="../slideLayouts/slideLayout2.xml"/><Relationship Id="rId16" Type="http://schemas.openxmlformats.org/officeDocument/2006/relationships/tags" Target="../tags/tag191.xml"/><Relationship Id="rId15" Type="http://schemas.openxmlformats.org/officeDocument/2006/relationships/image" Target="../media/image48.wmf"/><Relationship Id="rId14" Type="http://schemas.openxmlformats.org/officeDocument/2006/relationships/oleObject" Target="../embeddings/oleObject42.bin"/><Relationship Id="rId13" Type="http://schemas.openxmlformats.org/officeDocument/2006/relationships/oleObject" Target="../embeddings/oleObject41.bin"/><Relationship Id="rId12" Type="http://schemas.openxmlformats.org/officeDocument/2006/relationships/image" Target="../media/image36.wmf"/><Relationship Id="rId11" Type="http://schemas.openxmlformats.org/officeDocument/2006/relationships/oleObject" Target="../embeddings/oleObject40.bin"/><Relationship Id="rId10" Type="http://schemas.openxmlformats.org/officeDocument/2006/relationships/image" Target="../media/image40.wmf"/><Relationship Id="rId1" Type="http://schemas.openxmlformats.org/officeDocument/2006/relationships/oleObject" Target="../embeddings/oleObject35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7.bin"/><Relationship Id="rId8" Type="http://schemas.openxmlformats.org/officeDocument/2006/relationships/image" Target="../media/image51.wmf"/><Relationship Id="rId7" Type="http://schemas.openxmlformats.org/officeDocument/2006/relationships/oleObject" Target="../embeddings/oleObject46.bin"/><Relationship Id="rId6" Type="http://schemas.openxmlformats.org/officeDocument/2006/relationships/image" Target="../media/image50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49.wmf"/><Relationship Id="rId3" Type="http://schemas.openxmlformats.org/officeDocument/2006/relationships/oleObject" Target="../embeddings/oleObject44.bin"/><Relationship Id="rId2" Type="http://schemas.openxmlformats.org/officeDocument/2006/relationships/image" Target="../media/image46.wmf"/><Relationship Id="rId17" Type="http://schemas.openxmlformats.org/officeDocument/2006/relationships/vmlDrawing" Target="../drawings/vmlDrawing8.v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192.xml"/><Relationship Id="rId14" Type="http://schemas.openxmlformats.org/officeDocument/2006/relationships/image" Target="../media/image54.wmf"/><Relationship Id="rId13" Type="http://schemas.openxmlformats.org/officeDocument/2006/relationships/oleObject" Target="../embeddings/oleObject49.bin"/><Relationship Id="rId12" Type="http://schemas.openxmlformats.org/officeDocument/2006/relationships/image" Target="../media/image53.wmf"/><Relationship Id="rId11" Type="http://schemas.openxmlformats.org/officeDocument/2006/relationships/oleObject" Target="../embeddings/oleObject48.bin"/><Relationship Id="rId10" Type="http://schemas.openxmlformats.org/officeDocument/2006/relationships/image" Target="../media/image52.emf"/><Relationship Id="rId1" Type="http://schemas.openxmlformats.org/officeDocument/2006/relationships/oleObject" Target="../embeddings/oleObject43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3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94.xml"/><Relationship Id="rId8" Type="http://schemas.openxmlformats.org/officeDocument/2006/relationships/oleObject" Target="../embeddings/oleObject55.bin"/><Relationship Id="rId7" Type="http://schemas.openxmlformats.org/officeDocument/2006/relationships/oleObject" Target="../embeddings/oleObject54.bin"/><Relationship Id="rId6" Type="http://schemas.openxmlformats.org/officeDocument/2006/relationships/oleObject" Target="../embeddings/oleObject53.bin"/><Relationship Id="rId5" Type="http://schemas.openxmlformats.org/officeDocument/2006/relationships/oleObject" Target="../embeddings/oleObject52.bin"/><Relationship Id="rId4" Type="http://schemas.openxmlformats.org/officeDocument/2006/relationships/image" Target="../media/image56.wmf"/><Relationship Id="rId3" Type="http://schemas.openxmlformats.org/officeDocument/2006/relationships/oleObject" Target="../embeddings/oleObject51.bin"/><Relationship Id="rId2" Type="http://schemas.openxmlformats.org/officeDocument/2006/relationships/image" Target="../media/image55.wmf"/><Relationship Id="rId11" Type="http://schemas.openxmlformats.org/officeDocument/2006/relationships/vmlDrawing" Target="../drawings/vmlDrawing9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50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6.xml"/><Relationship Id="rId1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7.xml"/><Relationship Id="rId1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673860" y="1394460"/>
          <a:ext cx="205867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709930" imgH="210185" progId="Word.Document.8">
                  <p:embed/>
                </p:oleObj>
              </mc:Choice>
              <mc:Fallback>
                <p:oleObj name="" r:id="rId1" imgW="709930" imgH="21018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73860" y="1394460"/>
                        <a:ext cx="205867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6355" name="Object 3"/>
          <p:cNvGraphicFramePr>
            <a:graphicFrameLocks noChangeAspect="1"/>
          </p:cNvGraphicFramePr>
          <p:nvPr/>
        </p:nvGraphicFramePr>
        <p:xfrm>
          <a:off x="1723708" y="4457700"/>
          <a:ext cx="190182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709930" imgH="210185" progId="Word.Document.8">
                  <p:embed/>
                </p:oleObj>
              </mc:Choice>
              <mc:Fallback>
                <p:oleObj name="" r:id="rId3" imgW="709930" imgH="21018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23708" y="4457700"/>
                        <a:ext cx="1901825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13"/>
          <p:cNvSpPr/>
          <p:nvPr/>
        </p:nvSpPr>
        <p:spPr>
          <a:xfrm>
            <a:off x="791528" y="491966"/>
            <a:ext cx="2379662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FF00FF"/>
                </a:solidFill>
                <a:latin typeface="宋体" panose="02010600030101010101" pitchFamily="2" charset="-122"/>
              </a:rPr>
              <a:t>课题引入</a:t>
            </a:r>
            <a:endParaRPr lang="zh-CN" altLang="en-US" sz="3200" b="1" dirty="0">
              <a:solidFill>
                <a:srgbClr val="FF00FF"/>
              </a:solidFill>
              <a:latin typeface="宋体" panose="02010600030101010101" pitchFamily="2" charset="-122"/>
            </a:endParaRPr>
          </a:p>
        </p:txBody>
      </p:sp>
      <p:cxnSp>
        <p:nvCxnSpPr>
          <p:cNvPr id="4" name="直接箭头连接符 3"/>
          <p:cNvCxnSpPr>
            <a:stCxn id="2050" idx="3"/>
          </p:cNvCxnSpPr>
          <p:nvPr/>
        </p:nvCxnSpPr>
        <p:spPr>
          <a:xfrm flipV="1">
            <a:off x="3732530" y="1672590"/>
            <a:ext cx="1256665" cy="3810"/>
          </a:xfrm>
          <a:prstGeom prst="straightConnector1">
            <a:avLst/>
          </a:prstGeom>
          <a:ln w="47625" cmpd="sng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5255895" y="1404620"/>
            <a:ext cx="26676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平面几何问题</a:t>
            </a:r>
            <a:endParaRPr lang="zh-CN" altLang="en-US" sz="3200"/>
          </a:p>
        </p:txBody>
      </p:sp>
      <p:sp>
        <p:nvSpPr>
          <p:cNvPr id="6" name="左大括号 5"/>
          <p:cNvSpPr/>
          <p:nvPr/>
        </p:nvSpPr>
        <p:spPr>
          <a:xfrm>
            <a:off x="8147050" y="796925"/>
            <a:ext cx="140970" cy="1867535"/>
          </a:xfrm>
          <a:prstGeom prst="leftBrac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491855" y="65659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两直线平行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8481695" y="154559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两直线垂直</a:t>
            </a:r>
            <a:endParaRPr lang="zh-CN" altLang="en-US" sz="2800"/>
          </a:p>
        </p:txBody>
      </p:sp>
      <p:sp>
        <p:nvSpPr>
          <p:cNvPr id="9" name="文本框 8"/>
          <p:cNvSpPr txBox="1"/>
          <p:nvPr/>
        </p:nvSpPr>
        <p:spPr>
          <a:xfrm>
            <a:off x="8486775" y="241935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两直线的夹角</a:t>
            </a:r>
            <a:endParaRPr lang="zh-CN" altLang="en-US" sz="2800"/>
          </a:p>
        </p:txBody>
      </p:sp>
      <p:cxnSp>
        <p:nvCxnSpPr>
          <p:cNvPr id="10" name="直接箭头连接符 9"/>
          <p:cNvCxnSpPr/>
          <p:nvPr/>
        </p:nvCxnSpPr>
        <p:spPr>
          <a:xfrm flipH="1">
            <a:off x="2557145" y="2446020"/>
            <a:ext cx="15875" cy="1443355"/>
          </a:xfrm>
          <a:prstGeom prst="straightConnector1">
            <a:avLst/>
          </a:prstGeom>
          <a:ln w="635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3676650" y="4786630"/>
            <a:ext cx="1256665" cy="3810"/>
          </a:xfrm>
          <a:prstGeom prst="straightConnector1">
            <a:avLst/>
          </a:prstGeom>
          <a:ln w="47625" cmpd="sng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200015" y="4503420"/>
            <a:ext cx="26676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空间几何问题</a:t>
            </a:r>
            <a:endParaRPr lang="zh-CN" altLang="en-US" sz="3200"/>
          </a:p>
        </p:txBody>
      </p:sp>
      <p:sp>
        <p:nvSpPr>
          <p:cNvPr id="13" name="左大括号 12"/>
          <p:cNvSpPr/>
          <p:nvPr/>
        </p:nvSpPr>
        <p:spPr>
          <a:xfrm>
            <a:off x="8030210" y="3850005"/>
            <a:ext cx="140970" cy="1867535"/>
          </a:xfrm>
          <a:prstGeom prst="lef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375015" y="337439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C00000"/>
                </a:solidFill>
              </a:rPr>
              <a:t>平行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64855" y="459867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2060"/>
                </a:solidFill>
              </a:rPr>
              <a:t>垂直</a:t>
            </a:r>
            <a:endParaRPr lang="zh-CN" altLang="en-US" sz="2800">
              <a:solidFill>
                <a:srgbClr val="00206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369935" y="573151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70C0"/>
                </a:solidFill>
              </a:rPr>
              <a:t>夹角</a:t>
            </a:r>
            <a:endParaRPr lang="zh-CN" altLang="en-US" sz="2800">
              <a:solidFill>
                <a:srgbClr val="0070C0"/>
              </a:solidFill>
            </a:endParaRPr>
          </a:p>
        </p:txBody>
      </p:sp>
      <p:sp>
        <p:nvSpPr>
          <p:cNvPr id="17" name="左中括号 16"/>
          <p:cNvSpPr/>
          <p:nvPr/>
        </p:nvSpPr>
        <p:spPr>
          <a:xfrm>
            <a:off x="9385300" y="3235325"/>
            <a:ext cx="75565" cy="941070"/>
          </a:xfrm>
          <a:prstGeom prst="leftBracket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547225" y="431038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2060"/>
                </a:solidFill>
              </a:rPr>
              <a:t>线线垂直</a:t>
            </a:r>
            <a:endParaRPr lang="zh-CN" altLang="en-US" sz="2800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512300" y="3353435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C00000"/>
                </a:solidFill>
              </a:rPr>
              <a:t>线面平行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526905" y="499999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2060"/>
                </a:solidFill>
              </a:rPr>
              <a:t>面面垂直</a:t>
            </a:r>
            <a:endParaRPr lang="zh-CN" altLang="en-US" sz="2800">
              <a:solidFill>
                <a:srgbClr val="002060"/>
              </a:solidFill>
            </a:endParaRPr>
          </a:p>
        </p:txBody>
      </p:sp>
      <p:sp>
        <p:nvSpPr>
          <p:cNvPr id="21" name="左中括号 20"/>
          <p:cNvSpPr/>
          <p:nvPr/>
        </p:nvSpPr>
        <p:spPr>
          <a:xfrm>
            <a:off x="9390380" y="4429125"/>
            <a:ext cx="75565" cy="941070"/>
          </a:xfrm>
          <a:prstGeom prst="leftBracket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9511665" y="297688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C00000"/>
                </a:solidFill>
              </a:rPr>
              <a:t>线线平行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557385" y="4672965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2060"/>
                </a:solidFill>
              </a:rPr>
              <a:t>线面垂直</a:t>
            </a:r>
            <a:endParaRPr lang="zh-CN" altLang="en-US" sz="2800">
              <a:solidFill>
                <a:srgbClr val="00206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496425" y="378841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C00000"/>
                </a:solidFill>
              </a:rPr>
              <a:t>面面平行</a:t>
            </a:r>
            <a:endParaRPr lang="zh-CN" altLang="en-US" sz="2800">
              <a:solidFill>
                <a:srgbClr val="C00000"/>
              </a:solidFill>
            </a:endParaRPr>
          </a:p>
        </p:txBody>
      </p:sp>
      <p:sp>
        <p:nvSpPr>
          <p:cNvPr id="25" name="左中括号 24"/>
          <p:cNvSpPr/>
          <p:nvPr/>
        </p:nvSpPr>
        <p:spPr>
          <a:xfrm>
            <a:off x="9380220" y="5622925"/>
            <a:ext cx="75565" cy="941070"/>
          </a:xfrm>
          <a:prstGeom prst="leftBracket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516745" y="545084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70C0"/>
                </a:solidFill>
              </a:rPr>
              <a:t>线线夹角</a:t>
            </a:r>
            <a:endParaRPr lang="zh-CN" altLang="en-US" sz="2800">
              <a:solidFill>
                <a:srgbClr val="0070C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521825" y="585216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70C0"/>
                </a:solidFill>
              </a:rPr>
              <a:t>线面夹角</a:t>
            </a:r>
            <a:endParaRPr lang="zh-CN" altLang="en-US" sz="2800">
              <a:solidFill>
                <a:srgbClr val="0070C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516745" y="6228080"/>
            <a:ext cx="255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70C0"/>
                </a:solidFill>
              </a:rPr>
              <a:t>面面夹角</a:t>
            </a:r>
            <a:endParaRPr lang="zh-CN" altLang="en-US" sz="2800">
              <a:solidFill>
                <a:srgbClr val="0070C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926590" y="2662555"/>
            <a:ext cx="675005" cy="11258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>
                <a:solidFill>
                  <a:srgbClr val="7030A0"/>
                </a:solidFill>
              </a:rPr>
              <a:t>推广</a:t>
            </a:r>
            <a:endParaRPr lang="zh-CN" altLang="en-US" sz="3200">
              <a:solidFill>
                <a:srgbClr val="7030A0"/>
              </a:solidFill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56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 bldLvl="0" animBg="1"/>
      <p:bldP spid="6" grpId="1" animBg="1"/>
      <p:bldP spid="7" grpId="0"/>
      <p:bldP spid="7" grpId="1"/>
      <p:bldP spid="8" grpId="0"/>
      <p:bldP spid="8" grpId="1"/>
      <p:bldP spid="9" grpId="0"/>
      <p:bldP spid="9" grpId="1"/>
      <p:bldP spid="12" grpId="0"/>
      <p:bldP spid="12" grpId="1"/>
      <p:bldP spid="13" grpId="0" bldLvl="0" animBg="1"/>
      <p:bldP spid="13" grpId="1" animBg="1"/>
      <p:bldP spid="14" grpId="0"/>
      <p:bldP spid="14" grpId="1"/>
      <p:bldP spid="15" grpId="0"/>
      <p:bldP spid="15" grpId="1"/>
      <p:bldP spid="16" grpId="0"/>
      <p:bldP spid="16" grpId="1"/>
      <p:bldP spid="18" grpId="1"/>
      <p:bldP spid="19" grpId="1"/>
      <p:bldP spid="20" grpId="1"/>
      <p:bldP spid="22" grpId="1"/>
      <p:bldP spid="23" grpId="1"/>
      <p:bldP spid="24" grpId="1"/>
      <p:bldP spid="26" grpId="1"/>
      <p:bldP spid="27" grpId="1"/>
      <p:bldP spid="28" grpId="1"/>
      <p:bldP spid="29" grpId="0"/>
      <p:bldP spid="17" grpId="0" animBg="1"/>
      <p:bldP spid="22" grpId="2"/>
      <p:bldP spid="19" grpId="2"/>
      <p:bldP spid="24" grpId="2"/>
      <p:bldP spid="21" grpId="0" animBg="1"/>
      <p:bldP spid="18" grpId="2"/>
      <p:bldP spid="23" grpId="2"/>
      <p:bldP spid="20" grpId="2"/>
      <p:bldP spid="25" grpId="0" animBg="1"/>
      <p:bldP spid="26" grpId="2"/>
      <p:bldP spid="27" grpId="2"/>
      <p:bldP spid="2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741170" y="889000"/>
            <a:ext cx="72491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3.2</a:t>
            </a:r>
            <a:r>
              <a:rPr lang="en-US" altLang="zh-CN" sz="4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4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立体几何中的向量方法</a:t>
            </a:r>
            <a:endParaRPr lang="zh-CN" altLang="en-US" sz="4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39820" y="2176145"/>
            <a:ext cx="5036820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/>
              <a:t>  </a:t>
            </a:r>
            <a:r>
              <a:rPr lang="zh-CN" altLang="en-US" sz="4400" b="1">
                <a:solidFill>
                  <a:srgbClr val="FF0000"/>
                </a:solidFill>
              </a:rPr>
              <a:t>课题一：</a:t>
            </a:r>
            <a:endParaRPr lang="zh-CN" altLang="en-US" sz="4400" b="1">
              <a:solidFill>
                <a:srgbClr val="FF0000"/>
              </a:solidFill>
            </a:endParaRPr>
          </a:p>
          <a:p>
            <a:r>
              <a:rPr lang="zh-CN" altLang="en-US" sz="4400" b="1">
                <a:solidFill>
                  <a:srgbClr val="FF0000"/>
                </a:solidFill>
              </a:rPr>
              <a:t>      空间向量</a:t>
            </a:r>
            <a:endParaRPr lang="zh-CN" altLang="en-US" sz="4400" b="1">
              <a:solidFill>
                <a:srgbClr val="FF0000"/>
              </a:solidFill>
            </a:endParaRPr>
          </a:p>
          <a:p>
            <a:r>
              <a:rPr lang="zh-CN" altLang="en-US" sz="4400" b="1">
                <a:solidFill>
                  <a:srgbClr val="FF0000"/>
                </a:solidFill>
              </a:rPr>
              <a:t>    与平行关系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主题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　用向量表示点、线、面的空间位置</a:t>
            </a:r>
            <a:b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</a:b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240155" y="1487805"/>
            <a:ext cx="536956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如何确定一个点在空间的位置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?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159115" y="1211580"/>
            <a:ext cx="3526790" cy="3384550"/>
            <a:chOff x="12849" y="1908"/>
            <a:chExt cx="5554" cy="5330"/>
          </a:xfrm>
        </p:grpSpPr>
        <p:grpSp>
          <p:nvGrpSpPr>
            <p:cNvPr id="24585" name="Group 15"/>
            <p:cNvGrpSpPr/>
            <p:nvPr/>
          </p:nvGrpSpPr>
          <p:grpSpPr>
            <a:xfrm>
              <a:off x="13134" y="2245"/>
              <a:ext cx="4580" cy="4517"/>
              <a:chOff x="3091" y="1197"/>
              <a:chExt cx="1832" cy="1807"/>
            </a:xfrm>
          </p:grpSpPr>
          <p:sp>
            <p:nvSpPr>
              <p:cNvPr id="24586" name="AutoShape 16"/>
              <p:cNvSpPr>
                <a:spLocks noChangeAspect="1" noTextEdit="1"/>
              </p:cNvSpPr>
              <p:nvPr/>
            </p:nvSpPr>
            <p:spPr>
              <a:xfrm>
                <a:off x="3091" y="1197"/>
                <a:ext cx="1832" cy="18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4587" name="Line 17"/>
              <p:cNvSpPr/>
              <p:nvPr/>
            </p:nvSpPr>
            <p:spPr>
              <a:xfrm flipH="1">
                <a:off x="3647" y="2486"/>
                <a:ext cx="1126" cy="1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4588" name="Line 18"/>
              <p:cNvSpPr/>
              <p:nvPr/>
            </p:nvSpPr>
            <p:spPr>
              <a:xfrm flipH="1">
                <a:off x="3264" y="2486"/>
                <a:ext cx="383" cy="388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4589" name="Line 19"/>
              <p:cNvSpPr/>
              <p:nvPr/>
            </p:nvSpPr>
            <p:spPr>
              <a:xfrm>
                <a:off x="3647" y="1365"/>
                <a:ext cx="1" cy="1121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4590" name="Line 20"/>
              <p:cNvSpPr/>
              <p:nvPr/>
            </p:nvSpPr>
            <p:spPr>
              <a:xfrm>
                <a:off x="3647" y="2486"/>
                <a:ext cx="743" cy="388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4591" name="Line 21"/>
              <p:cNvSpPr/>
              <p:nvPr/>
            </p:nvSpPr>
            <p:spPr>
              <a:xfrm flipV="1">
                <a:off x="3264" y="2486"/>
                <a:ext cx="1509" cy="388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4593" name="Line 23"/>
              <p:cNvSpPr/>
              <p:nvPr/>
            </p:nvSpPr>
            <p:spPr>
              <a:xfrm flipH="1">
                <a:off x="3652" y="1564"/>
                <a:ext cx="368" cy="922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4595" name="Line 25"/>
              <p:cNvSpPr/>
              <p:nvPr/>
            </p:nvSpPr>
            <p:spPr>
              <a:xfrm>
                <a:off x="3264" y="2874"/>
                <a:ext cx="1126" cy="1"/>
              </a:xfrm>
              <a:prstGeom prst="line">
                <a:avLst/>
              </a:prstGeom>
              <a:ln w="1270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4596" name="Line 26"/>
              <p:cNvSpPr/>
              <p:nvPr/>
            </p:nvSpPr>
            <p:spPr>
              <a:xfrm flipV="1">
                <a:off x="4390" y="2486"/>
                <a:ext cx="383" cy="388"/>
              </a:xfrm>
              <a:prstGeom prst="line">
                <a:avLst/>
              </a:prstGeom>
              <a:ln w="1270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4601" name="Line 31"/>
              <p:cNvSpPr/>
              <p:nvPr/>
            </p:nvSpPr>
            <p:spPr>
              <a:xfrm>
                <a:off x="3656" y="1391"/>
                <a:ext cx="1" cy="1120"/>
              </a:xfrm>
              <a:prstGeom prst="line">
                <a:avLst/>
              </a:prstGeom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4604" name="Oval 34"/>
              <p:cNvSpPr/>
              <p:nvPr/>
            </p:nvSpPr>
            <p:spPr>
              <a:xfrm>
                <a:off x="3249" y="2859"/>
                <a:ext cx="37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05" name="Rectangle 35"/>
              <p:cNvSpPr/>
              <p:nvPr/>
            </p:nvSpPr>
            <p:spPr>
              <a:xfrm>
                <a:off x="3942" y="2679"/>
                <a:ext cx="80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2000" b="1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A</a:t>
                </a:r>
                <a:endParaRPr lang="en-US" altLang="zh-CN" sz="20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06" name="Oval 36"/>
              <p:cNvSpPr/>
              <p:nvPr/>
            </p:nvSpPr>
            <p:spPr>
              <a:xfrm>
                <a:off x="4375" y="2859"/>
                <a:ext cx="37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08" name="Oval 38"/>
              <p:cNvSpPr/>
              <p:nvPr/>
            </p:nvSpPr>
            <p:spPr>
              <a:xfrm>
                <a:off x="4758" y="2470"/>
                <a:ext cx="37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09" name="Rectangle 39"/>
              <p:cNvSpPr/>
              <p:nvPr/>
            </p:nvSpPr>
            <p:spPr>
              <a:xfrm>
                <a:off x="4058" y="1388"/>
                <a:ext cx="81" cy="1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2000" b="1">
                    <a:latin typeface="楷体_GB2312" pitchFamily="49" charset="-122"/>
                    <a:ea typeface="楷体_GB2312" pitchFamily="49" charset="-122"/>
                  </a:rPr>
                  <a:t>P</a:t>
                </a:r>
                <a:endParaRPr lang="en-US" altLang="zh-CN" sz="20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10" name="Oval 40"/>
              <p:cNvSpPr/>
              <p:nvPr/>
            </p:nvSpPr>
            <p:spPr>
              <a:xfrm>
                <a:off x="3632" y="2470"/>
                <a:ext cx="37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11" name="Rectangle 41"/>
              <p:cNvSpPr/>
              <p:nvPr/>
            </p:nvSpPr>
            <p:spPr>
              <a:xfrm>
                <a:off x="3534" y="2394"/>
                <a:ext cx="80" cy="1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endParaRPr lang="en-US" altLang="zh-CN" sz="20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15" name="Oval 45"/>
              <p:cNvSpPr/>
              <p:nvPr/>
            </p:nvSpPr>
            <p:spPr>
              <a:xfrm>
                <a:off x="4375" y="1738"/>
                <a:ext cx="37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16" name="Rectangle 46"/>
              <p:cNvSpPr/>
              <p:nvPr/>
            </p:nvSpPr>
            <p:spPr>
              <a:xfrm>
                <a:off x="4332" y="1560"/>
                <a:ext cx="80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2000" b="1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B</a:t>
                </a:r>
                <a:endParaRPr lang="en-US" altLang="zh-CN" sz="20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17" name="Rectangle 47"/>
              <p:cNvSpPr/>
              <p:nvPr/>
            </p:nvSpPr>
            <p:spPr>
              <a:xfrm>
                <a:off x="4405" y="1639"/>
                <a:ext cx="80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endParaRPr lang="en-US" altLang="zh-CN" b="1">
                  <a:latin typeface="Verdana" panose="020B0604030504040204" pitchFamily="34" charset="0"/>
                </a:endParaRPr>
              </a:p>
            </p:txBody>
          </p:sp>
          <p:sp>
            <p:nvSpPr>
              <p:cNvPr id="24621" name="Oval 51"/>
              <p:cNvSpPr/>
              <p:nvPr/>
            </p:nvSpPr>
            <p:spPr>
              <a:xfrm>
                <a:off x="3632" y="1349"/>
                <a:ext cx="37" cy="39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24" name="Oval 54"/>
              <p:cNvSpPr/>
              <p:nvPr/>
            </p:nvSpPr>
            <p:spPr>
              <a:xfrm>
                <a:off x="4007" y="2661"/>
                <a:ext cx="38" cy="38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01010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625" name="Rectangle 55"/>
              <p:cNvSpPr/>
              <p:nvPr/>
            </p:nvSpPr>
            <p:spPr>
              <a:xfrm>
                <a:off x="3514" y="2389"/>
                <a:ext cx="80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2000" b="1">
                    <a:solidFill>
                      <a:srgbClr val="000000"/>
                    </a:solidFill>
                    <a:latin typeface="楷体_GB2312" pitchFamily="49" charset="-122"/>
                    <a:ea typeface="楷体_GB2312" pitchFamily="49" charset="-122"/>
                  </a:rPr>
                  <a:t>O</a:t>
                </a:r>
                <a:endParaRPr lang="en-US" altLang="zh-CN" sz="20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29" name="Rectangle 59"/>
              <p:cNvSpPr/>
              <p:nvPr/>
            </p:nvSpPr>
            <p:spPr>
              <a:xfrm>
                <a:off x="4840" y="1868"/>
                <a:ext cx="80" cy="1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endParaRPr lang="en-US" altLang="zh-CN" sz="2000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30" name="Oval 60"/>
              <p:cNvSpPr/>
              <p:nvPr/>
            </p:nvSpPr>
            <p:spPr>
              <a:xfrm>
                <a:off x="4002" y="1538"/>
                <a:ext cx="37" cy="38"/>
              </a:xfrm>
              <a:prstGeom prst="ellipse">
                <a:avLst/>
              </a:prstGeom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5400000" scaled="0"/>
              </a:gradFill>
              <a:ln w="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4584" name="Group 8"/>
            <p:cNvGrpSpPr/>
            <p:nvPr/>
          </p:nvGrpSpPr>
          <p:grpSpPr>
            <a:xfrm>
              <a:off x="12849" y="1908"/>
              <a:ext cx="5555" cy="5330"/>
              <a:chOff x="2971" y="1071"/>
              <a:chExt cx="2222" cy="2132"/>
            </a:xfrm>
          </p:grpSpPr>
          <p:sp>
            <p:nvSpPr>
              <p:cNvPr id="24632" name="Text Box 9"/>
              <p:cNvSpPr txBox="1"/>
              <p:nvPr/>
            </p:nvSpPr>
            <p:spPr>
              <a:xfrm>
                <a:off x="3692" y="1091"/>
                <a:ext cx="360" cy="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2400" b="1">
                    <a:latin typeface="楷体_GB2312" pitchFamily="49" charset="-122"/>
                    <a:ea typeface="楷体_GB2312" pitchFamily="49" charset="-122"/>
                  </a:rPr>
                  <a:t>z</a:t>
                </a:r>
                <a:endParaRPr lang="en-US" altLang="zh-CN" sz="24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33" name="Text Box 10"/>
              <p:cNvSpPr txBox="1"/>
              <p:nvPr/>
            </p:nvSpPr>
            <p:spPr>
              <a:xfrm>
                <a:off x="2971" y="2886"/>
                <a:ext cx="360" cy="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2400" b="1">
                    <a:latin typeface="楷体_GB2312" pitchFamily="49" charset="-122"/>
                    <a:ea typeface="楷体_GB2312" pitchFamily="49" charset="-122"/>
                  </a:rPr>
                  <a:t>x</a:t>
                </a:r>
                <a:endParaRPr lang="en-US" altLang="zh-CN" sz="24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34" name="Text Box 11"/>
              <p:cNvSpPr txBox="1"/>
              <p:nvPr/>
            </p:nvSpPr>
            <p:spPr>
              <a:xfrm>
                <a:off x="4833" y="2198"/>
                <a:ext cx="360" cy="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algn="just"/>
                <a:r>
                  <a:rPr lang="en-US" altLang="zh-CN" sz="2400" b="1">
                    <a:latin typeface="楷体_GB2312" pitchFamily="49" charset="-122"/>
                    <a:ea typeface="楷体_GB2312" pitchFamily="49" charset="-122"/>
                  </a:rPr>
                  <a:t>y</a:t>
                </a:r>
                <a:endParaRPr lang="en-US" altLang="zh-CN" sz="2400" b="1"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24635" name="Line 12"/>
              <p:cNvSpPr/>
              <p:nvPr/>
            </p:nvSpPr>
            <p:spPr>
              <a:xfrm>
                <a:off x="4773" y="2494"/>
                <a:ext cx="240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4636" name="Line 13"/>
              <p:cNvSpPr/>
              <p:nvPr/>
            </p:nvSpPr>
            <p:spPr>
              <a:xfrm flipH="1">
                <a:off x="3141" y="2886"/>
                <a:ext cx="120" cy="106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4637" name="Line 14"/>
              <p:cNvSpPr/>
              <p:nvPr/>
            </p:nvSpPr>
            <p:spPr>
              <a:xfrm flipV="1">
                <a:off x="3642" y="1071"/>
                <a:ext cx="0" cy="317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sp>
        <p:nvSpPr>
          <p:cNvPr id="5" name="文本框 4"/>
          <p:cNvSpPr txBox="1"/>
          <p:nvPr/>
        </p:nvSpPr>
        <p:spPr>
          <a:xfrm>
            <a:off x="1329055" y="2306955"/>
            <a:ext cx="709993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例：已知点</a:t>
            </a:r>
            <a:r>
              <a:rPr lang="en-US" altLang="zh-CN" sz="2800"/>
              <a:t>A</a:t>
            </a:r>
            <a:r>
              <a:rPr lang="zh-CN" altLang="en-US" sz="2800"/>
              <a:t>（</a:t>
            </a:r>
            <a:r>
              <a:rPr lang="en-US" altLang="zh-CN" sz="2800"/>
              <a:t>1</a:t>
            </a:r>
            <a:r>
              <a:rPr lang="zh-CN" altLang="en-US" sz="2800"/>
              <a:t>，</a:t>
            </a:r>
            <a:r>
              <a:rPr lang="en-US" altLang="zh-CN" sz="2800"/>
              <a:t>1</a:t>
            </a:r>
            <a:r>
              <a:rPr lang="zh-CN" altLang="en-US" sz="2800"/>
              <a:t>，</a:t>
            </a:r>
            <a:r>
              <a:rPr lang="en-US" altLang="zh-CN" sz="2800"/>
              <a:t>0</a:t>
            </a:r>
            <a:r>
              <a:rPr lang="zh-CN" altLang="en-US" sz="2800"/>
              <a:t>），</a:t>
            </a:r>
            <a:r>
              <a:rPr lang="zh-CN" altLang="en-US" sz="2800"/>
              <a:t>点</a:t>
            </a:r>
            <a:r>
              <a:rPr lang="en-US" altLang="zh-CN" sz="2800"/>
              <a:t>P</a:t>
            </a:r>
            <a:r>
              <a:rPr lang="zh-CN" altLang="en-US" sz="2800"/>
              <a:t>（</a:t>
            </a:r>
            <a:r>
              <a:rPr lang="en-US" altLang="zh-CN" sz="2800"/>
              <a:t>1</a:t>
            </a:r>
            <a:r>
              <a:rPr lang="zh-CN" altLang="en-US" sz="2800"/>
              <a:t>，</a:t>
            </a:r>
            <a:r>
              <a:rPr lang="en-US" altLang="zh-CN" sz="2800"/>
              <a:t>1</a:t>
            </a:r>
            <a:r>
              <a:rPr lang="zh-CN" altLang="en-US" sz="2800"/>
              <a:t>，</a:t>
            </a:r>
            <a:r>
              <a:rPr lang="en-US" altLang="zh-CN" sz="2800"/>
              <a:t>2</a:t>
            </a:r>
            <a:r>
              <a:rPr lang="zh-CN" altLang="en-US" sz="2800"/>
              <a:t>），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    且         ，求点</a:t>
            </a:r>
            <a:r>
              <a:rPr lang="en-US" altLang="zh-CN" sz="2800"/>
              <a:t>B</a:t>
            </a:r>
            <a:r>
              <a:rPr lang="zh-CN" altLang="en-US" sz="2800"/>
              <a:t>的坐标。</a:t>
            </a:r>
            <a:endParaRPr lang="zh-CN" altLang="en-US" sz="2800"/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31110" y="2766695"/>
          <a:ext cx="1551305" cy="581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609600" imgH="228600" progId="Equation.KSEE3">
                  <p:embed/>
                </p:oleObj>
              </mc:Choice>
              <mc:Fallback>
                <p:oleObj name="" r:id="rId1" imgW="6096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31110" y="2766695"/>
                        <a:ext cx="1551305" cy="5816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7"/>
          <p:cNvSpPr txBox="1"/>
          <p:nvPr/>
        </p:nvSpPr>
        <p:spPr>
          <a:xfrm>
            <a:off x="4197668" y="3428365"/>
            <a:ext cx="3697287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7030A0"/>
              </a:solidFill>
              <a:latin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768985" y="430530"/>
            <a:ext cx="57270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如何确定一条直线在空间的位置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?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401419" name="Line 11"/>
          <p:cNvSpPr/>
          <p:nvPr/>
        </p:nvSpPr>
        <p:spPr>
          <a:xfrm flipV="1">
            <a:off x="2559050" y="3867150"/>
            <a:ext cx="533400" cy="762000"/>
          </a:xfrm>
          <a:prstGeom prst="line">
            <a:avLst/>
          </a:prstGeom>
          <a:ln w="57150" cap="flat" cmpd="sng">
            <a:solidFill>
              <a:srgbClr val="00206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01420" name="Oval 12"/>
          <p:cNvSpPr/>
          <p:nvPr/>
        </p:nvSpPr>
        <p:spPr>
          <a:xfrm>
            <a:off x="4311650" y="2038350"/>
            <a:ext cx="123825" cy="12541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50000"/>
              </a:lnSpc>
            </a:pPr>
            <a:endParaRPr lang="zh-CN" altLang="en-US" dirty="0">
              <a:latin typeface="宋体" panose="02010600030101010101" pitchFamily="2" charset="-122"/>
            </a:endParaRPr>
          </a:p>
        </p:txBody>
      </p:sp>
      <p:grpSp>
        <p:nvGrpSpPr>
          <p:cNvPr id="401421" name="Group 13"/>
          <p:cNvGrpSpPr/>
          <p:nvPr/>
        </p:nvGrpSpPr>
        <p:grpSpPr>
          <a:xfrm>
            <a:off x="1644650" y="2513013"/>
            <a:ext cx="962025" cy="2528887"/>
            <a:chOff x="2256" y="2459"/>
            <a:chExt cx="606" cy="1593"/>
          </a:xfrm>
        </p:grpSpPr>
        <p:sp>
          <p:nvSpPr>
            <p:cNvPr id="7179" name="Line 14"/>
            <p:cNvSpPr/>
            <p:nvPr/>
          </p:nvSpPr>
          <p:spPr>
            <a:xfrm flipV="1">
              <a:off x="2352" y="2640"/>
              <a:ext cx="336" cy="432"/>
            </a:xfrm>
            <a:prstGeom prst="line">
              <a:avLst/>
            </a:prstGeom>
            <a:ln w="57150" cap="flat" cmpd="sng">
              <a:solidFill>
                <a:srgbClr val="002060"/>
              </a:solidFill>
              <a:prstDash val="solid"/>
              <a:headEnd type="none" w="med" len="med"/>
              <a:tailEnd type="arrow" w="med" len="med"/>
            </a:ln>
          </p:spPr>
        </p:sp>
        <p:graphicFrame>
          <p:nvGraphicFramePr>
            <p:cNvPr id="7180" name="Object 15"/>
            <p:cNvGraphicFramePr>
              <a:graphicFrameLocks noChangeAspect="1"/>
            </p:cNvGraphicFramePr>
            <p:nvPr/>
          </p:nvGraphicFramePr>
          <p:xfrm>
            <a:off x="2256" y="2459"/>
            <a:ext cx="227" cy="3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" imgW="127000" imgH="215900" progId="Equation.DSMT4">
                    <p:embed/>
                  </p:oleObj>
                </mc:Choice>
                <mc:Fallback>
                  <p:oleObj name="" r:id="rId1" imgW="127000" imgH="2159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56" y="2459"/>
                          <a:ext cx="227" cy="3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1" name="Oval 16"/>
            <p:cNvSpPr/>
            <p:nvPr/>
          </p:nvSpPr>
          <p:spPr>
            <a:xfrm>
              <a:off x="2784" y="3744"/>
              <a:ext cx="78" cy="79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  <p:sp>
          <p:nvSpPr>
            <p:cNvPr id="7182" name="Text Box 17"/>
            <p:cNvSpPr txBox="1"/>
            <p:nvPr/>
          </p:nvSpPr>
          <p:spPr>
            <a:xfrm>
              <a:off x="2304" y="3648"/>
              <a:ext cx="43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i="1">
                  <a:solidFill>
                    <a:srgbClr val="0000FF"/>
                  </a:solidFill>
                  <a:latin typeface="Times New Roman" panose="02020603050405020304" charset="0"/>
                  <a:ea typeface="黑体" panose="02010609060101010101" charset="-122"/>
                </a:rPr>
                <a:t>A</a:t>
              </a:r>
              <a:endPara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</p:grpSp>
      <p:sp>
        <p:nvSpPr>
          <p:cNvPr id="401426" name="Text Box 18"/>
          <p:cNvSpPr txBox="1"/>
          <p:nvPr/>
        </p:nvSpPr>
        <p:spPr>
          <a:xfrm>
            <a:off x="3244850" y="3790950"/>
            <a:ext cx="533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黑体" panose="02010609060101010101" charset="-122"/>
              </a:rPr>
              <a:t>B</a:t>
            </a:r>
            <a:endParaRPr lang="en-US" altLang="zh-CN" sz="3600" b="1" i="1">
              <a:solidFill>
                <a:srgbClr val="0000FF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401427" name="Text Box 19"/>
          <p:cNvSpPr txBox="1"/>
          <p:nvPr/>
        </p:nvSpPr>
        <p:spPr>
          <a:xfrm>
            <a:off x="3778250" y="1581150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黑体" panose="02010609060101010101" charset="-122"/>
              </a:rPr>
              <a:t>P</a:t>
            </a:r>
            <a:endParaRPr lang="en-US" altLang="zh-CN" sz="3600" b="1" i="1">
              <a:solidFill>
                <a:srgbClr val="0000FF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401428" name="Line 20"/>
          <p:cNvSpPr/>
          <p:nvPr/>
        </p:nvSpPr>
        <p:spPr>
          <a:xfrm flipV="1">
            <a:off x="2344738" y="1138238"/>
            <a:ext cx="2743200" cy="3810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1429" name="Line 21"/>
          <p:cNvSpPr/>
          <p:nvPr/>
        </p:nvSpPr>
        <p:spPr>
          <a:xfrm flipV="1">
            <a:off x="2549525" y="2114550"/>
            <a:ext cx="1828800" cy="25146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5" name="文本框 4"/>
          <p:cNvSpPr txBox="1"/>
          <p:nvPr/>
        </p:nvSpPr>
        <p:spPr>
          <a:xfrm>
            <a:off x="5391150" y="1431925"/>
            <a:ext cx="570928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空间中任意一条直线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l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的位置可以由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l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上一个定点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以及一个定方向   确定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.</a:t>
            </a:r>
            <a:endParaRPr lang="en-US" altLang="zh-CN" sz="3200" b="1">
              <a:solidFill>
                <a:srgbClr val="0000FF"/>
              </a:solidFill>
              <a:latin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200"/>
              <a:t>即：         或</a:t>
            </a:r>
            <a:endParaRPr lang="zh-CN" altLang="en-US" sz="3200"/>
          </a:p>
        </p:txBody>
      </p:sp>
      <p:graphicFrame>
        <p:nvGraphicFramePr>
          <p:cNvPr id="407571" name="Object 19"/>
          <p:cNvGraphicFramePr>
            <a:graphicFrameLocks noChangeAspect="1"/>
          </p:cNvGraphicFramePr>
          <p:nvPr/>
        </p:nvGraphicFramePr>
        <p:xfrm>
          <a:off x="8784590" y="3755390"/>
          <a:ext cx="1651635" cy="612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737235" imgH="241300" progId="Equation.DSMT4">
                  <p:embed/>
                </p:oleObj>
              </mc:Choice>
              <mc:Fallback>
                <p:oleObj name="" r:id="rId3" imgW="737235" imgH="2413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84590" y="3755390"/>
                        <a:ext cx="1651635" cy="6121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305550" y="2927350"/>
          <a:ext cx="635635" cy="705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5" imgW="127000" imgH="228600" progId="Equation.KSEE3">
                  <p:embed/>
                </p:oleObj>
              </mc:Choice>
              <mc:Fallback>
                <p:oleObj name="" r:id="rId5" imgW="1270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05550" y="2927350"/>
                        <a:ext cx="635635" cy="7054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80455" y="3703955"/>
          <a:ext cx="1624965" cy="696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" r:id="rId7" imgW="533400" imgH="228600" progId="Equation.KSEE3">
                  <p:embed/>
                </p:oleObj>
              </mc:Choice>
              <mc:Fallback>
                <p:oleObj name="" r:id="rId7" imgW="533400" imgH="2286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80455" y="3703955"/>
                        <a:ext cx="1624965" cy="696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1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1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1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1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01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07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20" grpId="0" bldLvl="0" animBg="1"/>
      <p:bldP spid="401426" grpId="0"/>
      <p:bldP spid="401427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3458" name="Group 2"/>
          <p:cNvGrpSpPr/>
          <p:nvPr/>
        </p:nvGrpSpPr>
        <p:grpSpPr>
          <a:xfrm>
            <a:off x="751840" y="1384300"/>
            <a:ext cx="4343400" cy="1649413"/>
            <a:chOff x="1344" y="3054"/>
            <a:chExt cx="2736" cy="1039"/>
          </a:xfrm>
        </p:grpSpPr>
        <p:sp>
          <p:nvSpPr>
            <p:cNvPr id="9236" name="AutoShape 3"/>
            <p:cNvSpPr/>
            <p:nvPr/>
          </p:nvSpPr>
          <p:spPr>
            <a:xfrm>
              <a:off x="1344" y="3054"/>
              <a:ext cx="2736" cy="1039"/>
            </a:xfrm>
            <a:prstGeom prst="parallelogram">
              <a:avLst>
                <a:gd name="adj" fmla="val 65832"/>
              </a:avLst>
            </a:prstGeom>
            <a:solidFill>
              <a:srgbClr val="FFFFFF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9237" name="Object 4"/>
            <p:cNvGraphicFramePr>
              <a:graphicFrameLocks noChangeAspect="1"/>
            </p:cNvGraphicFramePr>
            <p:nvPr/>
          </p:nvGraphicFramePr>
          <p:xfrm>
            <a:off x="1488" y="3840"/>
            <a:ext cx="241" cy="2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" imgW="152400" imgH="139700" progId="Equation.DSMT4">
                    <p:embed/>
                  </p:oleObj>
                </mc:Choice>
                <mc:Fallback>
                  <p:oleObj name="" r:id="rId1" imgW="152400" imgH="139700" progId="Equation.DSMT4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488" y="3840"/>
                          <a:ext cx="241" cy="2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03479" name="Line 23"/>
          <p:cNvSpPr/>
          <p:nvPr/>
        </p:nvSpPr>
        <p:spPr>
          <a:xfrm flipV="1">
            <a:off x="2047240" y="1566863"/>
            <a:ext cx="457200" cy="10668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3480" name="Line 24"/>
          <p:cNvSpPr/>
          <p:nvPr/>
        </p:nvSpPr>
        <p:spPr>
          <a:xfrm flipV="1">
            <a:off x="2047240" y="1643063"/>
            <a:ext cx="1828800" cy="9906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03481" name="Line 25"/>
          <p:cNvSpPr/>
          <p:nvPr/>
        </p:nvSpPr>
        <p:spPr>
          <a:xfrm>
            <a:off x="2047240" y="2633663"/>
            <a:ext cx="1676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3482" name="Line 26"/>
          <p:cNvSpPr/>
          <p:nvPr/>
        </p:nvSpPr>
        <p:spPr>
          <a:xfrm>
            <a:off x="2428240" y="1643063"/>
            <a:ext cx="14478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3483" name="Line 27"/>
          <p:cNvSpPr/>
          <p:nvPr/>
        </p:nvSpPr>
        <p:spPr>
          <a:xfrm flipH="1">
            <a:off x="3495040" y="1643063"/>
            <a:ext cx="381000" cy="9906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403484" name="Group 28"/>
          <p:cNvGrpSpPr/>
          <p:nvPr/>
        </p:nvGrpSpPr>
        <p:grpSpPr>
          <a:xfrm>
            <a:off x="3799840" y="1384300"/>
            <a:ext cx="609600" cy="641350"/>
            <a:chOff x="3264" y="3072"/>
            <a:chExt cx="384" cy="404"/>
          </a:xfrm>
        </p:grpSpPr>
        <p:sp>
          <p:nvSpPr>
            <p:cNvPr id="9234" name="Text Box 29"/>
            <p:cNvSpPr txBox="1"/>
            <p:nvPr/>
          </p:nvSpPr>
          <p:spPr>
            <a:xfrm>
              <a:off x="3312" y="3072"/>
              <a:ext cx="33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600" b="1" i="1">
                  <a:solidFill>
                    <a:srgbClr val="0000FF"/>
                  </a:solidFill>
                  <a:latin typeface="Times New Roman" panose="02020603050405020304" charset="0"/>
                  <a:ea typeface="黑体" panose="02010609060101010101" charset="-122"/>
                </a:rPr>
                <a:t>P</a:t>
              </a:r>
              <a:endPara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  <p:sp>
          <p:nvSpPr>
            <p:cNvPr id="9235" name="Oval 30"/>
            <p:cNvSpPr/>
            <p:nvPr/>
          </p:nvSpPr>
          <p:spPr>
            <a:xfrm>
              <a:off x="3264" y="3187"/>
              <a:ext cx="78" cy="79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03487" name="Group 31"/>
          <p:cNvGrpSpPr/>
          <p:nvPr/>
        </p:nvGrpSpPr>
        <p:grpSpPr>
          <a:xfrm>
            <a:off x="1513840" y="1765300"/>
            <a:ext cx="1385888" cy="1295400"/>
            <a:chOff x="1824" y="3312"/>
            <a:chExt cx="873" cy="816"/>
          </a:xfrm>
        </p:grpSpPr>
        <p:sp>
          <p:nvSpPr>
            <p:cNvPr id="9228" name="Text Box 32"/>
            <p:cNvSpPr txBox="1"/>
            <p:nvPr/>
          </p:nvSpPr>
          <p:spPr>
            <a:xfrm>
              <a:off x="1824" y="3696"/>
              <a:ext cx="280" cy="404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3600" b="1" i="1">
                  <a:solidFill>
                    <a:srgbClr val="0000FF"/>
                  </a:solidFill>
                  <a:latin typeface="Times New Roman" panose="02020603050405020304" charset="0"/>
                  <a:ea typeface="黑体" panose="02010609060101010101" charset="-122"/>
                </a:rPr>
                <a:t>O</a:t>
              </a:r>
              <a:endPara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黑体" panose="02010609060101010101" charset="-122"/>
              </a:endParaRPr>
            </a:p>
          </p:txBody>
        </p:sp>
        <p:sp>
          <p:nvSpPr>
            <p:cNvPr id="9229" name="Line 33"/>
            <p:cNvSpPr/>
            <p:nvPr/>
          </p:nvSpPr>
          <p:spPr>
            <a:xfrm flipV="1">
              <a:off x="2160" y="3523"/>
              <a:ext cx="144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9230" name="Line 34"/>
            <p:cNvSpPr/>
            <p:nvPr/>
          </p:nvSpPr>
          <p:spPr>
            <a:xfrm flipV="1">
              <a:off x="2160" y="3859"/>
              <a:ext cx="432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graphicFrame>
          <p:nvGraphicFramePr>
            <p:cNvPr id="9231" name="Object 35"/>
            <p:cNvGraphicFramePr>
              <a:graphicFrameLocks noChangeAspect="1"/>
            </p:cNvGraphicFramePr>
            <p:nvPr/>
          </p:nvGraphicFramePr>
          <p:xfrm>
            <a:off x="2064" y="3312"/>
            <a:ext cx="201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3" imgW="127000" imgH="241300" progId="Equation.DSMT4">
                    <p:embed/>
                  </p:oleObj>
                </mc:Choice>
                <mc:Fallback>
                  <p:oleObj name="" r:id="rId3" imgW="127000" imgH="241300" progId="Equation.DSMT4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64" y="3312"/>
                          <a:ext cx="201" cy="3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32" name="Object 36"/>
            <p:cNvGraphicFramePr>
              <a:graphicFrameLocks noChangeAspect="1"/>
            </p:cNvGraphicFramePr>
            <p:nvPr/>
          </p:nvGraphicFramePr>
          <p:xfrm>
            <a:off x="2496" y="3744"/>
            <a:ext cx="201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5" imgW="127000" imgH="241300" progId="Equation.DSMT4">
                    <p:embed/>
                  </p:oleObj>
                </mc:Choice>
                <mc:Fallback>
                  <p:oleObj name="" r:id="rId5" imgW="127000" imgH="241300" progId="Equation.DSMT4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496" y="3744"/>
                          <a:ext cx="201" cy="3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3" name="Oval 37"/>
            <p:cNvSpPr/>
            <p:nvPr/>
          </p:nvSpPr>
          <p:spPr>
            <a:xfrm>
              <a:off x="2133" y="3810"/>
              <a:ext cx="78" cy="79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</p:grpSp>
      <p:graphicFrame>
        <p:nvGraphicFramePr>
          <p:cNvPr id="403494" name="Object 38"/>
          <p:cNvGraphicFramePr>
            <a:graphicFrameLocks noChangeAspect="1"/>
          </p:cNvGraphicFramePr>
          <p:nvPr/>
        </p:nvGraphicFramePr>
        <p:xfrm>
          <a:off x="4870450" y="1594485"/>
          <a:ext cx="7232650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7" imgW="3002280" imgH="395605" progId="Word.Document.8">
                  <p:embed/>
                </p:oleObj>
              </mc:Choice>
              <mc:Fallback>
                <p:oleObj name="" r:id="rId7" imgW="3002280" imgH="395605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0450" y="1594485"/>
                        <a:ext cx="7232650" cy="950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991235" y="642620"/>
            <a:ext cx="57270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3.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如何确定一个平面在空间的位置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?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aphicFrame>
        <p:nvGraphicFramePr>
          <p:cNvPr id="364567" name="Object 23"/>
          <p:cNvGraphicFramePr>
            <a:graphicFrameLocks noGrp="1" noChangeAspect="1"/>
          </p:cNvGraphicFramePr>
          <p:nvPr/>
        </p:nvGraphicFramePr>
        <p:xfrm>
          <a:off x="5898515" y="3973830"/>
          <a:ext cx="2239963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9" imgW="901700" imgH="241300" progId="Equation.DSMT4">
                  <p:embed/>
                </p:oleObj>
              </mc:Choice>
              <mc:Fallback>
                <p:oleObj name="" r:id="rId9" imgW="901700" imgH="2413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98515" y="3973830"/>
                        <a:ext cx="2239963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4569" name="Object 25"/>
          <p:cNvGraphicFramePr>
            <a:graphicFrameLocks noChangeAspect="1"/>
          </p:cNvGraphicFramePr>
          <p:nvPr/>
        </p:nvGraphicFramePr>
        <p:xfrm>
          <a:off x="4587240" y="2897505"/>
          <a:ext cx="5429250" cy="92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1" imgW="2450465" imgH="420370" progId="Word.Document.8">
                  <p:embed/>
                </p:oleObj>
              </mc:Choice>
              <mc:Fallback>
                <p:oleObj name="" r:id="rId11" imgW="2450465" imgH="42037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87240" y="2897505"/>
                        <a:ext cx="5429250" cy="925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4585" name="Group 41"/>
          <p:cNvGrpSpPr/>
          <p:nvPr/>
        </p:nvGrpSpPr>
        <p:grpSpPr>
          <a:xfrm>
            <a:off x="2419033" y="4779328"/>
            <a:ext cx="7924800" cy="1123950"/>
            <a:chOff x="336" y="2824"/>
            <a:chExt cx="4992" cy="708"/>
          </a:xfrm>
        </p:grpSpPr>
        <p:sp>
          <p:nvSpPr>
            <p:cNvPr id="12305" name="Text Box 33"/>
            <p:cNvSpPr txBox="1"/>
            <p:nvPr/>
          </p:nvSpPr>
          <p:spPr>
            <a:xfrm>
              <a:off x="336" y="2824"/>
              <a:ext cx="4992" cy="7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charset="0"/>
                  <a:cs typeface="Times New Roman" panose="02020603050405020304" charset="0"/>
                </a:rPr>
                <a:t>这样，点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charset="0"/>
                  <a:cs typeface="Times New Roman" panose="02020603050405020304" charset="0"/>
                </a:rPr>
                <a:t>O</a:t>
              </a: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charset="0"/>
                  <a:cs typeface="Times New Roman" panose="02020603050405020304" charset="0"/>
                </a:rPr>
                <a:t>与向量       不仅可以确定平面      的位置，还可以具体表示出     内的任意一点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charset="0"/>
                  <a:cs typeface="Times New Roman" panose="02020603050405020304" charset="0"/>
                </a:rPr>
                <a:t>.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graphicFrame>
          <p:nvGraphicFramePr>
            <p:cNvPr id="12306" name="Object 34"/>
            <p:cNvGraphicFramePr>
              <a:graphicFrameLocks noChangeAspect="1"/>
            </p:cNvGraphicFramePr>
            <p:nvPr/>
          </p:nvGraphicFramePr>
          <p:xfrm>
            <a:off x="2132" y="2845"/>
            <a:ext cx="412" cy="3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13" imgW="241300" imgH="228600" progId="Equation.DSMT4">
                    <p:embed/>
                  </p:oleObj>
                </mc:Choice>
                <mc:Fallback>
                  <p:oleObj name="" r:id="rId13" imgW="241300" imgH="228600" progId="Equation.DSMT4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132" y="2845"/>
                          <a:ext cx="412" cy="39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7" name="Object 35"/>
            <p:cNvGraphicFramePr>
              <a:graphicFrameLocks noChangeAspect="1"/>
            </p:cNvGraphicFramePr>
            <p:nvPr/>
          </p:nvGraphicFramePr>
          <p:xfrm>
            <a:off x="2647" y="3258"/>
            <a:ext cx="288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15" imgW="152400" imgH="139700" progId="Equation.DSMT4">
                    <p:embed/>
                  </p:oleObj>
                </mc:Choice>
                <mc:Fallback>
                  <p:oleObj name="" r:id="rId15" imgW="152400" imgH="139700" progId="Equation.DSMT4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2647" y="3258"/>
                          <a:ext cx="288" cy="2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8" name="Object 36"/>
            <p:cNvGraphicFramePr>
              <a:graphicFrameLocks noChangeAspect="1"/>
            </p:cNvGraphicFramePr>
            <p:nvPr/>
          </p:nvGraphicFramePr>
          <p:xfrm>
            <a:off x="4379" y="2928"/>
            <a:ext cx="288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7" imgW="152400" imgH="139700" progId="Equation.DSMT4">
                    <p:embed/>
                  </p:oleObj>
                </mc:Choice>
                <mc:Fallback>
                  <p:oleObj name="" r:id="rId17" imgW="152400" imgH="139700" progId="Equation.DSMT4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4379" y="2928"/>
                          <a:ext cx="288" cy="2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1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3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3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0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3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3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3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03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4891405" y="4716145"/>
            <a:ext cx="6045835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向量  是平面的法向量，向量  与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  平面平行或在平面内，则有</a:t>
            </a:r>
            <a:endParaRPr lang="zh-CN" altLang="en-US" sz="2800"/>
          </a:p>
        </p:txBody>
      </p:sp>
      <p:sp>
        <p:nvSpPr>
          <p:cNvPr id="2" name="AutoShape 27"/>
          <p:cNvSpPr/>
          <p:nvPr/>
        </p:nvSpPr>
        <p:spPr>
          <a:xfrm rot="18960000">
            <a:off x="768350" y="4053840"/>
            <a:ext cx="3505200" cy="1295400"/>
          </a:xfrm>
          <a:prstGeom prst="parallelogram">
            <a:avLst>
              <a:gd name="adj" fmla="val 67647"/>
            </a:avLst>
          </a:prstGeom>
          <a:solidFill>
            <a:srgbClr val="FFFFFF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50000"/>
              </a:lnSpc>
            </a:pPr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365589" name="Text Box 21"/>
          <p:cNvSpPr txBox="1"/>
          <p:nvPr/>
        </p:nvSpPr>
        <p:spPr>
          <a:xfrm>
            <a:off x="4891405" y="3302000"/>
            <a:ext cx="6670675" cy="2072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FF00FF"/>
                </a:solidFill>
                <a:latin typeface="宋体" panose="02010600030101010101" pitchFamily="2" charset="-122"/>
              </a:rPr>
              <a:t>注意：</a:t>
            </a:r>
            <a:endParaRPr lang="zh-CN" altLang="en-US" sz="2800" b="1" dirty="0">
              <a:solidFill>
                <a:srgbClr val="FF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法向量一定是非零向量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一个平面的所有法向量都互相平行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2312" name="Object 22"/>
          <p:cNvGraphicFramePr>
            <a:graphicFrameLocks noChangeAspect="1"/>
          </p:cNvGraphicFramePr>
          <p:nvPr/>
        </p:nvGraphicFramePr>
        <p:xfrm>
          <a:off x="9958070" y="5332095"/>
          <a:ext cx="1079500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419100" imgH="177800" progId="Equation.DSMT4">
                  <p:embed/>
                </p:oleObj>
              </mc:Choice>
              <mc:Fallback>
                <p:oleObj name="" r:id="rId1" imgW="419100" imgH="1778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958070" y="5332095"/>
                        <a:ext cx="1079500" cy="458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7" name="Group 45"/>
          <p:cNvGrpSpPr/>
          <p:nvPr/>
        </p:nvGrpSpPr>
        <p:grpSpPr>
          <a:xfrm>
            <a:off x="231775" y="2070100"/>
            <a:ext cx="3505200" cy="4419600"/>
            <a:chOff x="0" y="1392"/>
            <a:chExt cx="2208" cy="2784"/>
          </a:xfrm>
        </p:grpSpPr>
        <p:sp>
          <p:nvSpPr>
            <p:cNvPr id="13334" name="AutoShape 27"/>
            <p:cNvSpPr/>
            <p:nvPr/>
          </p:nvSpPr>
          <p:spPr>
            <a:xfrm>
              <a:off x="0" y="2448"/>
              <a:ext cx="2208" cy="816"/>
            </a:xfrm>
            <a:prstGeom prst="parallelogram">
              <a:avLst>
                <a:gd name="adj" fmla="val 67647"/>
              </a:avLst>
            </a:prstGeom>
            <a:solidFill>
              <a:srgbClr val="FFFFFF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  <p:graphicFrame>
          <p:nvGraphicFramePr>
            <p:cNvPr id="13335" name="Object 28"/>
            <p:cNvGraphicFramePr>
              <a:graphicFrameLocks noChangeAspect="1"/>
            </p:cNvGraphicFramePr>
            <p:nvPr/>
          </p:nvGraphicFramePr>
          <p:xfrm>
            <a:off x="613" y="2080"/>
            <a:ext cx="235" cy="2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3" imgW="139700" imgH="177800" progId="Equation.DSMT4">
                    <p:embed/>
                  </p:oleObj>
                </mc:Choice>
                <mc:Fallback>
                  <p:oleObj name="" r:id="rId3" imgW="139700" imgH="177800" progId="Equation.DSMT4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13" y="2080"/>
                          <a:ext cx="235" cy="2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3336" name="Group 29"/>
            <p:cNvGrpSpPr/>
            <p:nvPr/>
          </p:nvGrpSpPr>
          <p:grpSpPr>
            <a:xfrm>
              <a:off x="816" y="1392"/>
              <a:ext cx="295" cy="2784"/>
              <a:chOff x="816" y="1392"/>
              <a:chExt cx="295" cy="2784"/>
            </a:xfrm>
          </p:grpSpPr>
          <p:sp>
            <p:nvSpPr>
              <p:cNvPr id="13338" name="Line 30"/>
              <p:cNvSpPr/>
              <p:nvPr/>
            </p:nvSpPr>
            <p:spPr>
              <a:xfrm>
                <a:off x="864" y="3264"/>
                <a:ext cx="0" cy="91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39" name="Text Box 31"/>
              <p:cNvSpPr txBox="1"/>
              <p:nvPr/>
            </p:nvSpPr>
            <p:spPr>
              <a:xfrm>
                <a:off x="816" y="1392"/>
                <a:ext cx="295" cy="32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charset="0"/>
                  </a:rPr>
                  <a:t>l</a:t>
                </a:r>
                <a:endParaRPr lang="en-US" altLang="zh-CN" sz="2800" b="1" i="1">
                  <a:latin typeface="Times New Roman" panose="02020603050405020304" charset="0"/>
                </a:endParaRPr>
              </a:p>
            </p:txBody>
          </p:sp>
          <p:sp>
            <p:nvSpPr>
              <p:cNvPr id="13340" name="Line 32"/>
              <p:cNvSpPr/>
              <p:nvPr/>
            </p:nvSpPr>
            <p:spPr>
              <a:xfrm>
                <a:off x="864" y="1536"/>
                <a:ext cx="0" cy="134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3337" name="Line 33"/>
            <p:cNvSpPr/>
            <p:nvPr/>
          </p:nvSpPr>
          <p:spPr>
            <a:xfrm flipV="1">
              <a:off x="864" y="2112"/>
              <a:ext cx="0" cy="76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</p:grpSp>
      <p:graphicFrame>
        <p:nvGraphicFramePr>
          <p:cNvPr id="13318" name="Object 34"/>
          <p:cNvGraphicFramePr>
            <a:graphicFrameLocks noChangeAspect="1"/>
          </p:cNvGraphicFramePr>
          <p:nvPr/>
        </p:nvGraphicFramePr>
        <p:xfrm>
          <a:off x="409575" y="4667885"/>
          <a:ext cx="38100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153035" imgH="140335" progId="Equation.DSMT4">
                  <p:embed/>
                </p:oleObj>
              </mc:Choice>
              <mc:Fallback>
                <p:oleObj name="" r:id="rId5" imgW="153035" imgH="140335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9575" y="4667885"/>
                        <a:ext cx="381000" cy="349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9" name="Text Box 6"/>
          <p:cNvSpPr txBox="1"/>
          <p:nvPr/>
        </p:nvSpPr>
        <p:spPr>
          <a:xfrm>
            <a:off x="281305" y="627380"/>
            <a:ext cx="10590530" cy="1383665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平面的法向量：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如图，直线</a:t>
            </a:r>
            <a:r>
              <a:rPr lang="zh-CN" altLang="en-US" sz="2800" b="1" i="1" dirty="0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，取直线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的方向向量  ，则向量  叫做平面  的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法向量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3320" name="Object 7"/>
          <p:cNvGraphicFramePr>
            <a:graphicFrameLocks noChangeAspect="1"/>
          </p:cNvGraphicFramePr>
          <p:nvPr/>
        </p:nvGraphicFramePr>
        <p:xfrm>
          <a:off x="1768158" y="1528763"/>
          <a:ext cx="431800" cy="395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152400" imgH="139700" progId="Equation.DSMT4">
                  <p:embed/>
                </p:oleObj>
              </mc:Choice>
              <mc:Fallback>
                <p:oleObj name="" r:id="rId7" imgW="152400" imgH="139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8158" y="1528763"/>
                        <a:ext cx="431800" cy="39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1" name="Object 49"/>
          <p:cNvGraphicFramePr>
            <a:graphicFrameLocks noChangeAspect="1"/>
          </p:cNvGraphicFramePr>
          <p:nvPr/>
        </p:nvGraphicFramePr>
        <p:xfrm>
          <a:off x="4657725" y="869950"/>
          <a:ext cx="938213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9" imgW="368300" imgH="177800" progId="Equation.DSMT4">
                  <p:embed/>
                </p:oleObj>
              </mc:Choice>
              <mc:Fallback>
                <p:oleObj name="" r:id="rId9" imgW="368300" imgH="1778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657725" y="869950"/>
                        <a:ext cx="938213" cy="452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2" name="Object 6"/>
          <p:cNvGraphicFramePr>
            <a:graphicFrameLocks noChangeAspect="1"/>
          </p:cNvGraphicFramePr>
          <p:nvPr/>
        </p:nvGraphicFramePr>
        <p:xfrm>
          <a:off x="8918575" y="833755"/>
          <a:ext cx="334963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1" imgW="127000" imgH="177800" progId="Equation.DSMT4">
                  <p:embed/>
                </p:oleObj>
              </mc:Choice>
              <mc:Fallback>
                <p:oleObj name="" r:id="rId11" imgW="127000" imgH="1778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18575" y="833755"/>
                        <a:ext cx="334963" cy="4889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3" name="Object 6"/>
          <p:cNvGraphicFramePr>
            <a:graphicFrameLocks noChangeAspect="1"/>
          </p:cNvGraphicFramePr>
          <p:nvPr/>
        </p:nvGraphicFramePr>
        <p:xfrm>
          <a:off x="3802380" y="1461135"/>
          <a:ext cx="334963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3" imgW="127000" imgH="177800" progId="Equation.DSMT4">
                  <p:embed/>
                </p:oleObj>
              </mc:Choice>
              <mc:Fallback>
                <p:oleObj name="" r:id="rId13" imgW="127000" imgH="1778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02380" y="1461135"/>
                        <a:ext cx="334963" cy="4889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6"/>
          <p:cNvGraphicFramePr>
            <a:graphicFrameLocks noChangeAspect="1"/>
          </p:cNvGraphicFramePr>
          <p:nvPr/>
        </p:nvGraphicFramePr>
        <p:xfrm>
          <a:off x="10016967" y="4772025"/>
          <a:ext cx="334645" cy="487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4" imgW="127000" imgH="177165" progId="Equation.DSMT4">
                  <p:embed/>
                </p:oleObj>
              </mc:Choice>
              <mc:Fallback>
                <p:oleObj name="" r:id="rId14" imgW="127000" imgH="17716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16967" y="4772025"/>
                        <a:ext cx="334645" cy="4876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327" name="Group 39"/>
          <p:cNvGrpSpPr/>
          <p:nvPr/>
        </p:nvGrpSpPr>
        <p:grpSpPr>
          <a:xfrm>
            <a:off x="2942587" y="2033270"/>
            <a:ext cx="9363710" cy="1027340"/>
            <a:chOff x="1496" y="1348"/>
            <a:chExt cx="4080" cy="647"/>
          </a:xfrm>
        </p:grpSpPr>
        <p:grpSp>
          <p:nvGrpSpPr>
            <p:cNvPr id="13328" name="Group 44"/>
            <p:cNvGrpSpPr/>
            <p:nvPr/>
          </p:nvGrpSpPr>
          <p:grpSpPr>
            <a:xfrm>
              <a:off x="1496" y="1348"/>
              <a:ext cx="4080" cy="647"/>
              <a:chOff x="1496" y="1348"/>
              <a:chExt cx="4080" cy="647"/>
            </a:xfrm>
          </p:grpSpPr>
          <p:sp>
            <p:nvSpPr>
              <p:cNvPr id="13331" name="Text Box 17"/>
              <p:cNvSpPr txBox="1"/>
              <p:nvPr/>
            </p:nvSpPr>
            <p:spPr>
              <a:xfrm>
                <a:off x="1496" y="1348"/>
                <a:ext cx="4080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charset="0"/>
                  </a:rPr>
                  <a:t>      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给定一点</a:t>
                </a:r>
                <a:r>
                  <a:rPr lang="en-US" altLang="zh-CN" sz="2800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A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和一个向量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  <a:sym typeface="+mn-ea"/>
                  </a:rPr>
                  <a:t> 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  </a:t>
                </a:r>
                <a:r>
                  <a:rPr lang="en-US" altLang="zh-CN" sz="2800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,</a:t>
                </a:r>
                <a:r>
                  <a:rPr lang="zh-CN" altLang="en-US" sz="2800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可以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  <a:sym typeface="+mn-ea"/>
                  </a:rPr>
                  <a:t>确定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平面？</a:t>
                </a:r>
                <a:endPara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sym typeface="+mn-ea"/>
                </a:endParaRPr>
              </a:p>
            </p:txBody>
          </p:sp>
          <p:graphicFrame>
            <p:nvGraphicFramePr>
              <p:cNvPr id="13332" name="Object 18"/>
              <p:cNvGraphicFramePr>
                <a:graphicFrameLocks noChangeAspect="1"/>
              </p:cNvGraphicFramePr>
              <p:nvPr/>
            </p:nvGraphicFramePr>
            <p:xfrm>
              <a:off x="4176" y="1373"/>
              <a:ext cx="204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6" name="" r:id="rId16" imgW="114300" imgH="177800" progId="Equation.DSMT4">
                      <p:embed/>
                    </p:oleObj>
                  </mc:Choice>
                  <mc:Fallback>
                    <p:oleObj name="" r:id="rId16" imgW="114300" imgH="177800" progId="Equation.DSMT4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4176" y="1373"/>
                            <a:ext cx="204" cy="31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333" name="Object 43"/>
              <p:cNvGraphicFramePr>
                <a:graphicFrameLocks noChangeAspect="1"/>
              </p:cNvGraphicFramePr>
              <p:nvPr/>
            </p:nvGraphicFramePr>
            <p:xfrm>
              <a:off x="2401" y="1678"/>
              <a:ext cx="205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9" name="" r:id="rId18" imgW="114300" imgH="177800" progId="Equation.DSMT4">
                      <p:embed/>
                    </p:oleObj>
                  </mc:Choice>
                  <mc:Fallback>
                    <p:oleObj name="" r:id="rId18" imgW="114300" imgH="177800" progId="Equation.DSMT4">
                      <p:embed/>
                      <p:pic>
                        <p:nvPicPr>
                          <p:cNvPr id="0" name="图片 3078"/>
                          <p:cNvPicPr/>
                          <p:nvPr/>
                        </p:nvPicPr>
                        <p:blipFill>
                          <a:blip r:embed="rId19"/>
                          <a:stretch>
                            <a:fillRect/>
                          </a:stretch>
                        </p:blipFill>
                        <p:spPr>
                          <a:xfrm>
                            <a:off x="2401" y="1678"/>
                            <a:ext cx="205" cy="31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3329" name="Object 6"/>
            <p:cNvGraphicFramePr>
              <a:graphicFrameLocks noChangeAspect="1"/>
            </p:cNvGraphicFramePr>
            <p:nvPr/>
          </p:nvGraphicFramePr>
          <p:xfrm>
            <a:off x="3301" y="1371"/>
            <a:ext cx="191" cy="3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20" imgW="127000" imgH="177800" progId="Equation.DSMT4">
                    <p:embed/>
                  </p:oleObj>
                </mc:Choice>
                <mc:Fallback>
                  <p:oleObj name="" r:id="rId20" imgW="127000" imgH="177800" progId="Equation.DSMT4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301" y="1371"/>
                          <a:ext cx="191" cy="308"/>
                        </a:xfrm>
                        <a:prstGeom prst="rect">
                          <a:avLst/>
                        </a:prstGeom>
                        <a:solidFill>
                          <a:srgbClr val="FFFF00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9689148" y="5337175"/>
          <a:ext cx="33496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1" imgW="127000" imgH="177800" progId="Equation.DSMT4">
                  <p:embed/>
                </p:oleObj>
              </mc:Choice>
              <mc:Fallback>
                <p:oleObj name="" r:id="rId21" imgW="127000" imgH="1778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689148" y="5337175"/>
                        <a:ext cx="334962" cy="488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0" name="Object 42"/>
          <p:cNvGraphicFramePr>
            <a:graphicFrameLocks noChangeAspect="1"/>
          </p:cNvGraphicFramePr>
          <p:nvPr/>
        </p:nvGraphicFramePr>
        <p:xfrm>
          <a:off x="6071870" y="4832033"/>
          <a:ext cx="296863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2" imgW="127000" imgH="165100" progId="Equation.DSMT4">
                  <p:embed/>
                </p:oleObj>
              </mc:Choice>
              <mc:Fallback>
                <p:oleObj name="" r:id="rId22" imgW="127000" imgH="1651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071870" y="4832033"/>
                        <a:ext cx="296863" cy="385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4" name="Group 2"/>
          <p:cNvGrpSpPr/>
          <p:nvPr/>
        </p:nvGrpSpPr>
        <p:grpSpPr>
          <a:xfrm>
            <a:off x="2239010" y="4204970"/>
            <a:ext cx="706438" cy="519113"/>
            <a:chOff x="1344" y="2784"/>
            <a:chExt cx="445" cy="327"/>
          </a:xfrm>
        </p:grpSpPr>
        <p:sp>
          <p:nvSpPr>
            <p:cNvPr id="13341" name="Text Box 3"/>
            <p:cNvSpPr txBox="1"/>
            <p:nvPr/>
          </p:nvSpPr>
          <p:spPr>
            <a:xfrm>
              <a:off x="1536" y="2784"/>
              <a:ext cx="253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charset="0"/>
                </a:rPr>
                <a:t>A</a:t>
              </a:r>
              <a:endParaRPr lang="en-US" altLang="zh-CN" sz="2800" b="1" i="1">
                <a:latin typeface="Times New Roman" panose="02020603050405020304" charset="0"/>
              </a:endParaRPr>
            </a:p>
          </p:txBody>
        </p:sp>
        <p:sp>
          <p:nvSpPr>
            <p:cNvPr id="13342" name="Oval 4"/>
            <p:cNvSpPr/>
            <p:nvPr/>
          </p:nvSpPr>
          <p:spPr>
            <a:xfrm>
              <a:off x="1344" y="2928"/>
              <a:ext cx="78" cy="79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lnSpc>
                  <a:spcPct val="150000"/>
                </a:lnSpc>
              </a:pPr>
              <a:endParaRPr lang="zh-CN" altLang="en-US" dirty="0">
                <a:latin typeface="宋体" panose="02010600030101010101" pitchFamily="2" charset="-122"/>
              </a:endParaRPr>
            </a:p>
          </p:txBody>
        </p:sp>
      </p:grpSp>
      <p:sp>
        <p:nvSpPr>
          <p:cNvPr id="4" name="Line 33"/>
          <p:cNvSpPr/>
          <p:nvPr/>
        </p:nvSpPr>
        <p:spPr>
          <a:xfrm rot="19200000" flipV="1">
            <a:off x="2942590" y="3060700"/>
            <a:ext cx="0" cy="1219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</p:spTree>
    <p:custDataLst>
      <p:tags r:id="rId2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8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89">
                                            <p:txEl>
                                              <p:charRg st="6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89">
                                            <p:txEl>
                                              <p:charRg st="2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2" grpId="0" animBg="1"/>
      <p:bldP spid="2" grpId="1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主题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</a:t>
            </a:r>
            <a:r>
              <a:rPr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　应用空间向量证明平行关系</a:t>
            </a:r>
            <a:b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</a:b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256030" y="1268095"/>
            <a:ext cx="197231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线线平行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5362" name="Line 2"/>
          <p:cNvSpPr/>
          <p:nvPr/>
        </p:nvSpPr>
        <p:spPr>
          <a:xfrm>
            <a:off x="6105843" y="3016885"/>
            <a:ext cx="0" cy="23622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3" name="Line 3"/>
          <p:cNvSpPr/>
          <p:nvPr/>
        </p:nvSpPr>
        <p:spPr>
          <a:xfrm>
            <a:off x="7020243" y="3016885"/>
            <a:ext cx="0" cy="23622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4" name="Text Box 4"/>
          <p:cNvSpPr txBox="1"/>
          <p:nvPr/>
        </p:nvSpPr>
        <p:spPr>
          <a:xfrm>
            <a:off x="5953443" y="2378710"/>
            <a:ext cx="311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i="1">
                <a:latin typeface="Times New Roman" panose="02020603050405020304" charset="0"/>
                <a:ea typeface="华文中宋" panose="02010600040101010101" pitchFamily="2" charset="-122"/>
              </a:rPr>
              <a:t>l</a:t>
            </a:r>
            <a:endParaRPr lang="en-US" altLang="zh-CN" sz="3600" b="1" i="1">
              <a:latin typeface="Times New Roman" panose="02020603050405020304" charset="0"/>
              <a:ea typeface="华文中宋" panose="02010600040101010101" pitchFamily="2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6791643" y="2331085"/>
            <a:ext cx="5397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i="1">
                <a:latin typeface="Times New Roman" panose="02020603050405020304" charset="0"/>
                <a:ea typeface="华文中宋" panose="02010600040101010101" pitchFamily="2" charset="-122"/>
              </a:rPr>
              <a:t>m</a:t>
            </a:r>
            <a:endParaRPr lang="en-US" altLang="zh-CN" sz="3600" b="1" i="1">
              <a:latin typeface="Times New Roman" panose="02020603050405020304" charset="0"/>
              <a:ea typeface="华文中宋" panose="02010600040101010101" pitchFamily="2" charset="-122"/>
            </a:endParaRPr>
          </a:p>
        </p:txBody>
      </p:sp>
      <p:sp>
        <p:nvSpPr>
          <p:cNvPr id="396294" name="Line 6"/>
          <p:cNvSpPr/>
          <p:nvPr/>
        </p:nvSpPr>
        <p:spPr>
          <a:xfrm>
            <a:off x="6105843" y="3321685"/>
            <a:ext cx="0" cy="12192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arrow" w="med" len="med"/>
            <a:tailEnd type="none" w="med" len="med"/>
          </a:ln>
        </p:spPr>
      </p:sp>
      <p:graphicFrame>
        <p:nvGraphicFramePr>
          <p:cNvPr id="396295" name="Object 7"/>
          <p:cNvGraphicFramePr>
            <a:graphicFrameLocks noChangeAspect="1"/>
          </p:cNvGraphicFramePr>
          <p:nvPr/>
        </p:nvGraphicFramePr>
        <p:xfrm>
          <a:off x="6182043" y="3474085"/>
          <a:ext cx="5445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85725" imgH="157480" progId="Equation.3">
                  <p:embed/>
                </p:oleObj>
              </mc:Choice>
              <mc:Fallback>
                <p:oleObj name="" r:id="rId1" imgW="85725" imgH="15748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182043" y="3474085"/>
                        <a:ext cx="544512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6296" name="Line 8"/>
          <p:cNvSpPr/>
          <p:nvPr/>
        </p:nvSpPr>
        <p:spPr>
          <a:xfrm>
            <a:off x="7020243" y="3702685"/>
            <a:ext cx="0" cy="15240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arrow" w="med" len="med"/>
            <a:tailEnd type="none" w="med" len="med"/>
          </a:ln>
        </p:spPr>
      </p:sp>
      <p:graphicFrame>
        <p:nvGraphicFramePr>
          <p:cNvPr id="396297" name="Object 9"/>
          <p:cNvGraphicFramePr>
            <a:graphicFrameLocks noChangeAspect="1"/>
          </p:cNvGraphicFramePr>
          <p:nvPr/>
        </p:nvGraphicFramePr>
        <p:xfrm>
          <a:off x="7096443" y="4078923"/>
          <a:ext cx="544512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85725" imgH="214630" progId="Equation.3">
                  <p:embed/>
                </p:oleObj>
              </mc:Choice>
              <mc:Fallback>
                <p:oleObj name="" r:id="rId3" imgW="85725" imgH="21463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096443" y="4078923"/>
                        <a:ext cx="544512" cy="925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0" name="Object 10"/>
          <p:cNvGraphicFramePr>
            <a:graphicFrameLocks noChangeAspect="1"/>
          </p:cNvGraphicFramePr>
          <p:nvPr/>
        </p:nvGraphicFramePr>
        <p:xfrm>
          <a:off x="4210368" y="5663248"/>
          <a:ext cx="1798637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532765" imgH="177800" progId="Equation.DSMT4">
                  <p:embed/>
                </p:oleObj>
              </mc:Choice>
              <mc:Fallback>
                <p:oleObj name="" r:id="rId5" imgW="532765" imgH="1778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10368" y="5663248"/>
                        <a:ext cx="1798637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1" name="Object 11"/>
          <p:cNvGraphicFramePr>
            <a:graphicFrameLocks noChangeAspect="1"/>
          </p:cNvGraphicFramePr>
          <p:nvPr/>
        </p:nvGraphicFramePr>
        <p:xfrm>
          <a:off x="6070918" y="5542598"/>
          <a:ext cx="3422650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7" imgW="1002030" imgH="215900" progId="Equation.DSMT4">
                  <p:embed/>
                </p:oleObj>
              </mc:Choice>
              <mc:Fallback>
                <p:oleObj name="" r:id="rId7" imgW="1002030" imgH="2159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70918" y="5542598"/>
                        <a:ext cx="3422650" cy="73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2" name="Object 2"/>
          <p:cNvGraphicFramePr>
            <a:graphicFrameLocks noChangeAspect="1"/>
          </p:cNvGraphicFramePr>
          <p:nvPr/>
        </p:nvGraphicFramePr>
        <p:xfrm>
          <a:off x="3286443" y="1146810"/>
          <a:ext cx="7497762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9" imgW="2670175" imgH="429895" progId="Word.Document.8">
                  <p:embed/>
                </p:oleObj>
              </mc:Choice>
              <mc:Fallback>
                <p:oleObj name="" r:id="rId9" imgW="2670175" imgH="429895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86443" y="1146810"/>
                        <a:ext cx="7497762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Line 2"/>
          <p:cNvSpPr/>
          <p:nvPr/>
        </p:nvSpPr>
        <p:spPr>
          <a:xfrm>
            <a:off x="6271895" y="2518093"/>
            <a:ext cx="3352800" cy="0"/>
          </a:xfrm>
          <a:prstGeom prst="line">
            <a:avLst/>
          </a:prstGeom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7" name="AutoShape 3"/>
          <p:cNvSpPr/>
          <p:nvPr/>
        </p:nvSpPr>
        <p:spPr>
          <a:xfrm>
            <a:off x="4781233" y="3219768"/>
            <a:ext cx="4572000" cy="1676400"/>
          </a:xfrm>
          <a:prstGeom prst="parallelogram">
            <a:avLst>
              <a:gd name="adj" fmla="val 68181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50000"/>
              </a:lnSpc>
            </a:pPr>
            <a:endParaRPr lang="zh-CN" altLang="en-US" dirty="0">
              <a:latin typeface="宋体" panose="02010600030101010101" pitchFamily="2" charset="-122"/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5009833" y="4407218"/>
          <a:ext cx="53340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153035" imgH="140335" progId="Equation.3">
                  <p:embed/>
                </p:oleObj>
              </mc:Choice>
              <mc:Fallback>
                <p:oleObj name="" r:id="rId1" imgW="153035" imgH="140335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09833" y="4407218"/>
                        <a:ext cx="533400" cy="488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Text Box 5"/>
          <p:cNvSpPr txBox="1"/>
          <p:nvPr/>
        </p:nvSpPr>
        <p:spPr>
          <a:xfrm>
            <a:off x="9277033" y="1968818"/>
            <a:ext cx="311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charset="0"/>
                <a:ea typeface="华文中宋" panose="02010600040101010101" pitchFamily="2" charset="-122"/>
              </a:rPr>
              <a:t>l</a:t>
            </a:r>
            <a:endParaRPr lang="en-US" altLang="zh-CN" sz="3600" b="1" i="1">
              <a:solidFill>
                <a:srgbClr val="0000FF"/>
              </a:solidFill>
              <a:latin typeface="Times New Roman" panose="02020603050405020304" charset="0"/>
              <a:ea typeface="华文中宋" panose="02010600040101010101" pitchFamily="2" charset="-122"/>
            </a:endParaRPr>
          </a:p>
        </p:txBody>
      </p:sp>
      <p:sp>
        <p:nvSpPr>
          <p:cNvPr id="16390" name="Line 6"/>
          <p:cNvSpPr/>
          <p:nvPr/>
        </p:nvSpPr>
        <p:spPr>
          <a:xfrm>
            <a:off x="5962333" y="2781618"/>
            <a:ext cx="0" cy="12192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arrow" w="med" len="med"/>
            <a:tailEnd type="none" w="med" len="med"/>
          </a:ln>
        </p:spPr>
      </p:sp>
      <p:sp>
        <p:nvSpPr>
          <p:cNvPr id="16392" name="Line 8"/>
          <p:cNvSpPr/>
          <p:nvPr/>
        </p:nvSpPr>
        <p:spPr>
          <a:xfrm>
            <a:off x="7140258" y="2491105"/>
            <a:ext cx="1371600" cy="0"/>
          </a:xfrm>
          <a:prstGeom prst="line">
            <a:avLst/>
          </a:prstGeom>
          <a:ln w="76200" cap="flat" cmpd="sng">
            <a:solidFill>
              <a:srgbClr val="0070C0"/>
            </a:solidFill>
            <a:prstDash val="solid"/>
            <a:headEnd type="none" w="med" len="med"/>
            <a:tailEnd type="arrow" w="med" len="med"/>
          </a:ln>
        </p:spPr>
      </p:sp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4398645" y="5558155"/>
          <a:ext cx="167005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3" imgW="545465" imgH="177800" progId="Equation.DSMT4">
                  <p:embed/>
                </p:oleObj>
              </mc:Choice>
              <mc:Fallback>
                <p:oleObj name="" r:id="rId3" imgW="545465" imgH="1778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8645" y="5558155"/>
                        <a:ext cx="1670050" cy="544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852295" y="1235710"/>
            <a:ext cx="197231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线面平行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2875" y="1327150"/>
            <a:ext cx="7933055" cy="441960"/>
          </a:xfrm>
        </p:spPr>
        <p:txBody>
          <a:bodyPr>
            <a:normAutofit fontScale="90000"/>
          </a:bodyPr>
          <a:p>
            <a:r>
              <a:rPr sz="3200">
                <a:solidFill>
                  <a:schemeClr val="accent6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设直线</a:t>
            </a:r>
            <a:r>
              <a:rPr lang="en-US" altLang="zh-CN" sz="3200">
                <a:solidFill>
                  <a:schemeClr val="accent6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l</a:t>
            </a:r>
            <a:r>
              <a:rPr sz="3200">
                <a:solidFill>
                  <a:schemeClr val="accent6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的方向向量  ，平面  的法向量</a:t>
            </a:r>
            <a:b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</a:br>
            <a:endParaRPr lang="zh-CN" altLang="en-US" sz="3200"/>
          </a:p>
        </p:txBody>
      </p:sp>
      <p:graphicFrame>
        <p:nvGraphicFramePr>
          <p:cNvPr id="3" name="Object 6"/>
          <p:cNvGraphicFramePr>
            <a:graphicFrameLocks noChangeAspect="1"/>
          </p:cNvGraphicFramePr>
          <p:nvPr/>
        </p:nvGraphicFramePr>
        <p:xfrm>
          <a:off x="7399655" y="1273810"/>
          <a:ext cx="361950" cy="527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127000" imgH="177165" progId="Equation.DSMT4">
                  <p:embed/>
                </p:oleObj>
              </mc:Choice>
              <mc:Fallback>
                <p:oleObj name="" r:id="rId5" imgW="127000" imgH="17716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99655" y="1273810"/>
                        <a:ext cx="361950" cy="5276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7" name="Object 35"/>
          <p:cNvGraphicFramePr>
            <a:graphicFrameLocks noChangeAspect="1"/>
          </p:cNvGraphicFramePr>
          <p:nvPr/>
        </p:nvGraphicFramePr>
        <p:xfrm>
          <a:off x="8980171" y="1412558"/>
          <a:ext cx="457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152400" imgH="139700" progId="Equation.DSMT4">
                  <p:embed/>
                </p:oleObj>
              </mc:Choice>
              <mc:Fallback>
                <p:oleObj name="" r:id="rId7" imgW="152400" imgH="1397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980171" y="1412558"/>
                        <a:ext cx="4572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0" name="Object 42"/>
          <p:cNvGraphicFramePr>
            <a:graphicFrameLocks noChangeAspect="1"/>
          </p:cNvGraphicFramePr>
          <p:nvPr/>
        </p:nvGraphicFramePr>
        <p:xfrm>
          <a:off x="6029325" y="3315335"/>
          <a:ext cx="504825" cy="655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9" imgW="127000" imgH="165100" progId="Equation.DSMT4">
                  <p:embed/>
                </p:oleObj>
              </mc:Choice>
              <mc:Fallback>
                <p:oleObj name="" r:id="rId9" imgW="127000" imgH="1651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029325" y="3315335"/>
                        <a:ext cx="504825" cy="6553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2" name="Object 6"/>
          <p:cNvGraphicFramePr>
            <a:graphicFrameLocks noChangeAspect="1"/>
          </p:cNvGraphicFramePr>
          <p:nvPr/>
        </p:nvGraphicFramePr>
        <p:xfrm>
          <a:off x="7640320" y="1821180"/>
          <a:ext cx="45656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11" imgW="127000" imgH="177800" progId="Equation.DSMT4">
                  <p:embed/>
                </p:oleObj>
              </mc:Choice>
              <mc:Fallback>
                <p:oleObj name="" r:id="rId11" imgW="127000" imgH="1778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640320" y="1821180"/>
                        <a:ext cx="456565" cy="66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2"/>
          <p:cNvGraphicFramePr>
            <a:graphicFrameLocks noChangeAspect="1"/>
          </p:cNvGraphicFramePr>
          <p:nvPr/>
        </p:nvGraphicFramePr>
        <p:xfrm>
          <a:off x="11020425" y="1279525"/>
          <a:ext cx="412750" cy="535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13" imgW="127000" imgH="165100" progId="Equation.DSMT4">
                  <p:embed/>
                </p:oleObj>
              </mc:Choice>
              <mc:Fallback>
                <p:oleObj name="" r:id="rId13" imgW="127000" imgH="1651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020425" y="1279525"/>
                        <a:ext cx="412750" cy="535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068695" y="5441315"/>
          <a:ext cx="3201670" cy="686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4" imgW="1066800" imgH="228600" progId="Equation.KSEE3">
                  <p:embed/>
                </p:oleObj>
              </mc:Choice>
              <mc:Fallback>
                <p:oleObj name="" r:id="rId14" imgW="10668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068695" y="5441315"/>
                        <a:ext cx="3201670" cy="6864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AutoShape 2"/>
          <p:cNvSpPr/>
          <p:nvPr/>
        </p:nvSpPr>
        <p:spPr>
          <a:xfrm>
            <a:off x="4075748" y="2290445"/>
            <a:ext cx="4572000" cy="1066800"/>
          </a:xfrm>
          <a:prstGeom prst="parallelogram">
            <a:avLst>
              <a:gd name="adj" fmla="val 107142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50000"/>
              </a:lnSpc>
            </a:pPr>
            <a:endParaRPr lang="zh-CN" altLang="en-US" dirty="0">
              <a:latin typeface="宋体" panose="02010600030101010101" pitchFamily="2" charset="-122"/>
            </a:endParaRPr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4304348" y="2976245"/>
          <a:ext cx="762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1" imgW="153035" imgH="140335" progId="Equation.3">
                  <p:embed/>
                </p:oleObj>
              </mc:Choice>
              <mc:Fallback>
                <p:oleObj name="" r:id="rId1" imgW="153035" imgH="140335" progId="Equation.3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04348" y="2976245"/>
                        <a:ext cx="762000" cy="44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Line 4"/>
          <p:cNvSpPr/>
          <p:nvPr/>
        </p:nvSpPr>
        <p:spPr>
          <a:xfrm>
            <a:off x="7561898" y="1680845"/>
            <a:ext cx="19050" cy="99060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arrow" w="med" len="med"/>
            <a:tailEnd type="none" w="med" len="med"/>
          </a:ln>
        </p:spPr>
      </p:sp>
      <p:sp>
        <p:nvSpPr>
          <p:cNvPr id="17413" name="AutoShape 6"/>
          <p:cNvSpPr/>
          <p:nvPr/>
        </p:nvSpPr>
        <p:spPr>
          <a:xfrm>
            <a:off x="3999548" y="4051300"/>
            <a:ext cx="4572000" cy="1066800"/>
          </a:xfrm>
          <a:prstGeom prst="parallelogram">
            <a:avLst>
              <a:gd name="adj" fmla="val 107142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50000"/>
              </a:lnSpc>
            </a:pPr>
            <a:endParaRPr lang="zh-CN" altLang="en-US" dirty="0">
              <a:latin typeface="宋体" panose="02010600030101010101" pitchFamily="2" charset="-122"/>
            </a:endParaRPr>
          </a:p>
        </p:txBody>
      </p:sp>
      <p:graphicFrame>
        <p:nvGraphicFramePr>
          <p:cNvPr id="17414" name="Object 7"/>
          <p:cNvGraphicFramePr>
            <a:graphicFrameLocks noChangeAspect="1"/>
          </p:cNvGraphicFramePr>
          <p:nvPr/>
        </p:nvGraphicFramePr>
        <p:xfrm>
          <a:off x="4196398" y="4637088"/>
          <a:ext cx="825500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3" imgW="165100" imgH="203200" progId="Equation.3">
                  <p:embed/>
                </p:oleObj>
              </mc:Choice>
              <mc:Fallback>
                <p:oleObj name="" r:id="rId3" imgW="165100" imgH="203200" progId="Equation.3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96398" y="4637088"/>
                        <a:ext cx="825500" cy="646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Line 8"/>
          <p:cNvSpPr/>
          <p:nvPr/>
        </p:nvSpPr>
        <p:spPr>
          <a:xfrm>
            <a:off x="5547360" y="3441700"/>
            <a:ext cx="19050" cy="990600"/>
          </a:xfrm>
          <a:prstGeom prst="line">
            <a:avLst/>
          </a:prstGeom>
          <a:ln w="76200" cap="flat" cmpd="sng">
            <a:solidFill>
              <a:srgbClr val="0000CC"/>
            </a:solidFill>
            <a:prstDash val="solid"/>
            <a:headEnd type="arrow" w="med" len="med"/>
            <a:tailEnd type="none" w="med" len="med"/>
          </a:ln>
        </p:spPr>
      </p:sp>
      <p:graphicFrame>
        <p:nvGraphicFramePr>
          <p:cNvPr id="397322" name="Object 10"/>
          <p:cNvGraphicFramePr>
            <a:graphicFrameLocks noChangeAspect="1"/>
          </p:cNvGraphicFramePr>
          <p:nvPr/>
        </p:nvGraphicFramePr>
        <p:xfrm>
          <a:off x="3596323" y="5588000"/>
          <a:ext cx="2162175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5" imgW="609600" imgH="203200" progId="Equation.DSMT4">
                  <p:embed/>
                </p:oleObj>
              </mc:Choice>
              <mc:Fallback>
                <p:oleObj name="" r:id="rId5" imgW="609600" imgH="203200" progId="Equation.DSMT4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96323" y="5588000"/>
                        <a:ext cx="2162175" cy="722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7323" name="Object 11"/>
          <p:cNvGraphicFramePr>
            <a:graphicFrameLocks noChangeAspect="1"/>
          </p:cNvGraphicFramePr>
          <p:nvPr/>
        </p:nvGraphicFramePr>
        <p:xfrm>
          <a:off x="5806123" y="5592763"/>
          <a:ext cx="362585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7" imgW="1003300" imgH="177800" progId="Equation.DSMT4">
                  <p:embed/>
                </p:oleObj>
              </mc:Choice>
              <mc:Fallback>
                <p:oleObj name="" r:id="rId7" imgW="1003300" imgH="177800" progId="Equation.DSMT4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06123" y="5592763"/>
                        <a:ext cx="3625850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8" name="Object 2"/>
          <p:cNvGraphicFramePr>
            <a:graphicFrameLocks noChangeAspect="1"/>
          </p:cNvGraphicFramePr>
          <p:nvPr/>
        </p:nvGraphicFramePr>
        <p:xfrm>
          <a:off x="3596640" y="758508"/>
          <a:ext cx="7497763" cy="221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" r:id="rId9" imgW="2658110" imgH="788035" progId="Word.Document.8">
                  <p:embed/>
                </p:oleObj>
              </mc:Choice>
              <mc:Fallback>
                <p:oleObj name="" r:id="rId9" imgW="2658110" imgH="788035" progId="Word.Document.8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96640" y="758508"/>
                        <a:ext cx="7497763" cy="2217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5855335" y="3497263"/>
          <a:ext cx="458788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2" name="" r:id="rId11" imgW="127000" imgH="177800" progId="Equation.DSMT4">
                  <p:embed/>
                </p:oleObj>
              </mc:Choice>
              <mc:Fallback>
                <p:oleObj name="" r:id="rId11" imgW="127000" imgH="177800" progId="Equation.DSMT4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855335" y="3497263"/>
                        <a:ext cx="458788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20" name="Object 11"/>
          <p:cNvGraphicFramePr>
            <a:graphicFrameLocks noChangeAspect="1"/>
          </p:cNvGraphicFramePr>
          <p:nvPr/>
        </p:nvGraphicFramePr>
        <p:xfrm>
          <a:off x="7933373" y="1649095"/>
          <a:ext cx="458787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13" imgW="127000" imgH="177800" progId="Equation.DSMT4">
                  <p:embed/>
                </p:oleObj>
              </mc:Choice>
              <mc:Fallback>
                <p:oleObj name="" r:id="rId13" imgW="127000" imgH="177800" progId="Equation.DSMT4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933373" y="1649095"/>
                        <a:ext cx="458787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639570" y="911225"/>
            <a:ext cx="197231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3.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面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面平行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3200">
                <a:solidFill>
                  <a:srgbClr val="FF0000"/>
                </a:solidFill>
              </a:rPr>
              <a:t>巩固练习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10242" name="Rectangle 5"/>
          <p:cNvSpPr/>
          <p:nvPr>
            <p:ph type="body" idx="4294967295"/>
          </p:nvPr>
        </p:nvSpPr>
        <p:spPr>
          <a:xfrm>
            <a:off x="1129348" y="4371975"/>
            <a:ext cx="8713787" cy="1772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已知直线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的一个方向向量为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7,3,4)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，直线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的一个方向向量为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(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y,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8)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，且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∥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l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则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________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y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________.</a:t>
            </a:r>
            <a:endParaRPr lang="en-US" altLang="zh-CN">
              <a:latin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21410" y="1072515"/>
            <a:ext cx="8721725" cy="31921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下列说法中不正确的是	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　　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)</a:t>
            </a:r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平面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的法向量垂直于与平面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共面的所有向量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一个平面的所有法向量互相平行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如果两个平面的法向量垂直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那么这两个平面也垂直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如果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与平面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共面且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⊥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⊥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那么</a:t>
            </a:r>
            <a:r>
              <a:rPr lang="en-US" altLang="zh-CN" sz="2800" b="1" i="1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就是平面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α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的一个法向量</a:t>
            </a:r>
            <a:endParaRPr lang="zh-CN" altLang="en-US" sz="28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47265" y="5547995"/>
            <a:ext cx="9963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14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69180" y="5547995"/>
            <a:ext cx="9963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6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54725" y="1072515"/>
            <a:ext cx="5207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72490" y="615315"/>
            <a:ext cx="993013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例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已知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为坐标原点，四面体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OABC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的坐标分别为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A(0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B(1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0)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C(0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0)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，若直线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AD∥BC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且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交坐标平面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xOz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于点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，求点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的坐标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.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矩形 1"/>
          <p:cNvSpPr/>
          <p:nvPr/>
        </p:nvSpPr>
        <p:spPr>
          <a:xfrm>
            <a:off x="1729740" y="2673350"/>
            <a:ext cx="959358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解：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因点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D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在平面</a:t>
            </a:r>
            <a:r>
              <a:rPr lang="en-US" altLang="zh-CN" sz="2800" b="1" err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xOz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中，所以可设点</a:t>
            </a:r>
            <a:r>
              <a:rPr lang="en-US" altLang="zh-CN" sz="2800" b="1" err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D(x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0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z)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，得向量</a:t>
            </a:r>
            <a:endParaRPr lang="zh-CN" altLang="en-US" sz="2800" b="1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   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=(x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-3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z-5)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，向量       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=(-1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0).</a:t>
            </a:r>
            <a:endParaRPr lang="en-US" altLang="zh-CN" sz="28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因为直线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AD∥BC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，所以有向量     ∥     ，</a:t>
            </a:r>
            <a:endParaRPr lang="zh-CN" altLang="en-US" sz="2800" b="1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即有      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=  λ     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endParaRPr lang="zh-CN" altLang="en-US" sz="2800" b="1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从而 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x= -λ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-3=3λ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z-5=0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，得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x=1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z=5.</a:t>
            </a:r>
            <a:endParaRPr lang="en-US" altLang="zh-CN" sz="28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故点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D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的坐标为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(1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0</a:t>
            </a:r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5).</a:t>
            </a:r>
            <a:endParaRPr lang="en-US" altLang="zh-CN" sz="2800" b="1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45640" y="3433445"/>
          <a:ext cx="64325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266700" imgH="215900" progId="Equation.KSEE3">
                  <p:embed/>
                </p:oleObj>
              </mc:Choice>
              <mc:Fallback>
                <p:oleObj name="" r:id="rId1" imgW="266700" imgH="2159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5640" y="3433445"/>
                        <a:ext cx="643255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83885" y="3433128"/>
          <a:ext cx="612775" cy="55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3" imgW="254000" imgH="228600" progId="Equation.KSEE3">
                  <p:embed/>
                </p:oleObj>
              </mc:Choice>
              <mc:Fallback>
                <p:oleObj name="" r:id="rId3" imgW="2540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83885" y="3433128"/>
                        <a:ext cx="612775" cy="551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52260" y="4079875"/>
          <a:ext cx="64325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5" imgW="266700" imgH="215900" progId="Equation.KSEE3">
                  <p:embed/>
                </p:oleObj>
              </mc:Choice>
              <mc:Fallback>
                <p:oleObj name="" r:id="rId5" imgW="266700" imgH="2159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52260" y="4079875"/>
                        <a:ext cx="643255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482215" y="4699635"/>
          <a:ext cx="64325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6" imgW="266700" imgH="215900" progId="Equation.KSEE3">
                  <p:embed/>
                </p:oleObj>
              </mc:Choice>
              <mc:Fallback>
                <p:oleObj name="" r:id="rId6" imgW="266700" imgH="2159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82215" y="4699635"/>
                        <a:ext cx="643255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365365" y="4079558"/>
          <a:ext cx="612775" cy="55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7" imgW="254000" imgH="228600" progId="Equation.KSEE3">
                  <p:embed/>
                </p:oleObj>
              </mc:Choice>
              <mc:Fallback>
                <p:oleObj name="" r:id="rId7" imgW="2540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65365" y="4079558"/>
                        <a:ext cx="612775" cy="551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606165" y="4699318"/>
          <a:ext cx="612775" cy="55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8" imgW="254000" imgH="228600" progId="Equation.KSEE3">
                  <p:embed/>
                </p:oleObj>
              </mc:Choice>
              <mc:Fallback>
                <p:oleObj name="" r:id="rId8" imgW="2540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06165" y="4699318"/>
                        <a:ext cx="612775" cy="551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669882" y="321314"/>
            <a:ext cx="10852237" cy="441964"/>
          </a:xfrm>
        </p:spPr>
        <p:txBody>
          <a:bodyPr>
            <a:normAutofit fontScale="90000"/>
          </a:bodyPr>
          <a:p>
            <a:r>
              <a:rPr lang="zh-CN" altLang="en-US" sz="3200">
                <a:solidFill>
                  <a:srgbClr val="FF0000"/>
                </a:solidFill>
              </a:rPr>
              <a:t>应用举例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03605" y="603885"/>
            <a:ext cx="9992360" cy="31051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例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正方体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ABCD-A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中,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E,F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分别为棱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,A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的中点,在如图所示的空间直角坐标系中,求: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(1)平面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的一个法向量.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(2)平面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的一个法向量.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证明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: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BD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//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b="1" baseline="-250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1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20496" name="组合 21520"/>
          <p:cNvGrpSpPr/>
          <p:nvPr/>
        </p:nvGrpSpPr>
        <p:grpSpPr>
          <a:xfrm>
            <a:off x="6561325" y="1412875"/>
            <a:ext cx="4480690" cy="4351599"/>
            <a:chOff x="57" y="0"/>
            <a:chExt cx="1713" cy="1667"/>
          </a:xfrm>
        </p:grpSpPr>
        <p:sp>
          <p:nvSpPr>
            <p:cNvPr id="20497" name="直接连接符 21521"/>
            <p:cNvSpPr/>
            <p:nvPr/>
          </p:nvSpPr>
          <p:spPr>
            <a:xfrm flipH="1">
              <a:off x="57" y="1144"/>
              <a:ext cx="408" cy="499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bevel/>
              <a:headEnd type="none" w="med" len="med"/>
              <a:tailEnd type="arrow" w="med" len="med"/>
            </a:ln>
          </p:spPr>
        </p:sp>
        <p:sp>
          <p:nvSpPr>
            <p:cNvPr id="20498" name="文本框 21522"/>
            <p:cNvSpPr txBox="1"/>
            <p:nvPr/>
          </p:nvSpPr>
          <p:spPr>
            <a:xfrm>
              <a:off x="90" y="1467"/>
              <a:ext cx="228" cy="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</a:rPr>
                <a:t>x</a:t>
              </a:r>
              <a:endParaRPr lang="en-US" altLang="zh-CN" sz="2800" b="1" i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20499" name="直接连接符 21523"/>
            <p:cNvSpPr/>
            <p:nvPr/>
          </p:nvSpPr>
          <p:spPr>
            <a:xfrm>
              <a:off x="459" y="1150"/>
              <a:ext cx="1090" cy="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bevel/>
              <a:headEnd type="none" w="med" len="med"/>
              <a:tailEnd type="arrow" w="med" len="med"/>
            </a:ln>
          </p:spPr>
        </p:sp>
        <p:sp>
          <p:nvSpPr>
            <p:cNvPr id="20500" name="文本框 21524"/>
            <p:cNvSpPr txBox="1"/>
            <p:nvPr/>
          </p:nvSpPr>
          <p:spPr>
            <a:xfrm>
              <a:off x="1497" y="925"/>
              <a:ext cx="273" cy="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</a:rPr>
                <a:t>y</a:t>
              </a:r>
              <a:endParaRPr lang="en-US" altLang="zh-CN" sz="2800" b="1" i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20501" name="直接连接符 21525"/>
            <p:cNvSpPr/>
            <p:nvPr/>
          </p:nvSpPr>
          <p:spPr>
            <a:xfrm flipV="1">
              <a:off x="459" y="182"/>
              <a:ext cx="0" cy="953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bevel/>
              <a:headEnd type="none" w="med" len="med"/>
              <a:tailEnd type="arrow" w="med" len="med"/>
            </a:ln>
          </p:spPr>
        </p:sp>
        <p:sp>
          <p:nvSpPr>
            <p:cNvPr id="20502" name="文本框 21526"/>
            <p:cNvSpPr txBox="1"/>
            <p:nvPr/>
          </p:nvSpPr>
          <p:spPr>
            <a:xfrm>
              <a:off x="393" y="0"/>
              <a:ext cx="203" cy="2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</a:rPr>
                <a:t>z</a:t>
              </a:r>
              <a:endParaRPr lang="en-US" altLang="zh-CN" sz="2800" b="1" i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pSp>
          <p:nvGrpSpPr>
            <p:cNvPr id="20503" name="组合 21527"/>
            <p:cNvGrpSpPr/>
            <p:nvPr/>
          </p:nvGrpSpPr>
          <p:grpSpPr>
            <a:xfrm>
              <a:off x="103" y="335"/>
              <a:ext cx="1304" cy="1202"/>
              <a:chOff x="118" y="149"/>
              <a:chExt cx="1501" cy="1261"/>
            </a:xfrm>
          </p:grpSpPr>
          <p:grpSp>
            <p:nvGrpSpPr>
              <p:cNvPr id="20504" name="组合 21528"/>
              <p:cNvGrpSpPr/>
              <p:nvPr/>
            </p:nvGrpSpPr>
            <p:grpSpPr>
              <a:xfrm>
                <a:off x="259" y="297"/>
                <a:ext cx="1146" cy="1000"/>
                <a:chOff x="-15" y="73"/>
                <a:chExt cx="1227" cy="1042"/>
              </a:xfrm>
            </p:grpSpPr>
            <p:sp>
              <p:nvSpPr>
                <p:cNvPr id="20505" name="立方体 21529"/>
                <p:cNvSpPr/>
                <p:nvPr/>
              </p:nvSpPr>
              <p:spPr>
                <a:xfrm>
                  <a:off x="0" y="77"/>
                  <a:ext cx="1185" cy="1010"/>
                </a:xfrm>
                <a:prstGeom prst="cube">
                  <a:avLst>
                    <a:gd name="adj" fmla="val 25000"/>
                  </a:avLst>
                </a:prstGeom>
                <a:noFill/>
                <a:ln w="38100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6" name="直接连接符 21530"/>
                <p:cNvSpPr/>
                <p:nvPr/>
              </p:nvSpPr>
              <p:spPr>
                <a:xfrm>
                  <a:off x="272" y="817"/>
                  <a:ext cx="940" cy="1"/>
                </a:xfrm>
                <a:prstGeom prst="line">
                  <a:avLst/>
                </a:prstGeom>
                <a:ln w="34925" cap="flat" cmpd="sng">
                  <a:solidFill>
                    <a:schemeClr val="tx1"/>
                  </a:solidFill>
                  <a:prstDash val="dash"/>
                  <a:bevel/>
                  <a:headEnd type="none" w="med" len="med"/>
                  <a:tailEnd type="none" w="med" len="med"/>
                </a:ln>
              </p:spPr>
            </p:sp>
            <p:sp>
              <p:nvSpPr>
                <p:cNvPr id="20507" name="直接连接符 21531"/>
                <p:cNvSpPr/>
                <p:nvPr/>
              </p:nvSpPr>
              <p:spPr>
                <a:xfrm>
                  <a:off x="272" y="73"/>
                  <a:ext cx="9" cy="753"/>
                </a:xfrm>
                <a:prstGeom prst="line">
                  <a:avLst/>
                </a:prstGeom>
                <a:ln w="34925" cap="flat" cmpd="sng">
                  <a:solidFill>
                    <a:schemeClr val="tx1"/>
                  </a:solidFill>
                  <a:prstDash val="dash"/>
                  <a:bevel/>
                  <a:headEnd type="none" w="med" len="med"/>
                  <a:tailEnd type="none" w="med" len="med"/>
                </a:ln>
              </p:spPr>
            </p:sp>
            <p:sp>
              <p:nvSpPr>
                <p:cNvPr id="20508" name="直接连接符 21532"/>
                <p:cNvSpPr/>
                <p:nvPr/>
              </p:nvSpPr>
              <p:spPr>
                <a:xfrm flipH="1">
                  <a:off x="-15" y="817"/>
                  <a:ext cx="287" cy="298"/>
                </a:xfrm>
                <a:prstGeom prst="line">
                  <a:avLst/>
                </a:prstGeom>
                <a:ln w="34925" cap="flat" cmpd="sng">
                  <a:solidFill>
                    <a:schemeClr val="tx1"/>
                  </a:solidFill>
                  <a:prstDash val="dash"/>
                  <a:bevel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0509" name="文本框 21533"/>
              <p:cNvSpPr txBox="1"/>
              <p:nvPr/>
            </p:nvSpPr>
            <p:spPr>
              <a:xfrm>
                <a:off x="118" y="396"/>
                <a:ext cx="334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0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0" name="文本框 21534"/>
              <p:cNvSpPr txBox="1"/>
              <p:nvPr/>
            </p:nvSpPr>
            <p:spPr>
              <a:xfrm>
                <a:off x="512" y="149"/>
                <a:ext cx="222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D</a:t>
                </a:r>
                <a:r>
                  <a:rPr lang="en-US" altLang="zh-CN" sz="20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1" name="文本框 21535"/>
              <p:cNvSpPr txBox="1"/>
              <p:nvPr/>
            </p:nvSpPr>
            <p:spPr>
              <a:xfrm>
                <a:off x="1271" y="149"/>
                <a:ext cx="334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0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2" name="文本框 21536"/>
              <p:cNvSpPr txBox="1"/>
              <p:nvPr/>
            </p:nvSpPr>
            <p:spPr>
              <a:xfrm>
                <a:off x="975" y="390"/>
                <a:ext cx="334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r>
                  <a:rPr lang="en-US" altLang="zh-CN" sz="2000" b="1" baseline="-2500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3" name="文本框 21537"/>
              <p:cNvSpPr txBox="1"/>
              <p:nvPr/>
            </p:nvSpPr>
            <p:spPr>
              <a:xfrm>
                <a:off x="259" y="1250"/>
                <a:ext cx="267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4" name="文本框 21538"/>
              <p:cNvSpPr txBox="1"/>
              <p:nvPr/>
            </p:nvSpPr>
            <p:spPr>
              <a:xfrm>
                <a:off x="1352" y="992"/>
                <a:ext cx="267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5" name="文本框 21539"/>
              <p:cNvSpPr txBox="1"/>
              <p:nvPr/>
            </p:nvSpPr>
            <p:spPr>
              <a:xfrm>
                <a:off x="1085" y="1238"/>
                <a:ext cx="232" cy="1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r>
                  <a:rPr lang="en-US" altLang="zh-CN" sz="2000" b="1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endPara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" name="文本框 21534"/>
          <p:cNvSpPr txBox="1"/>
          <p:nvPr/>
        </p:nvSpPr>
        <p:spPr>
          <a:xfrm>
            <a:off x="7537457" y="4384135"/>
            <a:ext cx="504411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0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22" name="文本框 1310721"/>
          <p:cNvSpPr txBox="1"/>
          <p:nvPr/>
        </p:nvSpPr>
        <p:spPr>
          <a:xfrm>
            <a:off x="739775" y="645160"/>
            <a:ext cx="10066655" cy="25019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ct val="140000"/>
              </a:lnSpc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例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如图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在四棱锥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S-ABCD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底面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为正方形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侧棱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l">
              <a:lnSpc>
                <a:spcPct val="140000"/>
              </a:lnSpc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SD⊥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底面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E,F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分别为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AB,SC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的中点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.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algn="l">
              <a:lnSpc>
                <a:spcPct val="140000"/>
              </a:lnSpc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证明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: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EF∥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平面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SAD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 lvl="0" algn="l">
              <a:lnSpc>
                <a:spcPct val="140000"/>
              </a:lnSpc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1310723" name="16sxja229.jpg" descr="说明: id:214750457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4815" y="1586865"/>
            <a:ext cx="2457450" cy="3182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云形标注 1"/>
          <p:cNvSpPr/>
          <p:nvPr/>
        </p:nvSpPr>
        <p:spPr>
          <a:xfrm>
            <a:off x="1898650" y="2945130"/>
            <a:ext cx="4942205" cy="2870200"/>
          </a:xfrm>
          <a:prstGeom prst="cloudCallout">
            <a:avLst>
              <a:gd name="adj1" fmla="val 67769"/>
              <a:gd name="adj2" fmla="val -39756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416175" y="3556635"/>
            <a:ext cx="390715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设</a:t>
            </a:r>
            <a:r>
              <a:rPr lang="en-US" altLang="zh-CN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AC</a:t>
            </a:r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交</a:t>
            </a:r>
            <a:r>
              <a:rPr lang="en-US" altLang="zh-CN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BD</a:t>
            </a:r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于</a:t>
            </a:r>
            <a:r>
              <a:rPr lang="en-US" altLang="zh-CN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O</a:t>
            </a:r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M</a:t>
            </a:r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为</a:t>
            </a:r>
            <a:r>
              <a:rPr lang="en-US" altLang="zh-CN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SD</a:t>
            </a:r>
            <a:r>
              <a:rPr lang="zh-CN" altLang="en-US" sz="2800" b="1" dirty="0">
                <a:solidFill>
                  <a:srgbClr val="0000FF"/>
                </a:solidFill>
                <a:ea typeface="+mn-lt"/>
                <a:cs typeface="+mn-lt"/>
                <a:sym typeface="+mn-ea"/>
              </a:rPr>
              <a:t>的中点</a:t>
            </a:r>
            <a:endParaRPr lang="zh-CN" altLang="en-US" sz="2800" b="1" dirty="0">
              <a:solidFill>
                <a:srgbClr val="0000FF"/>
              </a:solidFill>
              <a:ea typeface="+mn-lt"/>
              <a:cs typeface="+mn-lt"/>
              <a:sym typeface="+mn-ea"/>
            </a:endParaRPr>
          </a:p>
          <a:p>
            <a:r>
              <a:rPr lang="zh-CN" altLang="en-US" sz="2800">
                <a:ea typeface="+mn-lt"/>
                <a:cs typeface="+mn-lt"/>
              </a:rPr>
              <a:t>判断</a:t>
            </a:r>
            <a:r>
              <a:rPr lang="en-US" altLang="zh-CN" sz="2800">
                <a:ea typeface="+mn-lt"/>
                <a:cs typeface="+mn-lt"/>
              </a:rPr>
              <a:t>OM</a:t>
            </a:r>
            <a:r>
              <a:rPr lang="zh-CN" altLang="en-US" sz="2800">
                <a:ea typeface="+mn-lt"/>
                <a:cs typeface="+mn-lt"/>
              </a:rPr>
              <a:t>是否平行于</a:t>
            </a:r>
            <a:endParaRPr lang="zh-CN" altLang="en-US" sz="2800">
              <a:ea typeface="+mn-lt"/>
              <a:cs typeface="+mn-lt"/>
            </a:endParaRPr>
          </a:p>
          <a:p>
            <a:r>
              <a:rPr lang="zh-CN" altLang="en-US" sz="2800">
                <a:ea typeface="+mn-lt"/>
                <a:cs typeface="+mn-lt"/>
              </a:rPr>
              <a:t>平面</a:t>
            </a:r>
            <a:r>
              <a:rPr lang="en-US" altLang="zh-CN" sz="2800">
                <a:ea typeface="+mn-lt"/>
                <a:cs typeface="+mn-lt"/>
              </a:rPr>
              <a:t>SEF</a:t>
            </a:r>
            <a:r>
              <a:rPr lang="zh-CN" altLang="en-US" sz="2800">
                <a:ea typeface="+mn-lt"/>
                <a:cs typeface="+mn-lt"/>
              </a:rPr>
              <a:t>？</a:t>
            </a:r>
            <a:endParaRPr lang="zh-CN" altLang="en-US" sz="2800">
              <a:ea typeface="+mn-lt"/>
              <a:cs typeface="+mn-lt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3618" name="文本框 1263617"/>
          <p:cNvSpPr txBox="1"/>
          <p:nvPr/>
        </p:nvSpPr>
        <p:spPr>
          <a:xfrm>
            <a:off x="1359535" y="888048"/>
            <a:ext cx="85280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【知识思维导图</a:t>
            </a: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endParaRPr lang="zh-CN" altLang="en-US" sz="3200">
              <a:solidFill>
                <a:srgbClr val="FF0000"/>
              </a:solidFill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pic>
        <p:nvPicPr>
          <p:cNvPr id="1263619" name="19jx1sa81.jpg" descr="说明: id:2147504593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" y="1881505"/>
            <a:ext cx="12224385" cy="3296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云形标注 1"/>
          <p:cNvSpPr/>
          <p:nvPr/>
        </p:nvSpPr>
        <p:spPr>
          <a:xfrm>
            <a:off x="7217410" y="441325"/>
            <a:ext cx="3310255" cy="2132965"/>
          </a:xfrm>
          <a:prstGeom prst="cloudCallout">
            <a:avLst>
              <a:gd name="adj1" fmla="val -79522"/>
              <a:gd name="adj2" fmla="val 57115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584440" y="868045"/>
            <a:ext cx="2729865" cy="95313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sz="2800">
                <a:ea typeface="+mn-lt"/>
                <a:cs typeface="+mn-lt"/>
              </a:rPr>
              <a:t>“</a:t>
            </a:r>
            <a:r>
              <a:rPr lang="zh-CN" sz="2800">
                <a:ea typeface="+mn-lt"/>
                <a:cs typeface="+mn-lt"/>
              </a:rPr>
              <a:t>向量是躯体，运算是灵魂</a:t>
            </a:r>
            <a:r>
              <a:rPr lang="en-US" altLang="zh-CN" sz="2800">
                <a:ea typeface="+mn-lt"/>
                <a:cs typeface="+mn-lt"/>
              </a:rPr>
              <a:t>”</a:t>
            </a:r>
            <a:endParaRPr lang="en-US" altLang="zh-CN" sz="2800">
              <a:ea typeface="+mn-lt"/>
              <a:cs typeface="+mn-lt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</p:bldLst>
  </p:timing>
</p:sld>
</file>

<file path=ppt/tags/tag1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67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7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SUBTYPE" val="h"/>
  <p:tag name="KSO_WM_UNIT_TYPE" val="i"/>
  <p:tag name="KSO_WM_UNIT_INDEX" val="1"/>
  <p:tag name="KSO_WM_UNIT_BK_DARK_LIGHT" val="2"/>
</p:tagLst>
</file>

<file path=ppt/tags/tag11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4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4*i*1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1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5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6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6*i*1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1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7.xml><?xml version="1.0" encoding="utf-8"?>
<p:tagLst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7*i*1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1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092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092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COMBINE_RELATE_SLIDE_ID" val="background20176846_1"/>
  <p:tag name="KSO_WM_TEMPLATE_SUBCATEGORY" val="0"/>
  <p:tag name="KSO_WM_TEMPLATE_THUMBS_INDEX" val="1、4、5、6、11、12、18、21、24、25"/>
  <p:tag name="KSO_WM_TAG_VERSION" val="1.0"/>
  <p:tag name="KSO_WM_BEAUTIFY_FLAG" val="#wm#"/>
  <p:tag name="KSO_WM_TEMPLATE_CATEGORY" val="custom"/>
  <p:tag name="KSO_WM_TEMPLATE_INDEX" val="20177092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184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8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77092"/>
  <p:tag name="KSO_WM_SLIDE_LAYOUT" val="a_b"/>
  <p:tag name="KSO_WM_SLIDE_LAYOUT_CNT" val="1_1"/>
</p:tagLst>
</file>

<file path=ppt/tags/tag186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87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88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89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0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1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2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3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4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5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6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ags/tag197.xml><?xml version="1.0" encoding="utf-8"?>
<p:tagLst xmlns:p="http://schemas.openxmlformats.org/presentationml/2006/main">
  <p:tag name="KSO_WM_BEAUTIFY_FLAG" val="#wm#"/>
  <p:tag name="KSO_WM_TEMPLATE_CATEGORY" val="custom"/>
  <p:tag name="KSO_WM_TEMPLATE_INDEX" val="20177092"/>
</p:tagLst>
</file>

<file path=ppt/theme/theme1.xml><?xml version="1.0" encoding="utf-8"?>
<a:theme xmlns:a="http://schemas.openxmlformats.org/drawingml/2006/main" name="1_Office 主题​​">
  <a:themeElements>
    <a:clrScheme name="自定义 3">
      <a:dk1>
        <a:srgbClr val="000000"/>
      </a:dk1>
      <a:lt1>
        <a:srgbClr val="FFFFFF"/>
      </a:lt1>
      <a:dk2>
        <a:srgbClr val="415167"/>
      </a:dk2>
      <a:lt2>
        <a:srgbClr val="F6F7FA"/>
      </a:lt2>
      <a:accent1>
        <a:srgbClr val="F6A3B1"/>
      </a:accent1>
      <a:accent2>
        <a:srgbClr val="EBA3C0"/>
      </a:accent2>
      <a:accent3>
        <a:srgbClr val="E0A4CD"/>
      </a:accent3>
      <a:accent4>
        <a:srgbClr val="D5A4DA"/>
      </a:accent4>
      <a:accent5>
        <a:srgbClr val="C8A2E8"/>
      </a:accent5>
      <a:accent6>
        <a:srgbClr val="BFA4F6"/>
      </a:accent6>
      <a:hlink>
        <a:srgbClr val="4B5CC4"/>
      </a:hlink>
      <a:folHlink>
        <a:srgbClr val="6F6182"/>
      </a:folHlink>
    </a:clrScheme>
    <a:fontScheme name="1111.1.1">
      <a:majorFont>
        <a:latin typeface="隶书"/>
        <a:ea typeface="隶书"/>
        <a:cs typeface=""/>
      </a:majorFont>
      <a:minorFont>
        <a:latin typeface="隶书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1264</Words>
  <Application>WPS 演示</Application>
  <PresentationFormat>宽屏</PresentationFormat>
  <Paragraphs>186</Paragraphs>
  <Slides>14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55</vt:i4>
      </vt:variant>
      <vt:variant>
        <vt:lpstr>幻灯片标题</vt:lpstr>
      </vt:variant>
      <vt:variant>
        <vt:i4>14</vt:i4>
      </vt:variant>
    </vt:vector>
  </HeadingPairs>
  <TitlesOfParts>
    <vt:vector size="84" baseType="lpstr">
      <vt:lpstr>Arial</vt:lpstr>
      <vt:lpstr>宋体</vt:lpstr>
      <vt:lpstr>Wingdings</vt:lpstr>
      <vt:lpstr>隶书</vt:lpstr>
      <vt:lpstr>汉仪尚巍手书W</vt:lpstr>
      <vt:lpstr>微软雅黑</vt:lpstr>
      <vt:lpstr>Times New Roman</vt:lpstr>
      <vt:lpstr>黑体</vt:lpstr>
      <vt:lpstr>楷体_GB2312</vt:lpstr>
      <vt:lpstr>新宋体</vt:lpstr>
      <vt:lpstr>Verdana</vt:lpstr>
      <vt:lpstr>华文中宋</vt:lpstr>
      <vt:lpstr>华文楷体</vt:lpstr>
      <vt:lpstr>Arial Unicode MS</vt:lpstr>
      <vt:lpstr>1_Office 主题​​</vt:lpstr>
      <vt:lpstr>Word.Document.8</vt:lpstr>
      <vt:lpstr>Equation.DSMT4</vt:lpstr>
      <vt:lpstr>Word.Document.8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Equation.3</vt:lpstr>
      <vt:lpstr>Equation.3</vt:lpstr>
      <vt:lpstr>Equation.DSMT4</vt:lpstr>
      <vt:lpstr>Equation.DSMT4</vt:lpstr>
      <vt:lpstr>Word.Document.8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Equation.3</vt:lpstr>
      <vt:lpstr>Equation.3</vt:lpstr>
      <vt:lpstr>Equation.DSMT4</vt:lpstr>
      <vt:lpstr>Equation.DSMT4</vt:lpstr>
      <vt:lpstr>Word.Document.8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PowerPoint 演示文稿</vt:lpstr>
      <vt:lpstr>PowerPoint 演示文稿</vt:lpstr>
      <vt:lpstr>主题1　用向量表示点、线、面的空间位置 </vt:lpstr>
      <vt:lpstr>PowerPoint 演示文稿</vt:lpstr>
      <vt:lpstr>PowerPoint 演示文稿</vt:lpstr>
      <vt:lpstr>PowerPoint 演示文稿</vt:lpstr>
      <vt:lpstr>主题2　应用空间向量证明平行关系 </vt:lpstr>
      <vt:lpstr>设直线l的方向向量  ，平面  的法向量 </vt:lpstr>
      <vt:lpstr>PowerPoint 演示文稿</vt:lpstr>
      <vt:lpstr>巩固练习</vt:lpstr>
      <vt:lpstr>应用举例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35</cp:revision>
  <dcterms:created xsi:type="dcterms:W3CDTF">2019-06-19T02:08:00Z</dcterms:created>
  <dcterms:modified xsi:type="dcterms:W3CDTF">2019-11-25T23:55:52Z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