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513" r:id="rId2"/>
    <p:sldId id="424" r:id="rId3"/>
    <p:sldId id="494" r:id="rId4"/>
    <p:sldId id="543" r:id="rId5"/>
    <p:sldId id="545" r:id="rId6"/>
    <p:sldId id="544" r:id="rId7"/>
    <p:sldId id="495" r:id="rId8"/>
    <p:sldId id="541" r:id="rId9"/>
    <p:sldId id="462" r:id="rId10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97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60"/>
        <p:guide pos="39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7CBBA5DF-AFF2-4FDF-B222-8D846196D56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1DF2B707-359E-4410-ABA3-654464B6E07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0540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第十六讲　信息的传递　能源与可持续发展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806460FE-E7B7-4D53-A390-FAB8F5C3C34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53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第十六讲　信息的传递　能源与可持续发展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AEEA16CC-B838-4F39-A9DA-5EFD5C65C31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CF2F3C47-A886-4D30-92B0-3FC3EF179B8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第十六讲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556227" y="3060127"/>
            <a:ext cx="5680506" cy="17366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信息的传递　</a:t>
            </a:r>
            <a:endParaRPr lang="en-US" altLang="zh-CN" sz="4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4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能源与可持续发展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52190" y="132347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电磁波</a:t>
                </a:r>
                <a:endParaRPr sz="2400" b="1" dirty="0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3" name="文本框 12"/>
          <p:cNvSpPr txBox="1"/>
          <p:nvPr/>
        </p:nvSpPr>
        <p:spPr>
          <a:xfrm>
            <a:off x="842010" y="2032635"/>
            <a:ext cx="1044765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枣庄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北斗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导航系统是我国自行研制的通信系统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该系统在传递信息过程中主要依靠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电磁波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超声波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次声波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激光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甘肃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下列关于电磁波和信息技术说法正确的是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电磁波既能传递信息也能传递能量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电磁波的传播需要介质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电磁波可以传递信息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声波不能传递信息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由我国华为公司主导的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5G</a:t>
            </a:r>
            <a:r>
              <a:rPr lang="zh-CN" sz="2400" b="1">
                <a:ea typeface="宋体" panose="02010600030101010101" pitchFamily="2" charset="-122"/>
              </a:rPr>
              <a:t>通讯技术主要是利用超声波传递信息的</a:t>
            </a:r>
            <a:endParaRPr lang="zh-CN" altLang="en-US" sz="2400" b="1"/>
          </a:p>
        </p:txBody>
      </p:sp>
      <p:sp>
        <p:nvSpPr>
          <p:cNvPr id="14" name="文本框 13"/>
          <p:cNvSpPr txBox="1"/>
          <p:nvPr/>
        </p:nvSpPr>
        <p:spPr>
          <a:xfrm>
            <a:off x="3921125" y="2736215"/>
            <a:ext cx="7600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79460" y="3843020"/>
            <a:ext cx="601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71378" y="2132856"/>
            <a:ext cx="1044765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怀化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正当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4G</a:t>
            </a:r>
            <a:r>
              <a:rPr lang="zh-CN" sz="2400" b="1">
                <a:ea typeface="宋体" panose="02010600030101010101" pitchFamily="2" charset="-122"/>
              </a:rPr>
              <a:t>网络被人们所熟悉时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更快的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5G</a:t>
            </a:r>
            <a:r>
              <a:rPr lang="zh-CN" sz="2400" b="1">
                <a:ea typeface="宋体" panose="02010600030101010101" pitchFamily="2" charset="-122"/>
              </a:rPr>
              <a:t>网络也在路上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5G</a:t>
            </a:r>
            <a:r>
              <a:rPr lang="zh-CN" sz="2400" b="1">
                <a:ea typeface="宋体" panose="02010600030101010101" pitchFamily="2" charset="-122"/>
              </a:rPr>
              <a:t>技术具有高速率、大宽带和低延迟三大特点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5G</a:t>
            </a:r>
            <a:r>
              <a:rPr lang="zh-CN" sz="2400" b="1">
                <a:ea typeface="宋体" panose="02010600030101010101" pitchFamily="2" charset="-122"/>
              </a:rPr>
              <a:t>手机是利用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 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电磁波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超声波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次声波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来传输信息的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这种波在真空中的传播速度是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________m/s.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8449468" y="2762141"/>
            <a:ext cx="12541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电磁波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3333" y="3849896"/>
            <a:ext cx="1323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28889" y="152732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能源与可持续发展</a:t>
                </a: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766614" y="2348880"/>
            <a:ext cx="10427970" cy="33462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聊城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因为电能便于输送和转化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已成为现代社会离不开的一种能源．电能属于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　　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 dirty="0">
                <a:ea typeface="宋体" panose="02010600030101010101" pitchFamily="2" charset="-122"/>
              </a:rPr>
              <a:t>一次能源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 dirty="0">
                <a:ea typeface="宋体" panose="02010600030101010101" pitchFamily="2" charset="-122"/>
              </a:rPr>
              <a:t>二次能源         </a:t>
            </a:r>
            <a:endParaRPr lang="en-US" altLang="zh-CN" sz="2400" b="1" dirty="0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 dirty="0">
                <a:ea typeface="宋体" panose="02010600030101010101" pitchFamily="2" charset="-122"/>
              </a:rPr>
              <a:t>可再生能源         </a:t>
            </a:r>
            <a:endParaRPr lang="en-US" altLang="zh-CN" sz="2400" b="1" dirty="0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 dirty="0">
                <a:ea typeface="宋体" panose="02010600030101010101" pitchFamily="2" charset="-122"/>
              </a:rPr>
              <a:t>不可再生能源</a:t>
            </a:r>
            <a:endParaRPr lang="zh-CN" altLang="en-US" sz="24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2907834" y="2995310"/>
            <a:ext cx="5918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42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6445" y="963930"/>
            <a:ext cx="10427970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武汉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关于能源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电能、地热能都是一次能源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风能、水能、太阳能都是不可再生能源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核反应堆中发生的链式反应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是可以控制的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大量氢核的裂变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可以在瞬间释放出巨大的核能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河南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关于能源、信息与材料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下列说法不正确的是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垃圾分类有利于环保和节约能源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太阳能和核能都属于可再生能源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5G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4G</a:t>
            </a:r>
            <a:r>
              <a:rPr lang="zh-CN" sz="2400" b="1">
                <a:ea typeface="宋体" panose="02010600030101010101" pitchFamily="2" charset="-122"/>
              </a:rPr>
              <a:t>信号的电磁波在真空中传播的速度相等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若用超导材料制造输电线可大大降低电能损耗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6739255" y="1123950"/>
            <a:ext cx="73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884285" y="3892550"/>
            <a:ext cx="6407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0745" y="1240790"/>
            <a:ext cx="1042797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百色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自然界存在多种的能源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其中煤、石油、天然气是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可再生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不可再生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能源；核能是目前被广泛应用的新能源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核电站是利用核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反应所释放的能量来发电的．</a:t>
            </a:r>
            <a:endParaRPr lang="zh-CN" altLang="en-US" sz="2400" b="1"/>
          </a:p>
        </p:txBody>
      </p:sp>
      <p:sp>
        <p:nvSpPr>
          <p:cNvPr id="5" name="文本框 4"/>
          <p:cNvSpPr txBox="1"/>
          <p:nvPr/>
        </p:nvSpPr>
        <p:spPr>
          <a:xfrm>
            <a:off x="881380" y="2994025"/>
            <a:ext cx="1042797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湘潭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是用太阳能电池板做成叶片的百叶窗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既能遮阳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还能发电．电池板将太阳能转化为电能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为蓄电池充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电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蓄电池再向节能灯供电．太阳能电池板给蓄电池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充电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蓄电池相当于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用电器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电源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；太阳能属于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可再生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不可再生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能源．</a:t>
            </a:r>
            <a:endParaRPr lang="zh-CN" altLang="en-US" sz="2400" b="1"/>
          </a:p>
        </p:txBody>
      </p:sp>
      <p:pic>
        <p:nvPicPr>
          <p:cNvPr id="2" name="图片 -2147482203" descr="张程广东WL45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8397240" y="3739515"/>
            <a:ext cx="2911475" cy="19246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9564370" y="576961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7" name="文本框 6"/>
          <p:cNvSpPr txBox="1"/>
          <p:nvPr/>
        </p:nvSpPr>
        <p:spPr>
          <a:xfrm>
            <a:off x="9410700" y="1331595"/>
            <a:ext cx="1679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不可再生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35885" y="2419350"/>
            <a:ext cx="9671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裂变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00500" y="4742815"/>
            <a:ext cx="13036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用电器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68775" y="5309235"/>
            <a:ext cx="13036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可再生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5510" y="2023745"/>
            <a:ext cx="1050607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黄石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中国是一个负责任的大国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为构建人类命运共同体而不懈努力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实现可持续发展已成为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21</a:t>
            </a:r>
            <a:r>
              <a:rPr lang="zh-CN" sz="2400" b="1">
                <a:ea typeface="宋体" panose="02010600030101010101" pitchFamily="2" charset="-122"/>
              </a:rPr>
              <a:t>世纪各国的任务．能源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可按不同方式分类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如图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下列四组能源中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能归入图中阴影部分的一组是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煤炭、沼气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太阳能、风能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水能、天然气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石油、核能</a:t>
            </a:r>
            <a:endParaRPr lang="zh-CN" altLang="en-US" sz="2400" b="1"/>
          </a:p>
        </p:txBody>
      </p:sp>
      <p:pic>
        <p:nvPicPr>
          <p:cNvPr id="2" name="图片 -21474822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6575" y="3803015"/>
            <a:ext cx="2439670" cy="208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530340" y="59931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7618730" y="3260090"/>
            <a:ext cx="6407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07739" y="1332572"/>
            <a:ext cx="10838815" cy="572135"/>
            <a:chOff x="921" y="2643"/>
            <a:chExt cx="17069" cy="901"/>
          </a:xfrm>
        </p:grpSpPr>
        <p:pic>
          <p:nvPicPr>
            <p:cNvPr id="39" name="图片 38" descr="9"/>
            <p:cNvPicPr>
              <a:picLocks noChangeAspect="1"/>
            </p:cNvPicPr>
            <p:nvPr/>
          </p:nvPicPr>
          <p:blipFill>
            <a:blip r:embed="rId3"/>
            <a:srcRect t="9970" r="29594" b="6445"/>
            <a:stretch>
              <a:fillRect/>
            </a:stretch>
          </p:blipFill>
          <p:spPr>
            <a:xfrm>
              <a:off x="921" y="2643"/>
              <a:ext cx="17069" cy="896"/>
            </a:xfrm>
            <a:prstGeom prst="rect">
              <a:avLst/>
            </a:prstGeom>
          </p:spPr>
        </p:pic>
        <p:sp>
          <p:nvSpPr>
            <p:cNvPr id="45079" name="文本框 78"/>
            <p:cNvSpPr txBox="1"/>
            <p:nvPr/>
          </p:nvSpPr>
          <p:spPr>
            <a:xfrm>
              <a:off x="2550" y="2673"/>
              <a:ext cx="2852" cy="8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3000" b="1">
                  <a:solidFill>
                    <a:prstClr val="black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创新思维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622</Words>
  <Application>Microsoft Office PowerPoint</Application>
  <PresentationFormat>自定义</PresentationFormat>
  <Paragraphs>61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214</cp:revision>
  <dcterms:created xsi:type="dcterms:W3CDTF">2019-08-11T08:37:00Z</dcterms:created>
  <dcterms:modified xsi:type="dcterms:W3CDTF">2020-11-14T01:41:28Z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