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178.xml" ContentType="application/vnd.openxmlformats-officedocument.presentationml.tags+xml"/>
  <Override PartName="/ppt/notesSlides/notesSlide1.xml" ContentType="application/vnd.openxmlformats-officedocument.presentationml.notesSlide+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heme/themeOverride1.xml" ContentType="application/vnd.openxmlformats-officedocument.themeOverride+xml"/>
  <Override PartName="/ppt/tags/tag186.xml" ContentType="application/vnd.openxmlformats-officedocument.presentationml.tags+xml"/>
  <Override PartName="/ppt/tags/tag18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handoutMasterIdLst>
    <p:handoutMasterId r:id="rId23"/>
  </p:handoutMasterIdLst>
  <p:sldIdLst>
    <p:sldId id="256" r:id="rId2"/>
    <p:sldId id="257" r:id="rId3"/>
    <p:sldId id="259" r:id="rId4"/>
    <p:sldId id="258" r:id="rId5"/>
    <p:sldId id="261" r:id="rId6"/>
    <p:sldId id="282" r:id="rId7"/>
    <p:sldId id="262" r:id="rId8"/>
    <p:sldId id="283" r:id="rId9"/>
    <p:sldId id="285" r:id="rId10"/>
    <p:sldId id="263" r:id="rId11"/>
    <p:sldId id="292" r:id="rId12"/>
    <p:sldId id="290" r:id="rId13"/>
    <p:sldId id="293" r:id="rId14"/>
    <p:sldId id="297" r:id="rId15"/>
    <p:sldId id="294" r:id="rId16"/>
    <p:sldId id="296" r:id="rId17"/>
    <p:sldId id="291" r:id="rId18"/>
    <p:sldId id="270" r:id="rId19"/>
    <p:sldId id="268" r:id="rId20"/>
    <p:sldId id="281" r:id="rId2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p:cViewPr varScale="1">
        <p:scale>
          <a:sx n="86" d="100"/>
          <a:sy n="86" d="100"/>
        </p:scale>
        <p:origin x="614" y="58"/>
      </p:cViewPr>
      <p:guideLst>
        <p:guide orient="horz" pos="2137"/>
        <p:guide pos="3840"/>
      </p:guideLst>
    </p:cSldViewPr>
  </p:slideViewPr>
  <p:notesTextViewPr>
    <p:cViewPr>
      <p:scale>
        <a:sx n="3" d="2"/>
        <a:sy n="3" d="2"/>
      </p:scale>
      <p:origin x="0" y="0"/>
    </p:cViewPr>
  </p:notesTextViewPr>
  <p:sorterViewPr>
    <p:cViewPr varScale="1">
      <p:scale>
        <a:sx n="100" d="100"/>
        <a:sy n="100" d="100"/>
      </p:scale>
      <p:origin x="0" y="-324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t>2020/1/15</a:t>
            </a:fld>
            <a:endParaRPr lang="zh-CN" altLang="en-US">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t>‹#›</a:t>
            </a:fld>
            <a:endParaRPr lang="zh-CN" altLang="en-US">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t>2020/1/15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18" Type="http://schemas.openxmlformats.org/officeDocument/2006/relationships/tags" Target="../tags/tag24.xml"/><Relationship Id="rId3" Type="http://schemas.openxmlformats.org/officeDocument/2006/relationships/tags" Target="../tags/tag9.xml"/><Relationship Id="rId7" Type="http://schemas.openxmlformats.org/officeDocument/2006/relationships/tags" Target="../tags/tag13.xml"/><Relationship Id="rId12" Type="http://schemas.openxmlformats.org/officeDocument/2006/relationships/tags" Target="../tags/tag18.xml"/><Relationship Id="rId17" Type="http://schemas.openxmlformats.org/officeDocument/2006/relationships/tags" Target="../tags/tag23.xml"/><Relationship Id="rId2" Type="http://schemas.openxmlformats.org/officeDocument/2006/relationships/tags" Target="../tags/tag8.xml"/><Relationship Id="rId16" Type="http://schemas.openxmlformats.org/officeDocument/2006/relationships/tags" Target="../tags/tag22.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tags" Target="../tags/tag17.xml"/><Relationship Id="rId5" Type="http://schemas.openxmlformats.org/officeDocument/2006/relationships/tags" Target="../tags/tag11.xml"/><Relationship Id="rId15" Type="http://schemas.openxmlformats.org/officeDocument/2006/relationships/tags" Target="../tags/tag21.xml"/><Relationship Id="rId10" Type="http://schemas.openxmlformats.org/officeDocument/2006/relationships/tags" Target="../tags/tag16.xml"/><Relationship Id="rId19" Type="http://schemas.openxmlformats.org/officeDocument/2006/relationships/slideMaster" Target="../slideMasters/slideMaster1.xml"/><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32.xml"/><Relationship Id="rId3" Type="http://schemas.openxmlformats.org/officeDocument/2006/relationships/tags" Target="../tags/tag27.xml"/><Relationship Id="rId7" Type="http://schemas.openxmlformats.org/officeDocument/2006/relationships/tags" Target="../tags/tag31.xml"/><Relationship Id="rId12" Type="http://schemas.openxmlformats.org/officeDocument/2006/relationships/image" Target="../media/image2.pn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tags" Target="../tags/tag30.xml"/><Relationship Id="rId11" Type="http://schemas.openxmlformats.org/officeDocument/2006/relationships/image" Target="../media/image1.png"/><Relationship Id="rId5" Type="http://schemas.openxmlformats.org/officeDocument/2006/relationships/tags" Target="../tags/tag29.xml"/><Relationship Id="rId10" Type="http://schemas.openxmlformats.org/officeDocument/2006/relationships/slideMaster" Target="../slideMasters/slideMaster1.xml"/><Relationship Id="rId4" Type="http://schemas.openxmlformats.org/officeDocument/2006/relationships/tags" Target="../tags/tag28.xml"/><Relationship Id="rId9" Type="http://schemas.openxmlformats.org/officeDocument/2006/relationships/tags" Target="../tags/tag33.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36.xml"/><Relationship Id="rId7" Type="http://schemas.openxmlformats.org/officeDocument/2006/relationships/slideMaster" Target="../slideMasters/slideMaster1.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47.xml"/><Relationship Id="rId13" Type="http://schemas.openxmlformats.org/officeDocument/2006/relationships/image" Target="../media/image1.png"/><Relationship Id="rId3" Type="http://schemas.openxmlformats.org/officeDocument/2006/relationships/tags" Target="../tags/tag42.xml"/><Relationship Id="rId7" Type="http://schemas.openxmlformats.org/officeDocument/2006/relationships/tags" Target="../tags/tag46.xml"/><Relationship Id="rId12" Type="http://schemas.openxmlformats.org/officeDocument/2006/relationships/slideMaster" Target="../slideMasters/slideMaster1.xml"/><Relationship Id="rId2" Type="http://schemas.openxmlformats.org/officeDocument/2006/relationships/tags" Target="../tags/tag41.xml"/><Relationship Id="rId1" Type="http://schemas.openxmlformats.org/officeDocument/2006/relationships/tags" Target="../tags/tag40.xml"/><Relationship Id="rId6" Type="http://schemas.openxmlformats.org/officeDocument/2006/relationships/tags" Target="../tags/tag45.xml"/><Relationship Id="rId11" Type="http://schemas.openxmlformats.org/officeDocument/2006/relationships/tags" Target="../tags/tag50.xml"/><Relationship Id="rId5" Type="http://schemas.openxmlformats.org/officeDocument/2006/relationships/tags" Target="../tags/tag44.xml"/><Relationship Id="rId15" Type="http://schemas.openxmlformats.org/officeDocument/2006/relationships/image" Target="../media/image3.png"/><Relationship Id="rId10" Type="http://schemas.openxmlformats.org/officeDocument/2006/relationships/tags" Target="../tags/tag49.xml"/><Relationship Id="rId4" Type="http://schemas.openxmlformats.org/officeDocument/2006/relationships/tags" Target="../tags/tag43.xml"/><Relationship Id="rId9" Type="http://schemas.openxmlformats.org/officeDocument/2006/relationships/tags" Target="../tags/tag48.xml"/><Relationship Id="rId1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58.xml"/><Relationship Id="rId13" Type="http://schemas.openxmlformats.org/officeDocument/2006/relationships/slideMaster" Target="../slideMasters/slideMaster1.xml"/><Relationship Id="rId3" Type="http://schemas.openxmlformats.org/officeDocument/2006/relationships/tags" Target="../tags/tag53.xml"/><Relationship Id="rId7" Type="http://schemas.openxmlformats.org/officeDocument/2006/relationships/tags" Target="../tags/tag57.xml"/><Relationship Id="rId12" Type="http://schemas.openxmlformats.org/officeDocument/2006/relationships/tags" Target="../tags/tag62.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11" Type="http://schemas.openxmlformats.org/officeDocument/2006/relationships/tags" Target="../tags/tag61.xml"/><Relationship Id="rId5" Type="http://schemas.openxmlformats.org/officeDocument/2006/relationships/tags" Target="../tags/tag55.xml"/><Relationship Id="rId15" Type="http://schemas.openxmlformats.org/officeDocument/2006/relationships/image" Target="../media/image2.png"/><Relationship Id="rId10" Type="http://schemas.openxmlformats.org/officeDocument/2006/relationships/tags" Target="../tags/tag60.xml"/><Relationship Id="rId4" Type="http://schemas.openxmlformats.org/officeDocument/2006/relationships/tags" Target="../tags/tag54.xml"/><Relationship Id="rId9" Type="http://schemas.openxmlformats.org/officeDocument/2006/relationships/tags" Target="../tags/tag59.xml"/><Relationship Id="rId1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 Id="rId5" Type="http://schemas.openxmlformats.org/officeDocument/2006/relationships/slideMaster" Target="../slideMasters/slideMaster1.xml"/><Relationship Id="rId4" Type="http://schemas.openxmlformats.org/officeDocument/2006/relationships/tags" Target="../tags/tag66.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tags" Target="../tags/tag67.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77.xml"/><Relationship Id="rId13" Type="http://schemas.openxmlformats.org/officeDocument/2006/relationships/image" Target="../media/image2.png"/><Relationship Id="rId3" Type="http://schemas.openxmlformats.org/officeDocument/2006/relationships/tags" Target="../tags/tag72.xml"/><Relationship Id="rId7" Type="http://schemas.openxmlformats.org/officeDocument/2006/relationships/tags" Target="../tags/tag76.xml"/><Relationship Id="rId12" Type="http://schemas.openxmlformats.org/officeDocument/2006/relationships/image" Target="../media/image1.png"/><Relationship Id="rId2" Type="http://schemas.openxmlformats.org/officeDocument/2006/relationships/tags" Target="../tags/tag71.xml"/><Relationship Id="rId1" Type="http://schemas.openxmlformats.org/officeDocument/2006/relationships/tags" Target="../tags/tag70.xml"/><Relationship Id="rId6" Type="http://schemas.openxmlformats.org/officeDocument/2006/relationships/tags" Target="../tags/tag75.xml"/><Relationship Id="rId11" Type="http://schemas.openxmlformats.org/officeDocument/2006/relationships/slideMaster" Target="../slideMasters/slideMaster1.xml"/><Relationship Id="rId5" Type="http://schemas.openxmlformats.org/officeDocument/2006/relationships/tags" Target="../tags/tag74.xml"/><Relationship Id="rId10" Type="http://schemas.openxmlformats.org/officeDocument/2006/relationships/tags" Target="../tags/tag79.xml"/><Relationship Id="rId4" Type="http://schemas.openxmlformats.org/officeDocument/2006/relationships/tags" Target="../tags/tag73.xml"/><Relationship Id="rId9" Type="http://schemas.openxmlformats.org/officeDocument/2006/relationships/tags" Target="../tags/tag78.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87.xml"/><Relationship Id="rId3" Type="http://schemas.openxmlformats.org/officeDocument/2006/relationships/tags" Target="../tags/tag82.xml"/><Relationship Id="rId7" Type="http://schemas.openxmlformats.org/officeDocument/2006/relationships/tags" Target="../tags/tag86.xml"/><Relationship Id="rId12" Type="http://schemas.openxmlformats.org/officeDocument/2006/relationships/image" Target="../media/image2.png"/><Relationship Id="rId2" Type="http://schemas.openxmlformats.org/officeDocument/2006/relationships/tags" Target="../tags/tag81.xml"/><Relationship Id="rId1" Type="http://schemas.openxmlformats.org/officeDocument/2006/relationships/tags" Target="../tags/tag80.xml"/><Relationship Id="rId6" Type="http://schemas.openxmlformats.org/officeDocument/2006/relationships/tags" Target="../tags/tag85.xml"/><Relationship Id="rId11" Type="http://schemas.openxmlformats.org/officeDocument/2006/relationships/image" Target="../media/image1.png"/><Relationship Id="rId5" Type="http://schemas.openxmlformats.org/officeDocument/2006/relationships/tags" Target="../tags/tag84.xml"/><Relationship Id="rId10" Type="http://schemas.openxmlformats.org/officeDocument/2006/relationships/slideMaster" Target="../slideMasters/slideMaster1.xml"/><Relationship Id="rId4" Type="http://schemas.openxmlformats.org/officeDocument/2006/relationships/tags" Target="../tags/tag83.xml"/><Relationship Id="rId9" Type="http://schemas.openxmlformats.org/officeDocument/2006/relationships/tags" Target="../tags/tag88.xml"/></Relationships>
</file>

<file path=ppt/slideLayouts/_rels/slideLayout10.xml.rels><?xml version="1.0" encoding="UTF-8" standalone="yes"?>
<Relationships xmlns="http://schemas.openxmlformats.org/package/2006/relationships"><Relationship Id="rId8" Type="http://schemas.openxmlformats.org/officeDocument/2006/relationships/tags" Target="../tags/tag96.xml"/><Relationship Id="rId3" Type="http://schemas.openxmlformats.org/officeDocument/2006/relationships/tags" Target="../tags/tag91.xml"/><Relationship Id="rId7" Type="http://schemas.openxmlformats.org/officeDocument/2006/relationships/tags" Target="../tags/tag95.xml"/><Relationship Id="rId2" Type="http://schemas.openxmlformats.org/officeDocument/2006/relationships/tags" Target="../tags/tag90.xml"/><Relationship Id="rId1" Type="http://schemas.openxmlformats.org/officeDocument/2006/relationships/tags" Target="../tags/tag89.xml"/><Relationship Id="rId6" Type="http://schemas.openxmlformats.org/officeDocument/2006/relationships/tags" Target="../tags/tag94.xml"/><Relationship Id="rId11" Type="http://schemas.openxmlformats.org/officeDocument/2006/relationships/image" Target="../media/image2.png"/><Relationship Id="rId5" Type="http://schemas.openxmlformats.org/officeDocument/2006/relationships/tags" Target="../tags/tag93.xml"/><Relationship Id="rId10" Type="http://schemas.openxmlformats.org/officeDocument/2006/relationships/image" Target="../media/image1.png"/><Relationship Id="rId4" Type="http://schemas.openxmlformats.org/officeDocument/2006/relationships/tags" Target="../tags/tag92.xml"/><Relationship Id="rId9"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104.xml"/><Relationship Id="rId13" Type="http://schemas.openxmlformats.org/officeDocument/2006/relationships/tags" Target="../tags/tag109.xml"/><Relationship Id="rId3" Type="http://schemas.openxmlformats.org/officeDocument/2006/relationships/tags" Target="../tags/tag99.xml"/><Relationship Id="rId7" Type="http://schemas.openxmlformats.org/officeDocument/2006/relationships/tags" Target="../tags/tag103.xml"/><Relationship Id="rId12" Type="http://schemas.openxmlformats.org/officeDocument/2006/relationships/tags" Target="../tags/tag108.xml"/><Relationship Id="rId2" Type="http://schemas.openxmlformats.org/officeDocument/2006/relationships/tags" Target="../tags/tag98.xml"/><Relationship Id="rId1" Type="http://schemas.openxmlformats.org/officeDocument/2006/relationships/tags" Target="../tags/tag97.xml"/><Relationship Id="rId6" Type="http://schemas.openxmlformats.org/officeDocument/2006/relationships/tags" Target="../tags/tag102.xml"/><Relationship Id="rId11" Type="http://schemas.openxmlformats.org/officeDocument/2006/relationships/tags" Target="../tags/tag107.xml"/><Relationship Id="rId5" Type="http://schemas.openxmlformats.org/officeDocument/2006/relationships/tags" Target="../tags/tag101.xml"/><Relationship Id="rId15" Type="http://schemas.openxmlformats.org/officeDocument/2006/relationships/slideMaster" Target="../slideMasters/slideMaster1.xml"/><Relationship Id="rId10" Type="http://schemas.openxmlformats.org/officeDocument/2006/relationships/tags" Target="../tags/tag106.xml"/><Relationship Id="rId4" Type="http://schemas.openxmlformats.org/officeDocument/2006/relationships/tags" Target="../tags/tag100.xml"/><Relationship Id="rId9" Type="http://schemas.openxmlformats.org/officeDocument/2006/relationships/tags" Target="../tags/tag105.xml"/><Relationship Id="rId14" Type="http://schemas.openxmlformats.org/officeDocument/2006/relationships/tags" Target="../tags/tag110.xml"/></Relationships>
</file>

<file path=ppt/slideLayouts/_rels/slideLayout12.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113.xml"/><Relationship Id="rId7" Type="http://schemas.openxmlformats.org/officeDocument/2006/relationships/tags" Target="../tags/tag117.xml"/><Relationship Id="rId2" Type="http://schemas.openxmlformats.org/officeDocument/2006/relationships/tags" Target="../tags/tag112.xml"/><Relationship Id="rId1" Type="http://schemas.openxmlformats.org/officeDocument/2006/relationships/tags" Target="../tags/tag111.xml"/><Relationship Id="rId6" Type="http://schemas.openxmlformats.org/officeDocument/2006/relationships/tags" Target="../tags/tag116.xml"/><Relationship Id="rId5" Type="http://schemas.openxmlformats.org/officeDocument/2006/relationships/tags" Target="../tags/tag115.xml"/><Relationship Id="rId10" Type="http://schemas.openxmlformats.org/officeDocument/2006/relationships/image" Target="../media/image2.png"/><Relationship Id="rId4" Type="http://schemas.openxmlformats.org/officeDocument/2006/relationships/tags" Target="../tags/tag114.xml"/><Relationship Id="rId9"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125.xml"/><Relationship Id="rId3" Type="http://schemas.openxmlformats.org/officeDocument/2006/relationships/tags" Target="../tags/tag120.xml"/><Relationship Id="rId7" Type="http://schemas.openxmlformats.org/officeDocument/2006/relationships/tags" Target="../tags/tag124.xml"/><Relationship Id="rId12" Type="http://schemas.openxmlformats.org/officeDocument/2006/relationships/image" Target="../media/image2.png"/><Relationship Id="rId2" Type="http://schemas.openxmlformats.org/officeDocument/2006/relationships/tags" Target="../tags/tag119.xml"/><Relationship Id="rId1" Type="http://schemas.openxmlformats.org/officeDocument/2006/relationships/tags" Target="../tags/tag118.xml"/><Relationship Id="rId6" Type="http://schemas.openxmlformats.org/officeDocument/2006/relationships/tags" Target="../tags/tag123.xml"/><Relationship Id="rId11" Type="http://schemas.openxmlformats.org/officeDocument/2006/relationships/image" Target="../media/image1.png"/><Relationship Id="rId5" Type="http://schemas.openxmlformats.org/officeDocument/2006/relationships/tags" Target="../tags/tag122.xml"/><Relationship Id="rId10" Type="http://schemas.openxmlformats.org/officeDocument/2006/relationships/slideMaster" Target="../slideMasters/slideMaster1.xml"/><Relationship Id="rId4" Type="http://schemas.openxmlformats.org/officeDocument/2006/relationships/tags" Target="../tags/tag121.xml"/><Relationship Id="rId9" Type="http://schemas.openxmlformats.org/officeDocument/2006/relationships/tags" Target="../tags/tag126.xml"/></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134.xml"/><Relationship Id="rId13" Type="http://schemas.openxmlformats.org/officeDocument/2006/relationships/image" Target="../media/image2.png"/><Relationship Id="rId3" Type="http://schemas.openxmlformats.org/officeDocument/2006/relationships/tags" Target="../tags/tag129.xml"/><Relationship Id="rId7" Type="http://schemas.openxmlformats.org/officeDocument/2006/relationships/tags" Target="../tags/tag133.xml"/><Relationship Id="rId12" Type="http://schemas.openxmlformats.org/officeDocument/2006/relationships/image" Target="../media/image1.png"/><Relationship Id="rId2" Type="http://schemas.openxmlformats.org/officeDocument/2006/relationships/tags" Target="../tags/tag128.xml"/><Relationship Id="rId1" Type="http://schemas.openxmlformats.org/officeDocument/2006/relationships/tags" Target="../tags/tag127.xml"/><Relationship Id="rId6" Type="http://schemas.openxmlformats.org/officeDocument/2006/relationships/tags" Target="../tags/tag132.xml"/><Relationship Id="rId11" Type="http://schemas.openxmlformats.org/officeDocument/2006/relationships/slideMaster" Target="../slideMasters/slideMaster1.xml"/><Relationship Id="rId5" Type="http://schemas.openxmlformats.org/officeDocument/2006/relationships/tags" Target="../tags/tag131.xml"/><Relationship Id="rId10" Type="http://schemas.openxmlformats.org/officeDocument/2006/relationships/tags" Target="../tags/tag136.xml"/><Relationship Id="rId4" Type="http://schemas.openxmlformats.org/officeDocument/2006/relationships/tags" Target="../tags/tag130.xml"/><Relationship Id="rId9" Type="http://schemas.openxmlformats.org/officeDocument/2006/relationships/tags" Target="../tags/tag135.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144.xml"/><Relationship Id="rId13" Type="http://schemas.openxmlformats.org/officeDocument/2006/relationships/image" Target="../media/image2.png"/><Relationship Id="rId3" Type="http://schemas.openxmlformats.org/officeDocument/2006/relationships/tags" Target="../tags/tag139.xml"/><Relationship Id="rId7" Type="http://schemas.openxmlformats.org/officeDocument/2006/relationships/tags" Target="../tags/tag143.xml"/><Relationship Id="rId12" Type="http://schemas.openxmlformats.org/officeDocument/2006/relationships/image" Target="../media/image1.png"/><Relationship Id="rId2" Type="http://schemas.openxmlformats.org/officeDocument/2006/relationships/tags" Target="../tags/tag138.xml"/><Relationship Id="rId1" Type="http://schemas.openxmlformats.org/officeDocument/2006/relationships/tags" Target="../tags/tag137.xml"/><Relationship Id="rId6" Type="http://schemas.openxmlformats.org/officeDocument/2006/relationships/tags" Target="../tags/tag142.xml"/><Relationship Id="rId11" Type="http://schemas.openxmlformats.org/officeDocument/2006/relationships/slideMaster" Target="../slideMasters/slideMaster1.xml"/><Relationship Id="rId5" Type="http://schemas.openxmlformats.org/officeDocument/2006/relationships/tags" Target="../tags/tag141.xml"/><Relationship Id="rId10" Type="http://schemas.openxmlformats.org/officeDocument/2006/relationships/tags" Target="../tags/tag146.xml"/><Relationship Id="rId4" Type="http://schemas.openxmlformats.org/officeDocument/2006/relationships/tags" Target="../tags/tag140.xml"/><Relationship Id="rId9" Type="http://schemas.openxmlformats.org/officeDocument/2006/relationships/tags" Target="../tags/tag145.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154.xml"/><Relationship Id="rId13" Type="http://schemas.openxmlformats.org/officeDocument/2006/relationships/image" Target="../media/image4.png"/><Relationship Id="rId3" Type="http://schemas.openxmlformats.org/officeDocument/2006/relationships/tags" Target="../tags/tag149.xml"/><Relationship Id="rId7" Type="http://schemas.openxmlformats.org/officeDocument/2006/relationships/tags" Target="../tags/tag153.xml"/><Relationship Id="rId12" Type="http://schemas.openxmlformats.org/officeDocument/2006/relationships/image" Target="../media/image1.png"/><Relationship Id="rId2" Type="http://schemas.openxmlformats.org/officeDocument/2006/relationships/tags" Target="../tags/tag148.xml"/><Relationship Id="rId1" Type="http://schemas.openxmlformats.org/officeDocument/2006/relationships/tags" Target="../tags/tag147.xml"/><Relationship Id="rId6" Type="http://schemas.openxmlformats.org/officeDocument/2006/relationships/tags" Target="../tags/tag152.xml"/><Relationship Id="rId11" Type="http://schemas.openxmlformats.org/officeDocument/2006/relationships/slideMaster" Target="../slideMasters/slideMaster1.xml"/><Relationship Id="rId5" Type="http://schemas.openxmlformats.org/officeDocument/2006/relationships/tags" Target="../tags/tag151.xml"/><Relationship Id="rId10" Type="http://schemas.openxmlformats.org/officeDocument/2006/relationships/tags" Target="../tags/tag156.xml"/><Relationship Id="rId4" Type="http://schemas.openxmlformats.org/officeDocument/2006/relationships/tags" Target="../tags/tag150.xml"/><Relationship Id="rId9" Type="http://schemas.openxmlformats.org/officeDocument/2006/relationships/tags" Target="../tags/tag155.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164.xml"/><Relationship Id="rId13" Type="http://schemas.openxmlformats.org/officeDocument/2006/relationships/slideMaster" Target="../slideMasters/slideMaster1.xml"/><Relationship Id="rId3" Type="http://schemas.openxmlformats.org/officeDocument/2006/relationships/tags" Target="../tags/tag159.xml"/><Relationship Id="rId7" Type="http://schemas.openxmlformats.org/officeDocument/2006/relationships/tags" Target="../tags/tag163.xml"/><Relationship Id="rId12" Type="http://schemas.openxmlformats.org/officeDocument/2006/relationships/tags" Target="../tags/tag168.xml"/><Relationship Id="rId2" Type="http://schemas.openxmlformats.org/officeDocument/2006/relationships/tags" Target="../tags/tag158.xml"/><Relationship Id="rId1" Type="http://schemas.openxmlformats.org/officeDocument/2006/relationships/tags" Target="../tags/tag157.xml"/><Relationship Id="rId6" Type="http://schemas.openxmlformats.org/officeDocument/2006/relationships/tags" Target="../tags/tag162.xml"/><Relationship Id="rId11" Type="http://schemas.openxmlformats.org/officeDocument/2006/relationships/tags" Target="../tags/tag167.xml"/><Relationship Id="rId5" Type="http://schemas.openxmlformats.org/officeDocument/2006/relationships/tags" Target="../tags/tag161.xml"/><Relationship Id="rId15" Type="http://schemas.openxmlformats.org/officeDocument/2006/relationships/image" Target="../media/image5.png"/><Relationship Id="rId10" Type="http://schemas.openxmlformats.org/officeDocument/2006/relationships/tags" Target="../tags/tag166.xml"/><Relationship Id="rId4" Type="http://schemas.openxmlformats.org/officeDocument/2006/relationships/tags" Target="../tags/tag160.xml"/><Relationship Id="rId9" Type="http://schemas.openxmlformats.org/officeDocument/2006/relationships/tags" Target="../tags/tag165.xml"/><Relationship Id="rId14"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176.xml"/><Relationship Id="rId3" Type="http://schemas.openxmlformats.org/officeDocument/2006/relationships/tags" Target="../tags/tag171.xml"/><Relationship Id="rId7" Type="http://schemas.openxmlformats.org/officeDocument/2006/relationships/tags" Target="../tags/tag175.xml"/><Relationship Id="rId12" Type="http://schemas.openxmlformats.org/officeDocument/2006/relationships/image" Target="../media/image2.png"/><Relationship Id="rId2" Type="http://schemas.openxmlformats.org/officeDocument/2006/relationships/tags" Target="../tags/tag170.xml"/><Relationship Id="rId1" Type="http://schemas.openxmlformats.org/officeDocument/2006/relationships/tags" Target="../tags/tag169.xml"/><Relationship Id="rId6" Type="http://schemas.openxmlformats.org/officeDocument/2006/relationships/tags" Target="../tags/tag174.xml"/><Relationship Id="rId11" Type="http://schemas.openxmlformats.org/officeDocument/2006/relationships/image" Target="../media/image1.png"/><Relationship Id="rId5" Type="http://schemas.openxmlformats.org/officeDocument/2006/relationships/tags" Target="../tags/tag173.xml"/><Relationship Id="rId10" Type="http://schemas.openxmlformats.org/officeDocument/2006/relationships/slideMaster" Target="../slideMasters/slideMaster1.xml"/><Relationship Id="rId4" Type="http://schemas.openxmlformats.org/officeDocument/2006/relationships/tags" Target="../tags/tag172.xml"/><Relationship Id="rId9" Type="http://schemas.openxmlformats.org/officeDocument/2006/relationships/tags" Target="../tags/tag17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cxnSp>
        <p:nvCxnSpPr>
          <p:cNvPr id="31" name="直接连接符 30"/>
          <p:cNvCxnSpPr/>
          <p:nvPr>
            <p:custDataLst>
              <p:tags r:id="rId1"/>
            </p:custDataLst>
          </p:nvPr>
        </p:nvCxnSpPr>
        <p:spPr>
          <a:xfrm>
            <a:off x="3216662" y="2429787"/>
            <a:ext cx="287338" cy="0"/>
          </a:xfrm>
          <a:prstGeom prst="line">
            <a:avLst/>
          </a:prstGeom>
          <a:ln w="53975">
            <a:solidFill>
              <a:schemeClr val="bg1"/>
            </a:solidFill>
          </a:ln>
          <a:effectLst>
            <a:outerShdw dist="76200" dir="2700000" algn="tl" rotWithShape="0">
              <a:srgbClr val="2A4F6D"/>
            </a:outerShdw>
          </a:effectLst>
        </p:spPr>
        <p:style>
          <a:lnRef idx="1">
            <a:schemeClr val="accent1"/>
          </a:lnRef>
          <a:fillRef idx="0">
            <a:schemeClr val="accent1"/>
          </a:fillRef>
          <a:effectRef idx="0">
            <a:schemeClr val="accent1"/>
          </a:effectRef>
          <a:fontRef idx="minor">
            <a:schemeClr val="tx1"/>
          </a:fontRef>
        </p:style>
      </p:cxnSp>
      <p:grpSp>
        <p:nvGrpSpPr>
          <p:cNvPr id="32" name="组合 31"/>
          <p:cNvGrpSpPr/>
          <p:nvPr>
            <p:custDataLst>
              <p:tags r:id="rId2"/>
            </p:custDataLst>
          </p:nvPr>
        </p:nvGrpSpPr>
        <p:grpSpPr>
          <a:xfrm>
            <a:off x="4152000" y="2349000"/>
            <a:ext cx="287152" cy="161574"/>
            <a:chOff x="4383231" y="2187926"/>
            <a:chExt cx="287152" cy="161574"/>
          </a:xfrm>
          <a:effectLst>
            <a:outerShdw dist="76200" dir="2700000" algn="tl" rotWithShape="0">
              <a:srgbClr val="2A4F6D"/>
            </a:outerShdw>
          </a:effectLst>
        </p:grpSpPr>
        <p:cxnSp>
          <p:nvCxnSpPr>
            <p:cNvPr id="33" name="直接连接符 32"/>
            <p:cNvCxnSpPr/>
            <p:nvPr>
              <p:custDataLst>
                <p:tags r:id="rId17"/>
              </p:custDataLst>
            </p:nvPr>
          </p:nvCxnSpPr>
          <p:spPr>
            <a:xfrm>
              <a:off x="4383231" y="2187926"/>
              <a:ext cx="161574" cy="161574"/>
            </a:xfrm>
            <a:prstGeom prst="line">
              <a:avLst/>
            </a:prstGeom>
            <a:ln w="539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custDataLst>
                <p:tags r:id="rId18"/>
              </p:custDataLst>
            </p:nvPr>
          </p:nvCxnSpPr>
          <p:spPr>
            <a:xfrm flipH="1">
              <a:off x="4508809" y="2187926"/>
              <a:ext cx="161574" cy="161574"/>
            </a:xfrm>
            <a:prstGeom prst="line">
              <a:avLst/>
            </a:prstGeom>
            <a:ln w="53975">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35" name="直接连接符 34"/>
          <p:cNvCxnSpPr/>
          <p:nvPr>
            <p:custDataLst>
              <p:tags r:id="rId3"/>
            </p:custDataLst>
          </p:nvPr>
        </p:nvCxnSpPr>
        <p:spPr>
          <a:xfrm>
            <a:off x="5070426" y="2349000"/>
            <a:ext cx="161574" cy="161574"/>
          </a:xfrm>
          <a:prstGeom prst="line">
            <a:avLst/>
          </a:prstGeom>
          <a:ln w="53975">
            <a:solidFill>
              <a:schemeClr val="bg1"/>
            </a:solidFill>
          </a:ln>
          <a:effectLst>
            <a:outerShdw dist="76200" dir="2700000" algn="tl" rotWithShape="0">
              <a:srgbClr val="2A4F6D"/>
            </a:outerShdw>
          </a:effectLst>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custDataLst>
              <p:tags r:id="rId4"/>
            </p:custDataLst>
          </p:nvPr>
        </p:nvCxnSpPr>
        <p:spPr>
          <a:xfrm flipH="1">
            <a:off x="6942426" y="2349000"/>
            <a:ext cx="161574" cy="161574"/>
          </a:xfrm>
          <a:prstGeom prst="line">
            <a:avLst/>
          </a:prstGeom>
          <a:ln w="53975">
            <a:solidFill>
              <a:schemeClr val="bg1"/>
            </a:solidFill>
          </a:ln>
          <a:effectLst>
            <a:outerShdw dist="76200" dir="2700000" algn="tl" rotWithShape="0">
              <a:srgbClr val="2A4F6D"/>
            </a:outerShdw>
          </a:effectLst>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custDataLst>
              <p:tags r:id="rId5"/>
            </p:custDataLst>
          </p:nvPr>
        </p:nvCxnSpPr>
        <p:spPr>
          <a:xfrm>
            <a:off x="7806426" y="2349000"/>
            <a:ext cx="161574" cy="161574"/>
          </a:xfrm>
          <a:prstGeom prst="line">
            <a:avLst/>
          </a:prstGeom>
          <a:ln w="53975">
            <a:solidFill>
              <a:schemeClr val="bg1"/>
            </a:solidFill>
          </a:ln>
          <a:effectLst>
            <a:outerShdw dist="76200" dir="2700000" algn="tl" rotWithShape="0">
              <a:srgbClr val="2A4F6D"/>
            </a:outerShdw>
          </a:effectLst>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custDataLst>
              <p:tags r:id="rId6"/>
            </p:custDataLst>
          </p:nvPr>
        </p:nvCxnSpPr>
        <p:spPr>
          <a:xfrm>
            <a:off x="5947062" y="2349000"/>
            <a:ext cx="161574" cy="161574"/>
          </a:xfrm>
          <a:prstGeom prst="line">
            <a:avLst/>
          </a:prstGeom>
          <a:ln w="53975">
            <a:solidFill>
              <a:schemeClr val="bg1"/>
            </a:solidFill>
          </a:ln>
          <a:effectLst>
            <a:outerShdw dist="76200" dir="2700000" algn="tl" rotWithShape="0">
              <a:srgbClr val="2A4F6D"/>
            </a:outerShdw>
          </a:effectLst>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custDataLst>
              <p:tags r:id="rId7"/>
            </p:custDataLst>
          </p:nvPr>
        </p:nvCxnSpPr>
        <p:spPr>
          <a:xfrm>
            <a:off x="8742426" y="2349000"/>
            <a:ext cx="161574" cy="161574"/>
          </a:xfrm>
          <a:prstGeom prst="line">
            <a:avLst/>
          </a:prstGeom>
          <a:ln w="53975">
            <a:solidFill>
              <a:schemeClr val="bg1"/>
            </a:solidFill>
          </a:ln>
          <a:effectLst>
            <a:outerShdw dist="76200" dir="2700000" algn="tl" rotWithShape="0">
              <a:srgbClr val="2A4F6D"/>
            </a:outerShdw>
          </a:effectLst>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custDataLst>
              <p:tags r:id="rId8"/>
            </p:custDataLst>
          </p:nvPr>
        </p:nvCxnSpPr>
        <p:spPr>
          <a:xfrm>
            <a:off x="2928000" y="3789000"/>
            <a:ext cx="6336000" cy="0"/>
          </a:xfrm>
          <a:prstGeom prst="line">
            <a:avLst/>
          </a:prstGeom>
          <a:ln w="38100">
            <a:solidFill>
              <a:schemeClr val="bg1"/>
            </a:solidFill>
          </a:ln>
          <a:effectLst>
            <a:outerShdw dist="76200" dir="2700000" algn="tl" rotWithShape="0">
              <a:srgbClr val="2A4F6D"/>
            </a:outerShdw>
          </a:effectLst>
        </p:spPr>
        <p:style>
          <a:lnRef idx="1">
            <a:schemeClr val="accent1"/>
          </a:lnRef>
          <a:fillRef idx="0">
            <a:schemeClr val="accent1"/>
          </a:fillRef>
          <a:effectRef idx="0">
            <a:schemeClr val="accent1"/>
          </a:effectRef>
          <a:fontRef idx="minor">
            <a:schemeClr val="tx1"/>
          </a:fontRef>
        </p:style>
      </p:cxnSp>
      <p:sp>
        <p:nvSpPr>
          <p:cNvPr id="6" name="矩形: 圆角 5"/>
          <p:cNvSpPr/>
          <p:nvPr>
            <p:custDataLst>
              <p:tags r:id="rId9"/>
            </p:custDataLst>
          </p:nvPr>
        </p:nvSpPr>
        <p:spPr>
          <a:xfrm>
            <a:off x="2711243" y="1800225"/>
            <a:ext cx="6806434" cy="3048000"/>
          </a:xfrm>
          <a:prstGeom prst="roundRect">
            <a:avLst/>
          </a:prstGeom>
          <a:noFill/>
          <a:ln w="76200">
            <a:solidFill>
              <a:schemeClr val="bg1"/>
            </a:solidFill>
          </a:ln>
          <a:effectLst>
            <a:outerShdw dist="114300" dir="2700000" algn="tl" rotWithShape="0">
              <a:schemeClr val="accent1">
                <a:lumMod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日期占位符 2"/>
          <p:cNvSpPr>
            <a:spLocks noGrp="1"/>
          </p:cNvSpPr>
          <p:nvPr>
            <p:ph type="dt" sz="half" idx="10"/>
            <p:custDataLst>
              <p:tags r:id="rId10"/>
            </p:custDataLst>
          </p:nvPr>
        </p:nvSpPr>
        <p:spPr/>
        <p:txBody>
          <a:bodyPr/>
          <a:lstStyle/>
          <a:p>
            <a:fld id="{760FBDFE-C587-4B4C-A407-44438C67B59E}" type="datetimeFigureOut">
              <a:rPr lang="zh-CN" altLang="en-US" smtClean="0"/>
              <a:t>2020/1/15</a:t>
            </a:fld>
            <a:endParaRPr lang="zh-CN" altLang="en-US"/>
          </a:p>
        </p:txBody>
      </p:sp>
      <p:sp>
        <p:nvSpPr>
          <p:cNvPr id="4" name="页脚占位符 3"/>
          <p:cNvSpPr>
            <a:spLocks noGrp="1"/>
          </p:cNvSpPr>
          <p:nvPr>
            <p:ph type="ftr" sz="quarter" idx="11"/>
            <p:custDataLst>
              <p:tags r:id="rId11"/>
            </p:custDataLst>
          </p:nvPr>
        </p:nvSpPr>
        <p:spPr/>
        <p:txBody>
          <a:bodyPr/>
          <a:lstStyle/>
          <a:p>
            <a:endParaRPr lang="zh-CN" altLang="en-US"/>
          </a:p>
        </p:txBody>
      </p:sp>
      <p:sp>
        <p:nvSpPr>
          <p:cNvPr id="5" name="灯片编号占位符 4"/>
          <p:cNvSpPr>
            <a:spLocks noGrp="1"/>
          </p:cNvSpPr>
          <p:nvPr>
            <p:ph type="sldNum" sz="quarter" idx="12"/>
            <p:custDataLst>
              <p:tags r:id="rId12"/>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13"/>
            </p:custDataLst>
          </p:nvPr>
        </p:nvSpPr>
        <p:spPr>
          <a:xfrm>
            <a:off x="2774845" y="2442879"/>
            <a:ext cx="6705913" cy="1184531"/>
          </a:xfrm>
        </p:spPr>
        <p:txBody>
          <a:bodyPr vert="horz" lIns="90000" tIns="46800" rIns="90000" bIns="46800" rtlCol="0" anchor="b" anchorCtr="0">
            <a:normAutofit/>
          </a:bodyPr>
          <a:lstStyle>
            <a:lvl1pPr marL="0" marR="0" algn="ctr" defTabSz="914400" rtl="0" eaLnBrk="1" fontAlgn="auto" latinLnBrk="0" hangingPunct="1">
              <a:lnSpc>
                <a:spcPct val="100000"/>
              </a:lnSpc>
              <a:buNone/>
              <a:defRPr kumimoji="0" lang="zh-CN" altLang="en-US" sz="6600" b="1" i="0" u="none" strike="noStrike" kern="1200" cap="none" spc="600" normalizeH="0" baseline="0" noProof="1" dirty="0">
                <a:solidFill>
                  <a:schemeClr val="bg1"/>
                </a:solidFill>
                <a:effectLst>
                  <a:outerShdw dist="139700" dir="2700000" algn="ctr" rotWithShape="0">
                    <a:schemeClr val="accent1">
                      <a:lumMod val="50000"/>
                    </a:schemeClr>
                  </a:outerShdw>
                </a:effectLst>
                <a:uFillTx/>
                <a:latin typeface="Arial" panose="020B0604020202020204" pitchFamily="34" charset="0"/>
                <a:ea typeface="汉仪乐喵体W" panose="00020600040101010101" pitchFamily="18" charset="-122"/>
                <a:cs typeface="+mj-cs"/>
                <a:sym typeface="+mn-ea"/>
              </a:defRPr>
            </a:lvl1pPr>
          </a:lstStyle>
          <a:p>
            <a:pPr lvl="0"/>
            <a:r>
              <a:rPr dirty="0">
                <a:sym typeface="+mn-ea"/>
              </a:rPr>
              <a:t>编辑标题</a:t>
            </a:r>
          </a:p>
        </p:txBody>
      </p:sp>
      <p:sp>
        <p:nvSpPr>
          <p:cNvPr id="23" name="文本占位符 22"/>
          <p:cNvSpPr>
            <a:spLocks noGrp="1"/>
          </p:cNvSpPr>
          <p:nvPr>
            <p:ph type="body" sz="quarter" idx="13" hasCustomPrompt="1"/>
            <p:custDataLst>
              <p:tags r:id="rId14"/>
            </p:custDataLst>
          </p:nvPr>
        </p:nvSpPr>
        <p:spPr>
          <a:xfrm>
            <a:off x="3320670" y="3944487"/>
            <a:ext cx="1620000" cy="468000"/>
          </a:xfrm>
        </p:spPr>
        <p:txBody>
          <a:bodyPr lIns="90000" tIns="46800" rIns="90000" bIns="46800" anchor="ctr">
            <a:normAutofit/>
          </a:bodyPr>
          <a:lstStyle>
            <a:lvl1pPr marL="0" indent="0" algn="ctr">
              <a:buNone/>
              <a:defRPr sz="2000" b="1" baseline="0">
                <a:solidFill>
                  <a:schemeClr val="accent6"/>
                </a:solidFill>
                <a:effectLst>
                  <a:outerShdw dist="139700" dir="2700000" algn="ctr" rotWithShape="0">
                    <a:schemeClr val="accent1">
                      <a:lumMod val="50000"/>
                    </a:schemeClr>
                  </a:outerShdw>
                </a:effectLst>
                <a:ea typeface="幼圆" panose="02010509060101010101" pitchFamily="49" charset="-122"/>
              </a:defRPr>
            </a:lvl1pPr>
          </a:lstStyle>
          <a:p>
            <a:pPr lvl="0"/>
            <a:r>
              <a:rPr lang="zh-CN" altLang="en-US" dirty="0"/>
              <a:t>编辑文本</a:t>
            </a:r>
          </a:p>
        </p:txBody>
      </p:sp>
      <p:sp>
        <p:nvSpPr>
          <p:cNvPr id="25" name="文本占位符 24"/>
          <p:cNvSpPr>
            <a:spLocks noGrp="1"/>
          </p:cNvSpPr>
          <p:nvPr>
            <p:ph type="body" sz="quarter" idx="14" hasCustomPrompt="1"/>
            <p:custDataLst>
              <p:tags r:id="rId15"/>
            </p:custDataLst>
          </p:nvPr>
        </p:nvSpPr>
        <p:spPr>
          <a:xfrm>
            <a:off x="5317802" y="3956744"/>
            <a:ext cx="1620000" cy="468000"/>
          </a:xfrm>
        </p:spPr>
        <p:txBody>
          <a:bodyPr lIns="90000" tIns="46800" rIns="90000" bIns="46800" anchor="ctr">
            <a:normAutofit/>
          </a:bodyPr>
          <a:lstStyle>
            <a:lvl1pPr marL="0" indent="0" algn="ctr">
              <a:buNone/>
              <a:defRPr sz="2000" b="1" baseline="0">
                <a:solidFill>
                  <a:schemeClr val="accent6"/>
                </a:solidFill>
                <a:effectLst>
                  <a:outerShdw dist="139700" dir="2700000" algn="ctr" rotWithShape="0">
                    <a:schemeClr val="accent1">
                      <a:lumMod val="50000"/>
                    </a:schemeClr>
                  </a:outerShdw>
                </a:effectLst>
                <a:ea typeface="幼圆" panose="02010509060101010101" pitchFamily="49" charset="-122"/>
              </a:defRPr>
            </a:lvl1pPr>
          </a:lstStyle>
          <a:p>
            <a:pPr lvl="0"/>
            <a:r>
              <a:rPr lang="zh-CN" altLang="en-US" dirty="0"/>
              <a:t>编辑文本</a:t>
            </a:r>
          </a:p>
        </p:txBody>
      </p:sp>
      <p:sp>
        <p:nvSpPr>
          <p:cNvPr id="27" name="文本占位符 26"/>
          <p:cNvSpPr>
            <a:spLocks noGrp="1"/>
          </p:cNvSpPr>
          <p:nvPr>
            <p:ph type="body" sz="quarter" idx="15" hasCustomPrompt="1"/>
            <p:custDataLst>
              <p:tags r:id="rId16"/>
            </p:custDataLst>
          </p:nvPr>
        </p:nvSpPr>
        <p:spPr>
          <a:xfrm>
            <a:off x="7314933" y="3969000"/>
            <a:ext cx="1620000" cy="468000"/>
          </a:xfrm>
        </p:spPr>
        <p:txBody>
          <a:bodyPr lIns="90000" tIns="46800" rIns="90000" bIns="46800" anchor="ctr">
            <a:normAutofit/>
          </a:bodyPr>
          <a:lstStyle>
            <a:lvl1pPr marL="0" indent="0" algn="ctr">
              <a:buNone/>
              <a:defRPr sz="2000" b="1" baseline="0">
                <a:solidFill>
                  <a:schemeClr val="accent6"/>
                </a:solidFill>
                <a:effectLst>
                  <a:outerShdw dist="139700" dir="2700000" algn="ctr" rotWithShape="0">
                    <a:schemeClr val="accent1">
                      <a:lumMod val="50000"/>
                    </a:schemeClr>
                  </a:outerShdw>
                </a:effectLst>
                <a:ea typeface="幼圆" panose="02010509060101010101" pitchFamily="49" charset="-122"/>
              </a:defRPr>
            </a:lvl1pPr>
          </a:lstStyle>
          <a:p>
            <a:pPr lvl="0"/>
            <a:r>
              <a:rPr lang="zh-CN" altLang="en-US" dirty="0"/>
              <a:t>编辑文本</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grpSp>
        <p:nvGrpSpPr>
          <p:cNvPr id="11" name="组合 10"/>
          <p:cNvGrpSpPr/>
          <p:nvPr>
            <p:custDataLst>
              <p:tags r:id="rId1"/>
            </p:custDataLst>
          </p:nvPr>
        </p:nvGrpSpPr>
        <p:grpSpPr>
          <a:xfrm>
            <a:off x="142199" y="186789"/>
            <a:ext cx="11984344" cy="6552411"/>
            <a:chOff x="142199" y="186789"/>
            <a:chExt cx="11984344" cy="6552411"/>
          </a:xfrm>
        </p:grpSpPr>
        <p:sp>
          <p:nvSpPr>
            <p:cNvPr id="12" name="矩形 11"/>
            <p:cNvSpPr/>
            <p:nvPr userDrawn="1">
              <p:custDataLst>
                <p:tags r:id="rId7"/>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userDrawn="1">
              <p:custDataLst>
                <p:tags r:id="rId8"/>
              </p:custDataLst>
            </p:nvPr>
          </p:nvPicPr>
          <p:blipFill rotWithShape="1">
            <a:blip r:embed="rId11" cstate="screen"/>
            <a:srcRect/>
            <a:stretch>
              <a:fillRect/>
            </a:stretch>
          </p:blipFill>
          <p:spPr>
            <a:xfrm>
              <a:off x="142199" y="5857200"/>
              <a:ext cx="882001" cy="882000"/>
            </a:xfrm>
            <a:prstGeom prst="rect">
              <a:avLst/>
            </a:prstGeom>
          </p:spPr>
        </p:pic>
        <p:pic>
          <p:nvPicPr>
            <p:cNvPr id="14" name="图片 13"/>
            <p:cNvPicPr>
              <a:picLocks noChangeAspect="1"/>
            </p:cNvPicPr>
            <p:nvPr userDrawn="1">
              <p:custDataLst>
                <p:tags r:id="rId9"/>
              </p:custDataLst>
            </p:nvPr>
          </p:nvPicPr>
          <p:blipFill rotWithShape="1">
            <a:blip r:embed="rId12" cstate="screen"/>
            <a:srcRect b="-3260"/>
            <a:stretch>
              <a:fillRect/>
            </a:stretch>
          </p:blipFill>
          <p:spPr>
            <a:xfrm rot="14817697">
              <a:off x="11251830" y="26015"/>
              <a:ext cx="713939" cy="1035487"/>
            </a:xfrm>
            <a:prstGeom prst="rect">
              <a:avLst/>
            </a:prstGeom>
          </p:spPr>
        </p:pic>
      </p:grpSp>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2020/1/15</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圆角 3"/>
          <p:cNvSpPr/>
          <p:nvPr>
            <p:custDataLst>
              <p:tags r:id="rId1"/>
            </p:custDataLst>
          </p:nvPr>
        </p:nvSpPr>
        <p:spPr>
          <a:xfrm>
            <a:off x="3031672" y="2882706"/>
            <a:ext cx="1409700" cy="1398050"/>
          </a:xfrm>
          <a:prstGeom prst="roundRect">
            <a:avLst/>
          </a:prstGeom>
          <a:noFill/>
          <a:ln w="76200">
            <a:solidFill>
              <a:schemeClr val="bg1"/>
            </a:solidFill>
          </a:ln>
          <a:effectLst>
            <a:outerShdw blurRad="12700" dist="127000" dir="2700000" algn="tl" rotWithShape="0">
              <a:schemeClr val="accent1">
                <a:lumMod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日期占位符 3"/>
          <p:cNvSpPr>
            <a:spLocks noGrp="1"/>
          </p:cNvSpPr>
          <p:nvPr>
            <p:ph type="dt" sz="half" idx="10"/>
            <p:custDataLst>
              <p:tags r:id="rId2"/>
            </p:custDataLst>
          </p:nvPr>
        </p:nvSpPr>
        <p:spPr/>
        <p:txBody>
          <a:bodyPr/>
          <a:lstStyle/>
          <a:p>
            <a:fld id="{760FBDFE-C587-4B4C-A407-44438C67B59E}" type="datetimeFigureOut">
              <a:rPr lang="zh-CN" altLang="en-US" smtClean="0"/>
              <a:t>2020/1/15</a:t>
            </a:fld>
            <a:endParaRPr lang="zh-CN" altLang="en-US"/>
          </a:p>
        </p:txBody>
      </p:sp>
      <p:sp>
        <p:nvSpPr>
          <p:cNvPr id="5" name="页脚占位符 4"/>
          <p:cNvSpPr>
            <a:spLocks noGrp="1"/>
          </p:cNvSpPr>
          <p:nvPr>
            <p:ph type="ftr" sz="quarter" idx="11"/>
            <p:custDataLst>
              <p:tags r:id="rId3"/>
            </p:custDataLst>
          </p:nvPr>
        </p:nvSpPr>
        <p:spPr/>
        <p:txBody>
          <a:bodyPr/>
          <a:lstStyle/>
          <a:p>
            <a:endParaRPr lang="zh-CN" altLang="en-US"/>
          </a:p>
        </p:txBody>
      </p:sp>
      <p:sp>
        <p:nvSpPr>
          <p:cNvPr id="6" name="灯片编号占位符 5"/>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5"/>
            </p:custDataLst>
          </p:nvPr>
        </p:nvSpPr>
        <p:spPr>
          <a:xfrm>
            <a:off x="4709562" y="2565001"/>
            <a:ext cx="5490437" cy="957492"/>
          </a:xfrm>
        </p:spPr>
        <p:txBody>
          <a:bodyPr lIns="90000" tIns="46800" rIns="90000" bIns="0" anchor="b" anchorCtr="0">
            <a:normAutofit/>
          </a:bodyPr>
          <a:lstStyle>
            <a:lvl1pPr>
              <a:defRPr sz="4800" u="none" strike="noStrike" kern="1200" cap="none" spc="300" normalizeH="0" baseline="0">
                <a:solidFill>
                  <a:schemeClr val="bg1"/>
                </a:solidFill>
                <a:effectLst>
                  <a:outerShdw dist="152400" dir="2700000" algn="ctr" rotWithShape="0">
                    <a:schemeClr val="accent1">
                      <a:lumMod val="50000"/>
                    </a:schemeClr>
                  </a:outerShdw>
                </a:effectLst>
                <a:uFillTx/>
                <a:latin typeface="Arial" panose="020B0604020202020204" pitchFamily="34" charset="0"/>
                <a:ea typeface="汉仪乐喵体W" panose="00020600040101010101" pitchFamily="18" charset="-122"/>
              </a:defRPr>
            </a:lvl1pPr>
          </a:lstStyle>
          <a:p>
            <a:r>
              <a:rPr lang="zh-CN" altLang="en-US" dirty="0"/>
              <a:t>单击此处编辑标题</a:t>
            </a:r>
          </a:p>
        </p:txBody>
      </p:sp>
      <p:sp>
        <p:nvSpPr>
          <p:cNvPr id="3" name="文本占位符 2"/>
          <p:cNvSpPr>
            <a:spLocks noGrp="1"/>
          </p:cNvSpPr>
          <p:nvPr>
            <p:ph type="body" idx="1"/>
            <p:custDataLst>
              <p:tags r:id="rId6"/>
            </p:custDataLst>
          </p:nvPr>
        </p:nvSpPr>
        <p:spPr>
          <a:xfrm>
            <a:off x="4709563" y="3581731"/>
            <a:ext cx="5490436" cy="1071269"/>
          </a:xfrm>
        </p:spPr>
        <p:txBody>
          <a:bodyPr lIns="90000" tIns="0" rIns="90000" bIns="46800">
            <a:normAutofit/>
          </a:bodyPr>
          <a:lstStyle>
            <a:lvl1pPr marL="0" indent="0" eaLnBrk="1" fontAlgn="auto" latinLnBrk="0" hangingPunct="1">
              <a:buNone/>
              <a:defRPr kumimoji="0" lang="zh-CN" altLang="en-US" sz="2000" b="0" i="0" u="none" strike="noStrike" kern="1200" cap="none" spc="150" normalizeH="0" baseline="0" noProof="1">
                <a:solidFill>
                  <a:schemeClr val="bg1"/>
                </a:solidFill>
                <a:effectLst>
                  <a:outerShdw dist="152400" dir="2700000" algn="ctr" rotWithShape="0">
                    <a:schemeClr val="accent1">
                      <a:lumMod val="50000"/>
                    </a:schemeClr>
                  </a:outerShdw>
                </a:effectLst>
                <a:uFillTx/>
                <a:latin typeface="Arial" panose="020B0604020202020204" pitchFamily="34" charset="0"/>
                <a:ea typeface="幼圆" panose="02010509060101010101" pitchFamily="49"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grpSp>
        <p:nvGrpSpPr>
          <p:cNvPr id="9" name="组合 8"/>
          <p:cNvGrpSpPr/>
          <p:nvPr>
            <p:custDataLst>
              <p:tags r:id="rId1"/>
            </p:custDataLst>
          </p:nvPr>
        </p:nvGrpSpPr>
        <p:grpSpPr>
          <a:xfrm>
            <a:off x="142199" y="186789"/>
            <a:ext cx="11984344" cy="6552411"/>
            <a:chOff x="142199" y="186789"/>
            <a:chExt cx="11984344" cy="6552411"/>
          </a:xfrm>
        </p:grpSpPr>
        <p:sp>
          <p:nvSpPr>
            <p:cNvPr id="10" name="矩形 9"/>
            <p:cNvSpPr/>
            <p:nvPr userDrawn="1">
              <p:custDataLst>
                <p:tags r:id="rId9"/>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a:picLocks noChangeAspect="1"/>
            </p:cNvPicPr>
            <p:nvPr userDrawn="1">
              <p:custDataLst>
                <p:tags r:id="rId10"/>
              </p:custDataLst>
            </p:nvPr>
          </p:nvPicPr>
          <p:blipFill rotWithShape="1">
            <a:blip r:embed="rId13" cstate="screen"/>
            <a:srcRect/>
            <a:stretch>
              <a:fillRect/>
            </a:stretch>
          </p:blipFill>
          <p:spPr>
            <a:xfrm>
              <a:off x="142199" y="5857200"/>
              <a:ext cx="882001" cy="882000"/>
            </a:xfrm>
            <a:prstGeom prst="rect">
              <a:avLst/>
            </a:prstGeom>
          </p:spPr>
        </p:pic>
        <p:pic>
          <p:nvPicPr>
            <p:cNvPr id="12" name="图片 11"/>
            <p:cNvPicPr>
              <a:picLocks noChangeAspect="1"/>
            </p:cNvPicPr>
            <p:nvPr userDrawn="1">
              <p:custDataLst>
                <p:tags r:id="rId11"/>
              </p:custDataLst>
            </p:nvPr>
          </p:nvPicPr>
          <p:blipFill rotWithShape="1">
            <a:blip r:embed="rId14" cstate="screen"/>
            <a:srcRect b="-3260"/>
            <a:stretch>
              <a:fillRect/>
            </a:stretch>
          </p:blipFill>
          <p:spPr>
            <a:xfrm rot="14817697">
              <a:off x="11251830" y="26015"/>
              <a:ext cx="713939" cy="1035487"/>
            </a:xfrm>
            <a:prstGeom prst="rect">
              <a:avLst/>
            </a:prstGeom>
          </p:spPr>
        </p:pic>
      </p:grpSp>
      <p:pic>
        <p:nvPicPr>
          <p:cNvPr id="8" name="图片 7"/>
          <p:cNvPicPr>
            <a:picLocks noChangeAspect="1"/>
          </p:cNvPicPr>
          <p:nvPr>
            <p:custDataLst>
              <p:tags r:id="rId2"/>
            </p:custDataLst>
          </p:nvPr>
        </p:nvPicPr>
        <p:blipFill rotWithShape="1">
          <a:blip r:embed="rId15" cstate="screen"/>
          <a:srcRect/>
          <a:stretch>
            <a:fillRect/>
          </a:stretch>
        </p:blipFill>
        <p:spPr>
          <a:xfrm>
            <a:off x="10716011" y="5856729"/>
            <a:ext cx="1340756" cy="969372"/>
          </a:xfrm>
          <a:prstGeom prst="rect">
            <a:avLst/>
          </a:prstGeom>
        </p:spPr>
      </p:pic>
      <p:sp>
        <p:nvSpPr>
          <p:cNvPr id="2" name="标题 1"/>
          <p:cNvSpPr>
            <a:spLocks noGrp="1"/>
          </p:cNvSpPr>
          <p:nvPr>
            <p:ph type="title"/>
            <p:custDataLst>
              <p:tags r:id="rId3"/>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4"/>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5"/>
            </p:custDataLst>
          </p:nvPr>
        </p:nvSpPr>
        <p:spPr>
          <a:xfrm>
            <a:off x="6238877" y="952508"/>
            <a:ext cx="5283242" cy="5388907"/>
          </a:xfrm>
        </p:spPr>
        <p:txBody>
          <a:bodyPr>
            <a:noAutofit/>
          </a:bodyPr>
          <a:lstStyle>
            <a:lvl1pPr>
              <a:defRPr sz="1600" baseline="0">
                <a:solidFill>
                  <a:schemeClr val="tx1">
                    <a:lumMod val="85000"/>
                    <a:lumOff val="15000"/>
                  </a:schemeClr>
                </a:solidFill>
                <a:latin typeface="Arial" panose="020B0604020202020204" pitchFamily="34" charset="0"/>
                <a:ea typeface="幼圆" panose="02010509060101010101" pitchFamily="49" charset="-122"/>
              </a:defRPr>
            </a:lvl1pPr>
            <a:lvl2pPr>
              <a:defRPr sz="1600" baseline="0">
                <a:solidFill>
                  <a:schemeClr val="tx1">
                    <a:lumMod val="85000"/>
                    <a:lumOff val="15000"/>
                  </a:schemeClr>
                </a:solidFill>
                <a:latin typeface="Arial" panose="020B0604020202020204" pitchFamily="34" charset="0"/>
                <a:ea typeface="幼圆" panose="02010509060101010101" pitchFamily="49" charset="-122"/>
              </a:defRPr>
            </a:lvl2pPr>
            <a:lvl3pPr>
              <a:defRPr sz="1600" baseline="0">
                <a:solidFill>
                  <a:schemeClr val="tx1">
                    <a:lumMod val="85000"/>
                    <a:lumOff val="15000"/>
                  </a:schemeClr>
                </a:solidFill>
                <a:latin typeface="Arial" panose="020B0604020202020204" pitchFamily="34" charset="0"/>
                <a:ea typeface="幼圆" panose="02010509060101010101" pitchFamily="49" charset="-122"/>
              </a:defRPr>
            </a:lvl3pPr>
            <a:lvl4pPr>
              <a:defRPr sz="1600" baseline="0">
                <a:solidFill>
                  <a:schemeClr val="tx1">
                    <a:lumMod val="85000"/>
                    <a:lumOff val="15000"/>
                  </a:schemeClr>
                </a:solidFill>
                <a:latin typeface="Arial" panose="020B0604020202020204" pitchFamily="34" charset="0"/>
                <a:ea typeface="幼圆" panose="02010509060101010101" pitchFamily="49" charset="-122"/>
              </a:defRPr>
            </a:lvl4pPr>
            <a:lvl5pPr>
              <a:defRPr sz="1600" baseline="0">
                <a:solidFill>
                  <a:schemeClr val="tx1">
                    <a:lumMod val="85000"/>
                    <a:lumOff val="15000"/>
                  </a:schemeClr>
                </a:solidFill>
                <a:latin typeface="Arial" panose="020B0604020202020204" pitchFamily="34" charset="0"/>
                <a:ea typeface="幼圆"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6"/>
            </p:custDataLst>
          </p:nvPr>
        </p:nvSpPr>
        <p:spPr/>
        <p:txBody>
          <a:bodyPr/>
          <a:lstStyle/>
          <a:p>
            <a:fld id="{760FBDFE-C587-4B4C-A407-44438C67B59E}" type="datetimeFigureOut">
              <a:rPr lang="zh-CN" altLang="en-US" smtClean="0"/>
              <a:t>2020/1/15</a:t>
            </a:fld>
            <a:endParaRPr lang="zh-CN" altLang="en-US"/>
          </a:p>
        </p:txBody>
      </p:sp>
      <p:sp>
        <p:nvSpPr>
          <p:cNvPr id="6" name="页脚占位符 5"/>
          <p:cNvSpPr>
            <a:spLocks noGrp="1"/>
          </p:cNvSpPr>
          <p:nvPr>
            <p:ph type="ftr" sz="quarter" idx="11"/>
            <p:custDataLst>
              <p:tags r:id="rId7"/>
            </p:custDataLst>
          </p:nvPr>
        </p:nvSpPr>
        <p:spPr/>
        <p:txBody>
          <a:bodyPr/>
          <a:lstStyle/>
          <a:p>
            <a:endParaRPr lang="zh-CN" altLang="en-US"/>
          </a:p>
        </p:txBody>
      </p:sp>
      <p:sp>
        <p:nvSpPr>
          <p:cNvPr id="7" name="灯片编号占位符 6"/>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grpSp>
        <p:nvGrpSpPr>
          <p:cNvPr id="12" name="组合 11"/>
          <p:cNvGrpSpPr/>
          <p:nvPr>
            <p:custDataLst>
              <p:tags r:id="rId1"/>
            </p:custDataLst>
          </p:nvPr>
        </p:nvGrpSpPr>
        <p:grpSpPr>
          <a:xfrm>
            <a:off x="142199" y="186789"/>
            <a:ext cx="11984344" cy="6552411"/>
            <a:chOff x="142199" y="186789"/>
            <a:chExt cx="11984344" cy="6552411"/>
          </a:xfrm>
        </p:grpSpPr>
        <p:sp>
          <p:nvSpPr>
            <p:cNvPr id="13" name="矩形 12"/>
            <p:cNvSpPr/>
            <p:nvPr userDrawn="1">
              <p:custDataLst>
                <p:tags r:id="rId10"/>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userDrawn="1">
              <p:custDataLst>
                <p:tags r:id="rId11"/>
              </p:custDataLst>
            </p:nvPr>
          </p:nvPicPr>
          <p:blipFill rotWithShape="1">
            <a:blip r:embed="rId14" cstate="screen"/>
            <a:srcRect/>
            <a:stretch>
              <a:fillRect/>
            </a:stretch>
          </p:blipFill>
          <p:spPr>
            <a:xfrm>
              <a:off x="142199" y="5857200"/>
              <a:ext cx="882001" cy="882000"/>
            </a:xfrm>
            <a:prstGeom prst="rect">
              <a:avLst/>
            </a:prstGeom>
          </p:spPr>
        </p:pic>
        <p:pic>
          <p:nvPicPr>
            <p:cNvPr id="15" name="图片 14"/>
            <p:cNvPicPr>
              <a:picLocks noChangeAspect="1"/>
            </p:cNvPicPr>
            <p:nvPr userDrawn="1">
              <p:custDataLst>
                <p:tags r:id="rId12"/>
              </p:custDataLst>
            </p:nvPr>
          </p:nvPicPr>
          <p:blipFill rotWithShape="1">
            <a:blip r:embed="rId15" cstate="screen"/>
            <a:srcRect b="-3260"/>
            <a:stretch>
              <a:fillRect/>
            </a:stretch>
          </p:blipFill>
          <p:spPr>
            <a:xfrm rot="14817697">
              <a:off x="11251830" y="26015"/>
              <a:ext cx="713939" cy="1035487"/>
            </a:xfrm>
            <a:prstGeom prst="rect">
              <a:avLst/>
            </a:prstGeom>
          </p:spPr>
        </p:pic>
      </p:grpSp>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幼圆" panose="020105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2020/1/15</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1438941" y="1845000"/>
            <a:ext cx="9314118" cy="441964"/>
          </a:xfrm>
        </p:spPr>
        <p:txBody>
          <a:bodyPr vert="horz" lIns="101600" tIns="38100" rIns="76200" bIns="38100" rtlCol="0" anchor="t" anchorCtr="0">
            <a:noAutofit/>
          </a:bodyPr>
          <a:lstStyle>
            <a:lvl1pPr marL="0" marR="0" lvl="0" algn="ctr" defTabSz="914400" rtl="0" eaLnBrk="1" fontAlgn="auto" latinLnBrk="0" hangingPunct="1">
              <a:lnSpc>
                <a:spcPct val="100000"/>
              </a:lnSpc>
              <a:buNone/>
              <a:defRPr kumimoji="0" lang="zh-CN" altLang="en-US" sz="2400" b="1" i="0" u="none" strike="noStrike" kern="1200" cap="none" spc="200" normalizeH="0" baseline="0" noProof="1" dirty="0">
                <a:solidFill>
                  <a:schemeClr val="bg1"/>
                </a:solidFill>
                <a:uFillTx/>
                <a:latin typeface="Arial" panose="020B0604020202020204" pitchFamily="34" charset="0"/>
                <a:ea typeface="幼圆" panose="02010509060101010101" pitchFamily="49"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2020/1/15</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2020/1/15</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grpSp>
        <p:nvGrpSpPr>
          <p:cNvPr id="11" name="组合 10"/>
          <p:cNvGrpSpPr/>
          <p:nvPr>
            <p:custDataLst>
              <p:tags r:id="rId1"/>
            </p:custDataLst>
          </p:nvPr>
        </p:nvGrpSpPr>
        <p:grpSpPr>
          <a:xfrm>
            <a:off x="142199" y="186789"/>
            <a:ext cx="11984344" cy="6552411"/>
            <a:chOff x="142199" y="186789"/>
            <a:chExt cx="11984344" cy="6552411"/>
          </a:xfrm>
        </p:grpSpPr>
        <p:sp>
          <p:nvSpPr>
            <p:cNvPr id="12" name="矩形 11"/>
            <p:cNvSpPr/>
            <p:nvPr userDrawn="1">
              <p:custDataLst>
                <p:tags r:id="rId8"/>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userDrawn="1">
              <p:custDataLst>
                <p:tags r:id="rId9"/>
              </p:custDataLst>
            </p:nvPr>
          </p:nvPicPr>
          <p:blipFill rotWithShape="1">
            <a:blip r:embed="rId12" cstate="screen"/>
            <a:srcRect/>
            <a:stretch>
              <a:fillRect/>
            </a:stretch>
          </p:blipFill>
          <p:spPr>
            <a:xfrm>
              <a:off x="142199" y="5857200"/>
              <a:ext cx="882001" cy="882000"/>
            </a:xfrm>
            <a:prstGeom prst="rect">
              <a:avLst/>
            </a:prstGeom>
          </p:spPr>
        </p:pic>
        <p:pic>
          <p:nvPicPr>
            <p:cNvPr id="14" name="图片 13"/>
            <p:cNvPicPr>
              <a:picLocks noChangeAspect="1"/>
            </p:cNvPicPr>
            <p:nvPr userDrawn="1">
              <p:custDataLst>
                <p:tags r:id="rId10"/>
              </p:custDataLst>
            </p:nvPr>
          </p:nvPicPr>
          <p:blipFill rotWithShape="1">
            <a:blip r:embed="rId13" cstate="screen"/>
            <a:srcRect b="-3260"/>
            <a:stretch>
              <a:fillRect/>
            </a:stretch>
          </p:blipFill>
          <p:spPr>
            <a:xfrm rot="14817697">
              <a:off x="11251830" y="26015"/>
              <a:ext cx="713939" cy="1035487"/>
            </a:xfrm>
            <a:prstGeom prst="rect">
              <a:avLst/>
            </a:prstGeom>
          </p:spPr>
        </p:pic>
      </p:grpSp>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dirty="0">
                <a:sym typeface="+mn-ea"/>
              </a:rPr>
              <a:t>单击此处编辑母版标题样式</a:t>
            </a: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t>2020/1/15</a:t>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grpSp>
        <p:nvGrpSpPr>
          <p:cNvPr id="10" name="组合 9"/>
          <p:cNvGrpSpPr/>
          <p:nvPr>
            <p:custDataLst>
              <p:tags r:id="rId1"/>
            </p:custDataLst>
          </p:nvPr>
        </p:nvGrpSpPr>
        <p:grpSpPr>
          <a:xfrm>
            <a:off x="142199" y="186789"/>
            <a:ext cx="11984344" cy="6552411"/>
            <a:chOff x="142199" y="186789"/>
            <a:chExt cx="11984344" cy="6552411"/>
          </a:xfrm>
        </p:grpSpPr>
        <p:sp>
          <p:nvSpPr>
            <p:cNvPr id="11" name="矩形 10"/>
            <p:cNvSpPr/>
            <p:nvPr userDrawn="1">
              <p:custDataLst>
                <p:tags r:id="rId7"/>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userDrawn="1">
              <p:custDataLst>
                <p:tags r:id="rId8"/>
              </p:custDataLst>
            </p:nvPr>
          </p:nvPicPr>
          <p:blipFill rotWithShape="1">
            <a:blip r:embed="rId11" cstate="screen"/>
            <a:srcRect/>
            <a:stretch>
              <a:fillRect/>
            </a:stretch>
          </p:blipFill>
          <p:spPr>
            <a:xfrm>
              <a:off x="142199" y="5857200"/>
              <a:ext cx="882001" cy="882000"/>
            </a:xfrm>
            <a:prstGeom prst="rect">
              <a:avLst/>
            </a:prstGeom>
          </p:spPr>
        </p:pic>
        <p:pic>
          <p:nvPicPr>
            <p:cNvPr id="13" name="图片 12"/>
            <p:cNvPicPr>
              <a:picLocks noChangeAspect="1"/>
            </p:cNvPicPr>
            <p:nvPr userDrawn="1">
              <p:custDataLst>
                <p:tags r:id="rId9"/>
              </p:custDataLst>
            </p:nvPr>
          </p:nvPicPr>
          <p:blipFill rotWithShape="1">
            <a:blip r:embed="rId12" cstate="screen"/>
            <a:srcRect b="-3260"/>
            <a:stretch>
              <a:fillRect/>
            </a:stretch>
          </p:blipFill>
          <p:spPr>
            <a:xfrm rot="14817697">
              <a:off x="11251830" y="26015"/>
              <a:ext cx="713939" cy="1035487"/>
            </a:xfrm>
            <a:prstGeom prst="rect">
              <a:avLst/>
            </a:prstGeom>
          </p:spPr>
        </p:pic>
      </p:grpSp>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幼圆" panose="02010509060101010101" pitchFamily="49"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baseline="0">
                <a:solidFill>
                  <a:schemeClr val="tx1">
                    <a:lumMod val="85000"/>
                    <a:lumOff val="15000"/>
                  </a:schemeClr>
                </a:solidFill>
                <a:latin typeface="Arial" panose="020B0604020202020204" pitchFamily="34" charset="0"/>
                <a:ea typeface="幼圆" panose="02010509060101010101" pitchFamily="49"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幼圆" panose="02010509060101010101" pitchFamily="49"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幼圆" panose="02010509060101010101" pitchFamily="49"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幼圆" panose="02010509060101010101" pitchFamily="49"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幼圆"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2020/1/15</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grpSp>
        <p:nvGrpSpPr>
          <p:cNvPr id="10" name="组合 9"/>
          <p:cNvGrpSpPr/>
          <p:nvPr>
            <p:custDataLst>
              <p:tags r:id="rId1"/>
            </p:custDataLst>
          </p:nvPr>
        </p:nvGrpSpPr>
        <p:grpSpPr>
          <a:xfrm>
            <a:off x="142199" y="186789"/>
            <a:ext cx="11984344" cy="6552411"/>
            <a:chOff x="142199" y="186789"/>
            <a:chExt cx="11984344" cy="6552411"/>
          </a:xfrm>
        </p:grpSpPr>
        <p:sp>
          <p:nvSpPr>
            <p:cNvPr id="11" name="矩形 10"/>
            <p:cNvSpPr/>
            <p:nvPr userDrawn="1">
              <p:custDataLst>
                <p:tags r:id="rId6"/>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userDrawn="1">
              <p:custDataLst>
                <p:tags r:id="rId7"/>
              </p:custDataLst>
            </p:nvPr>
          </p:nvPicPr>
          <p:blipFill rotWithShape="1">
            <a:blip r:embed="rId10" cstate="screen"/>
            <a:srcRect/>
            <a:stretch>
              <a:fillRect/>
            </a:stretch>
          </p:blipFill>
          <p:spPr>
            <a:xfrm>
              <a:off x="142199" y="5857200"/>
              <a:ext cx="882001" cy="882000"/>
            </a:xfrm>
            <a:prstGeom prst="rect">
              <a:avLst/>
            </a:prstGeom>
          </p:spPr>
        </p:pic>
        <p:pic>
          <p:nvPicPr>
            <p:cNvPr id="13" name="图片 12"/>
            <p:cNvPicPr>
              <a:picLocks noChangeAspect="1"/>
            </p:cNvPicPr>
            <p:nvPr userDrawn="1">
              <p:custDataLst>
                <p:tags r:id="rId8"/>
              </p:custDataLst>
            </p:nvPr>
          </p:nvPicPr>
          <p:blipFill rotWithShape="1">
            <a:blip r:embed="rId11" cstate="screen"/>
            <a:srcRect b="-3260"/>
            <a:stretch>
              <a:fillRect/>
            </a:stretch>
          </p:blipFill>
          <p:spPr>
            <a:xfrm rot="14817697">
              <a:off x="11251830" y="26015"/>
              <a:ext cx="713939" cy="1035487"/>
            </a:xfrm>
            <a:prstGeom prst="rect">
              <a:avLst/>
            </a:prstGeom>
          </p:spPr>
        </p:pic>
      </p:gr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2020/1/15</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lvl1pPr>
              <a:defRPr baseline="0">
                <a:solidFill>
                  <a:schemeClr val="tx1">
                    <a:lumMod val="85000"/>
                    <a:lumOff val="15000"/>
                  </a:schemeClr>
                </a:solidFill>
                <a:ea typeface="幼圆" panose="02010509060101010101" pitchFamily="49" charset="-122"/>
              </a:defRPr>
            </a:lvl1pPr>
            <a:lvl2pPr>
              <a:defRPr baseline="0">
                <a:solidFill>
                  <a:schemeClr val="tx1">
                    <a:lumMod val="85000"/>
                    <a:lumOff val="15000"/>
                  </a:schemeClr>
                </a:solidFill>
                <a:ea typeface="幼圆" panose="02010509060101010101" pitchFamily="49" charset="-122"/>
              </a:defRPr>
            </a:lvl2pPr>
            <a:lvl3pPr>
              <a:defRPr baseline="0">
                <a:solidFill>
                  <a:schemeClr val="tx1">
                    <a:lumMod val="85000"/>
                    <a:lumOff val="15000"/>
                  </a:schemeClr>
                </a:solidFill>
                <a:ea typeface="幼圆" panose="02010509060101010101" pitchFamily="49" charset="-122"/>
              </a:defRPr>
            </a:lvl3pPr>
            <a:lvl4pPr>
              <a:defRPr baseline="0">
                <a:solidFill>
                  <a:schemeClr val="tx1">
                    <a:lumMod val="85000"/>
                    <a:lumOff val="15000"/>
                  </a:schemeClr>
                </a:solidFill>
                <a:ea typeface="幼圆" panose="02010509060101010101" pitchFamily="49" charset="-122"/>
              </a:defRPr>
            </a:lvl4pPr>
            <a:lvl5pPr>
              <a:defRPr baseline="0">
                <a:solidFill>
                  <a:schemeClr val="tx1">
                    <a:lumMod val="85000"/>
                    <a:lumOff val="15000"/>
                  </a:schemeClr>
                </a:solidFill>
                <a:ea typeface="幼圆"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末尾幻灯片">
    <p:spTree>
      <p:nvGrpSpPr>
        <p:cNvPr id="1" name=""/>
        <p:cNvGrpSpPr/>
        <p:nvPr/>
      </p:nvGrpSpPr>
      <p:grpSpPr>
        <a:xfrm>
          <a:off x="0" y="0"/>
          <a:ext cx="0" cy="0"/>
          <a:chOff x="0" y="0"/>
          <a:chExt cx="0" cy="0"/>
        </a:xfrm>
      </p:grpSpPr>
      <p:sp>
        <p:nvSpPr>
          <p:cNvPr id="7" name="矩形: 圆角 6"/>
          <p:cNvSpPr/>
          <p:nvPr>
            <p:custDataLst>
              <p:tags r:id="rId1"/>
            </p:custDataLst>
          </p:nvPr>
        </p:nvSpPr>
        <p:spPr>
          <a:xfrm>
            <a:off x="3689350" y="2120900"/>
            <a:ext cx="4813300" cy="2616200"/>
          </a:xfrm>
          <a:prstGeom prst="roundRect">
            <a:avLst/>
          </a:prstGeom>
          <a:noFill/>
          <a:ln w="76200">
            <a:solidFill>
              <a:schemeClr val="bg1"/>
            </a:solidFill>
          </a:ln>
          <a:effectLst>
            <a:outerShdw blurRad="12700" dist="127000" dir="2700000" algn="tl" rotWithShape="0">
              <a:srgbClr val="2A4F6D"/>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custDataLst>
              <p:tags r:id="rId2"/>
            </p:custDataLst>
          </p:nvPr>
        </p:nvCxnSpPr>
        <p:spPr>
          <a:xfrm>
            <a:off x="4512000" y="2475426"/>
            <a:ext cx="161574" cy="161574"/>
          </a:xfrm>
          <a:prstGeom prst="line">
            <a:avLst/>
          </a:prstGeom>
          <a:ln w="53975">
            <a:solidFill>
              <a:schemeClr val="bg1"/>
            </a:solidFill>
          </a:ln>
          <a:effectLst>
            <a:outerShdw dist="88900" dir="2700000" algn="tl" rotWithShape="0">
              <a:schemeClr val="accent1">
                <a:lumMod val="50000"/>
              </a:schemeClr>
            </a:outerShdw>
          </a:effectLst>
        </p:spPr>
        <p:style>
          <a:lnRef idx="1">
            <a:schemeClr val="accent1"/>
          </a:lnRef>
          <a:fillRef idx="0">
            <a:schemeClr val="accent1"/>
          </a:fillRef>
          <a:effectRef idx="0">
            <a:schemeClr val="accent1"/>
          </a:effectRef>
          <a:fontRef idx="minor">
            <a:schemeClr val="tx1"/>
          </a:fontRef>
        </p:style>
      </p:cxnSp>
      <p:grpSp>
        <p:nvGrpSpPr>
          <p:cNvPr id="10" name="组合 9"/>
          <p:cNvGrpSpPr/>
          <p:nvPr>
            <p:custDataLst>
              <p:tags r:id="rId3"/>
            </p:custDataLst>
          </p:nvPr>
        </p:nvGrpSpPr>
        <p:grpSpPr>
          <a:xfrm>
            <a:off x="7464848" y="2475426"/>
            <a:ext cx="287152" cy="161574"/>
            <a:chOff x="4383231" y="2187926"/>
            <a:chExt cx="287152" cy="161574"/>
          </a:xfrm>
          <a:effectLst>
            <a:outerShdw dist="88900" dir="2700000" algn="tl" rotWithShape="0">
              <a:schemeClr val="accent1">
                <a:lumMod val="50000"/>
              </a:schemeClr>
            </a:outerShdw>
          </a:effectLst>
        </p:grpSpPr>
        <p:cxnSp>
          <p:nvCxnSpPr>
            <p:cNvPr id="11" name="直接连接符 10"/>
            <p:cNvCxnSpPr/>
            <p:nvPr>
              <p:custDataLst>
                <p:tags r:id="rId13"/>
              </p:custDataLst>
            </p:nvPr>
          </p:nvCxnSpPr>
          <p:spPr>
            <a:xfrm>
              <a:off x="4383231" y="2187926"/>
              <a:ext cx="161574" cy="161574"/>
            </a:xfrm>
            <a:prstGeom prst="line">
              <a:avLst/>
            </a:prstGeom>
            <a:ln w="539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4"/>
              </p:custDataLst>
            </p:nvPr>
          </p:nvCxnSpPr>
          <p:spPr>
            <a:xfrm flipH="1">
              <a:off x="4508809" y="2187926"/>
              <a:ext cx="161574" cy="161574"/>
            </a:xfrm>
            <a:prstGeom prst="line">
              <a:avLst/>
            </a:prstGeom>
            <a:ln w="53975">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p:nvPr>
            <p:custDataLst>
              <p:tags r:id="rId4"/>
            </p:custDataLst>
          </p:nvPr>
        </p:nvCxnSpPr>
        <p:spPr>
          <a:xfrm>
            <a:off x="5529622" y="2475426"/>
            <a:ext cx="161574" cy="161574"/>
          </a:xfrm>
          <a:prstGeom prst="line">
            <a:avLst/>
          </a:prstGeom>
          <a:ln w="53975">
            <a:solidFill>
              <a:schemeClr val="bg1"/>
            </a:solidFill>
          </a:ln>
          <a:effectLst>
            <a:outerShdw dist="88900" dir="2700000" algn="tl" rotWithShape="0">
              <a:schemeClr val="accent1">
                <a:lumMod val="50000"/>
              </a:schemeClr>
            </a:outerShdw>
          </a:effectLst>
        </p:spPr>
        <p:style>
          <a:lnRef idx="1">
            <a:schemeClr val="accent1"/>
          </a:lnRef>
          <a:fillRef idx="0">
            <a:schemeClr val="accent1"/>
          </a:fillRef>
          <a:effectRef idx="0">
            <a:schemeClr val="accent1"/>
          </a:effectRef>
          <a:fontRef idx="minor">
            <a:schemeClr val="tx1"/>
          </a:fontRef>
        </p:style>
      </p:cxnSp>
      <p:sp>
        <p:nvSpPr>
          <p:cNvPr id="16" name="日期占位符 15"/>
          <p:cNvSpPr>
            <a:spLocks noGrp="1"/>
          </p:cNvSpPr>
          <p:nvPr>
            <p:ph type="dt" sz="half" idx="10"/>
            <p:custDataLst>
              <p:tags r:id="rId5"/>
            </p:custDataLst>
          </p:nvPr>
        </p:nvSpPr>
        <p:spPr/>
        <p:txBody>
          <a:bodyPr/>
          <a:lstStyle/>
          <a:p>
            <a:fld id="{760FBDFE-C587-4B4C-A407-44438C67B59E}" type="datetimeFigureOut">
              <a:rPr lang="zh-CN" altLang="en-US" smtClean="0"/>
              <a:t>2020/1/15</a:t>
            </a:fld>
            <a:endParaRPr lang="zh-CN" altLang="en-US"/>
          </a:p>
        </p:txBody>
      </p:sp>
      <p:sp>
        <p:nvSpPr>
          <p:cNvPr id="17" name="页脚占位符 16"/>
          <p:cNvSpPr>
            <a:spLocks noGrp="1"/>
          </p:cNvSpPr>
          <p:nvPr>
            <p:ph type="ftr" sz="quarter" idx="11"/>
            <p:custDataLst>
              <p:tags r:id="rId6"/>
            </p:custDataLst>
          </p:nvPr>
        </p:nvSpPr>
        <p:spPr/>
        <p:txBody>
          <a:bodyPr/>
          <a:lstStyle/>
          <a:p>
            <a:endParaRPr lang="zh-CN" altLang="en-US" dirty="0"/>
          </a:p>
        </p:txBody>
      </p:sp>
      <p:sp>
        <p:nvSpPr>
          <p:cNvPr id="18" name="灯片编号占位符 17"/>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2" name="标题 1"/>
          <p:cNvSpPr>
            <a:spLocks noGrp="1"/>
          </p:cNvSpPr>
          <p:nvPr>
            <p:ph type="ctrTitle" hasCustomPrompt="1"/>
            <p:custDataLst>
              <p:tags r:id="rId8"/>
            </p:custDataLst>
          </p:nvPr>
        </p:nvSpPr>
        <p:spPr>
          <a:xfrm>
            <a:off x="4085006" y="2704781"/>
            <a:ext cx="4170994" cy="1158772"/>
          </a:xfrm>
        </p:spPr>
        <p:txBody>
          <a:bodyPr lIns="90000" tIns="46800" rIns="90000" bIns="0" anchor="b" anchorCtr="0">
            <a:normAutofit/>
          </a:bodyPr>
          <a:lstStyle>
            <a:lvl1pPr algn="ctr">
              <a:defRPr sz="7200" spc="600" baseline="0">
                <a:solidFill>
                  <a:schemeClr val="bg1"/>
                </a:solidFill>
                <a:effectLst>
                  <a:outerShdw dist="139700" dir="2700000" algn="ctr" rotWithShape="0">
                    <a:schemeClr val="accent1">
                      <a:lumMod val="50000"/>
                    </a:schemeClr>
                  </a:outerShdw>
                </a:effectLst>
                <a:ea typeface="汉仪乐喵体W" panose="00020600040101010101" pitchFamily="18" charset="-122"/>
              </a:defRPr>
            </a:lvl1pPr>
          </a:lstStyle>
          <a:p>
            <a:r>
              <a:rPr lang="zh-CN" altLang="en-US" dirty="0"/>
              <a:t>编辑标题</a:t>
            </a:r>
          </a:p>
        </p:txBody>
      </p:sp>
      <p:sp>
        <p:nvSpPr>
          <p:cNvPr id="3" name="副标题 2"/>
          <p:cNvSpPr>
            <a:spLocks noGrp="1"/>
          </p:cNvSpPr>
          <p:nvPr>
            <p:ph type="subTitle" idx="1" hasCustomPrompt="1"/>
            <p:custDataLst>
              <p:tags r:id="rId9"/>
            </p:custDataLst>
          </p:nvPr>
        </p:nvSpPr>
        <p:spPr>
          <a:xfrm>
            <a:off x="4085006" y="3933000"/>
            <a:ext cx="4170994" cy="472858"/>
          </a:xfrm>
        </p:spPr>
        <p:txBody>
          <a:bodyPr lIns="90000" tIns="0" rIns="90000" bIns="46800">
            <a:normAutofit/>
          </a:bodyPr>
          <a:lstStyle>
            <a:lvl1pPr marL="0" indent="0" algn="ctr" eaLnBrk="1" fontAlgn="auto" latinLnBrk="0" hangingPunct="1">
              <a:lnSpc>
                <a:spcPct val="100000"/>
              </a:lnSpc>
              <a:buNone/>
              <a:defRPr sz="2400" u="none" strike="noStrike" kern="1200" cap="none" spc="200" normalizeH="0" baseline="0">
                <a:solidFill>
                  <a:schemeClr val="bg1"/>
                </a:solidFill>
                <a:effectLst>
                  <a:outerShdw dist="139700" dir="2700000" algn="ctr" rotWithShape="0">
                    <a:schemeClr val="accent1">
                      <a:lumMod val="50000"/>
                    </a:schemeClr>
                  </a:outerShdw>
                </a:effectLst>
                <a:uFillTx/>
                <a:ea typeface="幼圆" panose="020105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grpSp>
        <p:nvGrpSpPr>
          <p:cNvPr id="4" name="组合 3"/>
          <p:cNvGrpSpPr/>
          <p:nvPr>
            <p:custDataLst>
              <p:tags r:id="rId10"/>
            </p:custDataLst>
          </p:nvPr>
        </p:nvGrpSpPr>
        <p:grpSpPr>
          <a:xfrm>
            <a:off x="6512348" y="2475426"/>
            <a:ext cx="287152" cy="161574"/>
            <a:chOff x="4383231" y="2187926"/>
            <a:chExt cx="287152" cy="161574"/>
          </a:xfrm>
          <a:effectLst>
            <a:outerShdw dist="88900" dir="2700000" algn="tl" rotWithShape="0">
              <a:schemeClr val="accent1">
                <a:lumMod val="50000"/>
              </a:schemeClr>
            </a:outerShdw>
          </a:effectLst>
        </p:grpSpPr>
        <p:cxnSp>
          <p:nvCxnSpPr>
            <p:cNvPr id="5" name="直接连接符 4"/>
            <p:cNvCxnSpPr/>
            <p:nvPr>
              <p:custDataLst>
                <p:tags r:id="rId11"/>
              </p:custDataLst>
            </p:nvPr>
          </p:nvCxnSpPr>
          <p:spPr>
            <a:xfrm>
              <a:off x="4383231" y="2187926"/>
              <a:ext cx="161574" cy="161574"/>
            </a:xfrm>
            <a:prstGeom prst="line">
              <a:avLst/>
            </a:prstGeom>
            <a:ln w="539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custDataLst>
                <p:tags r:id="rId12"/>
              </p:custDataLst>
            </p:nvPr>
          </p:nvCxnSpPr>
          <p:spPr>
            <a:xfrm flipH="1">
              <a:off x="4508809" y="2187926"/>
              <a:ext cx="161574" cy="161574"/>
            </a:xfrm>
            <a:prstGeom prst="line">
              <a:avLst/>
            </a:prstGeom>
            <a:ln w="53975">
              <a:solidFill>
                <a:schemeClr val="bg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通用">
    <p:spTree>
      <p:nvGrpSpPr>
        <p:cNvPr id="1" name=""/>
        <p:cNvGrpSpPr/>
        <p:nvPr/>
      </p:nvGrpSpPr>
      <p:grpSpPr>
        <a:xfrm>
          <a:off x="0" y="0"/>
          <a:ext cx="0" cy="0"/>
          <a:chOff x="0" y="0"/>
          <a:chExt cx="0" cy="0"/>
        </a:xfrm>
      </p:grpSpPr>
      <p:grpSp>
        <p:nvGrpSpPr>
          <p:cNvPr id="12" name="组合 11"/>
          <p:cNvGrpSpPr/>
          <p:nvPr>
            <p:custDataLst>
              <p:tags r:id="rId1"/>
            </p:custDataLst>
          </p:nvPr>
        </p:nvGrpSpPr>
        <p:grpSpPr>
          <a:xfrm>
            <a:off x="120000" y="142007"/>
            <a:ext cx="11716906" cy="6686847"/>
            <a:chOff x="120000" y="142007"/>
            <a:chExt cx="11716906" cy="6686847"/>
          </a:xfrm>
        </p:grpSpPr>
        <p:pic>
          <p:nvPicPr>
            <p:cNvPr id="13" name="图片 12"/>
            <p:cNvPicPr>
              <a:picLocks noChangeAspect="1"/>
            </p:cNvPicPr>
            <p:nvPr userDrawn="1">
              <p:custDataLst>
                <p:tags r:id="rId6"/>
              </p:custDataLst>
            </p:nvPr>
          </p:nvPicPr>
          <p:blipFill rotWithShape="1">
            <a:blip r:embed="rId9" cstate="screen"/>
            <a:srcRect/>
            <a:stretch>
              <a:fillRect/>
            </a:stretch>
          </p:blipFill>
          <p:spPr>
            <a:xfrm>
              <a:off x="120000" y="142007"/>
              <a:ext cx="687632" cy="687631"/>
            </a:xfrm>
            <a:prstGeom prst="rect">
              <a:avLst/>
            </a:prstGeom>
          </p:spPr>
        </p:pic>
        <p:pic>
          <p:nvPicPr>
            <p:cNvPr id="14" name="图片 13"/>
            <p:cNvPicPr>
              <a:picLocks noChangeAspect="1"/>
            </p:cNvPicPr>
            <p:nvPr userDrawn="1">
              <p:custDataLst>
                <p:tags r:id="rId7"/>
              </p:custDataLst>
            </p:nvPr>
          </p:nvPicPr>
          <p:blipFill rotWithShape="1">
            <a:blip r:embed="rId10" cstate="screen"/>
            <a:srcRect b="-3260"/>
            <a:stretch>
              <a:fillRect/>
            </a:stretch>
          </p:blipFill>
          <p:spPr>
            <a:xfrm rot="19899878">
              <a:off x="11122967" y="5793367"/>
              <a:ext cx="713939" cy="1035487"/>
            </a:xfrm>
            <a:prstGeom prst="rect">
              <a:avLst/>
            </a:prstGeom>
          </p:spPr>
        </p:pic>
      </p:grpSp>
      <p:sp>
        <p:nvSpPr>
          <p:cNvPr id="2" name="标题 1"/>
          <p:cNvSpPr>
            <a:spLocks noGrp="1"/>
          </p:cNvSpPr>
          <p:nvPr>
            <p:ph type="title"/>
            <p:custDataLst>
              <p:tags r:id="rId2"/>
            </p:custDataLst>
          </p:nvPr>
        </p:nvSpPr>
        <p:spPr/>
        <p:txBody>
          <a:bodyPr>
            <a:normAutofit/>
          </a:bodyPr>
          <a:lstStyle>
            <a:lvl1pPr>
              <a:defRPr baseline="0">
                <a:solidFill>
                  <a:schemeClr val="bg1"/>
                </a:solidFill>
                <a:latin typeface="Arial" panose="020B0604020202020204" pitchFamily="34" charset="0"/>
                <a:ea typeface="幼圆" panose="02010509060101010101" pitchFamily="49" charset="-122"/>
              </a:defRPr>
            </a:lvl1pPr>
          </a:lstStyle>
          <a:p>
            <a:r>
              <a:rPr lang="zh-CN" altLang="en-US" dirty="0"/>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2020/1/15</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相框">
    <p:spTree>
      <p:nvGrpSpPr>
        <p:cNvPr id="1" name=""/>
        <p:cNvGrpSpPr/>
        <p:nvPr/>
      </p:nvGrpSpPr>
      <p:grpSpPr>
        <a:xfrm>
          <a:off x="0" y="0"/>
          <a:ext cx="0" cy="0"/>
          <a:chOff x="0" y="0"/>
          <a:chExt cx="0" cy="0"/>
        </a:xfrm>
      </p:grpSpPr>
      <p:grpSp>
        <p:nvGrpSpPr>
          <p:cNvPr id="9" name="组合 8"/>
          <p:cNvGrpSpPr/>
          <p:nvPr>
            <p:custDataLst>
              <p:tags r:id="rId1"/>
            </p:custDataLst>
          </p:nvPr>
        </p:nvGrpSpPr>
        <p:grpSpPr>
          <a:xfrm>
            <a:off x="142199" y="186789"/>
            <a:ext cx="11984344" cy="6552411"/>
            <a:chOff x="142199" y="186789"/>
            <a:chExt cx="11984344" cy="6552411"/>
          </a:xfrm>
        </p:grpSpPr>
        <p:sp>
          <p:nvSpPr>
            <p:cNvPr id="8" name="矩形 7"/>
            <p:cNvSpPr/>
            <p:nvPr userDrawn="1">
              <p:custDataLst>
                <p:tags r:id="rId7"/>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userDrawn="1">
              <p:custDataLst>
                <p:tags r:id="rId8"/>
              </p:custDataLst>
            </p:nvPr>
          </p:nvPicPr>
          <p:blipFill rotWithShape="1">
            <a:blip r:embed="rId11" cstate="screen"/>
            <a:srcRect/>
            <a:stretch>
              <a:fillRect/>
            </a:stretch>
          </p:blipFill>
          <p:spPr>
            <a:xfrm>
              <a:off x="142199" y="5857200"/>
              <a:ext cx="882001" cy="882000"/>
            </a:xfrm>
            <a:prstGeom prst="rect">
              <a:avLst/>
            </a:prstGeom>
          </p:spPr>
        </p:pic>
        <p:pic>
          <p:nvPicPr>
            <p:cNvPr id="13" name="图片 12"/>
            <p:cNvPicPr>
              <a:picLocks noChangeAspect="1"/>
            </p:cNvPicPr>
            <p:nvPr userDrawn="1">
              <p:custDataLst>
                <p:tags r:id="rId9"/>
              </p:custDataLst>
            </p:nvPr>
          </p:nvPicPr>
          <p:blipFill rotWithShape="1">
            <a:blip r:embed="rId12" cstate="screen"/>
            <a:srcRect b="-3260"/>
            <a:stretch>
              <a:fillRect/>
            </a:stretch>
          </p:blipFill>
          <p:spPr>
            <a:xfrm rot="14817697">
              <a:off x="11251830" y="26015"/>
              <a:ext cx="713939" cy="1035487"/>
            </a:xfrm>
            <a:prstGeom prst="rect">
              <a:avLst/>
            </a:prstGeom>
          </p:spPr>
        </p:pic>
      </p:grpSp>
      <p:sp>
        <p:nvSpPr>
          <p:cNvPr id="2" name="标题 1"/>
          <p:cNvSpPr>
            <a:spLocks noGrp="1"/>
          </p:cNvSpPr>
          <p:nvPr>
            <p:ph type="title" hasCustomPrompt="1"/>
            <p:custDataLst>
              <p:tags r:id="rId2"/>
            </p:custDataLst>
          </p:nvPr>
        </p:nvSpPr>
        <p:spPr>
          <a:xfrm>
            <a:off x="1281600" y="1249200"/>
            <a:ext cx="9626400" cy="723600"/>
          </a:xfrm>
        </p:spPr>
        <p:txBody>
          <a:bodyPr anchor="ctr">
            <a:normAutofit/>
          </a:bodyPr>
          <a:lstStyle>
            <a:lvl1pPr>
              <a:defRPr sz="3200" baseline="0">
                <a:solidFill>
                  <a:schemeClr val="tx1">
                    <a:lumMod val="85000"/>
                    <a:lumOff val="15000"/>
                  </a:schemeClr>
                </a:solidFill>
                <a:latin typeface="Arial" panose="020B0604020202020204" pitchFamily="34" charset="0"/>
                <a:ea typeface="幼圆" panose="02010509060101010101" pitchFamily="49" charset="-122"/>
              </a:defRPr>
            </a:lvl1pPr>
          </a:lstStyle>
          <a:p>
            <a:r>
              <a:rPr lang="zh-CN" altLang="en-US" dirty="0"/>
              <a:t>单击此处编辑标题</a:t>
            </a:r>
          </a:p>
        </p:txBody>
      </p:sp>
      <p:sp>
        <p:nvSpPr>
          <p:cNvPr id="7" name="内容占位符 6"/>
          <p:cNvSpPr>
            <a:spLocks noGrp="1"/>
          </p:cNvSpPr>
          <p:nvPr>
            <p:ph sz="quarter" idx="13"/>
            <p:custDataLst>
              <p:tags r:id="rId3"/>
            </p:custDataLst>
          </p:nvPr>
        </p:nvSpPr>
        <p:spPr>
          <a:xfrm>
            <a:off x="1281113" y="2163600"/>
            <a:ext cx="9626600" cy="3445200"/>
          </a:xfrm>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vl2pPr>
              <a:defRPr baseline="0">
                <a:solidFill>
                  <a:schemeClr val="tx1">
                    <a:lumMod val="85000"/>
                    <a:lumOff val="15000"/>
                  </a:schemeClr>
                </a:solidFill>
                <a:latin typeface="Arial" panose="020B0604020202020204" pitchFamily="34" charset="0"/>
                <a:ea typeface="幼圆" panose="02010509060101010101" pitchFamily="49" charset="-122"/>
              </a:defRPr>
            </a:lvl2pPr>
            <a:lvl3pPr>
              <a:defRPr baseline="0">
                <a:solidFill>
                  <a:schemeClr val="tx1">
                    <a:lumMod val="85000"/>
                    <a:lumOff val="15000"/>
                  </a:schemeClr>
                </a:solidFill>
                <a:latin typeface="Arial" panose="020B0604020202020204" pitchFamily="34" charset="0"/>
                <a:ea typeface="幼圆" panose="02010509060101010101" pitchFamily="49" charset="-122"/>
              </a:defRPr>
            </a:lvl3pPr>
            <a:lvl4pPr>
              <a:defRPr baseline="0">
                <a:solidFill>
                  <a:schemeClr val="tx1">
                    <a:lumMod val="85000"/>
                    <a:lumOff val="15000"/>
                  </a:schemeClr>
                </a:solidFill>
                <a:latin typeface="Arial" panose="020B0604020202020204" pitchFamily="34" charset="0"/>
                <a:ea typeface="幼圆" panose="02010509060101010101" pitchFamily="49" charset="-122"/>
              </a:defRPr>
            </a:lvl4pPr>
            <a:lvl5pPr>
              <a:defRPr baseline="0">
                <a:solidFill>
                  <a:schemeClr val="tx1">
                    <a:lumMod val="85000"/>
                    <a:lumOff val="15000"/>
                  </a:schemeClr>
                </a:solidFill>
                <a:latin typeface="Arial" panose="020B0604020202020204" pitchFamily="34" charset="0"/>
                <a:ea typeface="幼圆"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2020/1/15</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a:xfrm>
            <a:off x="8610600" y="6349833"/>
            <a:ext cx="2700000" cy="316800"/>
          </a:xfrm>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左右">
    <p:spTree>
      <p:nvGrpSpPr>
        <p:cNvPr id="1" name=""/>
        <p:cNvGrpSpPr/>
        <p:nvPr/>
      </p:nvGrpSpPr>
      <p:grpSpPr>
        <a:xfrm>
          <a:off x="0" y="0"/>
          <a:ext cx="0" cy="0"/>
          <a:chOff x="0" y="0"/>
          <a:chExt cx="0" cy="0"/>
        </a:xfrm>
      </p:grpSpPr>
      <p:sp>
        <p:nvSpPr>
          <p:cNvPr id="8" name="矩形 7"/>
          <p:cNvSpPr/>
          <p:nvPr>
            <p:custDataLst>
              <p:tags r:id="rId1"/>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olidFill>
                <a:schemeClr val="bg1"/>
              </a:solidFill>
              <a:sym typeface="+mn-ea"/>
            </a:endParaRPr>
          </a:p>
        </p:txBody>
      </p:sp>
      <p:sp>
        <p:nvSpPr>
          <p:cNvPr id="2" name="标题 1"/>
          <p:cNvSpPr>
            <a:spLocks noGrp="1"/>
          </p:cNvSpPr>
          <p:nvPr>
            <p:ph type="title" hasCustomPrompt="1"/>
            <p:custDataLst>
              <p:tags r:id="rId2"/>
            </p:custDataLst>
          </p:nvPr>
        </p:nvSpPr>
        <p:spPr>
          <a:xfrm>
            <a:off x="583200" y="770400"/>
            <a:ext cx="3960000" cy="882000"/>
          </a:xfrm>
        </p:spPr>
        <p:txBody>
          <a:bodyPr anchor="ctr">
            <a:normAutofit/>
          </a:bodyPr>
          <a:lstStyle>
            <a:lvl1pPr>
              <a:defRPr sz="3600" baseline="0">
                <a:solidFill>
                  <a:schemeClr val="bg1"/>
                </a:solidFill>
                <a:latin typeface="Arial" panose="020B0604020202020204" pitchFamily="34" charset="0"/>
                <a:ea typeface="幼圆" panose="02010509060101010101" pitchFamily="49" charset="-122"/>
              </a:defRPr>
            </a:lvl1pPr>
          </a:lstStyle>
          <a:p>
            <a:r>
              <a:rPr lang="zh-CN" altLang="en-US" dirty="0"/>
              <a:t>单击编辑标题</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2020/1/15</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6"/>
            </p:custDataLst>
          </p:nvPr>
        </p:nvSpPr>
        <p:spPr>
          <a:xfrm>
            <a:off x="586800" y="1764000"/>
            <a:ext cx="3956400" cy="4093200"/>
          </a:xfrm>
        </p:spPr>
        <p:txBody>
          <a:bodyPr/>
          <a:lstStyle>
            <a:lvl1pPr>
              <a:defRPr baseline="0">
                <a:solidFill>
                  <a:schemeClr val="bg1"/>
                </a:solidFill>
                <a:latin typeface="Arial" panose="020B0604020202020204" pitchFamily="34" charset="0"/>
                <a:ea typeface="幼圆" panose="02010509060101010101" pitchFamily="49" charset="-122"/>
              </a:defRPr>
            </a:lvl1pPr>
            <a:lvl2pPr>
              <a:defRPr baseline="0">
                <a:solidFill>
                  <a:schemeClr val="bg1"/>
                </a:solidFill>
                <a:latin typeface="Arial" panose="020B0604020202020204" pitchFamily="34" charset="0"/>
                <a:ea typeface="幼圆" panose="02010509060101010101" pitchFamily="49" charset="-122"/>
              </a:defRPr>
            </a:lvl2pPr>
            <a:lvl3pPr>
              <a:defRPr baseline="0">
                <a:solidFill>
                  <a:schemeClr val="bg1"/>
                </a:solidFill>
                <a:latin typeface="Arial" panose="020B0604020202020204" pitchFamily="34" charset="0"/>
                <a:ea typeface="幼圆" panose="02010509060101010101" pitchFamily="49" charset="-122"/>
              </a:defRPr>
            </a:lvl3pPr>
            <a:lvl4pPr>
              <a:defRPr baseline="0">
                <a:solidFill>
                  <a:schemeClr val="bg1"/>
                </a:solidFill>
                <a:latin typeface="Arial" panose="020B0604020202020204" pitchFamily="34" charset="0"/>
                <a:ea typeface="幼圆" panose="02010509060101010101" pitchFamily="49" charset="-122"/>
              </a:defRPr>
            </a:lvl4pPr>
            <a:lvl5pPr>
              <a:defRPr baseline="0">
                <a:solidFill>
                  <a:schemeClr val="bg1"/>
                </a:solidFill>
                <a:latin typeface="Arial" panose="020B0604020202020204" pitchFamily="34" charset="0"/>
                <a:ea typeface="幼圆"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7"/>
            </p:custDataLst>
          </p:nvPr>
        </p:nvSpPr>
        <p:spPr>
          <a:xfrm>
            <a:off x="5101200" y="769938"/>
            <a:ext cx="6480000" cy="5087937"/>
          </a:xfrm>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vl2pPr>
              <a:defRPr baseline="0">
                <a:solidFill>
                  <a:schemeClr val="tx1">
                    <a:lumMod val="85000"/>
                    <a:lumOff val="15000"/>
                  </a:schemeClr>
                </a:solidFill>
                <a:latin typeface="Arial" panose="020B0604020202020204" pitchFamily="34" charset="0"/>
                <a:ea typeface="幼圆" panose="02010509060101010101" pitchFamily="49" charset="-122"/>
              </a:defRPr>
            </a:lvl2pPr>
            <a:lvl3pPr>
              <a:defRPr baseline="0">
                <a:solidFill>
                  <a:schemeClr val="tx1">
                    <a:lumMod val="85000"/>
                    <a:lumOff val="15000"/>
                  </a:schemeClr>
                </a:solidFill>
                <a:latin typeface="Arial" panose="020B0604020202020204" pitchFamily="34" charset="0"/>
                <a:ea typeface="幼圆" panose="02010509060101010101" pitchFamily="49" charset="-122"/>
              </a:defRPr>
            </a:lvl3pPr>
            <a:lvl4pPr>
              <a:defRPr baseline="0">
                <a:solidFill>
                  <a:schemeClr val="tx1">
                    <a:lumMod val="85000"/>
                    <a:lumOff val="15000"/>
                  </a:schemeClr>
                </a:solidFill>
                <a:latin typeface="Arial" panose="020B0604020202020204" pitchFamily="34" charset="0"/>
                <a:ea typeface="幼圆" panose="02010509060101010101" pitchFamily="49" charset="-122"/>
              </a:defRPr>
            </a:lvl4pPr>
            <a:lvl5pPr>
              <a:defRPr baseline="0">
                <a:solidFill>
                  <a:schemeClr val="tx1">
                    <a:lumMod val="85000"/>
                    <a:lumOff val="15000"/>
                  </a:schemeClr>
                </a:solidFill>
                <a:latin typeface="Arial" panose="020B0604020202020204" pitchFamily="34" charset="0"/>
                <a:ea typeface="幼圆"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grpSp>
        <p:nvGrpSpPr>
          <p:cNvPr id="6" name="组合 5"/>
          <p:cNvGrpSpPr/>
          <p:nvPr>
            <p:custDataLst>
              <p:tags r:id="rId8"/>
            </p:custDataLst>
          </p:nvPr>
        </p:nvGrpSpPr>
        <p:grpSpPr>
          <a:xfrm>
            <a:off x="142199" y="186789"/>
            <a:ext cx="11984344" cy="6552411"/>
            <a:chOff x="142199" y="186789"/>
            <a:chExt cx="11984344" cy="6552411"/>
          </a:xfrm>
        </p:grpSpPr>
        <p:pic>
          <p:nvPicPr>
            <p:cNvPr id="10" name="图片 9"/>
            <p:cNvPicPr>
              <a:picLocks noChangeAspect="1"/>
            </p:cNvPicPr>
            <p:nvPr userDrawn="1">
              <p:custDataLst>
                <p:tags r:id="rId9"/>
              </p:custDataLst>
            </p:nvPr>
          </p:nvPicPr>
          <p:blipFill rotWithShape="1">
            <a:blip r:embed="rId12" cstate="screen"/>
            <a:srcRect/>
            <a:stretch>
              <a:fillRect/>
            </a:stretch>
          </p:blipFill>
          <p:spPr>
            <a:xfrm>
              <a:off x="142199" y="5857200"/>
              <a:ext cx="882001" cy="882000"/>
            </a:xfrm>
            <a:prstGeom prst="rect">
              <a:avLst/>
            </a:prstGeom>
          </p:spPr>
        </p:pic>
        <p:pic>
          <p:nvPicPr>
            <p:cNvPr id="11" name="图片 10"/>
            <p:cNvPicPr>
              <a:picLocks noChangeAspect="1"/>
            </p:cNvPicPr>
            <p:nvPr userDrawn="1">
              <p:custDataLst>
                <p:tags r:id="rId10"/>
              </p:custDataLst>
            </p:nvPr>
          </p:nvPicPr>
          <p:blipFill rotWithShape="1">
            <a:blip r:embed="rId13" cstate="screen"/>
            <a:srcRect b="-3260"/>
            <a:stretch>
              <a:fillRect/>
            </a:stretch>
          </p:blipFill>
          <p:spPr>
            <a:xfrm rot="14817697">
              <a:off x="11251830" y="26015"/>
              <a:ext cx="713939" cy="1035487"/>
            </a:xfrm>
            <a:prstGeom prst="rect">
              <a:avLst/>
            </a:prstGeom>
          </p:spPr>
        </p:pic>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上下">
    <p:spTree>
      <p:nvGrpSpPr>
        <p:cNvPr id="1" name=""/>
        <p:cNvGrpSpPr/>
        <p:nvPr/>
      </p:nvGrpSpPr>
      <p:grpSpPr>
        <a:xfrm>
          <a:off x="0" y="0"/>
          <a:ext cx="0" cy="0"/>
          <a:chOff x="0" y="0"/>
          <a:chExt cx="0" cy="0"/>
        </a:xfrm>
      </p:grpSpPr>
      <p:sp>
        <p:nvSpPr>
          <p:cNvPr id="10" name="矩形 9"/>
          <p:cNvSpPr/>
          <p:nvPr>
            <p:custDataLst>
              <p:tags r:id="rId1"/>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solidFill>
                <a:schemeClr val="tx1">
                  <a:lumMod val="85000"/>
                  <a:lumOff val="15000"/>
                </a:schemeClr>
              </a:solidFill>
              <a:latin typeface="Arial" panose="020B0604020202020204" pitchFamily="34" charset="0"/>
              <a:ea typeface="幼圆" panose="02010509060101010101" pitchFamily="49" charset="-122"/>
              <a:sym typeface="+mn-ea"/>
            </a:endParaRPr>
          </a:p>
        </p:txBody>
      </p:sp>
      <p:grpSp>
        <p:nvGrpSpPr>
          <p:cNvPr id="12" name="组合 11"/>
          <p:cNvGrpSpPr/>
          <p:nvPr>
            <p:custDataLst>
              <p:tags r:id="rId2"/>
            </p:custDataLst>
          </p:nvPr>
        </p:nvGrpSpPr>
        <p:grpSpPr>
          <a:xfrm>
            <a:off x="120000" y="142007"/>
            <a:ext cx="11716906" cy="6686847"/>
            <a:chOff x="120000" y="142007"/>
            <a:chExt cx="11716906" cy="6686847"/>
          </a:xfrm>
        </p:grpSpPr>
        <p:pic>
          <p:nvPicPr>
            <p:cNvPr id="13" name="图片 12"/>
            <p:cNvPicPr>
              <a:picLocks noChangeAspect="1"/>
            </p:cNvPicPr>
            <p:nvPr userDrawn="1">
              <p:custDataLst>
                <p:tags r:id="rId9"/>
              </p:custDataLst>
            </p:nvPr>
          </p:nvPicPr>
          <p:blipFill rotWithShape="1">
            <a:blip r:embed="rId12" cstate="screen"/>
            <a:srcRect/>
            <a:stretch>
              <a:fillRect/>
            </a:stretch>
          </p:blipFill>
          <p:spPr>
            <a:xfrm>
              <a:off x="120000" y="142007"/>
              <a:ext cx="687632" cy="687631"/>
            </a:xfrm>
            <a:prstGeom prst="rect">
              <a:avLst/>
            </a:prstGeom>
          </p:spPr>
        </p:pic>
        <p:pic>
          <p:nvPicPr>
            <p:cNvPr id="14" name="图片 13"/>
            <p:cNvPicPr>
              <a:picLocks noChangeAspect="1"/>
            </p:cNvPicPr>
            <p:nvPr userDrawn="1">
              <p:custDataLst>
                <p:tags r:id="rId10"/>
              </p:custDataLst>
            </p:nvPr>
          </p:nvPicPr>
          <p:blipFill rotWithShape="1">
            <a:blip r:embed="rId13" cstate="screen"/>
            <a:srcRect b="-3260"/>
            <a:stretch>
              <a:fillRect/>
            </a:stretch>
          </p:blipFill>
          <p:spPr>
            <a:xfrm rot="19899878">
              <a:off x="11122967" y="5793367"/>
              <a:ext cx="713939" cy="1035487"/>
            </a:xfrm>
            <a:prstGeom prst="rect">
              <a:avLst/>
            </a:prstGeom>
          </p:spPr>
        </p:pic>
      </p:grpSp>
      <p:sp>
        <p:nvSpPr>
          <p:cNvPr id="2" name="标题 1"/>
          <p:cNvSpPr>
            <a:spLocks noGrp="1"/>
          </p:cNvSpPr>
          <p:nvPr>
            <p:ph type="title"/>
            <p:custDataLst>
              <p:tags r:id="rId3"/>
            </p:custDataLst>
          </p:nvPr>
        </p:nvSpPr>
        <p:spPr>
          <a:xfrm>
            <a:off x="612000" y="781200"/>
            <a:ext cx="10976400" cy="626400"/>
          </a:xfrm>
        </p:spPr>
        <p:txBody>
          <a:bodyPr anchor="ctr">
            <a:normAutofit/>
          </a:bodyPr>
          <a:lstStyle>
            <a:lvl1pPr algn="ctr">
              <a:defRPr sz="3600" baseline="0">
                <a:solidFill>
                  <a:schemeClr val="bg1"/>
                </a:solidFill>
                <a:latin typeface="Arial" panose="020B0604020202020204" pitchFamily="34" charset="0"/>
                <a:ea typeface="幼圆"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stStyle>
          <a:p>
            <a:fld id="{760FBDFE-C587-4B4C-A407-44438C67B59E}" type="datetimeFigureOut">
              <a:rPr lang="zh-CN" altLang="en-US" smtClean="0"/>
              <a:t>2020/1/15</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7"/>
            </p:custDataLst>
          </p:nvPr>
        </p:nvSpPr>
        <p:spPr>
          <a:xfrm>
            <a:off x="612000" y="1659600"/>
            <a:ext cx="10975975" cy="828000"/>
          </a:xfrm>
        </p:spPr>
        <p:txBody>
          <a:bodyPr/>
          <a:lstStyle>
            <a:lvl1pPr algn="ctr">
              <a:defRPr baseline="0">
                <a:solidFill>
                  <a:schemeClr val="bg1"/>
                </a:solidFill>
                <a:latin typeface="Arial" panose="020B0604020202020204" pitchFamily="34" charset="0"/>
                <a:ea typeface="幼圆" panose="02010509060101010101" pitchFamily="49" charset="-122"/>
              </a:defRPr>
            </a:lvl1pPr>
          </a:lstStyle>
          <a:p>
            <a:pPr lvl="0"/>
            <a:r>
              <a:rPr lang="zh-CN" altLang="en-US" dirty="0"/>
              <a:t>单击此处编辑母版文本样式</a:t>
            </a:r>
          </a:p>
        </p:txBody>
      </p:sp>
      <p:sp>
        <p:nvSpPr>
          <p:cNvPr id="9" name="内容占位符 8"/>
          <p:cNvSpPr>
            <a:spLocks noGrp="1"/>
          </p:cNvSpPr>
          <p:nvPr>
            <p:ph sz="quarter" idx="14"/>
            <p:custDataLst>
              <p:tags r:id="rId8"/>
            </p:custDataLst>
          </p:nvPr>
        </p:nvSpPr>
        <p:spPr>
          <a:xfrm>
            <a:off x="612775" y="2808000"/>
            <a:ext cx="10965600" cy="3430800"/>
          </a:xfrm>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vl2pPr>
              <a:defRPr baseline="0">
                <a:solidFill>
                  <a:schemeClr val="tx1">
                    <a:lumMod val="85000"/>
                    <a:lumOff val="15000"/>
                  </a:schemeClr>
                </a:solidFill>
                <a:latin typeface="Arial" panose="020B0604020202020204" pitchFamily="34" charset="0"/>
                <a:ea typeface="幼圆" panose="02010509060101010101" pitchFamily="49" charset="-122"/>
              </a:defRPr>
            </a:lvl2pPr>
            <a:lvl3pPr>
              <a:defRPr baseline="0">
                <a:solidFill>
                  <a:schemeClr val="tx1">
                    <a:lumMod val="85000"/>
                    <a:lumOff val="15000"/>
                  </a:schemeClr>
                </a:solidFill>
                <a:latin typeface="Arial" panose="020B0604020202020204" pitchFamily="34" charset="0"/>
                <a:ea typeface="幼圆" panose="02010509060101010101" pitchFamily="49" charset="-122"/>
              </a:defRPr>
            </a:lvl3pPr>
            <a:lvl4pPr>
              <a:defRPr baseline="0">
                <a:solidFill>
                  <a:schemeClr val="tx1">
                    <a:lumMod val="85000"/>
                    <a:lumOff val="15000"/>
                  </a:schemeClr>
                </a:solidFill>
                <a:latin typeface="Arial" panose="020B0604020202020204" pitchFamily="34" charset="0"/>
                <a:ea typeface="幼圆" panose="02010509060101010101" pitchFamily="49" charset="-122"/>
              </a:defRPr>
            </a:lvl4pPr>
            <a:lvl5pPr>
              <a:defRPr baseline="0">
                <a:solidFill>
                  <a:schemeClr val="tx1">
                    <a:lumMod val="85000"/>
                    <a:lumOff val="15000"/>
                  </a:schemeClr>
                </a:solidFill>
                <a:latin typeface="Arial" panose="020B0604020202020204" pitchFamily="34" charset="0"/>
                <a:ea typeface="幼圆"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下上">
    <p:spTree>
      <p:nvGrpSpPr>
        <p:cNvPr id="1" name=""/>
        <p:cNvGrpSpPr/>
        <p:nvPr/>
      </p:nvGrpSpPr>
      <p:grpSpPr>
        <a:xfrm>
          <a:off x="0" y="0"/>
          <a:ext cx="0" cy="0"/>
          <a:chOff x="0" y="0"/>
          <a:chExt cx="0" cy="0"/>
        </a:xfrm>
      </p:grpSpPr>
      <p:sp>
        <p:nvSpPr>
          <p:cNvPr id="8" name="矩形 7"/>
          <p:cNvSpPr/>
          <p:nvPr>
            <p:custDataLst>
              <p:tags r:id="rId1"/>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solidFill>
                <a:schemeClr val="tx1">
                  <a:lumMod val="85000"/>
                  <a:lumOff val="15000"/>
                </a:schemeClr>
              </a:solidFill>
              <a:latin typeface="Arial" panose="020B0604020202020204" pitchFamily="34" charset="0"/>
              <a:ea typeface="幼圆" panose="02010509060101010101" pitchFamily="49" charset="-122"/>
              <a:sym typeface="+mn-ea"/>
            </a:endParaRPr>
          </a:p>
        </p:txBody>
      </p:sp>
      <p:grpSp>
        <p:nvGrpSpPr>
          <p:cNvPr id="15" name="组合 14"/>
          <p:cNvGrpSpPr/>
          <p:nvPr>
            <p:custDataLst>
              <p:tags r:id="rId2"/>
            </p:custDataLst>
          </p:nvPr>
        </p:nvGrpSpPr>
        <p:grpSpPr>
          <a:xfrm>
            <a:off x="11003410" y="105758"/>
            <a:ext cx="1149929" cy="1244842"/>
            <a:chOff x="10776000" y="-47842"/>
            <a:chExt cx="1414374" cy="1531114"/>
          </a:xfrm>
        </p:grpSpPr>
        <p:pic>
          <p:nvPicPr>
            <p:cNvPr id="16" name="图片 15"/>
            <p:cNvPicPr>
              <a:picLocks noChangeAspect="1"/>
            </p:cNvPicPr>
            <p:nvPr userDrawn="1">
              <p:custDataLst>
                <p:tags r:id="rId9"/>
              </p:custDataLst>
            </p:nvPr>
          </p:nvPicPr>
          <p:blipFill rotWithShape="1">
            <a:blip r:embed="rId12" cstate="screen"/>
            <a:srcRect/>
            <a:stretch>
              <a:fillRect/>
            </a:stretch>
          </p:blipFill>
          <p:spPr>
            <a:xfrm rot="1788786">
              <a:off x="11110373" y="403272"/>
              <a:ext cx="1080001" cy="1080000"/>
            </a:xfrm>
            <a:prstGeom prst="rect">
              <a:avLst/>
            </a:prstGeom>
          </p:spPr>
        </p:pic>
        <p:pic>
          <p:nvPicPr>
            <p:cNvPr id="17" name="图片 16"/>
            <p:cNvPicPr>
              <a:picLocks noChangeAspect="1"/>
            </p:cNvPicPr>
            <p:nvPr userDrawn="1">
              <p:custDataLst>
                <p:tags r:id="rId10"/>
              </p:custDataLst>
            </p:nvPr>
          </p:nvPicPr>
          <p:blipFill rotWithShape="1">
            <a:blip r:embed="rId13" cstate="screen"/>
            <a:srcRect t="-3122"/>
            <a:stretch>
              <a:fillRect/>
            </a:stretch>
          </p:blipFill>
          <p:spPr>
            <a:xfrm>
              <a:off x="10776000" y="-47842"/>
              <a:ext cx="828736" cy="1041327"/>
            </a:xfrm>
            <a:prstGeom prst="rect">
              <a:avLst/>
            </a:prstGeom>
          </p:spPr>
        </p:pic>
      </p:grpSp>
      <p:sp>
        <p:nvSpPr>
          <p:cNvPr id="2" name="标题 1"/>
          <p:cNvSpPr>
            <a:spLocks noGrp="1"/>
          </p:cNvSpPr>
          <p:nvPr>
            <p:ph type="title"/>
            <p:custDataLst>
              <p:tags r:id="rId3"/>
            </p:custDataLst>
          </p:nvPr>
        </p:nvSpPr>
        <p:spPr>
          <a:xfrm>
            <a:off x="604800" y="669600"/>
            <a:ext cx="10976400" cy="565200"/>
          </a:xfrm>
        </p:spPr>
        <p:txBody>
          <a:bodyPr anchor="ctr">
            <a:normAutofit/>
          </a:bodyPr>
          <a:lstStyle>
            <a:lvl1pPr algn="ctr">
              <a:defRPr sz="3200" baseline="0">
                <a:solidFill>
                  <a:schemeClr val="tx1">
                    <a:lumMod val="85000"/>
                    <a:lumOff val="15000"/>
                  </a:schemeClr>
                </a:solidFill>
                <a:latin typeface="Arial" panose="020B0604020202020204" pitchFamily="34" charset="0"/>
                <a:ea typeface="幼圆" panose="02010509060101010101" pitchFamily="49" charset="-122"/>
              </a:defRPr>
            </a:lvl1pPr>
          </a:lstStyle>
          <a:p>
            <a:r>
              <a:rPr lang="zh-CN" altLang="en-US" dirty="0"/>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latin typeface="Arial" panose="020B0604020202020204" pitchFamily="34" charset="0"/>
                <a:ea typeface="幼圆" panose="02010509060101010101" pitchFamily="49" charset="-122"/>
              </a:defRPr>
            </a:lvl1pPr>
          </a:lstStyle>
          <a:p>
            <a:fld id="{760FBDFE-C587-4B4C-A407-44438C67B59E}" type="datetimeFigureOut">
              <a:rPr lang="zh-CN" altLang="en-US" smtClean="0"/>
              <a:t>2020/1/15</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Arial" panose="020B0604020202020204" pitchFamily="34" charset="0"/>
                <a:ea typeface="幼圆"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lvl1pPr>
              <a:defRPr baseline="0">
                <a:latin typeface="Arial" panose="020B0604020202020204" pitchFamily="34" charset="0"/>
                <a:ea typeface="幼圆" panose="02010509060101010101" pitchFamily="49" charset="-122"/>
              </a:defRPr>
            </a:lvl1p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7"/>
            </p:custDataLst>
          </p:nvPr>
        </p:nvSpPr>
        <p:spPr>
          <a:xfrm>
            <a:off x="604837" y="1681200"/>
            <a:ext cx="10990800" cy="3211200"/>
          </a:xfrm>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vl2pPr>
              <a:defRPr baseline="0">
                <a:solidFill>
                  <a:schemeClr val="tx1">
                    <a:lumMod val="85000"/>
                    <a:lumOff val="15000"/>
                  </a:schemeClr>
                </a:solidFill>
                <a:latin typeface="Arial" panose="020B0604020202020204" pitchFamily="34" charset="0"/>
                <a:ea typeface="幼圆" panose="02010509060101010101" pitchFamily="49" charset="-122"/>
              </a:defRPr>
            </a:lvl2pPr>
            <a:lvl3pPr>
              <a:defRPr baseline="0">
                <a:solidFill>
                  <a:schemeClr val="tx1">
                    <a:lumMod val="85000"/>
                    <a:lumOff val="15000"/>
                  </a:schemeClr>
                </a:solidFill>
                <a:latin typeface="Arial" panose="020B0604020202020204" pitchFamily="34" charset="0"/>
                <a:ea typeface="幼圆" panose="02010509060101010101" pitchFamily="49" charset="-122"/>
              </a:defRPr>
            </a:lvl3pPr>
            <a:lvl4pPr>
              <a:defRPr baseline="0">
                <a:solidFill>
                  <a:schemeClr val="tx1">
                    <a:lumMod val="85000"/>
                    <a:lumOff val="15000"/>
                  </a:schemeClr>
                </a:solidFill>
                <a:latin typeface="Arial" panose="020B0604020202020204" pitchFamily="34" charset="0"/>
                <a:ea typeface="幼圆" panose="02010509060101010101" pitchFamily="49" charset="-122"/>
              </a:defRPr>
            </a:lvl4pPr>
            <a:lvl5pPr>
              <a:defRPr baseline="0">
                <a:solidFill>
                  <a:schemeClr val="tx1">
                    <a:lumMod val="85000"/>
                    <a:lumOff val="15000"/>
                  </a:schemeClr>
                </a:solidFill>
                <a:latin typeface="Arial" panose="020B0604020202020204" pitchFamily="34" charset="0"/>
                <a:ea typeface="幼圆"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文本占位符 8"/>
          <p:cNvSpPr>
            <a:spLocks noGrp="1"/>
          </p:cNvSpPr>
          <p:nvPr>
            <p:ph type="body" sz="quarter" idx="14"/>
            <p:custDataLst>
              <p:tags r:id="rId8"/>
            </p:custDataLst>
          </p:nvPr>
        </p:nvSpPr>
        <p:spPr>
          <a:xfrm>
            <a:off x="594000" y="5180400"/>
            <a:ext cx="11001600" cy="1011600"/>
          </a:xfrm>
        </p:spPr>
        <p:txBody>
          <a:bodyPr/>
          <a:lstStyle>
            <a:lvl1pPr>
              <a:defRPr baseline="0">
                <a:solidFill>
                  <a:schemeClr val="bg1"/>
                </a:solidFill>
                <a:latin typeface="Arial" panose="020B0604020202020204" pitchFamily="34" charset="0"/>
                <a:ea typeface="幼圆" panose="02010509060101010101" pitchFamily="49" charset="-122"/>
              </a:defRPr>
            </a:lvl1pPr>
          </a:lstStyle>
          <a:p>
            <a:pPr lvl="0"/>
            <a:r>
              <a:rPr lang="zh-CN" altLang="en-US" dirty="0"/>
              <a:t>单击此处编辑母版文本样式</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导航">
    <p:spTree>
      <p:nvGrpSpPr>
        <p:cNvPr id="1" name=""/>
        <p:cNvGrpSpPr/>
        <p:nvPr/>
      </p:nvGrpSpPr>
      <p:grpSpPr>
        <a:xfrm>
          <a:off x="0" y="0"/>
          <a:ext cx="0" cy="0"/>
          <a:chOff x="0" y="0"/>
          <a:chExt cx="0" cy="0"/>
        </a:xfrm>
      </p:grpSpPr>
      <p:grpSp>
        <p:nvGrpSpPr>
          <p:cNvPr id="79" name="组合 78"/>
          <p:cNvGrpSpPr/>
          <p:nvPr>
            <p:custDataLst>
              <p:tags r:id="rId1"/>
            </p:custDataLst>
          </p:nvPr>
        </p:nvGrpSpPr>
        <p:grpSpPr>
          <a:xfrm>
            <a:off x="10581731" y="5776300"/>
            <a:ext cx="1457738" cy="1066000"/>
            <a:chOff x="10398060" y="5600633"/>
            <a:chExt cx="1793940" cy="1311854"/>
          </a:xfrm>
        </p:grpSpPr>
        <p:pic>
          <p:nvPicPr>
            <p:cNvPr id="80" name="图片 79"/>
            <p:cNvPicPr>
              <a:picLocks noChangeAspect="1"/>
            </p:cNvPicPr>
            <p:nvPr userDrawn="1">
              <p:custDataLst>
                <p:tags r:id="rId11"/>
              </p:custDataLst>
            </p:nvPr>
          </p:nvPicPr>
          <p:blipFill rotWithShape="1">
            <a:blip r:embed="rId14" cstate="screen"/>
            <a:srcRect/>
            <a:stretch>
              <a:fillRect/>
            </a:stretch>
          </p:blipFill>
          <p:spPr>
            <a:xfrm>
              <a:off x="11111999" y="5600633"/>
              <a:ext cx="1080001" cy="1080000"/>
            </a:xfrm>
            <a:prstGeom prst="rect">
              <a:avLst/>
            </a:prstGeom>
          </p:spPr>
        </p:pic>
        <p:pic>
          <p:nvPicPr>
            <p:cNvPr id="81" name="图片 80"/>
            <p:cNvPicPr>
              <a:picLocks noChangeAspect="1"/>
            </p:cNvPicPr>
            <p:nvPr userDrawn="1">
              <p:custDataLst>
                <p:tags r:id="rId12"/>
              </p:custDataLst>
            </p:nvPr>
          </p:nvPicPr>
          <p:blipFill rotWithShape="1">
            <a:blip r:embed="rId15" cstate="screen"/>
            <a:srcRect b="-3260"/>
            <a:stretch>
              <a:fillRect/>
            </a:stretch>
          </p:blipFill>
          <p:spPr>
            <a:xfrm>
              <a:off x="10398060" y="5877000"/>
              <a:ext cx="713939" cy="1035487"/>
            </a:xfrm>
            <a:prstGeom prst="rect">
              <a:avLst/>
            </a:prstGeom>
          </p:spPr>
        </p:pic>
      </p:grpSp>
      <p:sp>
        <p:nvSpPr>
          <p:cNvPr id="10" name="矩形 9"/>
          <p:cNvSpPr/>
          <p:nvPr>
            <p:custDataLst>
              <p:tags r:id="rId2"/>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solidFill>
                <a:schemeClr val="tx2"/>
              </a:solidFill>
              <a:latin typeface="Arial" panose="020B0604020202020204" pitchFamily="34" charset="0"/>
              <a:ea typeface="幼圆" panose="02010509060101010101" pitchFamily="49" charset="-122"/>
              <a:sym typeface="+mn-ea"/>
            </a:endParaRPr>
          </a:p>
        </p:txBody>
      </p:sp>
      <p:sp>
        <p:nvSpPr>
          <p:cNvPr id="2" name="标题 1"/>
          <p:cNvSpPr>
            <a:spLocks noGrp="1"/>
          </p:cNvSpPr>
          <p:nvPr>
            <p:ph type="title"/>
            <p:custDataLst>
              <p:tags r:id="rId3"/>
            </p:custDataLst>
          </p:nvPr>
        </p:nvSpPr>
        <p:spPr>
          <a:xfrm>
            <a:off x="579600" y="237600"/>
            <a:ext cx="11037600" cy="441964"/>
          </a:xfrm>
        </p:spPr>
        <p:txBody>
          <a:bodyPr>
            <a:normAutofit/>
          </a:bodyPr>
          <a:lstStyle>
            <a:lvl1pPr>
              <a:defRPr baseline="0">
                <a:solidFill>
                  <a:schemeClr val="bg1"/>
                </a:solidFill>
                <a:latin typeface="Arial" panose="020B0604020202020204" pitchFamily="34" charset="0"/>
                <a:ea typeface="幼圆" panose="02010509060101010101" pitchFamily="49" charset="-122"/>
              </a:defRPr>
            </a:lvl1pPr>
          </a:lstStyle>
          <a:p>
            <a:r>
              <a:rPr lang="zh-CN" altLang="en-US" dirty="0"/>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latin typeface="Arial" panose="020B0604020202020204" pitchFamily="34" charset="0"/>
                <a:ea typeface="幼圆" panose="02010509060101010101" pitchFamily="49" charset="-122"/>
              </a:defRPr>
            </a:lvl1pPr>
          </a:lstStyle>
          <a:p>
            <a:fld id="{760FBDFE-C587-4B4C-A407-44438C67B59E}" type="datetimeFigureOut">
              <a:rPr lang="zh-CN" altLang="en-US" smtClean="0"/>
              <a:t>2020/1/15</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Arial" panose="020B0604020202020204" pitchFamily="34" charset="0"/>
                <a:ea typeface="幼圆"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lvl1pPr>
              <a:defRPr baseline="0">
                <a:latin typeface="Arial" panose="020B0604020202020204" pitchFamily="34" charset="0"/>
                <a:ea typeface="幼圆" panose="02010509060101010101" pitchFamily="49" charset="-122"/>
              </a:defRPr>
            </a:lvl1p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7"/>
            </p:custDataLst>
          </p:nvPr>
        </p:nvSpPr>
        <p:spPr>
          <a:xfrm>
            <a:off x="579600" y="1663200"/>
            <a:ext cx="5342400" cy="2894400"/>
          </a:xfrm>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vl2pPr>
              <a:defRPr baseline="0">
                <a:solidFill>
                  <a:schemeClr val="tx1">
                    <a:lumMod val="85000"/>
                    <a:lumOff val="15000"/>
                  </a:schemeClr>
                </a:solidFill>
                <a:latin typeface="Arial" panose="020B0604020202020204" pitchFamily="34" charset="0"/>
                <a:ea typeface="幼圆" panose="02010509060101010101" pitchFamily="49" charset="-122"/>
              </a:defRPr>
            </a:lvl2pPr>
            <a:lvl3pPr>
              <a:defRPr baseline="0">
                <a:solidFill>
                  <a:schemeClr val="tx1">
                    <a:lumMod val="85000"/>
                    <a:lumOff val="15000"/>
                  </a:schemeClr>
                </a:solidFill>
                <a:latin typeface="Arial" panose="020B0604020202020204" pitchFamily="34" charset="0"/>
                <a:ea typeface="幼圆" panose="02010509060101010101" pitchFamily="49" charset="-122"/>
              </a:defRPr>
            </a:lvl3pPr>
            <a:lvl4pPr>
              <a:defRPr baseline="0">
                <a:solidFill>
                  <a:schemeClr val="tx1">
                    <a:lumMod val="85000"/>
                    <a:lumOff val="15000"/>
                  </a:schemeClr>
                </a:solidFill>
                <a:latin typeface="Arial" panose="020B0604020202020204" pitchFamily="34" charset="0"/>
                <a:ea typeface="幼圆" panose="02010509060101010101" pitchFamily="49" charset="-122"/>
              </a:defRPr>
            </a:lvl4pPr>
            <a:lvl5pPr>
              <a:defRPr baseline="0">
                <a:solidFill>
                  <a:schemeClr val="tx1">
                    <a:lumMod val="85000"/>
                    <a:lumOff val="15000"/>
                  </a:schemeClr>
                </a:solidFill>
                <a:latin typeface="Arial" panose="020B0604020202020204" pitchFamily="34" charset="0"/>
                <a:ea typeface="幼圆"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8"/>
            </p:custDataLst>
          </p:nvPr>
        </p:nvSpPr>
        <p:spPr>
          <a:xfrm>
            <a:off x="6242400" y="1663200"/>
            <a:ext cx="5367600" cy="2894400"/>
          </a:xfrm>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vl2pPr>
              <a:defRPr baseline="0">
                <a:solidFill>
                  <a:schemeClr val="tx1">
                    <a:lumMod val="85000"/>
                    <a:lumOff val="15000"/>
                  </a:schemeClr>
                </a:solidFill>
                <a:latin typeface="Arial" panose="020B0604020202020204" pitchFamily="34" charset="0"/>
                <a:ea typeface="幼圆" panose="02010509060101010101" pitchFamily="49" charset="-122"/>
              </a:defRPr>
            </a:lvl2pPr>
            <a:lvl3pPr>
              <a:defRPr baseline="0">
                <a:solidFill>
                  <a:schemeClr val="tx1">
                    <a:lumMod val="85000"/>
                    <a:lumOff val="15000"/>
                  </a:schemeClr>
                </a:solidFill>
                <a:latin typeface="Arial" panose="020B0604020202020204" pitchFamily="34" charset="0"/>
                <a:ea typeface="幼圆" panose="02010509060101010101" pitchFamily="49" charset="-122"/>
              </a:defRPr>
            </a:lvl3pPr>
            <a:lvl4pPr>
              <a:defRPr baseline="0">
                <a:solidFill>
                  <a:schemeClr val="tx1">
                    <a:lumMod val="85000"/>
                    <a:lumOff val="15000"/>
                  </a:schemeClr>
                </a:solidFill>
                <a:latin typeface="Arial" panose="020B0604020202020204" pitchFamily="34" charset="0"/>
                <a:ea typeface="幼圆" panose="02010509060101010101" pitchFamily="49" charset="-122"/>
              </a:defRPr>
            </a:lvl4pPr>
            <a:lvl5pPr>
              <a:defRPr baseline="0">
                <a:solidFill>
                  <a:schemeClr val="tx1">
                    <a:lumMod val="85000"/>
                    <a:lumOff val="15000"/>
                  </a:schemeClr>
                </a:solidFill>
                <a:latin typeface="Arial" panose="020B0604020202020204" pitchFamily="34" charset="0"/>
                <a:ea typeface="幼圆" panose="02010509060101010101"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1" name="文本占位符 10"/>
          <p:cNvSpPr>
            <a:spLocks noGrp="1"/>
          </p:cNvSpPr>
          <p:nvPr>
            <p:ph type="body" sz="quarter" idx="15"/>
            <p:custDataLst>
              <p:tags r:id="rId9"/>
            </p:custDataLst>
          </p:nvPr>
        </p:nvSpPr>
        <p:spPr>
          <a:xfrm>
            <a:off x="572400" y="4816800"/>
            <a:ext cx="5342400" cy="781200"/>
          </a:xfrm>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stStyle>
          <a:p>
            <a:pPr lvl="0"/>
            <a:r>
              <a:rPr lang="zh-CN" altLang="en-US" dirty="0"/>
              <a:t>单击此处编辑母版文本样式</a:t>
            </a:r>
          </a:p>
        </p:txBody>
      </p:sp>
      <p:sp>
        <p:nvSpPr>
          <p:cNvPr id="13" name="文本占位符 12"/>
          <p:cNvSpPr>
            <a:spLocks noGrp="1"/>
          </p:cNvSpPr>
          <p:nvPr>
            <p:ph type="body" sz="quarter" idx="16"/>
            <p:custDataLst>
              <p:tags r:id="rId10"/>
            </p:custDataLst>
          </p:nvPr>
        </p:nvSpPr>
        <p:spPr>
          <a:xfrm>
            <a:off x="6253200" y="4813200"/>
            <a:ext cx="5367600" cy="781200"/>
          </a:xfrm>
        </p:spPr>
        <p:txBody>
          <a:bodyPr/>
          <a:lstStyle>
            <a:lvl1pPr>
              <a:defRPr baseline="0">
                <a:solidFill>
                  <a:schemeClr val="tx1">
                    <a:lumMod val="85000"/>
                    <a:lumOff val="15000"/>
                  </a:schemeClr>
                </a:solidFill>
                <a:latin typeface="Arial" panose="020B0604020202020204" pitchFamily="34" charset="0"/>
                <a:ea typeface="幼圆" panose="02010509060101010101" pitchFamily="49" charset="-122"/>
              </a:defRPr>
            </a:lvl1pPr>
          </a:lstStyle>
          <a:p>
            <a:pPr lvl="0"/>
            <a:r>
              <a:rPr lang="zh-CN" altLang="en-US" dirty="0"/>
              <a:t>单击此处编辑母版文本样式</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腰带">
    <p:spTree>
      <p:nvGrpSpPr>
        <p:cNvPr id="1" name=""/>
        <p:cNvGrpSpPr/>
        <p:nvPr/>
      </p:nvGrpSpPr>
      <p:grpSpPr>
        <a:xfrm>
          <a:off x="0" y="0"/>
          <a:ext cx="0" cy="0"/>
          <a:chOff x="0" y="0"/>
          <a:chExt cx="0" cy="0"/>
        </a:xfrm>
      </p:grpSpPr>
      <p:sp>
        <p:nvSpPr>
          <p:cNvPr id="10" name="矩形 9"/>
          <p:cNvSpPr/>
          <p:nvPr>
            <p:custDataLst>
              <p:tags r:id="rId1"/>
            </p:custDataLst>
          </p:nvPr>
        </p:nvSpPr>
        <p:spPr>
          <a:xfrm>
            <a:off x="0" y="959224"/>
            <a:ext cx="12192000" cy="4939553"/>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Arial" panose="020B0604020202020204" pitchFamily="34" charset="0"/>
              <a:ea typeface="幼圆" panose="02010509060101010101" pitchFamily="49" charset="-122"/>
              <a:sym typeface="+mn-ea"/>
            </a:endParaRPr>
          </a:p>
        </p:txBody>
      </p:sp>
      <p:sp>
        <p:nvSpPr>
          <p:cNvPr id="2" name="标题 1"/>
          <p:cNvSpPr>
            <a:spLocks noGrp="1"/>
          </p:cNvSpPr>
          <p:nvPr>
            <p:ph type="title" hasCustomPrompt="1"/>
            <p:custDataLst>
              <p:tags r:id="rId2"/>
            </p:custDataLst>
          </p:nvPr>
        </p:nvSpPr>
        <p:spPr>
          <a:xfrm>
            <a:off x="1522800" y="1339200"/>
            <a:ext cx="9144000" cy="2386800"/>
          </a:xfrm>
        </p:spPr>
        <p:txBody>
          <a:bodyPr anchor="b">
            <a:normAutofit/>
          </a:bodyPr>
          <a:lstStyle>
            <a:lvl1pPr algn="ctr">
              <a:defRPr sz="6000" baseline="0">
                <a:solidFill>
                  <a:schemeClr val="tx1">
                    <a:lumMod val="85000"/>
                    <a:lumOff val="15000"/>
                  </a:schemeClr>
                </a:solidFill>
                <a:latin typeface="Arial" panose="020B0604020202020204" pitchFamily="34" charset="0"/>
                <a:ea typeface="幼圆" panose="02010509060101010101" pitchFamily="49" charset="-122"/>
              </a:defRPr>
            </a:lvl1pPr>
          </a:lstStyle>
          <a:p>
            <a:r>
              <a:rPr lang="zh-CN" altLang="en-US" dirty="0"/>
              <a:t>单击此处编辑标题</a:t>
            </a:r>
          </a:p>
        </p:txBody>
      </p:sp>
      <p:sp>
        <p:nvSpPr>
          <p:cNvPr id="3" name="日期占位符 2"/>
          <p:cNvSpPr>
            <a:spLocks noGrp="1"/>
          </p:cNvSpPr>
          <p:nvPr>
            <p:ph type="dt" sz="half" idx="10"/>
            <p:custDataLst>
              <p:tags r:id="rId3"/>
            </p:custDataLst>
          </p:nvPr>
        </p:nvSpPr>
        <p:spPr/>
        <p:txBody>
          <a:bodyPr/>
          <a:lstStyle>
            <a:lvl1pPr>
              <a:defRPr baseline="0">
                <a:latin typeface="Arial" panose="020B0604020202020204" pitchFamily="34" charset="0"/>
                <a:ea typeface="幼圆" panose="02010509060101010101" pitchFamily="49" charset="-122"/>
              </a:defRPr>
            </a:lvl1pPr>
          </a:lstStyle>
          <a:p>
            <a:fld id="{760FBDFE-C587-4B4C-A407-44438C67B59E}" type="datetimeFigureOut">
              <a:rPr lang="zh-CN" altLang="en-US" smtClean="0"/>
              <a:t>2020/1/15</a:t>
            </a:fld>
            <a:endParaRPr lang="zh-CN" altLang="en-US"/>
          </a:p>
        </p:txBody>
      </p:sp>
      <p:sp>
        <p:nvSpPr>
          <p:cNvPr id="4" name="页脚占位符 3"/>
          <p:cNvSpPr>
            <a:spLocks noGrp="1"/>
          </p:cNvSpPr>
          <p:nvPr>
            <p:ph type="ftr" sz="quarter" idx="11"/>
            <p:custDataLst>
              <p:tags r:id="rId4"/>
            </p:custDataLst>
          </p:nvPr>
        </p:nvSpPr>
        <p:spPr/>
        <p:txBody>
          <a:bodyPr/>
          <a:lstStyle>
            <a:lvl1pPr>
              <a:defRPr baseline="0">
                <a:latin typeface="Arial" panose="020B0604020202020204" pitchFamily="34" charset="0"/>
                <a:ea typeface="幼圆"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lvl1pPr>
              <a:defRPr baseline="0">
                <a:latin typeface="Arial" panose="020B0604020202020204" pitchFamily="34" charset="0"/>
                <a:ea typeface="幼圆" panose="02010509060101010101" pitchFamily="49" charset="-122"/>
              </a:defRPr>
            </a:lvl1p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6"/>
            </p:custDataLst>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幼圆" panose="02010509060101010101" pitchFamily="49" charset="-122"/>
              </a:defRPr>
            </a:lvl1pPr>
          </a:lstStyle>
          <a:p>
            <a:pPr lvl="0"/>
            <a:r>
              <a:rPr lang="zh-CN" altLang="en-US" dirty="0"/>
              <a:t>单击此处编辑母版文本样式</a:t>
            </a:r>
          </a:p>
        </p:txBody>
      </p:sp>
      <p:grpSp>
        <p:nvGrpSpPr>
          <p:cNvPr id="12" name="组合 11"/>
          <p:cNvGrpSpPr/>
          <p:nvPr>
            <p:custDataLst>
              <p:tags r:id="rId7"/>
            </p:custDataLst>
          </p:nvPr>
        </p:nvGrpSpPr>
        <p:grpSpPr>
          <a:xfrm>
            <a:off x="336000" y="119571"/>
            <a:ext cx="11383619" cy="6843039"/>
            <a:chOff x="336000" y="119571"/>
            <a:chExt cx="11383619" cy="6843039"/>
          </a:xfrm>
        </p:grpSpPr>
        <p:pic>
          <p:nvPicPr>
            <p:cNvPr id="14" name="图片 13"/>
            <p:cNvPicPr>
              <a:picLocks noChangeAspect="1"/>
            </p:cNvPicPr>
            <p:nvPr userDrawn="1">
              <p:custDataLst>
                <p:tags r:id="rId8"/>
              </p:custDataLst>
            </p:nvPr>
          </p:nvPicPr>
          <p:blipFill rotWithShape="1">
            <a:blip r:embed="rId11" cstate="screen"/>
            <a:srcRect/>
            <a:stretch>
              <a:fillRect/>
            </a:stretch>
          </p:blipFill>
          <p:spPr>
            <a:xfrm>
              <a:off x="336000" y="119571"/>
              <a:ext cx="1342995" cy="1342993"/>
            </a:xfrm>
            <a:prstGeom prst="rect">
              <a:avLst/>
            </a:prstGeom>
          </p:spPr>
        </p:pic>
        <p:pic>
          <p:nvPicPr>
            <p:cNvPr id="15" name="图片 14"/>
            <p:cNvPicPr>
              <a:picLocks noChangeAspect="1"/>
            </p:cNvPicPr>
            <p:nvPr userDrawn="1">
              <p:custDataLst>
                <p:tags r:id="rId9"/>
              </p:custDataLst>
            </p:nvPr>
          </p:nvPicPr>
          <p:blipFill rotWithShape="1">
            <a:blip r:embed="rId12" cstate="screen"/>
            <a:srcRect b="-3260"/>
            <a:stretch>
              <a:fillRect/>
            </a:stretch>
          </p:blipFill>
          <p:spPr>
            <a:xfrm rot="19899878">
              <a:off x="10593115" y="5328744"/>
              <a:ext cx="1126504" cy="1633866"/>
            </a:xfrm>
            <a:prstGeom prst="rect">
              <a:avLst/>
            </a:prstGeom>
          </p:spPr>
        </p:pic>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r>
              <a:rPr lang="zh-CN" altLang="en-US"/>
              <a:t>单击此处编辑母版标题样式</a:t>
            </a:r>
          </a:p>
        </p:txBody>
      </p:sp>
      <p:sp>
        <p:nvSpPr>
          <p:cNvPr id="3" name="文本占位符 2"/>
          <p:cNvSpPr>
            <a:spLocks noGrp="1"/>
          </p:cNvSpPr>
          <p:nvPr>
            <p:ph type="body" sz="half" idx="1"/>
          </p:nvPr>
        </p:nvSpPr>
        <p:spPr>
          <a:xfrm>
            <a:off x="609600" y="1600200"/>
            <a:ext cx="5384800" cy="452596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0"/>
            <a:ext cx="5384800" cy="452596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67DD0E0E-2EEE-4D28-8DC5-349A5E673CBB}"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ags" Target="../tags/tag6.xml"/><Relationship Id="rId3" Type="http://schemas.openxmlformats.org/officeDocument/2006/relationships/slideLayout" Target="../slideLayouts/slideLayout3.xml"/><Relationship Id="rId21" Type="http://schemas.openxmlformats.org/officeDocument/2006/relationships/tags" Target="../tags/tag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1"/>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p>
        </p:txBody>
      </p:sp>
      <p:sp>
        <p:nvSpPr>
          <p:cNvPr id="3" name="文本占位符 2"/>
          <p:cNvSpPr>
            <a:spLocks noGrp="1"/>
          </p:cNvSpPr>
          <p:nvPr>
            <p:ph type="body" idx="1"/>
            <p:custDataLst>
              <p:tags r:id="rId22"/>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23"/>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2020/1/15</a:t>
            </a:fld>
            <a:endParaRPr lang="zh-CN" altLang="en-US"/>
          </a:p>
        </p:txBody>
      </p:sp>
      <p:sp>
        <p:nvSpPr>
          <p:cNvPr id="5" name="页脚占位符 4"/>
          <p:cNvSpPr>
            <a:spLocks noGrp="1"/>
          </p:cNvSpPr>
          <p:nvPr>
            <p:ph type="ftr" sz="quarter" idx="3"/>
            <p:custDataLst>
              <p:tags r:id="rId24"/>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5"/>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7" name="KSO_TEMPLATE" hidden="1"/>
          <p:cNvSpPr/>
          <p:nvPr>
            <p:custDataLst>
              <p:tags r:id="rId26"/>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78.xml"/><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179.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4.xml"/><Relationship Id="rId1" Type="http://schemas.openxmlformats.org/officeDocument/2006/relationships/tags" Target="../tags/tag180.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4.xml"/><Relationship Id="rId1" Type="http://schemas.openxmlformats.org/officeDocument/2006/relationships/tags" Target="../tags/tag18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slideLayout" Target="../slideLayouts/slideLayout4.xml"/><Relationship Id="rId1" Type="http://schemas.openxmlformats.org/officeDocument/2006/relationships/tags" Target="../tags/tag183.xml"/><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s://www.dxsbb.com/news/list_32.htm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5.xml"/></Relationships>
</file>

<file path=ppt/slides/_rels/slide20.xml.rels><?xml version="1.0" encoding="UTF-8" standalone="yes"?>
<Relationships xmlns="http://schemas.openxmlformats.org/package/2006/relationships"><Relationship Id="rId3" Type="http://schemas.openxmlformats.org/officeDocument/2006/relationships/tags" Target="../tags/tag187.xml"/><Relationship Id="rId2" Type="http://schemas.openxmlformats.org/officeDocument/2006/relationships/tags" Target="../tags/tag186.xml"/><Relationship Id="rId1" Type="http://schemas.openxmlformats.org/officeDocument/2006/relationships/themeOverride" Target="../theme/themeOverride1.xml"/><Relationship Id="rId4"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22CCFBE0-E3FA-4E33-A8EF-E1C10BA743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42342" y="1756938"/>
            <a:ext cx="7136274" cy="3200404"/>
          </a:xfrm>
          <a:prstGeom prst="rect">
            <a:avLst/>
          </a:prstGeom>
        </p:spPr>
      </p:pic>
      <p:sp>
        <p:nvSpPr>
          <p:cNvPr id="8" name="椭圆 7">
            <a:extLst>
              <a:ext uri="{FF2B5EF4-FFF2-40B4-BE49-F238E27FC236}">
                <a16:creationId xmlns:a16="http://schemas.microsoft.com/office/drawing/2014/main" id="{1EB55E99-FA3D-49E3-A85B-C60899716DB0}"/>
              </a:ext>
            </a:extLst>
          </p:cNvPr>
          <p:cNvSpPr/>
          <p:nvPr/>
        </p:nvSpPr>
        <p:spPr bwMode="auto">
          <a:xfrm>
            <a:off x="2215407" y="1359656"/>
            <a:ext cx="7824788"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Times New Roman" panose="02020603050405020304" pitchFamily="18" charset="0"/>
                <a:ea typeface="宋体" panose="02010600030101010101" pitchFamily="2" charset="-122"/>
              </a:defRPr>
            </a:lvl1pPr>
            <a:lvl2pPr indent="-285750">
              <a:spcBef>
                <a:spcPct val="20000"/>
              </a:spcBef>
              <a:buChar char="–"/>
              <a:defRPr sz="2800">
                <a:solidFill>
                  <a:schemeClr val="tx1"/>
                </a:solidFill>
                <a:latin typeface="Times New Roman" panose="02020603050405020304" pitchFamily="18" charset="0"/>
                <a:ea typeface="宋体" panose="02010600030101010101" pitchFamily="2" charset="-122"/>
              </a:defRPr>
            </a:lvl2pPr>
            <a:lvl3pPr indent="-228600">
              <a:spcBef>
                <a:spcPct val="20000"/>
              </a:spcBef>
              <a:buChar char="•"/>
              <a:defRPr sz="2400">
                <a:solidFill>
                  <a:schemeClr val="tx1"/>
                </a:solidFill>
                <a:latin typeface="Times New Roman" panose="02020603050405020304" pitchFamily="18" charset="0"/>
                <a:ea typeface="宋体" panose="02010600030101010101" pitchFamily="2" charset="-122"/>
              </a:defRPr>
            </a:lvl3pPr>
            <a:lvl4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Clr>
                <a:srgbClr val="000000"/>
              </a:buClr>
              <a:buFontTx/>
              <a:buNone/>
              <a:defRPr/>
            </a:pPr>
            <a:endParaRPr lang="zh-CN" altLang="en-US" b="1" u="sng">
              <a:solidFill>
                <a:srgbClr val="0000FF"/>
              </a:solidFill>
              <a:latin typeface="幼圆" panose="02010509060101010101" pitchFamily="49" charset="-122"/>
              <a:ea typeface="幼圆" panose="02010509060101010101" pitchFamily="49" charset="-122"/>
            </a:endParaRPr>
          </a:p>
        </p:txBody>
      </p:sp>
      <p:sp>
        <p:nvSpPr>
          <p:cNvPr id="13" name="文本框 12">
            <a:extLst>
              <a:ext uri="{FF2B5EF4-FFF2-40B4-BE49-F238E27FC236}">
                <a16:creationId xmlns:a16="http://schemas.microsoft.com/office/drawing/2014/main" id="{68CE7551-1718-4A27-9DE6-C37313AB263F}"/>
              </a:ext>
            </a:extLst>
          </p:cNvPr>
          <p:cNvSpPr txBox="1"/>
          <p:nvPr/>
        </p:nvSpPr>
        <p:spPr>
          <a:xfrm>
            <a:off x="3790765" y="268542"/>
            <a:ext cx="4994756" cy="707886"/>
          </a:xfrm>
          <a:prstGeom prst="rect">
            <a:avLst/>
          </a:prstGeom>
          <a:noFill/>
        </p:spPr>
        <p:txBody>
          <a:bodyPr wrap="square" rtlCol="0">
            <a:spAutoFit/>
          </a:bodyPr>
          <a:lstStyle/>
          <a:p>
            <a:r>
              <a:rPr lang="zh-CN" altLang="en-US" sz="4000" dirty="0">
                <a:solidFill>
                  <a:srgbClr val="FF0000"/>
                </a:solidFill>
              </a:rPr>
              <a:t>第三课    发现自己 </a:t>
            </a:r>
          </a:p>
        </p:txBody>
      </p:sp>
      <p:sp>
        <p:nvSpPr>
          <p:cNvPr id="14" name="文本框 13">
            <a:extLst>
              <a:ext uri="{FF2B5EF4-FFF2-40B4-BE49-F238E27FC236}">
                <a16:creationId xmlns:a16="http://schemas.microsoft.com/office/drawing/2014/main" id="{D0D3C23B-788B-4AC2-B527-B225E86A55F3}"/>
              </a:ext>
            </a:extLst>
          </p:cNvPr>
          <p:cNvSpPr txBox="1"/>
          <p:nvPr/>
        </p:nvSpPr>
        <p:spPr>
          <a:xfrm>
            <a:off x="2956260" y="1855420"/>
            <a:ext cx="2994803" cy="461665"/>
          </a:xfrm>
          <a:prstGeom prst="rect">
            <a:avLst/>
          </a:prstGeom>
          <a:noFill/>
        </p:spPr>
        <p:txBody>
          <a:bodyPr wrap="square" rtlCol="0">
            <a:spAutoFit/>
          </a:bodyPr>
          <a:lstStyle/>
          <a:p>
            <a:r>
              <a:rPr lang="zh-CN" altLang="en-US" sz="2400" dirty="0">
                <a:solidFill>
                  <a:srgbClr val="7030A0"/>
                </a:solidFill>
              </a:rPr>
              <a:t>第</a:t>
            </a:r>
            <a:r>
              <a:rPr lang="en-US" altLang="zh-CN" sz="2400" dirty="0">
                <a:solidFill>
                  <a:srgbClr val="7030A0"/>
                </a:solidFill>
              </a:rPr>
              <a:t>1</a:t>
            </a:r>
            <a:r>
              <a:rPr lang="zh-CN" altLang="en-US" sz="2400" dirty="0">
                <a:solidFill>
                  <a:srgbClr val="7030A0"/>
                </a:solidFill>
              </a:rPr>
              <a:t>框   认识自己</a:t>
            </a:r>
          </a:p>
        </p:txBody>
      </p:sp>
      <p:sp>
        <p:nvSpPr>
          <p:cNvPr id="2" name="文本框 1">
            <a:extLst>
              <a:ext uri="{FF2B5EF4-FFF2-40B4-BE49-F238E27FC236}">
                <a16:creationId xmlns:a16="http://schemas.microsoft.com/office/drawing/2014/main" id="{6337EB64-7802-4BBE-9207-ADB0DC3155AD}"/>
              </a:ext>
            </a:extLst>
          </p:cNvPr>
          <p:cNvSpPr txBox="1"/>
          <p:nvPr/>
        </p:nvSpPr>
        <p:spPr>
          <a:xfrm>
            <a:off x="6365295" y="1855433"/>
            <a:ext cx="1651246" cy="461665"/>
          </a:xfrm>
          <a:prstGeom prst="rect">
            <a:avLst/>
          </a:prstGeom>
          <a:noFill/>
        </p:spPr>
        <p:txBody>
          <a:bodyPr wrap="square" rtlCol="0">
            <a:spAutoFit/>
          </a:bodyPr>
          <a:lstStyle/>
          <a:p>
            <a:r>
              <a:rPr lang="en-US" altLang="zh-CN" sz="2400" dirty="0"/>
              <a:t>1.5</a:t>
            </a:r>
            <a:r>
              <a:rPr lang="zh-CN" altLang="en-US" sz="2400" dirty="0"/>
              <a:t>课时</a:t>
            </a: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2"/>
          <p:cNvPicPr>
            <a:picLocks noChangeAspect="1"/>
          </p:cNvPicPr>
          <p:nvPr/>
        </p:nvPicPr>
        <p:blipFill>
          <a:blip r:embed="rId3"/>
          <a:srcRect r="1944" b="26038"/>
          <a:stretch>
            <a:fillRect/>
          </a:stretch>
        </p:blipFill>
        <p:spPr>
          <a:xfrm>
            <a:off x="546100" y="327700"/>
            <a:ext cx="11163300" cy="4648200"/>
          </a:xfrm>
          <a:prstGeom prst="rect">
            <a:avLst/>
          </a:prstGeom>
        </p:spPr>
      </p:pic>
      <p:sp>
        <p:nvSpPr>
          <p:cNvPr id="6" name="文本框 5"/>
          <p:cNvSpPr txBox="1"/>
          <p:nvPr/>
        </p:nvSpPr>
        <p:spPr>
          <a:xfrm>
            <a:off x="1187450" y="5300345"/>
            <a:ext cx="10085070" cy="1077218"/>
          </a:xfrm>
          <a:prstGeom prst="rect">
            <a:avLst/>
          </a:prstGeom>
          <a:noFill/>
        </p:spPr>
        <p:txBody>
          <a:bodyPr wrap="square" rtlCol="0">
            <a:spAutoFit/>
          </a:bodyPr>
          <a:lstStyle/>
          <a:p>
            <a:r>
              <a:rPr lang="zh-CN" altLang="en-US" sz="3200" dirty="0">
                <a:solidFill>
                  <a:srgbClr val="FF0000"/>
                </a:solidFill>
              </a:rPr>
              <a:t>导入新课：</a:t>
            </a:r>
            <a:r>
              <a:rPr lang="zh-CN" altLang="en-US" sz="3200" dirty="0">
                <a:solidFill>
                  <a:srgbClr val="7030A0"/>
                </a:solidFill>
              </a:rPr>
              <a:t>中学时代是我们人生的重要转折时期。我们既要学会学习，还要学会</a:t>
            </a:r>
            <a:r>
              <a:rPr lang="zh-CN" altLang="en-US" sz="3200" dirty="0">
                <a:solidFill>
                  <a:srgbClr val="FF0000"/>
                </a:solidFill>
              </a:rPr>
              <a:t>正确认识自己</a:t>
            </a:r>
            <a:r>
              <a:rPr lang="zh-CN" altLang="en-US" sz="3200" dirty="0">
                <a:solidFill>
                  <a:schemeClr val="bg2"/>
                </a:solidFill>
              </a:rPr>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98600" y="811534"/>
            <a:ext cx="10925219" cy="928366"/>
          </a:xfrm>
        </p:spPr>
        <p:txBody>
          <a:bodyPr/>
          <a:lstStyle/>
          <a:p>
            <a:r>
              <a:rPr lang="zh-CN" altLang="en-US" sz="4400" dirty="0"/>
              <a:t>人贵自知   </a:t>
            </a:r>
            <a:r>
              <a:rPr lang="en-US" altLang="zh-CN" sz="4400" dirty="0">
                <a:solidFill>
                  <a:srgbClr val="7030A0"/>
                </a:solidFill>
              </a:rPr>
              <a:t>——</a:t>
            </a:r>
            <a:r>
              <a:rPr lang="zh-CN" altLang="en-US" sz="4400" dirty="0">
                <a:solidFill>
                  <a:srgbClr val="7030A0"/>
                </a:solidFill>
              </a:rPr>
              <a:t>自知者明（老子）</a:t>
            </a:r>
            <a:br>
              <a:rPr lang="en-US" altLang="zh-CN" sz="4400" dirty="0"/>
            </a:br>
            <a:endParaRPr lang="zh-CN" altLang="en-US" sz="4400" dirty="0"/>
          </a:p>
        </p:txBody>
      </p:sp>
      <p:sp>
        <p:nvSpPr>
          <p:cNvPr id="3" name="内容占位符 2"/>
          <p:cNvSpPr>
            <a:spLocks noGrp="1"/>
          </p:cNvSpPr>
          <p:nvPr>
            <p:ph sz="half" idx="1"/>
          </p:nvPr>
        </p:nvSpPr>
        <p:spPr>
          <a:xfrm>
            <a:off x="5384800" y="2512622"/>
            <a:ext cx="5994400" cy="3198083"/>
          </a:xfrm>
        </p:spPr>
        <p:txBody>
          <a:bodyPr/>
          <a:lstStyle/>
          <a:p>
            <a:pPr algn="l"/>
            <a:r>
              <a:rPr lang="zh-CN" altLang="en-US" sz="2800" dirty="0"/>
              <a:t>古希腊人把“</a:t>
            </a:r>
            <a:r>
              <a:rPr lang="zh-CN" altLang="en-US" sz="2800" b="1" dirty="0">
                <a:solidFill>
                  <a:srgbClr val="7030A0"/>
                </a:solidFill>
              </a:rPr>
              <a:t>认识自己</a:t>
            </a:r>
            <a:r>
              <a:rPr lang="zh-CN" altLang="en-US" sz="2800" dirty="0"/>
              <a:t>”看作是人类的最高智慧。    古希腊德菲尔城阿波罗神庙里唯一的碑铭“</a:t>
            </a:r>
            <a:r>
              <a:rPr lang="zh-CN" altLang="en-US" sz="2800" u="sng" dirty="0">
                <a:solidFill>
                  <a:srgbClr val="FF0000"/>
                </a:solidFill>
              </a:rPr>
              <a:t>认识你自己</a:t>
            </a:r>
            <a:r>
              <a:rPr lang="zh-CN" altLang="en-US" sz="2800" dirty="0"/>
              <a:t>”，犹如千年不熄的火炬，表达人类与生俱来的</a:t>
            </a:r>
            <a:r>
              <a:rPr lang="zh-CN" altLang="en-US" sz="2800" b="1" dirty="0">
                <a:solidFill>
                  <a:srgbClr val="FF0000"/>
                </a:solidFill>
              </a:rPr>
              <a:t>内在要求</a:t>
            </a:r>
            <a:r>
              <a:rPr lang="zh-CN" altLang="en-US" sz="2800" dirty="0"/>
              <a:t>和至高无上的</a:t>
            </a:r>
            <a:r>
              <a:rPr lang="zh-CN" altLang="en-US" sz="2800" b="1" dirty="0">
                <a:solidFill>
                  <a:srgbClr val="FF0000"/>
                </a:solidFill>
              </a:rPr>
              <a:t>思考命题。</a:t>
            </a:r>
            <a:endParaRPr lang="en-US" altLang="zh-CN" sz="2800" b="1" dirty="0">
              <a:solidFill>
                <a:srgbClr val="FF0000"/>
              </a:solidFill>
            </a:endParaRPr>
          </a:p>
        </p:txBody>
      </p:sp>
      <p:pic>
        <p:nvPicPr>
          <p:cNvPr id="5" name="内容占位符 4"/>
          <p:cNvPicPr>
            <a:picLocks noGrp="1" noChangeAspect="1"/>
          </p:cNvPicPr>
          <p:nvPr>
            <p:ph sz="half" idx="2"/>
          </p:nvPr>
        </p:nvPicPr>
        <p:blipFill>
          <a:blip r:embed="rId3"/>
          <a:stretch>
            <a:fillRect/>
          </a:stretch>
        </p:blipFill>
        <p:spPr>
          <a:xfrm>
            <a:off x="1380937" y="2656015"/>
            <a:ext cx="3426156" cy="3018123"/>
          </a:xfrm>
          <a:prstGeom prst="rect">
            <a:avLst/>
          </a:prstGeom>
          <a:ln>
            <a:solidFill>
              <a:srgbClr val="00B0F0"/>
            </a:solidFill>
          </a:ln>
        </p:spPr>
      </p:pic>
      <p:sp>
        <p:nvSpPr>
          <p:cNvPr id="6" name="椭圆 5">
            <a:extLst>
              <a:ext uri="{FF2B5EF4-FFF2-40B4-BE49-F238E27FC236}">
                <a16:creationId xmlns:a16="http://schemas.microsoft.com/office/drawing/2014/main" id="{CCD87F35-3D07-4C4A-BC6F-1375CB74A7B2}"/>
              </a:ext>
            </a:extLst>
          </p:cNvPr>
          <p:cNvSpPr/>
          <p:nvPr/>
        </p:nvSpPr>
        <p:spPr bwMode="auto">
          <a:xfrm>
            <a:off x="2101572" y="1940265"/>
            <a:ext cx="7824788"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Times New Roman" panose="02020603050405020304" pitchFamily="18" charset="0"/>
                <a:ea typeface="宋体" panose="02010600030101010101" pitchFamily="2" charset="-122"/>
              </a:defRPr>
            </a:lvl1pPr>
            <a:lvl2pPr indent="-285750">
              <a:spcBef>
                <a:spcPct val="20000"/>
              </a:spcBef>
              <a:buChar char="–"/>
              <a:defRPr sz="2800">
                <a:solidFill>
                  <a:schemeClr val="tx1"/>
                </a:solidFill>
                <a:latin typeface="Times New Roman" panose="02020603050405020304" pitchFamily="18" charset="0"/>
                <a:ea typeface="宋体" panose="02010600030101010101" pitchFamily="2" charset="-122"/>
              </a:defRPr>
            </a:lvl2pPr>
            <a:lvl3pPr indent="-228600">
              <a:spcBef>
                <a:spcPct val="20000"/>
              </a:spcBef>
              <a:buChar char="•"/>
              <a:defRPr sz="2400">
                <a:solidFill>
                  <a:schemeClr val="tx1"/>
                </a:solidFill>
                <a:latin typeface="Times New Roman" panose="02020603050405020304" pitchFamily="18" charset="0"/>
                <a:ea typeface="宋体" panose="02010600030101010101" pitchFamily="2" charset="-122"/>
              </a:defRPr>
            </a:lvl3pPr>
            <a:lvl4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Clr>
                <a:srgbClr val="000000"/>
              </a:buClr>
              <a:buFontTx/>
              <a:buNone/>
              <a:defRPr/>
            </a:pPr>
            <a:endParaRPr lang="zh-CN" altLang="en-US" b="1" u="sng">
              <a:solidFill>
                <a:srgbClr val="0000FF"/>
              </a:solidFill>
              <a:latin typeface="幼圆" panose="02010509060101010101" pitchFamily="49" charset="-122"/>
              <a:ea typeface="幼圆" panose="02010509060101010101" pitchFamily="49" charset="-122"/>
            </a:endParaRP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98170" y="811534"/>
            <a:ext cx="10962049" cy="725166"/>
          </a:xfrm>
        </p:spPr>
        <p:txBody>
          <a:bodyPr/>
          <a:lstStyle/>
          <a:p>
            <a:r>
              <a:rPr lang="zh-CN" altLang="en-US" sz="3200" dirty="0">
                <a:solidFill>
                  <a:srgbClr val="C00000"/>
                </a:solidFill>
                <a:latin typeface="+mn-ea"/>
                <a:ea typeface="+mn-ea"/>
              </a:rPr>
              <a:t>学习活动一：</a:t>
            </a:r>
            <a:r>
              <a:rPr lang="zh-CN" altLang="en-US" sz="3200" dirty="0">
                <a:latin typeface="+mn-ea"/>
                <a:ea typeface="+mn-ea"/>
              </a:rPr>
              <a:t>选择某项活动，说说你自己，说说你同学</a:t>
            </a:r>
            <a:endParaRPr lang="zh-CN" altLang="en-US" sz="3200" b="0" dirty="0">
              <a:latin typeface="+mn-ea"/>
              <a:ea typeface="+mn-ea"/>
            </a:endParaRPr>
          </a:p>
        </p:txBody>
      </p:sp>
      <p:sp>
        <p:nvSpPr>
          <p:cNvPr id="4" name="内容占位符 3"/>
          <p:cNvSpPr>
            <a:spLocks noGrp="1"/>
          </p:cNvSpPr>
          <p:nvPr>
            <p:ph sz="half" idx="2"/>
          </p:nvPr>
        </p:nvSpPr>
        <p:spPr>
          <a:xfrm>
            <a:off x="6238877" y="2029123"/>
            <a:ext cx="5283242" cy="2482265"/>
          </a:xfrm>
          <a:ln>
            <a:solidFill>
              <a:srgbClr val="00B0F0"/>
            </a:solidFill>
          </a:ln>
        </p:spPr>
        <p:txBody>
          <a:bodyPr/>
          <a:lstStyle/>
          <a:p>
            <a:r>
              <a:rPr lang="zh-CN" altLang="en-US" sz="2800" dirty="0"/>
              <a:t>在某个镜头里，请尝试用几个词语描述自己形象。</a:t>
            </a:r>
            <a:endParaRPr lang="en-US" altLang="zh-CN" sz="2800" dirty="0"/>
          </a:p>
          <a:p>
            <a:r>
              <a:rPr lang="zh-CN" altLang="en-US" sz="2800" dirty="0"/>
              <a:t>听听同学的意见，他们对你的看法怎样?</a:t>
            </a:r>
          </a:p>
          <a:p>
            <a:endParaRPr lang="zh-CN" altLang="en-US" dirty="0"/>
          </a:p>
          <a:p>
            <a:endParaRPr lang="zh-CN" altLang="en-US" dirty="0"/>
          </a:p>
        </p:txBody>
      </p:sp>
      <p:pic>
        <p:nvPicPr>
          <p:cNvPr id="5" name="内容占位符 4"/>
          <p:cNvPicPr>
            <a:picLocks noGrp="1" noChangeAspect="1"/>
          </p:cNvPicPr>
          <p:nvPr>
            <p:ph sz="half" idx="1"/>
          </p:nvPr>
        </p:nvPicPr>
        <p:blipFill rotWithShape="1">
          <a:blip r:embed="rId3"/>
          <a:srcRect t="2090" b="1"/>
          <a:stretch/>
        </p:blipFill>
        <p:spPr>
          <a:xfrm>
            <a:off x="1010314" y="2029123"/>
            <a:ext cx="4420178" cy="2482265"/>
          </a:xfrm>
          <a:prstGeom prst="rect">
            <a:avLst/>
          </a:prstGeom>
          <a:ln>
            <a:solidFill>
              <a:schemeClr val="accent1"/>
            </a:solidFill>
          </a:ln>
        </p:spPr>
      </p:pic>
      <p:sp>
        <p:nvSpPr>
          <p:cNvPr id="3" name="文本框 2">
            <a:extLst>
              <a:ext uri="{FF2B5EF4-FFF2-40B4-BE49-F238E27FC236}">
                <a16:creationId xmlns:a16="http://schemas.microsoft.com/office/drawing/2014/main" id="{73DBD33C-9CA1-48A9-822D-ECA7B21A98BE}"/>
              </a:ext>
            </a:extLst>
          </p:cNvPr>
          <p:cNvSpPr txBox="1"/>
          <p:nvPr/>
        </p:nvSpPr>
        <p:spPr>
          <a:xfrm>
            <a:off x="1721247" y="2806700"/>
            <a:ext cx="615553" cy="1615788"/>
          </a:xfrm>
          <a:prstGeom prst="rect">
            <a:avLst/>
          </a:prstGeom>
          <a:noFill/>
        </p:spPr>
        <p:txBody>
          <a:bodyPr vert="eaVert" wrap="square" rtlCol="0">
            <a:spAutoFit/>
          </a:bodyPr>
          <a:lstStyle/>
          <a:p>
            <a:r>
              <a:rPr lang="zh-CN" altLang="en-US" sz="2800" dirty="0">
                <a:solidFill>
                  <a:srgbClr val="7030A0"/>
                </a:solidFill>
              </a:rPr>
              <a:t>课堂学习</a:t>
            </a:r>
          </a:p>
        </p:txBody>
      </p:sp>
      <p:sp>
        <p:nvSpPr>
          <p:cNvPr id="7" name="文本框 6">
            <a:extLst>
              <a:ext uri="{FF2B5EF4-FFF2-40B4-BE49-F238E27FC236}">
                <a16:creationId xmlns:a16="http://schemas.microsoft.com/office/drawing/2014/main" id="{4AFE4908-BE9E-4708-8BFD-7F81A5176352}"/>
              </a:ext>
            </a:extLst>
          </p:cNvPr>
          <p:cNvSpPr txBox="1"/>
          <p:nvPr/>
        </p:nvSpPr>
        <p:spPr>
          <a:xfrm>
            <a:off x="2876947" y="2781300"/>
            <a:ext cx="615553" cy="1528624"/>
          </a:xfrm>
          <a:prstGeom prst="rect">
            <a:avLst/>
          </a:prstGeom>
          <a:noFill/>
        </p:spPr>
        <p:txBody>
          <a:bodyPr vert="eaVert" wrap="none" rtlCol="0">
            <a:spAutoFit/>
          </a:bodyPr>
          <a:lstStyle/>
          <a:p>
            <a:r>
              <a:rPr lang="zh-CN" altLang="en-US" sz="2800" dirty="0">
                <a:solidFill>
                  <a:srgbClr val="7030A0"/>
                </a:solidFill>
              </a:rPr>
              <a:t>文体活动</a:t>
            </a:r>
          </a:p>
        </p:txBody>
      </p:sp>
      <p:sp>
        <p:nvSpPr>
          <p:cNvPr id="8" name="文本框 7">
            <a:extLst>
              <a:ext uri="{FF2B5EF4-FFF2-40B4-BE49-F238E27FC236}">
                <a16:creationId xmlns:a16="http://schemas.microsoft.com/office/drawing/2014/main" id="{12B23CFC-6E2E-4A08-A34B-C6F77952BC4D}"/>
              </a:ext>
            </a:extLst>
          </p:cNvPr>
          <p:cNvSpPr txBox="1"/>
          <p:nvPr/>
        </p:nvSpPr>
        <p:spPr>
          <a:xfrm>
            <a:off x="3854847" y="2806700"/>
            <a:ext cx="615553" cy="1528624"/>
          </a:xfrm>
          <a:prstGeom prst="rect">
            <a:avLst/>
          </a:prstGeom>
          <a:noFill/>
        </p:spPr>
        <p:txBody>
          <a:bodyPr vert="eaVert" wrap="none" rtlCol="0">
            <a:spAutoFit/>
          </a:bodyPr>
          <a:lstStyle/>
          <a:p>
            <a:r>
              <a:rPr lang="zh-CN" altLang="en-US" sz="2800" dirty="0">
                <a:solidFill>
                  <a:srgbClr val="7030A0"/>
                </a:solidFill>
              </a:rPr>
              <a:t>卫生值日</a:t>
            </a:r>
          </a:p>
        </p:txBody>
      </p:sp>
      <p:sp>
        <p:nvSpPr>
          <p:cNvPr id="9" name="文本框 8">
            <a:extLst>
              <a:ext uri="{FF2B5EF4-FFF2-40B4-BE49-F238E27FC236}">
                <a16:creationId xmlns:a16="http://schemas.microsoft.com/office/drawing/2014/main" id="{5C28625B-B848-425B-ACF3-A7A6A1669A5A}"/>
              </a:ext>
            </a:extLst>
          </p:cNvPr>
          <p:cNvSpPr txBox="1"/>
          <p:nvPr/>
        </p:nvSpPr>
        <p:spPr>
          <a:xfrm>
            <a:off x="1968500" y="5067300"/>
            <a:ext cx="8494633" cy="646331"/>
          </a:xfrm>
          <a:prstGeom prst="rect">
            <a:avLst/>
          </a:prstGeom>
          <a:noFill/>
        </p:spPr>
        <p:txBody>
          <a:bodyPr wrap="none" rtlCol="0">
            <a:spAutoFit/>
          </a:bodyPr>
          <a:lstStyle/>
          <a:p>
            <a:r>
              <a:rPr lang="zh-CN" altLang="en-US" sz="3600" dirty="0">
                <a:solidFill>
                  <a:srgbClr val="C00000"/>
                </a:solidFill>
              </a:rPr>
              <a:t>对于自己的形象评价，我们应该很在意！</a:t>
            </a:r>
          </a:p>
        </p:txBody>
      </p:sp>
      <p:sp>
        <p:nvSpPr>
          <p:cNvPr id="11" name="椭圆 10">
            <a:extLst>
              <a:ext uri="{FF2B5EF4-FFF2-40B4-BE49-F238E27FC236}">
                <a16:creationId xmlns:a16="http://schemas.microsoft.com/office/drawing/2014/main" id="{B7912CA9-6F83-4989-88FB-1EE397405F08}"/>
              </a:ext>
            </a:extLst>
          </p:cNvPr>
          <p:cNvSpPr/>
          <p:nvPr/>
        </p:nvSpPr>
        <p:spPr bwMode="auto">
          <a:xfrm>
            <a:off x="1338092" y="1636867"/>
            <a:ext cx="9466031" cy="457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Times New Roman" panose="02020603050405020304" pitchFamily="18" charset="0"/>
                <a:ea typeface="宋体" panose="02010600030101010101" pitchFamily="2" charset="-122"/>
              </a:defRPr>
            </a:lvl1pPr>
            <a:lvl2pPr indent="-285750">
              <a:spcBef>
                <a:spcPct val="20000"/>
              </a:spcBef>
              <a:buChar char="–"/>
              <a:defRPr sz="2800">
                <a:solidFill>
                  <a:schemeClr val="tx1"/>
                </a:solidFill>
                <a:latin typeface="Times New Roman" panose="02020603050405020304" pitchFamily="18" charset="0"/>
                <a:ea typeface="宋体" panose="02010600030101010101" pitchFamily="2" charset="-122"/>
              </a:defRPr>
            </a:lvl2pPr>
            <a:lvl3pPr indent="-228600">
              <a:spcBef>
                <a:spcPct val="20000"/>
              </a:spcBef>
              <a:buChar char="•"/>
              <a:defRPr sz="2400">
                <a:solidFill>
                  <a:schemeClr val="tx1"/>
                </a:solidFill>
                <a:latin typeface="Times New Roman" panose="02020603050405020304" pitchFamily="18" charset="0"/>
                <a:ea typeface="宋体" panose="02010600030101010101" pitchFamily="2" charset="-122"/>
              </a:defRPr>
            </a:lvl3pPr>
            <a:lvl4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Clr>
                <a:srgbClr val="000000"/>
              </a:buClr>
              <a:buFontTx/>
              <a:buNone/>
              <a:defRPr/>
            </a:pPr>
            <a:endParaRPr lang="zh-CN" altLang="en-US" b="1" u="sng">
              <a:solidFill>
                <a:srgbClr val="0000FF"/>
              </a:solidFill>
              <a:latin typeface="幼圆" panose="02010509060101010101" pitchFamily="49" charset="-122"/>
              <a:ea typeface="幼圆" panose="02010509060101010101"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54082" y="780419"/>
            <a:ext cx="10048918" cy="895982"/>
          </a:xfrm>
        </p:spPr>
        <p:txBody>
          <a:bodyPr/>
          <a:lstStyle/>
          <a:p>
            <a:r>
              <a:rPr lang="zh-CN" altLang="en-US" sz="3600" dirty="0">
                <a:solidFill>
                  <a:srgbClr val="FF0000"/>
                </a:solidFill>
              </a:rPr>
              <a:t>学习活动二：</a:t>
            </a:r>
            <a:r>
              <a:rPr sz="3600" dirty="0">
                <a:sym typeface="+mn-ea"/>
              </a:rPr>
              <a:t>正确认识自己的</a:t>
            </a:r>
            <a:r>
              <a:rPr lang="zh-CN" altLang="en-US" sz="3600" dirty="0">
                <a:sym typeface="+mn-ea"/>
              </a:rPr>
              <a:t>重要性（</a:t>
            </a:r>
            <a:r>
              <a:rPr sz="3600" dirty="0">
                <a:sym typeface="+mn-ea"/>
              </a:rPr>
              <a:t>意义</a:t>
            </a:r>
            <a:r>
              <a:rPr lang="zh-CN" altLang="en-US" sz="3600" dirty="0">
                <a:sym typeface="+mn-ea"/>
              </a:rPr>
              <a:t>）</a:t>
            </a:r>
            <a:endParaRPr lang="zh-CN" altLang="en-US" sz="3600" b="0" dirty="0">
              <a:solidFill>
                <a:srgbClr val="FF0000"/>
              </a:solidFill>
            </a:endParaRPr>
          </a:p>
        </p:txBody>
      </p:sp>
      <p:sp>
        <p:nvSpPr>
          <p:cNvPr id="5" name="内容占位符 4"/>
          <p:cNvSpPr>
            <a:spLocks noGrp="1"/>
          </p:cNvSpPr>
          <p:nvPr>
            <p:ph idx="1"/>
          </p:nvPr>
        </p:nvSpPr>
        <p:spPr>
          <a:xfrm>
            <a:off x="669882" y="2052963"/>
            <a:ext cx="11052218" cy="1274437"/>
          </a:xfrm>
        </p:spPr>
        <p:txBody>
          <a:bodyPr/>
          <a:lstStyle/>
          <a:p>
            <a:pPr marL="0" indent="0">
              <a:buNone/>
            </a:pPr>
            <a:r>
              <a:rPr lang="en-US" altLang="zh-CN" sz="2800" b="1" dirty="0">
                <a:latin typeface="黑体" panose="02010609060101010101" pitchFamily="49" charset="-122"/>
                <a:ea typeface="黑体" panose="02010609060101010101" pitchFamily="49" charset="-122"/>
              </a:rPr>
              <a:t>Y</a:t>
            </a:r>
            <a:r>
              <a:rPr lang="zh-CN" altLang="en-US" sz="2800" b="1" dirty="0">
                <a:latin typeface="黑体" panose="02010609060101010101" pitchFamily="49" charset="-122"/>
                <a:ea typeface="黑体" panose="02010609060101010101" pitchFamily="49" charset="-122"/>
              </a:rPr>
              <a:t>意① 正确认识自己，可以</a:t>
            </a:r>
            <a:r>
              <a:rPr lang="zh-CN" altLang="en-US" sz="2800" b="1" u="sng" dirty="0">
                <a:solidFill>
                  <a:srgbClr val="7030A0"/>
                </a:solidFill>
                <a:latin typeface="黑体" panose="02010609060101010101" pitchFamily="49" charset="-122"/>
                <a:ea typeface="黑体" panose="02010609060101010101" pitchFamily="49" charset="-122"/>
              </a:rPr>
              <a:t>促进自我发展</a:t>
            </a:r>
            <a:r>
              <a:rPr lang="zh-CN" altLang="en-US" sz="2800" b="1" dirty="0">
                <a:latin typeface="黑体" panose="02010609060101010101" pitchFamily="49" charset="-122"/>
                <a:ea typeface="黑体" panose="02010609060101010101" pitchFamily="49" charset="-122"/>
              </a:rPr>
              <a:t>。认识到自己</a:t>
            </a:r>
            <a:r>
              <a:rPr lang="zh-CN" altLang="en-US" sz="2800" b="1" u="sng" dirty="0">
                <a:latin typeface="黑体" panose="02010609060101010101" pitchFamily="49" charset="-122"/>
                <a:ea typeface="黑体" panose="02010609060101010101" pitchFamily="49" charset="-122"/>
              </a:rPr>
              <a:t>禀赋和</a:t>
            </a:r>
            <a:r>
              <a:rPr lang="zh-CN" altLang="en-US" sz="2800" b="1" u="sng" dirty="0">
                <a:solidFill>
                  <a:srgbClr val="FF0000"/>
                </a:solidFill>
                <a:latin typeface="黑体" panose="02010609060101010101" pitchFamily="49" charset="-122"/>
                <a:ea typeface="黑体" panose="02010609060101010101" pitchFamily="49" charset="-122"/>
              </a:rPr>
              <a:t>独特性</a:t>
            </a:r>
            <a:r>
              <a:rPr lang="zh-CN" altLang="en-US" sz="2800" b="1" dirty="0">
                <a:latin typeface="黑体" panose="02010609060101010101" pitchFamily="49" charset="-122"/>
                <a:ea typeface="黑体" panose="02010609060101010101" pitchFamily="49" charset="-122"/>
              </a:rPr>
              <a:t>，有助于增强对自己的</a:t>
            </a:r>
            <a:r>
              <a:rPr lang="zh-CN" altLang="en-US" sz="2800" b="1" u="sng" dirty="0">
                <a:solidFill>
                  <a:srgbClr val="FF0000"/>
                </a:solidFill>
                <a:latin typeface="黑体" panose="02010609060101010101" pitchFamily="49" charset="-122"/>
                <a:ea typeface="黑体" panose="02010609060101010101" pitchFamily="49" charset="-122"/>
              </a:rPr>
              <a:t>信心</a:t>
            </a:r>
            <a:r>
              <a:rPr lang="zh-CN" altLang="en-US" sz="2800" b="1" dirty="0">
                <a:latin typeface="黑体" panose="02010609060101010101" pitchFamily="49" charset="-122"/>
                <a:ea typeface="黑体" panose="02010609060101010101" pitchFamily="49" charset="-122"/>
              </a:rPr>
              <a:t>，更好地发展自已</a:t>
            </a:r>
            <a:r>
              <a:rPr lang="zh-CN" altLang="en-US" sz="2800" b="1" u="sng" dirty="0">
                <a:solidFill>
                  <a:srgbClr val="FF0000"/>
                </a:solidFill>
                <a:latin typeface="黑体" panose="02010609060101010101" pitchFamily="49" charset="-122"/>
                <a:ea typeface="黑体" panose="02010609060101010101" pitchFamily="49" charset="-122"/>
              </a:rPr>
              <a:t>能力</a:t>
            </a:r>
            <a:r>
              <a:rPr lang="zh-CN" altLang="en-US" sz="2800" b="1" dirty="0">
                <a:latin typeface="黑体" panose="02010609060101010101" pitchFamily="49" charset="-122"/>
                <a:ea typeface="黑体" panose="02010609060101010101" pitchFamily="49" charset="-122"/>
              </a:rPr>
              <a:t>。</a:t>
            </a:r>
            <a:r>
              <a:rPr lang="en-US" altLang="zh-CN" sz="2800" b="1" dirty="0">
                <a:solidFill>
                  <a:srgbClr val="FF0000"/>
                </a:solidFill>
                <a:latin typeface="黑体" panose="02010609060101010101" pitchFamily="49" charset="-122"/>
                <a:ea typeface="黑体" panose="02010609060101010101" pitchFamily="49" charset="-122"/>
              </a:rPr>
              <a:t>p27</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3" name="文本框 2">
            <a:extLst>
              <a:ext uri="{FF2B5EF4-FFF2-40B4-BE49-F238E27FC236}">
                <a16:creationId xmlns:a16="http://schemas.microsoft.com/office/drawing/2014/main" id="{01CE71BE-AD6C-4C0F-BB50-F6936CD3EAB4}"/>
              </a:ext>
            </a:extLst>
          </p:cNvPr>
          <p:cNvSpPr txBox="1"/>
          <p:nvPr/>
        </p:nvSpPr>
        <p:spPr>
          <a:xfrm>
            <a:off x="749300" y="3543300"/>
            <a:ext cx="10680700" cy="954107"/>
          </a:xfrm>
          <a:prstGeom prst="rect">
            <a:avLst/>
          </a:prstGeom>
          <a:noFill/>
        </p:spPr>
        <p:txBody>
          <a:bodyPr wrap="square" rtlCol="0">
            <a:spAutoFit/>
          </a:bodyPr>
          <a:lstStyle/>
          <a:p>
            <a:r>
              <a:rPr lang="en-US" altLang="zh-CN" sz="2800" dirty="0"/>
              <a:t>Y</a:t>
            </a:r>
            <a:r>
              <a:rPr lang="zh-CN" altLang="en-US" sz="2800" dirty="0"/>
              <a:t>意②  正确认识自己，可以</a:t>
            </a:r>
            <a:r>
              <a:rPr lang="zh-CN" altLang="en-US" sz="2800" b="1" u="sng" dirty="0">
                <a:solidFill>
                  <a:srgbClr val="7030A0"/>
                </a:solidFill>
              </a:rPr>
              <a:t>促进与他人的交往</a:t>
            </a:r>
            <a:r>
              <a:rPr lang="zh-CN" altLang="en-US" sz="2800" dirty="0"/>
              <a:t>。</a:t>
            </a:r>
            <a:r>
              <a:rPr lang="zh-CN" altLang="en-US" sz="2800" dirty="0">
                <a:solidFill>
                  <a:srgbClr val="FF0000"/>
                </a:solidFill>
              </a:rPr>
              <a:t>能</a:t>
            </a:r>
            <a:r>
              <a:rPr lang="zh-CN" altLang="en-US" sz="2800" dirty="0"/>
              <a:t>更好地理解、宽容和善待他人，与他人积极互动。</a:t>
            </a:r>
            <a:r>
              <a:rPr lang="en-US" altLang="zh-CN" sz="2800" dirty="0">
                <a:solidFill>
                  <a:srgbClr val="FF0000"/>
                </a:solidFill>
              </a:rPr>
              <a:t> P27</a:t>
            </a:r>
            <a:endParaRPr lang="zh-CN" altLang="en-US" sz="2800" dirty="0"/>
          </a:p>
        </p:txBody>
      </p:sp>
      <p:sp>
        <p:nvSpPr>
          <p:cNvPr id="4" name="文本框 3">
            <a:extLst>
              <a:ext uri="{FF2B5EF4-FFF2-40B4-BE49-F238E27FC236}">
                <a16:creationId xmlns:a16="http://schemas.microsoft.com/office/drawing/2014/main" id="{5FD831D4-FF4F-4EF7-BBEE-3576E7EE87A5}"/>
              </a:ext>
            </a:extLst>
          </p:cNvPr>
          <p:cNvSpPr txBox="1"/>
          <p:nvPr/>
        </p:nvSpPr>
        <p:spPr>
          <a:xfrm>
            <a:off x="927100" y="5003800"/>
            <a:ext cx="3296095" cy="523220"/>
          </a:xfrm>
          <a:prstGeom prst="rect">
            <a:avLst/>
          </a:prstGeom>
          <a:noFill/>
        </p:spPr>
        <p:txBody>
          <a:bodyPr wrap="none" rtlCol="0">
            <a:spAutoFit/>
          </a:bodyPr>
          <a:lstStyle/>
          <a:p>
            <a:r>
              <a:rPr lang="en-US" altLang="zh-CN" sz="2800" b="1" dirty="0">
                <a:solidFill>
                  <a:srgbClr val="7030A0"/>
                </a:solidFill>
              </a:rPr>
              <a:t>Y</a:t>
            </a:r>
            <a:r>
              <a:rPr lang="zh-CN" altLang="en-US" sz="2800" b="1" dirty="0">
                <a:solidFill>
                  <a:srgbClr val="7030A0"/>
                </a:solidFill>
              </a:rPr>
              <a:t>意</a:t>
            </a:r>
            <a:r>
              <a:rPr lang="zh-CN" altLang="en-US" sz="2800" b="1" dirty="0">
                <a:solidFill>
                  <a:srgbClr val="7030A0"/>
                </a:solidFill>
                <a:latin typeface="宋体" panose="02010600030101010101" pitchFamily="2" charset="-122"/>
                <a:ea typeface="宋体" panose="02010600030101010101" pitchFamily="2" charset="-122"/>
              </a:rPr>
              <a:t>③  </a:t>
            </a:r>
            <a:r>
              <a:rPr lang="zh-CN" altLang="en-US" sz="2800" b="1" dirty="0">
                <a:solidFill>
                  <a:srgbClr val="FF0000"/>
                </a:solidFill>
                <a:latin typeface="宋体" panose="02010600030101010101" pitchFamily="2" charset="-122"/>
                <a:ea typeface="宋体" panose="02010600030101010101" pitchFamily="2" charset="-122"/>
              </a:rPr>
              <a:t>另结合材料</a:t>
            </a:r>
            <a:endParaRPr lang="zh-CN" altLang="en-US" sz="2800" b="1" dirty="0">
              <a:solidFill>
                <a:srgbClr val="FF0000"/>
              </a:solidFill>
            </a:endParaRPr>
          </a:p>
        </p:txBody>
      </p:sp>
      <p:sp>
        <p:nvSpPr>
          <p:cNvPr id="6" name="椭圆 5">
            <a:extLst>
              <a:ext uri="{FF2B5EF4-FFF2-40B4-BE49-F238E27FC236}">
                <a16:creationId xmlns:a16="http://schemas.microsoft.com/office/drawing/2014/main" id="{F54ED63D-3940-4EA2-AC97-CBCD681BDFB0}"/>
              </a:ext>
            </a:extLst>
          </p:cNvPr>
          <p:cNvSpPr/>
          <p:nvPr/>
        </p:nvSpPr>
        <p:spPr bwMode="auto">
          <a:xfrm>
            <a:off x="1870752" y="1708151"/>
            <a:ext cx="7824788"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Times New Roman" panose="02020603050405020304" pitchFamily="18" charset="0"/>
                <a:ea typeface="宋体" panose="02010600030101010101" pitchFamily="2" charset="-122"/>
              </a:defRPr>
            </a:lvl1pPr>
            <a:lvl2pPr indent="-285750">
              <a:spcBef>
                <a:spcPct val="20000"/>
              </a:spcBef>
              <a:buChar char="–"/>
              <a:defRPr sz="2800">
                <a:solidFill>
                  <a:schemeClr val="tx1"/>
                </a:solidFill>
                <a:latin typeface="Times New Roman" panose="02020603050405020304" pitchFamily="18" charset="0"/>
                <a:ea typeface="宋体" panose="02010600030101010101" pitchFamily="2" charset="-122"/>
              </a:defRPr>
            </a:lvl2pPr>
            <a:lvl3pPr indent="-228600">
              <a:spcBef>
                <a:spcPct val="20000"/>
              </a:spcBef>
              <a:buChar char="•"/>
              <a:defRPr sz="2400">
                <a:solidFill>
                  <a:schemeClr val="tx1"/>
                </a:solidFill>
                <a:latin typeface="Times New Roman" panose="02020603050405020304" pitchFamily="18" charset="0"/>
                <a:ea typeface="宋体" panose="02010600030101010101" pitchFamily="2" charset="-122"/>
              </a:defRPr>
            </a:lvl3pPr>
            <a:lvl4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Clr>
                <a:srgbClr val="000000"/>
              </a:buClr>
              <a:buFontTx/>
              <a:buNone/>
              <a:defRPr/>
            </a:pPr>
            <a:endParaRPr lang="zh-CN" altLang="en-US" b="1" u="sng">
              <a:solidFill>
                <a:srgbClr val="0000FF"/>
              </a:solidFill>
              <a:latin typeface="幼圆" panose="02010509060101010101" pitchFamily="49" charset="-122"/>
              <a:ea typeface="幼圆" panose="02010509060101010101"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内容占位符 8">
            <a:extLst>
              <a:ext uri="{FF2B5EF4-FFF2-40B4-BE49-F238E27FC236}">
                <a16:creationId xmlns:a16="http://schemas.microsoft.com/office/drawing/2014/main" id="{4A6943FF-9125-4203-8CC0-92AF67A45893}"/>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7000" contrast="4000"/>
                    </a14:imgEffect>
                  </a14:imgLayer>
                </a14:imgProps>
              </a:ext>
            </a:extLst>
          </a:blip>
          <a:stretch>
            <a:fillRect/>
          </a:stretch>
        </p:blipFill>
        <p:spPr>
          <a:xfrm>
            <a:off x="672445" y="1941921"/>
            <a:ext cx="5541085" cy="4246869"/>
          </a:xfrm>
          <a:prstGeom prst="rect">
            <a:avLst/>
          </a:prstGeom>
          <a:ln>
            <a:solidFill>
              <a:srgbClr val="00B0F0"/>
            </a:solidFill>
          </a:ln>
        </p:spPr>
      </p:pic>
      <p:sp>
        <p:nvSpPr>
          <p:cNvPr id="2" name="文本框 1">
            <a:extLst>
              <a:ext uri="{FF2B5EF4-FFF2-40B4-BE49-F238E27FC236}">
                <a16:creationId xmlns:a16="http://schemas.microsoft.com/office/drawing/2014/main" id="{80B3CFDE-A4F0-4325-8CF4-608D3A7C7518}"/>
              </a:ext>
            </a:extLst>
          </p:cNvPr>
          <p:cNvSpPr txBox="1"/>
          <p:nvPr/>
        </p:nvSpPr>
        <p:spPr>
          <a:xfrm>
            <a:off x="3009532" y="443885"/>
            <a:ext cx="6029215" cy="523220"/>
          </a:xfrm>
          <a:prstGeom prst="rect">
            <a:avLst/>
          </a:prstGeom>
          <a:noFill/>
        </p:spPr>
        <p:txBody>
          <a:bodyPr wrap="none" rtlCol="0">
            <a:spAutoFit/>
          </a:bodyPr>
          <a:lstStyle/>
          <a:p>
            <a:r>
              <a:rPr lang="zh-CN" altLang="en-US" sz="2800" dirty="0">
                <a:solidFill>
                  <a:srgbClr val="0070C0"/>
                </a:solidFill>
              </a:rPr>
              <a:t> 请说出小刚和队友各自的想法和感受</a:t>
            </a:r>
          </a:p>
        </p:txBody>
      </p:sp>
      <p:sp>
        <p:nvSpPr>
          <p:cNvPr id="3" name="文本框 2">
            <a:extLst>
              <a:ext uri="{FF2B5EF4-FFF2-40B4-BE49-F238E27FC236}">
                <a16:creationId xmlns:a16="http://schemas.microsoft.com/office/drawing/2014/main" id="{8460BA22-43E0-4BA0-8F9B-632FE6D010CA}"/>
              </a:ext>
            </a:extLst>
          </p:cNvPr>
          <p:cNvSpPr txBox="1"/>
          <p:nvPr/>
        </p:nvSpPr>
        <p:spPr>
          <a:xfrm>
            <a:off x="2083327" y="1047565"/>
            <a:ext cx="8507654" cy="461665"/>
          </a:xfrm>
          <a:prstGeom prst="rect">
            <a:avLst/>
          </a:prstGeom>
          <a:noFill/>
        </p:spPr>
        <p:txBody>
          <a:bodyPr wrap="square" rtlCol="0">
            <a:spAutoFit/>
          </a:bodyPr>
          <a:lstStyle/>
          <a:p>
            <a:r>
              <a:rPr lang="zh-CN" altLang="en-US" sz="2400" dirty="0">
                <a:solidFill>
                  <a:srgbClr val="7030A0"/>
                </a:solidFill>
              </a:rPr>
              <a:t>（</a:t>
            </a:r>
            <a:r>
              <a:rPr lang="en-US" altLang="zh-CN" sz="2400" dirty="0">
                <a:solidFill>
                  <a:srgbClr val="7030A0"/>
                </a:solidFill>
              </a:rPr>
              <a:t>1</a:t>
            </a:r>
            <a:r>
              <a:rPr lang="zh-CN" altLang="en-US" sz="2400" dirty="0">
                <a:solidFill>
                  <a:srgbClr val="7030A0"/>
                </a:solidFill>
              </a:rPr>
              <a:t>）小刚是怎样认识自己的？这种认识给他带来怎样的影响？</a:t>
            </a:r>
          </a:p>
        </p:txBody>
      </p:sp>
      <p:sp>
        <p:nvSpPr>
          <p:cNvPr id="9" name="文本框 8">
            <a:extLst>
              <a:ext uri="{FF2B5EF4-FFF2-40B4-BE49-F238E27FC236}">
                <a16:creationId xmlns:a16="http://schemas.microsoft.com/office/drawing/2014/main" id="{E254796B-1551-4722-A80F-9B912F9D866A}"/>
              </a:ext>
            </a:extLst>
          </p:cNvPr>
          <p:cNvSpPr txBox="1"/>
          <p:nvPr/>
        </p:nvSpPr>
        <p:spPr>
          <a:xfrm>
            <a:off x="6413612" y="2101812"/>
            <a:ext cx="5353235" cy="1200329"/>
          </a:xfrm>
          <a:prstGeom prst="rect">
            <a:avLst/>
          </a:prstGeom>
          <a:noFill/>
        </p:spPr>
        <p:txBody>
          <a:bodyPr wrap="square" rtlCol="0">
            <a:spAutoFit/>
          </a:bodyPr>
          <a:lstStyle/>
          <a:p>
            <a:r>
              <a:rPr lang="zh-CN" altLang="en-US" sz="2400" dirty="0">
                <a:solidFill>
                  <a:srgbClr val="7030A0"/>
                </a:solidFill>
                <a:latin typeface="宋体" panose="02010600030101010101" pitchFamily="2" charset="-122"/>
                <a:ea typeface="宋体" panose="02010600030101010101" pitchFamily="2" charset="-122"/>
              </a:rPr>
              <a:t>①</a:t>
            </a:r>
            <a:r>
              <a:rPr lang="zh-CN" altLang="en-US" sz="2400" dirty="0">
                <a:solidFill>
                  <a:srgbClr val="7030A0"/>
                </a:solidFill>
              </a:rPr>
              <a:t>小刚以为球技最好就能当队长，否则就不参加比赛，过于自负，只认识到自己优势，没有认识到自己不足。</a:t>
            </a:r>
          </a:p>
        </p:txBody>
      </p:sp>
      <p:sp>
        <p:nvSpPr>
          <p:cNvPr id="10" name="文本框 9">
            <a:extLst>
              <a:ext uri="{FF2B5EF4-FFF2-40B4-BE49-F238E27FC236}">
                <a16:creationId xmlns:a16="http://schemas.microsoft.com/office/drawing/2014/main" id="{75C5D637-E104-4647-88B9-69AD841C12A5}"/>
              </a:ext>
            </a:extLst>
          </p:cNvPr>
          <p:cNvSpPr txBox="1"/>
          <p:nvPr/>
        </p:nvSpPr>
        <p:spPr>
          <a:xfrm>
            <a:off x="6449124" y="4619131"/>
            <a:ext cx="5249538" cy="1569660"/>
          </a:xfrm>
          <a:prstGeom prst="rect">
            <a:avLst/>
          </a:prstGeom>
          <a:noFill/>
        </p:spPr>
        <p:txBody>
          <a:bodyPr wrap="square" rtlCol="0">
            <a:spAutoFit/>
          </a:bodyPr>
          <a:lstStyle/>
          <a:p>
            <a:r>
              <a:rPr lang="zh-CN" altLang="en-US" sz="2400" b="1" dirty="0">
                <a:solidFill>
                  <a:srgbClr val="0070C0"/>
                </a:solidFill>
                <a:latin typeface="宋体" panose="02010600030101010101" pitchFamily="2" charset="-122"/>
                <a:ea typeface="宋体" panose="02010600030101010101" pitchFamily="2" charset="-122"/>
              </a:rPr>
              <a:t>启示：</a:t>
            </a:r>
            <a:r>
              <a:rPr lang="zh-CN" altLang="en-US" sz="2400" dirty="0">
                <a:solidFill>
                  <a:srgbClr val="C00000"/>
                </a:solidFill>
                <a:latin typeface="宋体" panose="02010600030101010101" pitchFamily="2" charset="-122"/>
                <a:ea typeface="宋体" panose="02010600030101010101" pitchFamily="2" charset="-122"/>
              </a:rPr>
              <a:t>③</a:t>
            </a:r>
            <a:r>
              <a:rPr lang="zh-CN" altLang="en-US" sz="2400" dirty="0">
                <a:solidFill>
                  <a:srgbClr val="C00000"/>
                </a:solidFill>
              </a:rPr>
              <a:t>每个人都有自己优势，都是独特的而不可替代的。我们既要学会正确认识自己，还可通过他人认识自己，学会与他人相处。</a:t>
            </a:r>
            <a:endParaRPr lang="zh-CN" altLang="en-US" sz="2400" dirty="0">
              <a:solidFill>
                <a:srgbClr val="0070C0"/>
              </a:solidFill>
            </a:endParaRPr>
          </a:p>
        </p:txBody>
      </p:sp>
      <p:sp>
        <p:nvSpPr>
          <p:cNvPr id="11" name="文本框 10">
            <a:extLst>
              <a:ext uri="{FF2B5EF4-FFF2-40B4-BE49-F238E27FC236}">
                <a16:creationId xmlns:a16="http://schemas.microsoft.com/office/drawing/2014/main" id="{B40AE0FE-3749-4BF1-A394-B4B7DF090326}"/>
              </a:ext>
            </a:extLst>
          </p:cNvPr>
          <p:cNvSpPr txBox="1"/>
          <p:nvPr/>
        </p:nvSpPr>
        <p:spPr>
          <a:xfrm>
            <a:off x="6449124" y="3544476"/>
            <a:ext cx="5070431" cy="830997"/>
          </a:xfrm>
          <a:prstGeom prst="rect">
            <a:avLst/>
          </a:prstGeom>
          <a:noFill/>
        </p:spPr>
        <p:txBody>
          <a:bodyPr wrap="square" rtlCol="0">
            <a:spAutoFit/>
          </a:bodyPr>
          <a:lstStyle/>
          <a:p>
            <a:r>
              <a:rPr lang="zh-CN" altLang="en-US" sz="2400" dirty="0">
                <a:solidFill>
                  <a:srgbClr val="7030A0"/>
                </a:solidFill>
              </a:rPr>
              <a:t>②小刚没有正确认识自己，</a:t>
            </a:r>
            <a:r>
              <a:rPr lang="zh-CN" altLang="en-US" sz="2400" u="sng" dirty="0">
                <a:solidFill>
                  <a:srgbClr val="7030A0"/>
                </a:solidFill>
              </a:rPr>
              <a:t>影响了他与同学的交往，也会影响球队利益</a:t>
            </a:r>
            <a:r>
              <a:rPr lang="zh-CN" altLang="en-US" sz="2400" dirty="0">
                <a:solidFill>
                  <a:srgbClr val="C00000"/>
                </a:solidFill>
              </a:rPr>
              <a:t>。</a:t>
            </a:r>
          </a:p>
        </p:txBody>
      </p:sp>
      <p:cxnSp>
        <p:nvCxnSpPr>
          <p:cNvPr id="6" name="直接箭头连接符 5">
            <a:extLst>
              <a:ext uri="{FF2B5EF4-FFF2-40B4-BE49-F238E27FC236}">
                <a16:creationId xmlns:a16="http://schemas.microsoft.com/office/drawing/2014/main" id="{990B9C90-CE70-4908-81A3-83F0B32E87CC}"/>
              </a:ext>
            </a:extLst>
          </p:cNvPr>
          <p:cNvCxnSpPr>
            <a:cxnSpLocks/>
          </p:cNvCxnSpPr>
          <p:nvPr/>
        </p:nvCxnSpPr>
        <p:spPr>
          <a:xfrm>
            <a:off x="5042517" y="1509230"/>
            <a:ext cx="1482570" cy="798964"/>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直接箭头连接符 11">
            <a:extLst>
              <a:ext uri="{FF2B5EF4-FFF2-40B4-BE49-F238E27FC236}">
                <a16:creationId xmlns:a16="http://schemas.microsoft.com/office/drawing/2014/main" id="{72890D9F-99CB-405E-B41E-DAA16C0772A2}"/>
              </a:ext>
            </a:extLst>
          </p:cNvPr>
          <p:cNvCxnSpPr>
            <a:cxnSpLocks/>
          </p:cNvCxnSpPr>
          <p:nvPr/>
        </p:nvCxnSpPr>
        <p:spPr>
          <a:xfrm>
            <a:off x="9836458" y="1331650"/>
            <a:ext cx="142043" cy="2467993"/>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4977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1"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1" grpId="0"/>
      <p:bldP spid="11"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27685742-740F-4772-9777-08618E1BF9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292" y="469900"/>
            <a:ext cx="3899408" cy="4470400"/>
          </a:xfrm>
          <a:prstGeom prst="rect">
            <a:avLst/>
          </a:prstGeom>
        </p:spPr>
      </p:pic>
      <p:pic>
        <p:nvPicPr>
          <p:cNvPr id="10" name="图片 9">
            <a:extLst>
              <a:ext uri="{FF2B5EF4-FFF2-40B4-BE49-F238E27FC236}">
                <a16:creationId xmlns:a16="http://schemas.microsoft.com/office/drawing/2014/main" id="{B4393104-EABD-49F2-B01C-B20A1AC6E863}"/>
              </a:ext>
            </a:extLst>
          </p:cNvPr>
          <p:cNvPicPr>
            <a:picLocks noChangeAspect="1"/>
          </p:cNvPicPr>
          <p:nvPr/>
        </p:nvPicPr>
        <p:blipFill rotWithShape="1">
          <a:blip r:embed="rId4">
            <a:extLst>
              <a:ext uri="{28A0092B-C50C-407E-A947-70E740481C1C}">
                <a14:useLocalDpi xmlns:a14="http://schemas.microsoft.com/office/drawing/2010/main" val="0"/>
              </a:ext>
            </a:extLst>
          </a:blip>
          <a:srcRect l="21556"/>
          <a:stretch/>
        </p:blipFill>
        <p:spPr>
          <a:xfrm>
            <a:off x="4889500" y="469900"/>
            <a:ext cx="6096000" cy="4470400"/>
          </a:xfrm>
          <a:prstGeom prst="rect">
            <a:avLst/>
          </a:prstGeom>
        </p:spPr>
      </p:pic>
      <p:sp>
        <p:nvSpPr>
          <p:cNvPr id="15" name="文本框 14">
            <a:extLst>
              <a:ext uri="{FF2B5EF4-FFF2-40B4-BE49-F238E27FC236}">
                <a16:creationId xmlns:a16="http://schemas.microsoft.com/office/drawing/2014/main" id="{6634784F-A3D2-4A2D-B38F-BD402ACE5472}"/>
              </a:ext>
            </a:extLst>
          </p:cNvPr>
          <p:cNvSpPr txBox="1"/>
          <p:nvPr/>
        </p:nvSpPr>
        <p:spPr>
          <a:xfrm>
            <a:off x="1512043" y="5194300"/>
            <a:ext cx="8466461" cy="1077218"/>
          </a:xfrm>
          <a:prstGeom prst="rect">
            <a:avLst/>
          </a:prstGeom>
          <a:noFill/>
        </p:spPr>
        <p:txBody>
          <a:bodyPr wrap="square" rtlCol="0">
            <a:spAutoFit/>
          </a:bodyPr>
          <a:lstStyle/>
          <a:p>
            <a:r>
              <a:rPr lang="zh-CN" altLang="en-US" sz="3200" b="1" dirty="0">
                <a:solidFill>
                  <a:srgbClr val="FF0000"/>
                </a:solidFill>
              </a:rPr>
              <a:t>学习活动三：</a:t>
            </a:r>
            <a:r>
              <a:rPr lang="zh-CN" altLang="en-US" sz="3200" b="1" dirty="0">
                <a:solidFill>
                  <a:srgbClr val="0070C0"/>
                </a:solidFill>
              </a:rPr>
              <a:t>（</a:t>
            </a:r>
            <a:r>
              <a:rPr lang="en-US" altLang="zh-CN" sz="3200" b="1" dirty="0">
                <a:solidFill>
                  <a:srgbClr val="0070C0"/>
                </a:solidFill>
              </a:rPr>
              <a:t>1</a:t>
            </a:r>
            <a:r>
              <a:rPr lang="zh-CN" altLang="en-US" sz="3200" b="1" dirty="0">
                <a:solidFill>
                  <a:srgbClr val="0070C0"/>
                </a:solidFill>
              </a:rPr>
              <a:t>）姚明可以怎样自我评价？</a:t>
            </a:r>
            <a:endParaRPr lang="en-US" altLang="zh-CN" sz="3200" b="1" dirty="0">
              <a:solidFill>
                <a:srgbClr val="0070C0"/>
              </a:solidFill>
            </a:endParaRPr>
          </a:p>
          <a:p>
            <a:r>
              <a:rPr lang="zh-CN" altLang="en-US" sz="3200" b="1" dirty="0">
                <a:solidFill>
                  <a:srgbClr val="0070C0"/>
                </a:solidFill>
              </a:rPr>
              <a:t>                      （</a:t>
            </a:r>
            <a:r>
              <a:rPr lang="en-US" altLang="zh-CN" sz="3200" b="1" dirty="0">
                <a:solidFill>
                  <a:srgbClr val="0070C0"/>
                </a:solidFill>
              </a:rPr>
              <a:t>2</a:t>
            </a:r>
            <a:r>
              <a:rPr lang="zh-CN" altLang="en-US" sz="3200" b="1" dirty="0">
                <a:solidFill>
                  <a:srgbClr val="0070C0"/>
                </a:solidFill>
              </a:rPr>
              <a:t>）他人是如何评价姚明的？</a:t>
            </a: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E2C8A90B-D007-4988-BD1E-02A68FFE15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000" y="665162"/>
            <a:ext cx="4241800" cy="5468938"/>
          </a:xfrm>
          <a:prstGeom prst="rect">
            <a:avLst/>
          </a:prstGeom>
          <a:ln>
            <a:solidFill>
              <a:srgbClr val="FF0000"/>
            </a:solidFill>
          </a:ln>
        </p:spPr>
      </p:pic>
      <p:graphicFrame>
        <p:nvGraphicFramePr>
          <p:cNvPr id="10" name="表格 9">
            <a:extLst>
              <a:ext uri="{FF2B5EF4-FFF2-40B4-BE49-F238E27FC236}">
                <a16:creationId xmlns:a16="http://schemas.microsoft.com/office/drawing/2014/main" id="{33A0589B-0038-498F-AB3F-30E0C6E2171C}"/>
              </a:ext>
            </a:extLst>
          </p:cNvPr>
          <p:cNvGraphicFramePr>
            <a:graphicFrameLocks noGrp="1"/>
          </p:cNvGraphicFramePr>
          <p:nvPr>
            <p:extLst>
              <p:ext uri="{D42A27DB-BD31-4B8C-83A1-F6EECF244321}">
                <p14:modId xmlns:p14="http://schemas.microsoft.com/office/powerpoint/2010/main" val="1314672598"/>
              </p:ext>
            </p:extLst>
          </p:nvPr>
        </p:nvGraphicFramePr>
        <p:xfrm>
          <a:off x="5168900" y="700881"/>
          <a:ext cx="6159499" cy="3017520"/>
        </p:xfrm>
        <a:graphic>
          <a:graphicData uri="http://schemas.openxmlformats.org/drawingml/2006/table">
            <a:tbl>
              <a:tblPr/>
              <a:tblGrid>
                <a:gridCol w="1373728">
                  <a:extLst>
                    <a:ext uri="{9D8B030D-6E8A-4147-A177-3AD203B41FA5}">
                      <a16:colId xmlns:a16="http://schemas.microsoft.com/office/drawing/2014/main" val="2593137302"/>
                    </a:ext>
                  </a:extLst>
                </a:gridCol>
                <a:gridCol w="1595257">
                  <a:extLst>
                    <a:ext uri="{9D8B030D-6E8A-4147-A177-3AD203B41FA5}">
                      <a16:colId xmlns:a16="http://schemas.microsoft.com/office/drawing/2014/main" val="2168471307"/>
                    </a:ext>
                  </a:extLst>
                </a:gridCol>
                <a:gridCol w="1595257">
                  <a:extLst>
                    <a:ext uri="{9D8B030D-6E8A-4147-A177-3AD203B41FA5}">
                      <a16:colId xmlns:a16="http://schemas.microsoft.com/office/drawing/2014/main" val="1745208978"/>
                    </a:ext>
                  </a:extLst>
                </a:gridCol>
                <a:gridCol w="1595257">
                  <a:extLst>
                    <a:ext uri="{9D8B030D-6E8A-4147-A177-3AD203B41FA5}">
                      <a16:colId xmlns:a16="http://schemas.microsoft.com/office/drawing/2014/main" val="3574827049"/>
                    </a:ext>
                  </a:extLst>
                </a:gridCol>
              </a:tblGrid>
              <a:tr h="0">
                <a:tc>
                  <a:txBody>
                    <a:bodyPr/>
                    <a:lstStyle/>
                    <a:p>
                      <a:r>
                        <a:rPr lang="zh-CN" altLang="en-US" sz="2400" dirty="0"/>
                        <a:t>英文名</a:t>
                      </a:r>
                    </a:p>
                  </a:txBody>
                  <a:tcPr anchor="ctr">
                    <a:lnL>
                      <a:noFill/>
                    </a:lnL>
                    <a:lnR>
                      <a:noFill/>
                    </a:lnR>
                    <a:lnT>
                      <a:noFill/>
                    </a:lnT>
                    <a:lnB>
                      <a:noFill/>
                    </a:lnB>
                  </a:tcPr>
                </a:tc>
                <a:tc>
                  <a:txBody>
                    <a:bodyPr/>
                    <a:lstStyle/>
                    <a:p>
                      <a:r>
                        <a:rPr lang="en-US" sz="2400" dirty="0">
                          <a:solidFill>
                            <a:srgbClr val="0070C0"/>
                          </a:solidFill>
                        </a:rPr>
                        <a:t>Ming Yao</a:t>
                      </a:r>
                    </a:p>
                  </a:txBody>
                  <a:tcPr anchor="ctr">
                    <a:lnL>
                      <a:noFill/>
                    </a:lnL>
                    <a:lnR>
                      <a:noFill/>
                    </a:lnR>
                    <a:lnT>
                      <a:noFill/>
                    </a:lnT>
                    <a:lnB>
                      <a:noFill/>
                    </a:lnB>
                  </a:tcPr>
                </a:tc>
                <a:tc>
                  <a:txBody>
                    <a:bodyPr/>
                    <a:lstStyle/>
                    <a:p>
                      <a:r>
                        <a:rPr lang="zh-CN" altLang="en-US" sz="2400" dirty="0"/>
                        <a:t>   血型</a:t>
                      </a:r>
                    </a:p>
                  </a:txBody>
                  <a:tcPr anchor="ctr">
                    <a:lnL>
                      <a:noFill/>
                    </a:lnL>
                    <a:lnR>
                      <a:noFill/>
                    </a:lnR>
                    <a:lnT>
                      <a:noFill/>
                    </a:lnT>
                    <a:lnB>
                      <a:noFill/>
                    </a:lnB>
                  </a:tcPr>
                </a:tc>
                <a:tc>
                  <a:txBody>
                    <a:bodyPr/>
                    <a:lstStyle/>
                    <a:p>
                      <a:r>
                        <a:rPr lang="en-US" sz="2400" dirty="0">
                          <a:solidFill>
                            <a:srgbClr val="0070C0"/>
                          </a:solidFill>
                        </a:rPr>
                        <a:t>B</a:t>
                      </a:r>
                    </a:p>
                  </a:txBody>
                  <a:tcPr anchor="ctr">
                    <a:lnL>
                      <a:noFill/>
                    </a:lnL>
                    <a:lnR>
                      <a:noFill/>
                    </a:lnR>
                    <a:lnT>
                      <a:noFill/>
                    </a:lnT>
                    <a:lnB>
                      <a:noFill/>
                    </a:lnB>
                  </a:tcPr>
                </a:tc>
                <a:extLst>
                  <a:ext uri="{0D108BD9-81ED-4DB2-BD59-A6C34878D82A}">
                    <a16:rowId xmlns:a16="http://schemas.microsoft.com/office/drawing/2014/main" val="243964594"/>
                  </a:ext>
                </a:extLst>
              </a:tr>
              <a:tr h="0">
                <a:tc>
                  <a:txBody>
                    <a:bodyPr/>
                    <a:lstStyle/>
                    <a:p>
                      <a:r>
                        <a:rPr lang="zh-CN" altLang="en-US" sz="2400" dirty="0"/>
                        <a:t>曾用名</a:t>
                      </a:r>
                    </a:p>
                  </a:txBody>
                  <a:tcPr anchor="ctr">
                    <a:lnL>
                      <a:noFill/>
                    </a:lnL>
                    <a:lnR>
                      <a:noFill/>
                    </a:lnR>
                    <a:lnT>
                      <a:noFill/>
                    </a:lnT>
                    <a:lnB>
                      <a:noFill/>
                    </a:lnB>
                  </a:tcPr>
                </a:tc>
                <a:tc>
                  <a:txBody>
                    <a:bodyPr/>
                    <a:lstStyle/>
                    <a:p>
                      <a:r>
                        <a:rPr lang="zh-CN" altLang="en-US" sz="2400" dirty="0">
                          <a:solidFill>
                            <a:srgbClr val="0070C0"/>
                          </a:solidFill>
                        </a:rPr>
                        <a:t>小巨人 </a:t>
                      </a:r>
                      <a:endParaRPr lang="en-US" altLang="zh-CN" sz="2400" dirty="0">
                        <a:solidFill>
                          <a:srgbClr val="0070C0"/>
                        </a:solidFill>
                      </a:endParaRPr>
                    </a:p>
                    <a:p>
                      <a:r>
                        <a:rPr lang="zh-CN" altLang="en-US" sz="2400" dirty="0">
                          <a:solidFill>
                            <a:srgbClr val="0070C0"/>
                          </a:solidFill>
                        </a:rPr>
                        <a:t>移动长城</a:t>
                      </a:r>
                    </a:p>
                  </a:txBody>
                  <a:tcPr anchor="ctr">
                    <a:lnL>
                      <a:noFill/>
                    </a:lnL>
                    <a:lnR>
                      <a:noFill/>
                    </a:lnR>
                    <a:lnT>
                      <a:noFill/>
                    </a:lnT>
                    <a:lnB>
                      <a:noFill/>
                    </a:lnB>
                  </a:tcPr>
                </a:tc>
                <a:tc>
                  <a:txBody>
                    <a:bodyPr/>
                    <a:lstStyle/>
                    <a:p>
                      <a:r>
                        <a:rPr lang="zh-CN" altLang="en-US" sz="2400" dirty="0"/>
                        <a:t>   身高</a:t>
                      </a:r>
                    </a:p>
                  </a:txBody>
                  <a:tcPr anchor="ctr">
                    <a:lnL>
                      <a:noFill/>
                    </a:lnL>
                    <a:lnR>
                      <a:noFill/>
                    </a:lnR>
                    <a:lnT>
                      <a:noFill/>
                    </a:lnT>
                    <a:lnB>
                      <a:noFill/>
                    </a:lnB>
                  </a:tcPr>
                </a:tc>
                <a:tc>
                  <a:txBody>
                    <a:bodyPr/>
                    <a:lstStyle/>
                    <a:p>
                      <a:r>
                        <a:rPr lang="en-US" altLang="zh-CN" sz="2400" dirty="0">
                          <a:solidFill>
                            <a:srgbClr val="0070C0"/>
                          </a:solidFill>
                        </a:rPr>
                        <a:t>229</a:t>
                      </a:r>
                      <a:r>
                        <a:rPr lang="zh-CN" altLang="en-US" sz="2400" dirty="0">
                          <a:solidFill>
                            <a:srgbClr val="0070C0"/>
                          </a:solidFill>
                        </a:rPr>
                        <a:t>公分</a:t>
                      </a:r>
                    </a:p>
                  </a:txBody>
                  <a:tcPr anchor="ctr">
                    <a:lnL>
                      <a:noFill/>
                    </a:lnL>
                    <a:lnR>
                      <a:noFill/>
                    </a:lnR>
                    <a:lnT>
                      <a:noFill/>
                    </a:lnT>
                    <a:lnB>
                      <a:noFill/>
                    </a:lnB>
                  </a:tcPr>
                </a:tc>
                <a:extLst>
                  <a:ext uri="{0D108BD9-81ED-4DB2-BD59-A6C34878D82A}">
                    <a16:rowId xmlns:a16="http://schemas.microsoft.com/office/drawing/2014/main" val="2081559271"/>
                  </a:ext>
                </a:extLst>
              </a:tr>
              <a:tr h="0">
                <a:tc>
                  <a:txBody>
                    <a:bodyPr/>
                    <a:lstStyle/>
                    <a:p>
                      <a:r>
                        <a:rPr lang="zh-CN" altLang="en-US" sz="2400" dirty="0"/>
                        <a:t>国家或地区</a:t>
                      </a:r>
                    </a:p>
                  </a:txBody>
                  <a:tcPr anchor="ctr">
                    <a:lnL>
                      <a:noFill/>
                    </a:lnL>
                    <a:lnR>
                      <a:noFill/>
                    </a:lnR>
                    <a:lnT>
                      <a:noFill/>
                    </a:lnT>
                    <a:lnB>
                      <a:noFill/>
                    </a:lnB>
                  </a:tcPr>
                </a:tc>
                <a:tc>
                  <a:txBody>
                    <a:bodyPr/>
                    <a:lstStyle/>
                    <a:p>
                      <a:r>
                        <a:rPr lang="zh-CN" altLang="en-US" sz="2400" dirty="0">
                          <a:solidFill>
                            <a:srgbClr val="FF0000"/>
                          </a:solidFill>
                        </a:rPr>
                        <a:t>中国</a:t>
                      </a:r>
                    </a:p>
                  </a:txBody>
                  <a:tcPr anchor="ctr">
                    <a:lnL>
                      <a:noFill/>
                    </a:lnL>
                    <a:lnR>
                      <a:noFill/>
                    </a:lnR>
                    <a:lnT>
                      <a:noFill/>
                    </a:lnT>
                    <a:lnB>
                      <a:noFill/>
                    </a:lnB>
                  </a:tcPr>
                </a:tc>
                <a:tc>
                  <a:txBody>
                    <a:bodyPr/>
                    <a:lstStyle/>
                    <a:p>
                      <a:r>
                        <a:rPr lang="zh-CN" altLang="en-US" sz="2400" dirty="0"/>
                        <a:t>   体重</a:t>
                      </a:r>
                    </a:p>
                  </a:txBody>
                  <a:tcPr anchor="ctr">
                    <a:lnL>
                      <a:noFill/>
                    </a:lnL>
                    <a:lnR>
                      <a:noFill/>
                    </a:lnR>
                    <a:lnT>
                      <a:noFill/>
                    </a:lnT>
                    <a:lnB>
                      <a:noFill/>
                    </a:lnB>
                  </a:tcPr>
                </a:tc>
                <a:tc>
                  <a:txBody>
                    <a:bodyPr/>
                    <a:lstStyle/>
                    <a:p>
                      <a:r>
                        <a:rPr lang="en-US" altLang="zh-CN" sz="2400" dirty="0">
                          <a:solidFill>
                            <a:srgbClr val="0070C0"/>
                          </a:solidFill>
                        </a:rPr>
                        <a:t>141</a:t>
                      </a:r>
                      <a:r>
                        <a:rPr lang="zh-CN" altLang="en-US" sz="2400" dirty="0">
                          <a:solidFill>
                            <a:srgbClr val="0070C0"/>
                          </a:solidFill>
                        </a:rPr>
                        <a:t>公斤</a:t>
                      </a:r>
                    </a:p>
                  </a:txBody>
                  <a:tcPr anchor="ctr">
                    <a:lnL>
                      <a:noFill/>
                    </a:lnL>
                    <a:lnR>
                      <a:noFill/>
                    </a:lnR>
                    <a:lnT>
                      <a:noFill/>
                    </a:lnT>
                    <a:lnB>
                      <a:noFill/>
                    </a:lnB>
                  </a:tcPr>
                </a:tc>
                <a:extLst>
                  <a:ext uri="{0D108BD9-81ED-4DB2-BD59-A6C34878D82A}">
                    <a16:rowId xmlns:a16="http://schemas.microsoft.com/office/drawing/2014/main" val="2858748080"/>
                  </a:ext>
                </a:extLst>
              </a:tr>
              <a:tr h="0">
                <a:tc>
                  <a:txBody>
                    <a:bodyPr/>
                    <a:lstStyle/>
                    <a:p>
                      <a:r>
                        <a:rPr lang="zh-CN" altLang="en-US" sz="2400"/>
                        <a:t>生日</a:t>
                      </a:r>
                    </a:p>
                  </a:txBody>
                  <a:tcPr anchor="ctr">
                    <a:lnL>
                      <a:noFill/>
                    </a:lnL>
                    <a:lnR>
                      <a:noFill/>
                    </a:lnR>
                    <a:lnT>
                      <a:noFill/>
                    </a:lnT>
                    <a:lnB>
                      <a:noFill/>
                    </a:lnB>
                  </a:tcPr>
                </a:tc>
                <a:tc>
                  <a:txBody>
                    <a:bodyPr/>
                    <a:lstStyle/>
                    <a:p>
                      <a:r>
                        <a:rPr lang="en-US" altLang="zh-CN" sz="2400" dirty="0">
                          <a:solidFill>
                            <a:srgbClr val="0070C0"/>
                          </a:solidFill>
                        </a:rPr>
                        <a:t>1980</a:t>
                      </a:r>
                    </a:p>
                  </a:txBody>
                  <a:tcPr anchor="ctr">
                    <a:lnL>
                      <a:noFill/>
                    </a:lnL>
                    <a:lnR>
                      <a:noFill/>
                    </a:lnR>
                    <a:lnT>
                      <a:noFill/>
                    </a:lnT>
                    <a:lnB>
                      <a:noFill/>
                    </a:lnB>
                  </a:tcPr>
                </a:tc>
                <a:tc>
                  <a:txBody>
                    <a:bodyPr/>
                    <a:lstStyle/>
                    <a:p>
                      <a:endParaRPr lang="zh-CN" altLang="en-US" sz="2400" dirty="0"/>
                    </a:p>
                  </a:txBody>
                  <a:tcPr anchor="ctr">
                    <a:lnL>
                      <a:noFill/>
                    </a:lnL>
                    <a:lnR>
                      <a:noFill/>
                    </a:lnR>
                    <a:lnT>
                      <a:noFill/>
                    </a:lnT>
                    <a:lnB>
                      <a:noFill/>
                    </a:lnB>
                  </a:tcPr>
                </a:tc>
                <a:tc>
                  <a:txBody>
                    <a:bodyPr/>
                    <a:lstStyle/>
                    <a:p>
                      <a:endParaRPr lang="zh-CN" altLang="en-US" sz="2400" dirty="0">
                        <a:solidFill>
                          <a:srgbClr val="0070C0"/>
                        </a:solidFill>
                      </a:endParaRPr>
                    </a:p>
                  </a:txBody>
                  <a:tcPr anchor="ctr">
                    <a:lnL>
                      <a:noFill/>
                    </a:lnL>
                    <a:lnR>
                      <a:noFill/>
                    </a:lnR>
                    <a:lnT>
                      <a:noFill/>
                    </a:lnT>
                    <a:lnB>
                      <a:noFill/>
                    </a:lnB>
                  </a:tcPr>
                </a:tc>
                <a:extLst>
                  <a:ext uri="{0D108BD9-81ED-4DB2-BD59-A6C34878D82A}">
                    <a16:rowId xmlns:a16="http://schemas.microsoft.com/office/drawing/2014/main" val="1345117402"/>
                  </a:ext>
                </a:extLst>
              </a:tr>
              <a:tr h="0">
                <a:tc>
                  <a:txBody>
                    <a:bodyPr/>
                    <a:lstStyle/>
                    <a:p>
                      <a:r>
                        <a:rPr lang="zh-CN" altLang="en-US" sz="2400"/>
                        <a:t>出生地</a:t>
                      </a:r>
                    </a:p>
                  </a:txBody>
                  <a:tcPr anchor="ctr">
                    <a:lnL>
                      <a:noFill/>
                    </a:lnL>
                    <a:lnR>
                      <a:noFill/>
                    </a:lnR>
                    <a:lnT>
                      <a:noFill/>
                    </a:lnT>
                    <a:lnB>
                      <a:noFill/>
                    </a:lnB>
                  </a:tcPr>
                </a:tc>
                <a:tc>
                  <a:txBody>
                    <a:bodyPr/>
                    <a:lstStyle/>
                    <a:p>
                      <a:r>
                        <a:rPr lang="zh-CN" altLang="en-US" sz="2400" dirty="0">
                          <a:solidFill>
                            <a:srgbClr val="0070C0"/>
                          </a:solidFill>
                        </a:rPr>
                        <a:t>上海</a:t>
                      </a:r>
                    </a:p>
                  </a:txBody>
                  <a:tcPr anchor="ctr">
                    <a:lnL>
                      <a:noFill/>
                    </a:lnL>
                    <a:lnR>
                      <a:noFill/>
                    </a:lnR>
                    <a:lnT>
                      <a:noFill/>
                    </a:lnT>
                    <a:lnB>
                      <a:noFill/>
                    </a:lnB>
                  </a:tcPr>
                </a:tc>
                <a:tc>
                  <a:txBody>
                    <a:bodyPr/>
                    <a:lstStyle/>
                    <a:p>
                      <a:r>
                        <a:rPr lang="zh-CN" altLang="en-US" sz="2400"/>
                        <a:t>星座</a:t>
                      </a:r>
                    </a:p>
                  </a:txBody>
                  <a:tcPr anchor="ctr">
                    <a:lnL>
                      <a:noFill/>
                    </a:lnL>
                    <a:lnR>
                      <a:noFill/>
                    </a:lnR>
                    <a:lnT>
                      <a:noFill/>
                    </a:lnT>
                    <a:lnB>
                      <a:noFill/>
                    </a:lnB>
                  </a:tcPr>
                </a:tc>
                <a:tc>
                  <a:txBody>
                    <a:bodyPr/>
                    <a:lstStyle/>
                    <a:p>
                      <a:r>
                        <a:rPr lang="zh-CN" altLang="en-US" sz="2400" dirty="0">
                          <a:solidFill>
                            <a:srgbClr val="0070C0"/>
                          </a:solidFill>
                        </a:rPr>
                        <a:t>处女座</a:t>
                      </a:r>
                    </a:p>
                  </a:txBody>
                  <a:tcPr anchor="ctr">
                    <a:lnL>
                      <a:noFill/>
                    </a:lnL>
                    <a:lnR>
                      <a:noFill/>
                    </a:lnR>
                    <a:lnT>
                      <a:noFill/>
                    </a:lnT>
                    <a:lnB>
                      <a:noFill/>
                    </a:lnB>
                  </a:tcPr>
                </a:tc>
                <a:extLst>
                  <a:ext uri="{0D108BD9-81ED-4DB2-BD59-A6C34878D82A}">
                    <a16:rowId xmlns:a16="http://schemas.microsoft.com/office/drawing/2014/main" val="36155600"/>
                  </a:ext>
                </a:extLst>
              </a:tr>
            </a:tbl>
          </a:graphicData>
        </a:graphic>
      </p:graphicFrame>
      <p:sp>
        <p:nvSpPr>
          <p:cNvPr id="12" name="文本框 11">
            <a:extLst>
              <a:ext uri="{FF2B5EF4-FFF2-40B4-BE49-F238E27FC236}">
                <a16:creationId xmlns:a16="http://schemas.microsoft.com/office/drawing/2014/main" id="{D29E5776-38A7-4A11-8A90-DB275ADBEF36}"/>
              </a:ext>
            </a:extLst>
          </p:cNvPr>
          <p:cNvSpPr txBox="1"/>
          <p:nvPr/>
        </p:nvSpPr>
        <p:spPr>
          <a:xfrm>
            <a:off x="5168900" y="4076700"/>
            <a:ext cx="6388100" cy="1938992"/>
          </a:xfrm>
          <a:prstGeom prst="rect">
            <a:avLst/>
          </a:prstGeom>
          <a:noFill/>
          <a:ln>
            <a:solidFill>
              <a:srgbClr val="FF0000"/>
            </a:solidFill>
          </a:ln>
        </p:spPr>
        <p:txBody>
          <a:bodyPr wrap="square" rtlCol="0">
            <a:spAutoFit/>
          </a:bodyPr>
          <a:lstStyle/>
          <a:p>
            <a:pPr lvl="0" indent="317500" eaLnBrk="0" fontAlgn="base" hangingPunct="0">
              <a:spcBef>
                <a:spcPct val="0"/>
              </a:spcBef>
              <a:spcAft>
                <a:spcPct val="0"/>
              </a:spcAft>
            </a:pPr>
            <a:r>
              <a:rPr lang="zh-CN" altLang="en-US" sz="2400" dirty="0">
                <a:solidFill>
                  <a:srgbClr val="FF0000"/>
                </a:solidFill>
              </a:rPr>
              <a:t> 我就是一个平凡的人</a:t>
            </a:r>
            <a:r>
              <a:rPr lang="zh-CN" altLang="en-US" sz="2400" dirty="0">
                <a:solidFill>
                  <a:srgbClr val="0070C0"/>
                </a:solidFill>
              </a:rPr>
              <a:t>。</a:t>
            </a:r>
            <a:r>
              <a:rPr lang="en-US" altLang="zh-CN" sz="2400" dirty="0">
                <a:solidFill>
                  <a:srgbClr val="0070C0"/>
                </a:solidFill>
              </a:rPr>
              <a:t>2002</a:t>
            </a:r>
            <a:r>
              <a:rPr lang="zh-CN" altLang="en-US" sz="2400" dirty="0">
                <a:solidFill>
                  <a:srgbClr val="0070C0"/>
                </a:solidFill>
              </a:rPr>
              <a:t>年</a:t>
            </a:r>
            <a:r>
              <a:rPr lang="en-US" altLang="zh-CN" sz="2400" dirty="0">
                <a:solidFill>
                  <a:srgbClr val="0070C0"/>
                </a:solidFill>
              </a:rPr>
              <a:t>NBA</a:t>
            </a:r>
            <a:r>
              <a:rPr lang="zh-CN" altLang="en-US" sz="2400" dirty="0">
                <a:solidFill>
                  <a:srgbClr val="0070C0"/>
                </a:solidFill>
              </a:rPr>
              <a:t>选秀，我以状元秀身份被</a:t>
            </a:r>
            <a:r>
              <a:rPr lang="en-US" altLang="zh-CN" sz="2400" dirty="0">
                <a:solidFill>
                  <a:srgbClr val="0070C0"/>
                </a:solidFill>
              </a:rPr>
              <a:t>NBA</a:t>
            </a:r>
            <a:r>
              <a:rPr lang="zh-CN" altLang="en-US" sz="2400" dirty="0">
                <a:solidFill>
                  <a:srgbClr val="0070C0"/>
                </a:solidFill>
              </a:rPr>
              <a:t>休斯敦火箭队选中，</a:t>
            </a:r>
            <a:r>
              <a:rPr lang="en-US" altLang="zh-CN" sz="2400" dirty="0">
                <a:solidFill>
                  <a:srgbClr val="0070C0"/>
                </a:solidFill>
              </a:rPr>
              <a:t>2003-09</a:t>
            </a:r>
            <a:r>
              <a:rPr lang="zh-CN" altLang="en-US" sz="2400" dirty="0">
                <a:solidFill>
                  <a:srgbClr val="0070C0"/>
                </a:solidFill>
              </a:rPr>
              <a:t>年连续</a:t>
            </a:r>
            <a:r>
              <a:rPr lang="en-US" altLang="zh-CN" sz="2400" dirty="0">
                <a:solidFill>
                  <a:srgbClr val="0070C0"/>
                </a:solidFill>
              </a:rPr>
              <a:t>6</a:t>
            </a:r>
            <a:r>
              <a:rPr lang="zh-CN" altLang="en-US" sz="2400" dirty="0">
                <a:solidFill>
                  <a:srgbClr val="0070C0"/>
                </a:solidFill>
              </a:rPr>
              <a:t>个赛季（生涯共</a:t>
            </a:r>
            <a:r>
              <a:rPr lang="en-US" altLang="zh-CN" sz="2400" dirty="0">
                <a:solidFill>
                  <a:srgbClr val="0070C0"/>
                </a:solidFill>
              </a:rPr>
              <a:t>8</a:t>
            </a:r>
            <a:r>
              <a:rPr lang="zh-CN" altLang="en-US" sz="2400" dirty="0">
                <a:solidFill>
                  <a:srgbClr val="0070C0"/>
                </a:solidFill>
              </a:rPr>
              <a:t>次）入选</a:t>
            </a:r>
            <a:r>
              <a:rPr lang="en-US" altLang="zh-CN" sz="2400" dirty="0">
                <a:solidFill>
                  <a:srgbClr val="0070C0"/>
                </a:solidFill>
              </a:rPr>
              <a:t>NBA</a:t>
            </a:r>
            <a:r>
              <a:rPr lang="zh-CN" altLang="en-US" sz="2400" dirty="0">
                <a:solidFill>
                  <a:srgbClr val="0070C0"/>
                </a:solidFill>
              </a:rPr>
              <a:t>全明星阵容，</a:t>
            </a:r>
            <a:r>
              <a:rPr lang="en-US" altLang="zh-CN" sz="2400" dirty="0">
                <a:solidFill>
                  <a:srgbClr val="0070C0"/>
                </a:solidFill>
              </a:rPr>
              <a:t> 3</a:t>
            </a:r>
            <a:r>
              <a:rPr lang="zh-CN" altLang="en-US" sz="2400" dirty="0">
                <a:solidFill>
                  <a:srgbClr val="0070C0"/>
                </a:solidFill>
              </a:rPr>
              <a:t>次参加奥运会。</a:t>
            </a:r>
            <a:r>
              <a:rPr lang="en-US" altLang="zh-CN" sz="2400" dirty="0">
                <a:solidFill>
                  <a:srgbClr val="0070C0"/>
                </a:solidFill>
              </a:rPr>
              <a:t>2011</a:t>
            </a:r>
            <a:r>
              <a:rPr lang="zh-CN" altLang="en-US" sz="2400" dirty="0">
                <a:solidFill>
                  <a:srgbClr val="0070C0"/>
                </a:solidFill>
              </a:rPr>
              <a:t>年，我正式宣布退役。</a:t>
            </a:r>
            <a:r>
              <a:rPr lang="en-US" altLang="zh-CN" sz="2400" dirty="0">
                <a:solidFill>
                  <a:srgbClr val="0070C0"/>
                </a:solidFill>
              </a:rPr>
              <a:t>2016</a:t>
            </a:r>
            <a:r>
              <a:rPr lang="zh-CN" altLang="en-US" sz="2400" dirty="0">
                <a:solidFill>
                  <a:srgbClr val="0070C0"/>
                </a:solidFill>
              </a:rPr>
              <a:t>年我入选</a:t>
            </a:r>
            <a:r>
              <a:rPr lang="en-US" altLang="zh-CN" sz="2400" dirty="0">
                <a:solidFill>
                  <a:srgbClr val="0070C0"/>
                </a:solidFill>
              </a:rPr>
              <a:t>NBA</a:t>
            </a:r>
            <a:r>
              <a:rPr lang="zh-CN" altLang="en-US" sz="2400" dirty="0">
                <a:solidFill>
                  <a:srgbClr val="0070C0"/>
                </a:solidFill>
              </a:rPr>
              <a:t>名人堂。</a:t>
            </a:r>
            <a:endParaRPr lang="zh-CN" altLang="zh-CN" sz="2400" dirty="0">
              <a:solidFill>
                <a:srgbClr val="0070C0"/>
              </a:solidFill>
              <a:latin typeface="Arial" panose="020B0604020202020204" pitchFamily="34" charset="0"/>
            </a:endParaRPr>
          </a:p>
        </p:txBody>
      </p:sp>
      <p:sp>
        <p:nvSpPr>
          <p:cNvPr id="5" name="文本框 4">
            <a:extLst>
              <a:ext uri="{FF2B5EF4-FFF2-40B4-BE49-F238E27FC236}">
                <a16:creationId xmlns:a16="http://schemas.microsoft.com/office/drawing/2014/main" id="{5EB40BAC-36DC-450D-80DD-68BA33B9AF24}"/>
              </a:ext>
            </a:extLst>
          </p:cNvPr>
          <p:cNvSpPr txBox="1"/>
          <p:nvPr/>
        </p:nvSpPr>
        <p:spPr>
          <a:xfrm>
            <a:off x="745724" y="5232280"/>
            <a:ext cx="4003829" cy="830997"/>
          </a:xfrm>
          <a:prstGeom prst="rect">
            <a:avLst/>
          </a:prstGeom>
          <a:solidFill>
            <a:srgbClr val="FFFF00"/>
          </a:solidFill>
          <a:ln>
            <a:solidFill>
              <a:srgbClr val="FF0000"/>
            </a:solidFill>
          </a:ln>
        </p:spPr>
        <p:txBody>
          <a:bodyPr wrap="square" rtlCol="0">
            <a:spAutoFit/>
          </a:bodyPr>
          <a:lstStyle/>
          <a:p>
            <a:r>
              <a:rPr lang="zh-CN" altLang="en-US" sz="2400" dirty="0"/>
              <a:t>身体  生理   心理 社会关系   影响力   </a:t>
            </a:r>
            <a:r>
              <a:rPr lang="en-US" altLang="zh-CN" sz="2400" dirty="0"/>
              <a:t>-------</a:t>
            </a:r>
            <a:r>
              <a:rPr lang="zh-CN" altLang="en-US" sz="2400" dirty="0"/>
              <a:t> </a:t>
            </a:r>
            <a:r>
              <a:rPr lang="zh-CN" altLang="en-US" sz="2400" dirty="0">
                <a:solidFill>
                  <a:srgbClr val="FF0000"/>
                </a:solidFill>
              </a:rPr>
              <a:t>自我评价 </a:t>
            </a:r>
          </a:p>
        </p:txBody>
      </p:sp>
    </p:spTree>
    <p:extLst>
      <p:ext uri="{BB962C8B-B14F-4D97-AF65-F5344CB8AC3E}">
        <p14:creationId xmlns:p14="http://schemas.microsoft.com/office/powerpoint/2010/main" val="4246982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a:extLst>
              <a:ext uri="{FF2B5EF4-FFF2-40B4-BE49-F238E27FC236}">
                <a16:creationId xmlns:a16="http://schemas.microsoft.com/office/drawing/2014/main" id="{E23D45EE-AE56-400F-9BF5-FFE353FE1CEE}"/>
              </a:ext>
            </a:extLst>
          </p:cNvPr>
          <p:cNvSpPr txBox="1"/>
          <p:nvPr/>
        </p:nvSpPr>
        <p:spPr>
          <a:xfrm>
            <a:off x="1040537" y="465441"/>
            <a:ext cx="9657055" cy="461665"/>
          </a:xfrm>
          <a:prstGeom prst="rect">
            <a:avLst/>
          </a:prstGeom>
          <a:solidFill>
            <a:srgbClr val="FFFF00"/>
          </a:solidFill>
        </p:spPr>
        <p:txBody>
          <a:bodyPr wrap="square" rtlCol="0">
            <a:spAutoFit/>
          </a:bodyPr>
          <a:lstStyle/>
          <a:p>
            <a:r>
              <a:rPr lang="zh-CN" altLang="en-US" sz="2400" dirty="0">
                <a:solidFill>
                  <a:srgbClr val="7030A0"/>
                </a:solidFill>
              </a:rPr>
              <a:t>有时候会发现别人眼中的自己与自我形象一致，有时候会有一些差距。</a:t>
            </a:r>
          </a:p>
        </p:txBody>
      </p:sp>
      <p:pic>
        <p:nvPicPr>
          <p:cNvPr id="5" name="图片 4">
            <a:extLst>
              <a:ext uri="{FF2B5EF4-FFF2-40B4-BE49-F238E27FC236}">
                <a16:creationId xmlns:a16="http://schemas.microsoft.com/office/drawing/2014/main" id="{05BCCB29-D7C1-4AAE-B1AA-A4811BDE0A61}"/>
              </a:ext>
            </a:extLst>
          </p:cNvPr>
          <p:cNvPicPr>
            <a:picLocks noChangeAspect="1"/>
          </p:cNvPicPr>
          <p:nvPr/>
        </p:nvPicPr>
        <p:blipFill rotWithShape="1">
          <a:blip r:embed="rId2">
            <a:extLst>
              <a:ext uri="{28A0092B-C50C-407E-A947-70E740481C1C}">
                <a14:useLocalDpi xmlns:a14="http://schemas.microsoft.com/office/drawing/2010/main" val="0"/>
              </a:ext>
            </a:extLst>
          </a:blip>
          <a:srcRect l="21556"/>
          <a:stretch/>
        </p:blipFill>
        <p:spPr>
          <a:xfrm>
            <a:off x="595668" y="1651250"/>
            <a:ext cx="4147968" cy="2813205"/>
          </a:xfrm>
          <a:prstGeom prst="rect">
            <a:avLst/>
          </a:prstGeom>
        </p:spPr>
      </p:pic>
      <p:sp>
        <p:nvSpPr>
          <p:cNvPr id="6" name="文本框 5">
            <a:extLst>
              <a:ext uri="{FF2B5EF4-FFF2-40B4-BE49-F238E27FC236}">
                <a16:creationId xmlns:a16="http://schemas.microsoft.com/office/drawing/2014/main" id="{F5AFE86D-690A-4D30-87BB-771998C61260}"/>
              </a:ext>
            </a:extLst>
          </p:cNvPr>
          <p:cNvSpPr txBox="1"/>
          <p:nvPr/>
        </p:nvSpPr>
        <p:spPr>
          <a:xfrm>
            <a:off x="5353236" y="1631153"/>
            <a:ext cx="6045692" cy="923330"/>
          </a:xfrm>
          <a:prstGeom prst="rect">
            <a:avLst/>
          </a:prstGeom>
          <a:noFill/>
        </p:spPr>
        <p:txBody>
          <a:bodyPr wrap="square" rtlCol="0">
            <a:spAutoFit/>
          </a:bodyPr>
          <a:lstStyle/>
          <a:p>
            <a:r>
              <a:rPr lang="zh-CN" altLang="en-US" b="1" dirty="0">
                <a:solidFill>
                  <a:srgbClr val="FF0000"/>
                </a:solidFill>
              </a:rPr>
              <a:t>奥尼尔</a:t>
            </a:r>
            <a:r>
              <a:rPr lang="zh-CN" altLang="en-US" b="1" dirty="0"/>
              <a:t>评价姚明：我觉得他有</a:t>
            </a:r>
            <a:r>
              <a:rPr lang="en-US" altLang="zh-CN" b="1" dirty="0"/>
              <a:t>2</a:t>
            </a:r>
            <a:r>
              <a:rPr lang="zh-CN" altLang="en-US" b="1" dirty="0"/>
              <a:t>米</a:t>
            </a:r>
            <a:r>
              <a:rPr lang="en-US" altLang="zh-CN" b="1" dirty="0"/>
              <a:t>41</a:t>
            </a:r>
            <a:r>
              <a:rPr lang="zh-CN" altLang="en-US" b="1" dirty="0"/>
              <a:t>，他和大梦很像，</a:t>
            </a:r>
            <a:endParaRPr lang="en-US" altLang="zh-CN" b="1" dirty="0"/>
          </a:p>
          <a:p>
            <a:r>
              <a:rPr lang="zh-CN" altLang="en-US" dirty="0"/>
              <a:t>出色的脚步，良好的手感，尤其是他的罚球比我好太多了。我们只能互爆了，我挡不住他，但是他也别想挡住我。</a:t>
            </a:r>
          </a:p>
        </p:txBody>
      </p:sp>
      <p:sp>
        <p:nvSpPr>
          <p:cNvPr id="8" name="文本框 7">
            <a:extLst>
              <a:ext uri="{FF2B5EF4-FFF2-40B4-BE49-F238E27FC236}">
                <a16:creationId xmlns:a16="http://schemas.microsoft.com/office/drawing/2014/main" id="{AA7F4C67-549F-4D31-9F27-487C8F8D269D}"/>
              </a:ext>
            </a:extLst>
          </p:cNvPr>
          <p:cNvSpPr txBox="1"/>
          <p:nvPr/>
        </p:nvSpPr>
        <p:spPr>
          <a:xfrm>
            <a:off x="5353235" y="2690799"/>
            <a:ext cx="6219423" cy="923330"/>
          </a:xfrm>
          <a:prstGeom prst="rect">
            <a:avLst/>
          </a:prstGeom>
          <a:noFill/>
        </p:spPr>
        <p:txBody>
          <a:bodyPr wrap="square" rtlCol="0">
            <a:spAutoFit/>
          </a:bodyPr>
          <a:lstStyle/>
          <a:p>
            <a:r>
              <a:rPr lang="zh-CN" altLang="en-US" dirty="0">
                <a:solidFill>
                  <a:srgbClr val="FF0000"/>
                </a:solidFill>
              </a:rPr>
              <a:t>科比</a:t>
            </a:r>
            <a:r>
              <a:rPr lang="zh-CN" altLang="en-US" dirty="0"/>
              <a:t>评价姚明：他是中国篮球史上最伟大的运动员，他是</a:t>
            </a:r>
            <a:r>
              <a:rPr lang="en-US" altLang="zh-CN" dirty="0"/>
              <a:t>NBA</a:t>
            </a:r>
            <a:r>
              <a:rPr lang="zh-CN" altLang="en-US" dirty="0"/>
              <a:t>文化的传播使者。姚明改变了</a:t>
            </a:r>
            <a:r>
              <a:rPr lang="en-US" altLang="zh-CN" dirty="0"/>
              <a:t>NBA</a:t>
            </a:r>
            <a:r>
              <a:rPr lang="zh-CN" altLang="en-US" dirty="0"/>
              <a:t>。我认为姚明入选名人堂，那是实至名归</a:t>
            </a:r>
          </a:p>
        </p:txBody>
      </p:sp>
      <p:sp>
        <p:nvSpPr>
          <p:cNvPr id="10" name="文本框 9">
            <a:extLst>
              <a:ext uri="{FF2B5EF4-FFF2-40B4-BE49-F238E27FC236}">
                <a16:creationId xmlns:a16="http://schemas.microsoft.com/office/drawing/2014/main" id="{9DFADB71-66EE-4BD2-99F5-BF4DFA43E815}"/>
              </a:ext>
            </a:extLst>
          </p:cNvPr>
          <p:cNvSpPr txBox="1"/>
          <p:nvPr/>
        </p:nvSpPr>
        <p:spPr>
          <a:xfrm>
            <a:off x="5362113" y="3622092"/>
            <a:ext cx="6210546" cy="923330"/>
          </a:xfrm>
          <a:prstGeom prst="rect">
            <a:avLst/>
          </a:prstGeom>
          <a:noFill/>
        </p:spPr>
        <p:txBody>
          <a:bodyPr wrap="square" rtlCol="0">
            <a:spAutoFit/>
          </a:bodyPr>
          <a:lstStyle/>
          <a:p>
            <a:r>
              <a:rPr lang="zh-CN" altLang="en-US" dirty="0">
                <a:solidFill>
                  <a:srgbClr val="7030A0"/>
                </a:solidFill>
              </a:rPr>
              <a:t>巴克利</a:t>
            </a:r>
            <a:r>
              <a:rPr lang="zh-CN" altLang="en-US" dirty="0"/>
              <a:t>评价：在火箭对阵湖人比赛前预测，如果姚明能拿到</a:t>
            </a:r>
            <a:r>
              <a:rPr lang="en-US" altLang="zh-CN" dirty="0"/>
              <a:t>20</a:t>
            </a:r>
            <a:r>
              <a:rPr lang="zh-CN" altLang="en-US" dirty="0"/>
              <a:t>分，他就去亲吻驴的屁股！结果姚明拿到</a:t>
            </a:r>
            <a:r>
              <a:rPr lang="en-US" altLang="zh-CN" dirty="0"/>
              <a:t>21</a:t>
            </a:r>
            <a:r>
              <a:rPr lang="zh-CN" altLang="en-US" dirty="0"/>
              <a:t>分还有十几个篮板！后来巴克利亲了驴屁股，全球直播，成为了一个笑料！ </a:t>
            </a:r>
          </a:p>
        </p:txBody>
      </p:sp>
      <p:sp>
        <p:nvSpPr>
          <p:cNvPr id="11" name="文本框 10">
            <a:extLst>
              <a:ext uri="{FF2B5EF4-FFF2-40B4-BE49-F238E27FC236}">
                <a16:creationId xmlns:a16="http://schemas.microsoft.com/office/drawing/2014/main" id="{774EB2A4-72B0-4A29-857E-43E82FC6A907}"/>
              </a:ext>
            </a:extLst>
          </p:cNvPr>
          <p:cNvSpPr txBox="1"/>
          <p:nvPr/>
        </p:nvSpPr>
        <p:spPr>
          <a:xfrm>
            <a:off x="5370991" y="4820582"/>
            <a:ext cx="6201668" cy="1323439"/>
          </a:xfrm>
          <a:prstGeom prst="rect">
            <a:avLst/>
          </a:prstGeom>
          <a:noFill/>
        </p:spPr>
        <p:txBody>
          <a:bodyPr wrap="square" rtlCol="0">
            <a:spAutoFit/>
          </a:bodyPr>
          <a:lstStyle/>
          <a:p>
            <a:r>
              <a:rPr lang="zh-CN" altLang="zh-CN" sz="2000" b="1" dirty="0">
                <a:solidFill>
                  <a:schemeClr val="tx1">
                    <a:lumMod val="95000"/>
                    <a:lumOff val="5000"/>
                  </a:schemeClr>
                </a:solidFill>
                <a:latin typeface="Arial" panose="020B0604020202020204" pitchFamily="34" charset="0"/>
                <a:ea typeface="Simsun" panose="02010600030101010101" pitchFamily="2" charset="-122"/>
              </a:rPr>
              <a:t>前NBA球员</a:t>
            </a:r>
            <a:r>
              <a:rPr lang="zh-CN" altLang="zh-CN" sz="2000" b="1" dirty="0">
                <a:solidFill>
                  <a:srgbClr val="7030A0"/>
                </a:solidFill>
                <a:latin typeface="Arial" panose="020B0604020202020204" pitchFamily="34" charset="0"/>
                <a:ea typeface="Simsun" panose="02010600030101010101" pitchFamily="2" charset="-122"/>
              </a:rPr>
              <a:t>杰伦·罗斯</a:t>
            </a:r>
            <a:r>
              <a:rPr lang="zh-CN" altLang="zh-CN" sz="2000" b="1" dirty="0">
                <a:solidFill>
                  <a:schemeClr val="tx1">
                    <a:lumMod val="95000"/>
                    <a:lumOff val="5000"/>
                  </a:schemeClr>
                </a:solidFill>
                <a:latin typeface="Arial" panose="020B0604020202020204" pitchFamily="34" charset="0"/>
                <a:ea typeface="Simsun" panose="02010600030101010101" pitchFamily="2" charset="-122"/>
              </a:rPr>
              <a:t>说：“我喜欢姚明，但我要很郑重的说，他百分之百不属于名人堂，他还差得远呢，就因为姚明是外籍球员，他身处的市场足够大，委员会就对他打开方便之门。</a:t>
            </a:r>
            <a:endParaRPr lang="zh-CN" altLang="en-US" sz="2000" b="1" dirty="0">
              <a:solidFill>
                <a:schemeClr val="tx1">
                  <a:lumMod val="95000"/>
                  <a:lumOff val="5000"/>
                </a:schemeClr>
              </a:solidFill>
            </a:endParaRPr>
          </a:p>
        </p:txBody>
      </p:sp>
      <p:sp>
        <p:nvSpPr>
          <p:cNvPr id="14" name="文本框 13">
            <a:extLst>
              <a:ext uri="{FF2B5EF4-FFF2-40B4-BE49-F238E27FC236}">
                <a16:creationId xmlns:a16="http://schemas.microsoft.com/office/drawing/2014/main" id="{0C72BE39-BDC5-4B1A-B72C-3A3D2852E72E}"/>
              </a:ext>
            </a:extLst>
          </p:cNvPr>
          <p:cNvSpPr txBox="1"/>
          <p:nvPr/>
        </p:nvSpPr>
        <p:spPr>
          <a:xfrm>
            <a:off x="648324" y="4685895"/>
            <a:ext cx="4095312" cy="1477328"/>
          </a:xfrm>
          <a:prstGeom prst="rect">
            <a:avLst/>
          </a:prstGeom>
          <a:noFill/>
          <a:ln>
            <a:solidFill>
              <a:srgbClr val="FF0000"/>
            </a:solidFill>
          </a:ln>
        </p:spPr>
        <p:txBody>
          <a:bodyPr wrap="square" rtlCol="0">
            <a:spAutoFit/>
          </a:bodyPr>
          <a:lstStyle/>
          <a:p>
            <a:r>
              <a:rPr lang="en-US" altLang="zh-CN" dirty="0">
                <a:solidFill>
                  <a:srgbClr val="FF0000"/>
                </a:solidFill>
              </a:rPr>
              <a:t>NBA</a:t>
            </a:r>
            <a:r>
              <a:rPr lang="zh-CN" altLang="en-US" dirty="0">
                <a:solidFill>
                  <a:srgbClr val="FF0000"/>
                </a:solidFill>
              </a:rPr>
              <a:t>官网如此评价：</a:t>
            </a:r>
            <a:r>
              <a:rPr lang="zh-CN" altLang="en-US" dirty="0">
                <a:solidFill>
                  <a:schemeClr val="tx1">
                    <a:lumMod val="95000"/>
                    <a:lumOff val="5000"/>
                  </a:schemeClr>
                </a:solidFill>
              </a:rPr>
              <a:t>“姚</a:t>
            </a:r>
            <a:r>
              <a:rPr lang="zh-CN" altLang="en-US" dirty="0"/>
              <a:t>明代表了中国，他也成了中美交流的一座桥梁。 他站在</a:t>
            </a:r>
            <a:r>
              <a:rPr lang="en-US" altLang="zh-CN" dirty="0"/>
              <a:t>2.26</a:t>
            </a:r>
            <a:r>
              <a:rPr lang="zh-CN" altLang="en-US" dirty="0"/>
              <a:t>米的高度，几乎以一己之力改变了</a:t>
            </a:r>
            <a:r>
              <a:rPr lang="en-US" altLang="zh-CN" dirty="0"/>
              <a:t>NBA</a:t>
            </a:r>
            <a:r>
              <a:rPr lang="zh-CN" altLang="en-US" dirty="0"/>
              <a:t>只在一个国度风靡的局面，推动了</a:t>
            </a:r>
            <a:r>
              <a:rPr lang="en-US" altLang="zh-CN" dirty="0"/>
              <a:t>NBA</a:t>
            </a:r>
            <a:r>
              <a:rPr lang="zh-CN" altLang="en-US" dirty="0"/>
              <a:t>至关重要的全球化发展。”</a:t>
            </a:r>
          </a:p>
        </p:txBody>
      </p:sp>
      <p:sp>
        <p:nvSpPr>
          <p:cNvPr id="15" name="文本框 14">
            <a:extLst>
              <a:ext uri="{FF2B5EF4-FFF2-40B4-BE49-F238E27FC236}">
                <a16:creationId xmlns:a16="http://schemas.microsoft.com/office/drawing/2014/main" id="{126CA294-F51E-4178-903A-19A8CDB1A7FF}"/>
              </a:ext>
            </a:extLst>
          </p:cNvPr>
          <p:cNvSpPr txBox="1"/>
          <p:nvPr/>
        </p:nvSpPr>
        <p:spPr>
          <a:xfrm>
            <a:off x="3098305" y="426128"/>
            <a:ext cx="5519460" cy="584775"/>
          </a:xfrm>
          <a:prstGeom prst="rect">
            <a:avLst/>
          </a:prstGeom>
          <a:noFill/>
        </p:spPr>
        <p:txBody>
          <a:bodyPr wrap="none" rtlCol="0">
            <a:spAutoFit/>
          </a:bodyPr>
          <a:lstStyle/>
          <a:p>
            <a:r>
              <a:rPr lang="zh-CN" altLang="en-US" sz="3200" dirty="0">
                <a:solidFill>
                  <a:srgbClr val="7030A0"/>
                </a:solidFill>
              </a:rPr>
              <a:t>多把尺子量自己</a:t>
            </a:r>
            <a:r>
              <a:rPr lang="en-US" altLang="zh-CN" sz="3200" dirty="0">
                <a:solidFill>
                  <a:srgbClr val="7030A0"/>
                </a:solidFill>
              </a:rPr>
              <a:t>——</a:t>
            </a:r>
            <a:r>
              <a:rPr lang="zh-CN" altLang="en-US" sz="3200" dirty="0">
                <a:solidFill>
                  <a:srgbClr val="FF0000"/>
                </a:solidFill>
              </a:rPr>
              <a:t>他人评价</a:t>
            </a:r>
          </a:p>
        </p:txBody>
      </p:sp>
      <p:sp>
        <p:nvSpPr>
          <p:cNvPr id="16" name="文本框 15">
            <a:extLst>
              <a:ext uri="{FF2B5EF4-FFF2-40B4-BE49-F238E27FC236}">
                <a16:creationId xmlns:a16="http://schemas.microsoft.com/office/drawing/2014/main" id="{1A0D42B1-DA98-4926-98DA-AFAE42A06CDB}"/>
              </a:ext>
            </a:extLst>
          </p:cNvPr>
          <p:cNvSpPr txBox="1"/>
          <p:nvPr/>
        </p:nvSpPr>
        <p:spPr>
          <a:xfrm>
            <a:off x="1597981" y="6161103"/>
            <a:ext cx="184731" cy="369332"/>
          </a:xfrm>
          <a:prstGeom prst="rect">
            <a:avLst/>
          </a:prstGeom>
          <a:noFill/>
        </p:spPr>
        <p:txBody>
          <a:bodyPr wrap="none" rtlCol="0">
            <a:spAutoFit/>
          </a:bodyPr>
          <a:lstStyle/>
          <a:p>
            <a:endParaRPr lang="zh-CN" altLang="en-US"/>
          </a:p>
        </p:txBody>
      </p:sp>
      <p:sp>
        <p:nvSpPr>
          <p:cNvPr id="18" name="椭圆 17">
            <a:extLst>
              <a:ext uri="{FF2B5EF4-FFF2-40B4-BE49-F238E27FC236}">
                <a16:creationId xmlns:a16="http://schemas.microsoft.com/office/drawing/2014/main" id="{DFED1D31-7DB5-4B02-B2C5-F8F14F0496A8}"/>
              </a:ext>
            </a:extLst>
          </p:cNvPr>
          <p:cNvSpPr/>
          <p:nvPr/>
        </p:nvSpPr>
        <p:spPr bwMode="auto">
          <a:xfrm>
            <a:off x="1458596" y="1238743"/>
            <a:ext cx="8750723" cy="457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Times New Roman" panose="02020603050405020304" pitchFamily="18" charset="0"/>
                <a:ea typeface="宋体" panose="02010600030101010101" pitchFamily="2" charset="-122"/>
              </a:defRPr>
            </a:lvl1pPr>
            <a:lvl2pPr indent="-285750">
              <a:spcBef>
                <a:spcPct val="20000"/>
              </a:spcBef>
              <a:buChar char="–"/>
              <a:defRPr sz="2800">
                <a:solidFill>
                  <a:schemeClr val="tx1"/>
                </a:solidFill>
                <a:latin typeface="Times New Roman" panose="02020603050405020304" pitchFamily="18" charset="0"/>
                <a:ea typeface="宋体" panose="02010600030101010101" pitchFamily="2" charset="-122"/>
              </a:defRPr>
            </a:lvl2pPr>
            <a:lvl3pPr indent="-228600">
              <a:spcBef>
                <a:spcPct val="20000"/>
              </a:spcBef>
              <a:buChar char="•"/>
              <a:defRPr sz="2400">
                <a:solidFill>
                  <a:schemeClr val="tx1"/>
                </a:solidFill>
                <a:latin typeface="Times New Roman" panose="02020603050405020304" pitchFamily="18" charset="0"/>
                <a:ea typeface="宋体" panose="02010600030101010101" pitchFamily="2" charset="-122"/>
              </a:defRPr>
            </a:lvl3pPr>
            <a:lvl4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Clr>
                <a:srgbClr val="000000"/>
              </a:buClr>
              <a:buFontTx/>
              <a:buNone/>
              <a:defRPr/>
            </a:pPr>
            <a:endParaRPr lang="zh-CN" altLang="en-US" b="1" u="sng">
              <a:solidFill>
                <a:srgbClr val="0000FF"/>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1881559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xit" presetSubtype="10" fill="hold" grpId="1" nodeType="clickEffect">
                                  <p:stCondLst>
                                    <p:cond delay="0"/>
                                  </p:stCondLst>
                                  <p:childTnLst>
                                    <p:animEffect transition="out" filter="blinds(horizontal)">
                                      <p:cBhvr>
                                        <p:cTn id="13" dur="500"/>
                                        <p:tgtEl>
                                          <p:spTgt spid="17"/>
                                        </p:tgtEl>
                                      </p:cBhvr>
                                    </p:animEffect>
                                    <p:set>
                                      <p:cBhvr>
                                        <p:cTn id="14" dur="1" fill="hold">
                                          <p:stCondLst>
                                            <p:cond delay="499"/>
                                          </p:stCondLst>
                                        </p:cTn>
                                        <p:tgtEl>
                                          <p:spTgt spid="1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645546" y="460990"/>
            <a:ext cx="6880196" cy="737496"/>
          </a:xfrm>
        </p:spPr>
        <p:txBody>
          <a:bodyPr/>
          <a:lstStyle/>
          <a:p>
            <a:r>
              <a:rPr lang="zh-CN" altLang="en-US" sz="3200" dirty="0">
                <a:solidFill>
                  <a:srgbClr val="FF0000"/>
                </a:solidFill>
                <a:latin typeface="华文细黑" pitchFamily="2" charset="-122"/>
                <a:ea typeface="华文细黑" pitchFamily="2" charset="-122"/>
                <a:sym typeface="+mn-ea"/>
              </a:rPr>
              <a:t>学习活动三：</a:t>
            </a:r>
            <a:r>
              <a:rPr sz="3200" dirty="0">
                <a:solidFill>
                  <a:srgbClr val="7030A0"/>
                </a:solidFill>
                <a:latin typeface="华文细黑" pitchFamily="2" charset="-122"/>
                <a:ea typeface="华文细黑" pitchFamily="2" charset="-122"/>
                <a:sym typeface="+mn-ea"/>
              </a:rPr>
              <a:t>如何正确认识自己？</a:t>
            </a:r>
            <a:endParaRPr lang="zh-CN" altLang="en-US" sz="3200" dirty="0">
              <a:solidFill>
                <a:srgbClr val="7030A0"/>
              </a:solidFill>
            </a:endParaRPr>
          </a:p>
        </p:txBody>
      </p:sp>
      <p:sp>
        <p:nvSpPr>
          <p:cNvPr id="5" name="内容占位符 4"/>
          <p:cNvSpPr>
            <a:spLocks noGrp="1"/>
          </p:cNvSpPr>
          <p:nvPr>
            <p:ph idx="1"/>
          </p:nvPr>
        </p:nvSpPr>
        <p:spPr>
          <a:xfrm>
            <a:off x="594802" y="1966538"/>
            <a:ext cx="10470144" cy="971975"/>
          </a:xfrm>
        </p:spPr>
        <p:txBody>
          <a:bodyPr/>
          <a:lstStyle/>
          <a:p>
            <a:pPr>
              <a:lnSpc>
                <a:spcPct val="90000"/>
              </a:lnSpc>
              <a:buNone/>
            </a:pPr>
            <a:r>
              <a:rPr lang="en-US" altLang="zh-CN" sz="2800" b="1" dirty="0">
                <a:latin typeface="华文中宋" pitchFamily="2" charset="-122"/>
                <a:ea typeface="华文中宋" pitchFamily="2" charset="-122"/>
                <a:sym typeface="+mn-ea"/>
              </a:rPr>
              <a:t>h①</a:t>
            </a:r>
            <a:r>
              <a:rPr sz="2800" b="1" dirty="0">
                <a:solidFill>
                  <a:schemeClr val="tx1">
                    <a:lumMod val="95000"/>
                    <a:lumOff val="5000"/>
                  </a:schemeClr>
                </a:solidFill>
                <a:latin typeface="华文中宋" pitchFamily="2" charset="-122"/>
                <a:ea typeface="华文中宋" pitchFamily="2" charset="-122"/>
                <a:sym typeface="+mn-ea"/>
              </a:rPr>
              <a:t>我们可以从</a:t>
            </a:r>
            <a:r>
              <a:rPr sz="2800" b="1" u="sng" dirty="0">
                <a:solidFill>
                  <a:schemeClr val="tx1">
                    <a:lumMod val="95000"/>
                    <a:lumOff val="5000"/>
                  </a:schemeClr>
                </a:solidFill>
                <a:latin typeface="华文中宋" pitchFamily="2" charset="-122"/>
                <a:ea typeface="华文中宋" pitchFamily="2" charset="-122"/>
                <a:sym typeface="+mn-ea"/>
              </a:rPr>
              <a:t>生理</a:t>
            </a:r>
            <a:r>
              <a:rPr sz="2800" b="1" dirty="0">
                <a:solidFill>
                  <a:schemeClr val="tx1">
                    <a:lumMod val="95000"/>
                    <a:lumOff val="5000"/>
                  </a:schemeClr>
                </a:solidFill>
                <a:latin typeface="华文中宋" pitchFamily="2" charset="-122"/>
                <a:ea typeface="华文中宋" pitchFamily="2" charset="-122"/>
                <a:sym typeface="+mn-ea"/>
              </a:rPr>
              <a:t>、</a:t>
            </a:r>
            <a:r>
              <a:rPr sz="2800" b="1" u="sng" dirty="0">
                <a:solidFill>
                  <a:schemeClr val="tx1">
                    <a:lumMod val="95000"/>
                    <a:lumOff val="5000"/>
                  </a:schemeClr>
                </a:solidFill>
                <a:latin typeface="华文中宋" pitchFamily="2" charset="-122"/>
                <a:ea typeface="华文中宋" pitchFamily="2" charset="-122"/>
                <a:sym typeface="+mn-ea"/>
              </a:rPr>
              <a:t>心理</a:t>
            </a:r>
            <a:r>
              <a:rPr sz="2800" b="1" dirty="0">
                <a:solidFill>
                  <a:schemeClr val="tx1">
                    <a:lumMod val="95000"/>
                    <a:lumOff val="5000"/>
                  </a:schemeClr>
                </a:solidFill>
                <a:latin typeface="华文中宋" pitchFamily="2" charset="-122"/>
                <a:ea typeface="华文中宋" pitchFamily="2" charset="-122"/>
                <a:sym typeface="+mn-ea"/>
              </a:rPr>
              <a:t>、</a:t>
            </a:r>
            <a:r>
              <a:rPr sz="2800" b="1" u="sng" dirty="0">
                <a:solidFill>
                  <a:schemeClr val="tx1">
                    <a:lumMod val="95000"/>
                    <a:lumOff val="5000"/>
                  </a:schemeClr>
                </a:solidFill>
                <a:latin typeface="华文中宋" pitchFamily="2" charset="-122"/>
                <a:ea typeface="华文中宋" pitchFamily="2" charset="-122"/>
                <a:sym typeface="+mn-ea"/>
              </a:rPr>
              <a:t>社会</a:t>
            </a:r>
            <a:r>
              <a:rPr sz="2800" b="1" dirty="0">
                <a:solidFill>
                  <a:schemeClr val="tx1">
                    <a:lumMod val="95000"/>
                    <a:lumOff val="5000"/>
                  </a:schemeClr>
                </a:solidFill>
                <a:latin typeface="华文中宋" pitchFamily="2" charset="-122"/>
                <a:ea typeface="华文中宋" pitchFamily="2" charset="-122"/>
                <a:sym typeface="+mn-ea"/>
              </a:rPr>
              <a:t>等方面认识自己</a:t>
            </a:r>
            <a:r>
              <a:rPr lang="zh-CN" altLang="en-US" sz="2800" dirty="0">
                <a:solidFill>
                  <a:srgbClr val="0000FF"/>
                </a:solidFill>
                <a:latin typeface="仿宋" panose="02010609060101010101" pitchFamily="49" charset="-122"/>
                <a:ea typeface="仿宋" panose="02010609060101010101" pitchFamily="49" charset="-122"/>
                <a:sym typeface="+mn-ea"/>
              </a:rPr>
              <a:t>（</a:t>
            </a:r>
            <a:r>
              <a:rPr lang="zh-CN" altLang="en-US" sz="2800" dirty="0">
                <a:latin typeface="仿宋" panose="02010609060101010101" pitchFamily="49" charset="-122"/>
                <a:ea typeface="仿宋" panose="02010609060101010101" pitchFamily="49" charset="-122"/>
                <a:sym typeface="+mn-ea"/>
              </a:rPr>
              <a:t>身体</a:t>
            </a:r>
            <a:r>
              <a:rPr sz="2800" dirty="0">
                <a:latin typeface="仿宋" panose="02010609060101010101" pitchFamily="49" charset="-122"/>
                <a:ea typeface="仿宋" panose="02010609060101010101" pitchFamily="49" charset="-122"/>
                <a:sym typeface="+mn-ea"/>
              </a:rPr>
              <a:t>特征和生理状况；个性心理特征；群体中的关系</a:t>
            </a:r>
            <a:r>
              <a:rPr lang="zh-CN" altLang="en-US" sz="2800" dirty="0">
                <a:latin typeface="仿宋" panose="02010609060101010101" pitchFamily="49" charset="-122"/>
                <a:ea typeface="仿宋" panose="02010609060101010101" pitchFamily="49" charset="-122"/>
                <a:sym typeface="+mn-ea"/>
              </a:rPr>
              <a:t>）  </a:t>
            </a:r>
            <a:r>
              <a:rPr lang="en-US" altLang="zh-CN" sz="2800" b="1" dirty="0">
                <a:solidFill>
                  <a:srgbClr val="FF0000"/>
                </a:solidFill>
                <a:latin typeface="华文中宋" pitchFamily="2" charset="-122"/>
                <a:ea typeface="华文中宋" pitchFamily="2" charset="-122"/>
                <a:sym typeface="+mn-ea"/>
              </a:rPr>
              <a:t>P28</a:t>
            </a:r>
            <a:endParaRPr lang="zh-CN" altLang="en-US" sz="2800" b="1" dirty="0">
              <a:solidFill>
                <a:srgbClr val="FF0000"/>
              </a:solidFill>
              <a:latin typeface="华文中宋" pitchFamily="2" charset="-122"/>
              <a:ea typeface="华文中宋" pitchFamily="2" charset="-122"/>
            </a:endParaRPr>
          </a:p>
        </p:txBody>
      </p:sp>
      <p:sp>
        <p:nvSpPr>
          <p:cNvPr id="3" name="文本框 2">
            <a:extLst>
              <a:ext uri="{FF2B5EF4-FFF2-40B4-BE49-F238E27FC236}">
                <a16:creationId xmlns:a16="http://schemas.microsoft.com/office/drawing/2014/main" id="{845F7964-6FA0-448A-91E7-B064E6936B3E}"/>
              </a:ext>
            </a:extLst>
          </p:cNvPr>
          <p:cNvSpPr txBox="1"/>
          <p:nvPr/>
        </p:nvSpPr>
        <p:spPr>
          <a:xfrm>
            <a:off x="577046" y="3178206"/>
            <a:ext cx="11105969" cy="867930"/>
          </a:xfrm>
          <a:prstGeom prst="rect">
            <a:avLst/>
          </a:prstGeom>
          <a:noFill/>
        </p:spPr>
        <p:txBody>
          <a:bodyPr wrap="square" rtlCol="0">
            <a:spAutoFit/>
          </a:bodyPr>
          <a:lstStyle/>
          <a:p>
            <a:pPr>
              <a:lnSpc>
                <a:spcPct val="90000"/>
              </a:lnSpc>
              <a:buNone/>
            </a:pPr>
            <a:r>
              <a:rPr lang="en-US" altLang="zh-CN" sz="2800" b="1" dirty="0">
                <a:latin typeface="华文中宋" pitchFamily="2" charset="-122"/>
                <a:ea typeface="华文中宋" pitchFamily="2" charset="-122"/>
                <a:sym typeface="+mn-ea"/>
              </a:rPr>
              <a:t>h</a:t>
            </a:r>
            <a:r>
              <a:rPr lang="zh-CN" altLang="en-US" sz="2800" b="1" dirty="0">
                <a:latin typeface="华文中宋" pitchFamily="2" charset="-122"/>
                <a:ea typeface="华文中宋" pitchFamily="2" charset="-122"/>
                <a:sym typeface="+mn-ea"/>
              </a:rPr>
              <a:t>②</a:t>
            </a:r>
            <a:r>
              <a:rPr lang="zh-CN" altLang="en-US" sz="2800" b="1" dirty="0">
                <a:solidFill>
                  <a:schemeClr val="tx1">
                    <a:lumMod val="95000"/>
                    <a:lumOff val="5000"/>
                  </a:schemeClr>
                </a:solidFill>
                <a:latin typeface="华文中宋" pitchFamily="2" charset="-122"/>
                <a:ea typeface="华文中宋" pitchFamily="2" charset="-122"/>
                <a:sym typeface="+mn-ea"/>
              </a:rPr>
              <a:t>我们可以通过</a:t>
            </a:r>
            <a:r>
              <a:rPr lang="zh-CN" altLang="en-US" sz="2800" b="1" u="sng" dirty="0">
                <a:solidFill>
                  <a:schemeClr val="tx1">
                    <a:lumMod val="95000"/>
                    <a:lumOff val="5000"/>
                  </a:schemeClr>
                </a:solidFill>
                <a:latin typeface="华文中宋" pitchFamily="2" charset="-122"/>
                <a:ea typeface="华文中宋" pitchFamily="2" charset="-122"/>
                <a:sym typeface="+mn-ea"/>
              </a:rPr>
              <a:t>自我评价</a:t>
            </a:r>
            <a:r>
              <a:rPr lang="zh-CN" altLang="en-US" sz="2800" b="1" dirty="0">
                <a:solidFill>
                  <a:schemeClr val="tx1">
                    <a:lumMod val="95000"/>
                    <a:lumOff val="5000"/>
                  </a:schemeClr>
                </a:solidFill>
                <a:latin typeface="华文中宋" pitchFamily="2" charset="-122"/>
                <a:ea typeface="华文中宋" pitchFamily="2" charset="-122"/>
                <a:sym typeface="+mn-ea"/>
              </a:rPr>
              <a:t>来认识自己。</a:t>
            </a:r>
            <a:r>
              <a:rPr lang="zh-CN" altLang="en-US" sz="2800" dirty="0">
                <a:latin typeface="仿宋" panose="02010609060101010101" pitchFamily="49" charset="-122"/>
                <a:ea typeface="仿宋" panose="02010609060101010101" pitchFamily="49" charset="-122"/>
                <a:sym typeface="+mn-ea"/>
              </a:rPr>
              <a:t>如：自我观察和分析、与他人比较</a:t>
            </a:r>
            <a:r>
              <a:rPr lang="zh-CN" altLang="en-US" sz="2800" b="1" dirty="0">
                <a:latin typeface="华文中宋" pitchFamily="2" charset="-122"/>
                <a:ea typeface="华文中宋" pitchFamily="2" charset="-122"/>
                <a:sym typeface="+mn-ea"/>
              </a:rPr>
              <a:t>。</a:t>
            </a:r>
            <a:r>
              <a:rPr lang="en-US" altLang="zh-CN" sz="2800" b="1" dirty="0">
                <a:solidFill>
                  <a:srgbClr val="FF0000"/>
                </a:solidFill>
                <a:latin typeface="华文中宋" pitchFamily="2" charset="-122"/>
                <a:ea typeface="华文中宋" pitchFamily="2" charset="-122"/>
                <a:sym typeface="+mn-ea"/>
              </a:rPr>
              <a:t>P29</a:t>
            </a:r>
            <a:endParaRPr lang="zh-CN" altLang="en-US" sz="2800" b="1" dirty="0">
              <a:solidFill>
                <a:srgbClr val="FF0000"/>
              </a:solidFill>
              <a:latin typeface="华文中宋" pitchFamily="2" charset="-122"/>
              <a:ea typeface="华文中宋" pitchFamily="2" charset="-122"/>
            </a:endParaRPr>
          </a:p>
        </p:txBody>
      </p:sp>
      <p:sp>
        <p:nvSpPr>
          <p:cNvPr id="4" name="文本框 3">
            <a:extLst>
              <a:ext uri="{FF2B5EF4-FFF2-40B4-BE49-F238E27FC236}">
                <a16:creationId xmlns:a16="http://schemas.microsoft.com/office/drawing/2014/main" id="{899DBD18-0571-4315-82BE-325B91F7E356}"/>
              </a:ext>
            </a:extLst>
          </p:cNvPr>
          <p:cNvSpPr txBox="1"/>
          <p:nvPr/>
        </p:nvSpPr>
        <p:spPr>
          <a:xfrm>
            <a:off x="630318" y="4274601"/>
            <a:ext cx="10955040" cy="1255728"/>
          </a:xfrm>
          <a:prstGeom prst="rect">
            <a:avLst/>
          </a:prstGeom>
          <a:noFill/>
        </p:spPr>
        <p:txBody>
          <a:bodyPr wrap="square" rtlCol="0">
            <a:spAutoFit/>
          </a:bodyPr>
          <a:lstStyle/>
          <a:p>
            <a:pPr>
              <a:lnSpc>
                <a:spcPct val="90000"/>
              </a:lnSpc>
              <a:buNone/>
            </a:pPr>
            <a:r>
              <a:rPr lang="en-US" altLang="zh-CN" sz="2800" b="1" dirty="0">
                <a:latin typeface="华文中宋" pitchFamily="2" charset="-122"/>
                <a:ea typeface="华文中宋" pitchFamily="2" charset="-122"/>
                <a:sym typeface="+mn-ea"/>
              </a:rPr>
              <a:t>h</a:t>
            </a:r>
            <a:r>
              <a:rPr lang="zh-CN" altLang="en-US" sz="2800" b="1" dirty="0">
                <a:latin typeface="华文中宋" pitchFamily="2" charset="-122"/>
                <a:ea typeface="华文中宋" pitchFamily="2" charset="-122"/>
                <a:sym typeface="+mn-ea"/>
              </a:rPr>
              <a:t>③</a:t>
            </a:r>
            <a:r>
              <a:rPr lang="zh-CN" altLang="en-US" sz="2800" b="1" u="sng" dirty="0">
                <a:solidFill>
                  <a:srgbClr val="FF0000"/>
                </a:solidFill>
                <a:latin typeface="华文中宋" pitchFamily="2" charset="-122"/>
                <a:ea typeface="华文中宋" pitchFamily="2" charset="-122"/>
                <a:sym typeface="+mn-ea"/>
              </a:rPr>
              <a:t>他人评价</a:t>
            </a:r>
            <a:r>
              <a:rPr lang="zh-CN" altLang="en-US" sz="2800" b="1" dirty="0">
                <a:solidFill>
                  <a:srgbClr val="FF0000"/>
                </a:solidFill>
                <a:latin typeface="华文中宋" pitchFamily="2" charset="-122"/>
                <a:ea typeface="华文中宋" pitchFamily="2" charset="-122"/>
                <a:sym typeface="+mn-ea"/>
              </a:rPr>
              <a:t>是我们认识自己的一面镜子。</a:t>
            </a:r>
            <a:r>
              <a:rPr lang="zh-CN" altLang="en-US" sz="2800" b="1" dirty="0">
                <a:solidFill>
                  <a:schemeClr val="tx1">
                    <a:lumMod val="95000"/>
                    <a:lumOff val="5000"/>
                  </a:schemeClr>
                </a:solidFill>
                <a:latin typeface="华文中宋" pitchFamily="2" charset="-122"/>
                <a:ea typeface="华文中宋" pitchFamily="2" charset="-122"/>
                <a:sym typeface="+mn-ea"/>
              </a:rPr>
              <a:t>我们要重视他人的态度和评价，要客观冷静分析，不能盲从，也不忽视。用理性心态面对他人的评价。  </a:t>
            </a:r>
            <a:r>
              <a:rPr lang="en-US" altLang="zh-CN" sz="2800" b="1" dirty="0">
                <a:solidFill>
                  <a:srgbClr val="FF0000"/>
                </a:solidFill>
                <a:latin typeface="华文中宋" pitchFamily="2" charset="-122"/>
                <a:ea typeface="华文中宋" pitchFamily="2" charset="-122"/>
                <a:sym typeface="+mn-ea"/>
              </a:rPr>
              <a:t>P30     </a:t>
            </a:r>
            <a:r>
              <a:rPr lang="zh-CN" altLang="en-US" sz="2400" b="1" dirty="0">
                <a:solidFill>
                  <a:srgbClr val="7030A0"/>
                </a:solidFill>
                <a:latin typeface="仿宋" panose="02010609060101010101" pitchFamily="49" charset="-122"/>
                <a:ea typeface="仿宋" panose="02010609060101010101" pitchFamily="49" charset="-122"/>
                <a:sym typeface="+mn-ea"/>
              </a:rPr>
              <a:t>（</a:t>
            </a:r>
            <a:r>
              <a:rPr lang="en-US" altLang="zh-CN" sz="2400" b="1" dirty="0">
                <a:solidFill>
                  <a:srgbClr val="7030A0"/>
                </a:solidFill>
                <a:latin typeface="仿宋" panose="02010609060101010101" pitchFamily="49" charset="-122"/>
                <a:ea typeface="仿宋" panose="02010609060101010101" pitchFamily="49" charset="-122"/>
                <a:sym typeface="+mn-ea"/>
              </a:rPr>
              <a:t> </a:t>
            </a:r>
            <a:r>
              <a:rPr lang="zh-CN" altLang="en-US" sz="2400" b="1" dirty="0">
                <a:solidFill>
                  <a:srgbClr val="7030A0"/>
                </a:solidFill>
                <a:latin typeface="仿宋" panose="02010609060101010101" pitchFamily="49" charset="-122"/>
                <a:ea typeface="仿宋" panose="02010609060101010101" pitchFamily="49" charset="-122"/>
                <a:sym typeface="+mn-ea"/>
              </a:rPr>
              <a:t>具体方法：用心聆听、勇于面对、平静拒绝）</a:t>
            </a:r>
            <a:r>
              <a:rPr lang="en-US" altLang="zh-CN" sz="2400" b="1" dirty="0">
                <a:solidFill>
                  <a:srgbClr val="7030A0"/>
                </a:solidFill>
                <a:latin typeface="仿宋" panose="02010609060101010101" pitchFamily="49" charset="-122"/>
                <a:ea typeface="仿宋" panose="02010609060101010101" pitchFamily="49" charset="-122"/>
                <a:sym typeface="+mn-ea"/>
              </a:rPr>
              <a:t>             </a:t>
            </a:r>
            <a:endParaRPr lang="zh-CN" altLang="en-US" sz="2400" b="1" dirty="0">
              <a:solidFill>
                <a:srgbClr val="7030A0"/>
              </a:solidFill>
              <a:latin typeface="仿宋" panose="02010609060101010101" pitchFamily="49" charset="-122"/>
              <a:ea typeface="仿宋" panose="02010609060101010101" pitchFamily="49" charset="-122"/>
            </a:endParaRPr>
          </a:p>
        </p:txBody>
      </p:sp>
      <p:sp>
        <p:nvSpPr>
          <p:cNvPr id="7" name="椭圆 6">
            <a:extLst>
              <a:ext uri="{FF2B5EF4-FFF2-40B4-BE49-F238E27FC236}">
                <a16:creationId xmlns:a16="http://schemas.microsoft.com/office/drawing/2014/main" id="{8BD67FCE-F60E-4AA4-80DC-48A6D4A6AC76}"/>
              </a:ext>
            </a:extLst>
          </p:cNvPr>
          <p:cNvSpPr/>
          <p:nvPr/>
        </p:nvSpPr>
        <p:spPr bwMode="auto">
          <a:xfrm>
            <a:off x="1808609" y="1350751"/>
            <a:ext cx="7824788"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Times New Roman" panose="02020603050405020304" pitchFamily="18" charset="0"/>
                <a:ea typeface="宋体" panose="02010600030101010101" pitchFamily="2" charset="-122"/>
              </a:defRPr>
            </a:lvl1pPr>
            <a:lvl2pPr indent="-285750">
              <a:spcBef>
                <a:spcPct val="20000"/>
              </a:spcBef>
              <a:buChar char="–"/>
              <a:defRPr sz="2800">
                <a:solidFill>
                  <a:schemeClr val="tx1"/>
                </a:solidFill>
                <a:latin typeface="Times New Roman" panose="02020603050405020304" pitchFamily="18" charset="0"/>
                <a:ea typeface="宋体" panose="02010600030101010101" pitchFamily="2" charset="-122"/>
              </a:defRPr>
            </a:lvl2pPr>
            <a:lvl3pPr indent="-228600">
              <a:spcBef>
                <a:spcPct val="20000"/>
              </a:spcBef>
              <a:buChar char="•"/>
              <a:defRPr sz="2400">
                <a:solidFill>
                  <a:schemeClr val="tx1"/>
                </a:solidFill>
                <a:latin typeface="Times New Roman" panose="02020603050405020304" pitchFamily="18" charset="0"/>
                <a:ea typeface="宋体" panose="02010600030101010101" pitchFamily="2" charset="-122"/>
              </a:defRPr>
            </a:lvl3pPr>
            <a:lvl4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Clr>
                <a:srgbClr val="000000"/>
              </a:buClr>
              <a:buFontTx/>
              <a:buNone/>
              <a:defRPr/>
            </a:pPr>
            <a:endParaRPr lang="zh-CN" altLang="en-US" b="1" u="sng">
              <a:solidFill>
                <a:srgbClr val="0000FF"/>
              </a:solidFill>
              <a:latin typeface="幼圆" panose="02010509060101010101" pitchFamily="49" charset="-122"/>
              <a:ea typeface="幼圆" panose="02010509060101010101"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CA4C8E73-510A-4A90-8929-2421AD5A920D}"/>
              </a:ext>
            </a:extLst>
          </p:cNvPr>
          <p:cNvSpPr txBox="1"/>
          <p:nvPr/>
        </p:nvSpPr>
        <p:spPr>
          <a:xfrm>
            <a:off x="2325950" y="1597978"/>
            <a:ext cx="8336132" cy="584775"/>
          </a:xfrm>
          <a:prstGeom prst="rect">
            <a:avLst/>
          </a:prstGeom>
          <a:noFill/>
        </p:spPr>
        <p:txBody>
          <a:bodyPr wrap="square" rtlCol="0">
            <a:spAutoFit/>
          </a:bodyPr>
          <a:lstStyle/>
          <a:p>
            <a:r>
              <a:rPr lang="zh-CN" altLang="en-US" sz="3200" dirty="0"/>
              <a:t>分析练习作业质量情况，明确作业质量要求。</a:t>
            </a:r>
          </a:p>
        </p:txBody>
      </p:sp>
      <p:sp>
        <p:nvSpPr>
          <p:cNvPr id="5" name="文本框 4">
            <a:extLst>
              <a:ext uri="{FF2B5EF4-FFF2-40B4-BE49-F238E27FC236}">
                <a16:creationId xmlns:a16="http://schemas.microsoft.com/office/drawing/2014/main" id="{A8CC633B-0C56-4EFC-B9D3-FB8E782B10C5}"/>
              </a:ext>
            </a:extLst>
          </p:cNvPr>
          <p:cNvSpPr txBox="1"/>
          <p:nvPr/>
        </p:nvSpPr>
        <p:spPr>
          <a:xfrm>
            <a:off x="3799643" y="2654425"/>
            <a:ext cx="5080462" cy="1569660"/>
          </a:xfrm>
          <a:prstGeom prst="rect">
            <a:avLst/>
          </a:prstGeom>
          <a:noFill/>
        </p:spPr>
        <p:txBody>
          <a:bodyPr wrap="square" rtlCol="0">
            <a:spAutoFit/>
          </a:bodyPr>
          <a:lstStyle/>
          <a:p>
            <a:r>
              <a:rPr lang="zh-CN" altLang="en-US" sz="3200" dirty="0">
                <a:solidFill>
                  <a:srgbClr val="FF0000"/>
                </a:solidFill>
              </a:rPr>
              <a:t>让老师第一次来评价你！</a:t>
            </a:r>
            <a:endParaRPr lang="en-US" altLang="zh-CN" sz="3200" dirty="0">
              <a:solidFill>
                <a:srgbClr val="FF0000"/>
              </a:solidFill>
            </a:endParaRPr>
          </a:p>
          <a:p>
            <a:endParaRPr lang="en-US" altLang="zh-CN" sz="3200" dirty="0">
              <a:solidFill>
                <a:srgbClr val="FF0000"/>
              </a:solidFill>
            </a:endParaRPr>
          </a:p>
          <a:p>
            <a:r>
              <a:rPr lang="en-US" altLang="zh-CN" sz="3200" dirty="0">
                <a:solidFill>
                  <a:srgbClr val="FF0000"/>
                </a:solidFill>
              </a:rPr>
              <a:t>  </a:t>
            </a:r>
            <a:r>
              <a:rPr lang="zh-CN" altLang="en-US" sz="3200" dirty="0">
                <a:solidFill>
                  <a:srgbClr val="FF0000"/>
                </a:solidFill>
              </a:rPr>
              <a:t>请看你的作业和等级！</a:t>
            </a:r>
          </a:p>
        </p:txBody>
      </p:sp>
    </p:spTree>
    <p:extLst>
      <p:ext uri="{BB962C8B-B14F-4D97-AF65-F5344CB8AC3E}">
        <p14:creationId xmlns:p14="http://schemas.microsoft.com/office/powerpoint/2010/main" val="17662411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73A687AD-5A23-4209-81BC-036791678350}"/>
              </a:ext>
            </a:extLst>
          </p:cNvPr>
          <p:cNvSpPr txBox="1"/>
          <p:nvPr/>
        </p:nvSpPr>
        <p:spPr>
          <a:xfrm>
            <a:off x="1624613" y="641023"/>
            <a:ext cx="9064101" cy="584775"/>
          </a:xfrm>
          <a:prstGeom prst="rect">
            <a:avLst/>
          </a:prstGeom>
          <a:noFill/>
        </p:spPr>
        <p:txBody>
          <a:bodyPr wrap="square" rtlCol="0">
            <a:spAutoFit/>
          </a:bodyPr>
          <a:lstStyle/>
          <a:p>
            <a:r>
              <a:rPr lang="zh-CN" altLang="en-US" sz="3200" dirty="0">
                <a:solidFill>
                  <a:srgbClr val="C00000"/>
                </a:solidFill>
              </a:rPr>
              <a:t>课内</a:t>
            </a:r>
            <a:r>
              <a:rPr lang="en-US" altLang="zh-CN" sz="3200" dirty="0">
                <a:solidFill>
                  <a:srgbClr val="C00000"/>
                </a:solidFill>
              </a:rPr>
              <a:t>\</a:t>
            </a:r>
            <a:r>
              <a:rPr lang="zh-CN" altLang="en-US" sz="3200" dirty="0">
                <a:solidFill>
                  <a:srgbClr val="C00000"/>
                </a:solidFill>
              </a:rPr>
              <a:t>课外学习活动：</a:t>
            </a:r>
            <a:r>
              <a:rPr lang="zh-CN" altLang="en-US" sz="3200" dirty="0">
                <a:solidFill>
                  <a:srgbClr val="0070C0"/>
                </a:solidFill>
              </a:rPr>
              <a:t>自我形象设计 （词句表述）</a:t>
            </a:r>
          </a:p>
        </p:txBody>
      </p:sp>
      <p:graphicFrame>
        <p:nvGraphicFramePr>
          <p:cNvPr id="5" name="表格 5">
            <a:extLst>
              <a:ext uri="{FF2B5EF4-FFF2-40B4-BE49-F238E27FC236}">
                <a16:creationId xmlns:a16="http://schemas.microsoft.com/office/drawing/2014/main" id="{8662B2B0-80AC-4AD5-A1D2-91108591D0D9}"/>
              </a:ext>
            </a:extLst>
          </p:cNvPr>
          <p:cNvGraphicFramePr>
            <a:graphicFrameLocks noGrp="1"/>
          </p:cNvGraphicFramePr>
          <p:nvPr>
            <p:extLst>
              <p:ext uri="{D42A27DB-BD31-4B8C-83A1-F6EECF244321}">
                <p14:modId xmlns:p14="http://schemas.microsoft.com/office/powerpoint/2010/main" val="1984546955"/>
              </p:ext>
            </p:extLst>
          </p:nvPr>
        </p:nvGraphicFramePr>
        <p:xfrm>
          <a:off x="829558" y="1593222"/>
          <a:ext cx="10774835" cy="4289197"/>
        </p:xfrm>
        <a:graphic>
          <a:graphicData uri="http://schemas.openxmlformats.org/drawingml/2006/table">
            <a:tbl>
              <a:tblPr firstRow="1" bandRow="1">
                <a:tableStyleId>{93296810-A885-4BE3-A3E7-6D5BEEA58F35}</a:tableStyleId>
              </a:tblPr>
              <a:tblGrid>
                <a:gridCol w="2154967">
                  <a:extLst>
                    <a:ext uri="{9D8B030D-6E8A-4147-A177-3AD203B41FA5}">
                      <a16:colId xmlns:a16="http://schemas.microsoft.com/office/drawing/2014/main" val="226861635"/>
                    </a:ext>
                  </a:extLst>
                </a:gridCol>
                <a:gridCol w="2154967">
                  <a:extLst>
                    <a:ext uri="{9D8B030D-6E8A-4147-A177-3AD203B41FA5}">
                      <a16:colId xmlns:a16="http://schemas.microsoft.com/office/drawing/2014/main" val="3711223348"/>
                    </a:ext>
                  </a:extLst>
                </a:gridCol>
                <a:gridCol w="2154967">
                  <a:extLst>
                    <a:ext uri="{9D8B030D-6E8A-4147-A177-3AD203B41FA5}">
                      <a16:colId xmlns:a16="http://schemas.microsoft.com/office/drawing/2014/main" val="3815754722"/>
                    </a:ext>
                  </a:extLst>
                </a:gridCol>
                <a:gridCol w="2154967">
                  <a:extLst>
                    <a:ext uri="{9D8B030D-6E8A-4147-A177-3AD203B41FA5}">
                      <a16:colId xmlns:a16="http://schemas.microsoft.com/office/drawing/2014/main" val="1356621205"/>
                    </a:ext>
                  </a:extLst>
                </a:gridCol>
                <a:gridCol w="2154967">
                  <a:extLst>
                    <a:ext uri="{9D8B030D-6E8A-4147-A177-3AD203B41FA5}">
                      <a16:colId xmlns:a16="http://schemas.microsoft.com/office/drawing/2014/main" val="1206990062"/>
                    </a:ext>
                  </a:extLst>
                </a:gridCol>
              </a:tblGrid>
              <a:tr h="405353">
                <a:tc>
                  <a:txBody>
                    <a:bodyPr/>
                    <a:lstStyle/>
                    <a:p>
                      <a:r>
                        <a:rPr lang="zh-CN" altLang="en-US" dirty="0">
                          <a:solidFill>
                            <a:srgbClr val="0070C0"/>
                          </a:solidFill>
                        </a:rPr>
                        <a:t>      认识途径</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ltLang="zh-CN" dirty="0">
                          <a:solidFill>
                            <a:srgbClr val="0070C0"/>
                          </a:solidFill>
                        </a:rPr>
                        <a:t>        </a:t>
                      </a:r>
                      <a:r>
                        <a:rPr lang="zh-CN" altLang="en-US" dirty="0">
                          <a:solidFill>
                            <a:srgbClr val="0070C0"/>
                          </a:solidFill>
                        </a:rPr>
                        <a:t>生理</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ltLang="zh-CN" dirty="0">
                          <a:solidFill>
                            <a:srgbClr val="0070C0"/>
                          </a:solidFill>
                        </a:rPr>
                        <a:t>            </a:t>
                      </a:r>
                      <a:r>
                        <a:rPr lang="zh-CN" altLang="en-US" dirty="0">
                          <a:solidFill>
                            <a:srgbClr val="0070C0"/>
                          </a:solidFill>
                        </a:rPr>
                        <a:t>心理</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ltLang="zh-CN" dirty="0">
                          <a:solidFill>
                            <a:srgbClr val="0070C0"/>
                          </a:solidFill>
                        </a:rPr>
                        <a:t>      </a:t>
                      </a:r>
                      <a:r>
                        <a:rPr lang="zh-CN" altLang="en-US" dirty="0">
                          <a:solidFill>
                            <a:srgbClr val="0070C0"/>
                          </a:solidFill>
                        </a:rPr>
                        <a:t>群体关系</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ltLang="zh-CN" dirty="0">
                          <a:solidFill>
                            <a:srgbClr val="0070C0"/>
                          </a:solidFill>
                        </a:rPr>
                        <a:t>      </a:t>
                      </a:r>
                      <a:r>
                        <a:rPr lang="zh-CN" altLang="en-US" dirty="0">
                          <a:solidFill>
                            <a:srgbClr val="0070C0"/>
                          </a:solidFill>
                        </a:rPr>
                        <a:t>影响力（选）</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60623957"/>
                  </a:ext>
                </a:extLst>
              </a:tr>
              <a:tr h="970961">
                <a:tc>
                  <a:txBody>
                    <a:bodyPr/>
                    <a:lstStyle/>
                    <a:p>
                      <a:r>
                        <a:rPr lang="zh-CN" altLang="en-US" dirty="0"/>
                        <a:t>     </a:t>
                      </a:r>
                      <a:endParaRPr lang="en-US" altLang="zh-CN" dirty="0"/>
                    </a:p>
                    <a:p>
                      <a:r>
                        <a:rPr lang="en-US" altLang="zh-CN" dirty="0"/>
                        <a:t>    </a:t>
                      </a:r>
                      <a:r>
                        <a:rPr lang="zh-CN" altLang="en-US" dirty="0"/>
                        <a:t>自我评价</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altLang="zh-CN" dirty="0">
                        <a:solidFill>
                          <a:srgbClr val="7030A0"/>
                        </a:solidFill>
                      </a:endParaRPr>
                    </a:p>
                    <a:p>
                      <a:r>
                        <a:rPr lang="en-US" altLang="zh-CN" dirty="0">
                          <a:solidFill>
                            <a:srgbClr val="7030A0"/>
                          </a:solidFill>
                        </a:rPr>
                        <a:t>         </a:t>
                      </a:r>
                      <a:r>
                        <a:rPr lang="zh-CN" altLang="en-US" dirty="0">
                          <a:solidFill>
                            <a:srgbClr val="7030A0"/>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altLang="zh-CN" dirty="0">
                        <a:solidFill>
                          <a:srgbClr val="7030A0"/>
                        </a:solidFill>
                      </a:endParaRPr>
                    </a:p>
                    <a:p>
                      <a:r>
                        <a:rPr lang="en-US" altLang="zh-CN" dirty="0">
                          <a:solidFill>
                            <a:srgbClr val="7030A0"/>
                          </a:solidFill>
                        </a:rPr>
                        <a:t>          </a:t>
                      </a:r>
                      <a:r>
                        <a:rPr lang="zh-CN" altLang="en-US" dirty="0">
                          <a:solidFill>
                            <a:srgbClr val="7030A0"/>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altLang="zh-CN" dirty="0">
                        <a:solidFill>
                          <a:srgbClr val="7030A0"/>
                        </a:solidFill>
                      </a:endParaRPr>
                    </a:p>
                    <a:p>
                      <a:r>
                        <a:rPr lang="en-US" altLang="zh-CN" dirty="0">
                          <a:solidFill>
                            <a:srgbClr val="7030A0"/>
                          </a:solidFill>
                        </a:rPr>
                        <a:t>        </a:t>
                      </a:r>
                      <a:r>
                        <a:rPr lang="zh-CN" altLang="en-US" dirty="0">
                          <a:solidFill>
                            <a:srgbClr val="7030A0"/>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altLang="zh-CN" dirty="0">
                        <a:solidFill>
                          <a:srgbClr val="7030A0"/>
                        </a:solidFill>
                      </a:endParaRPr>
                    </a:p>
                    <a:p>
                      <a:r>
                        <a:rPr lang="zh-CN" altLang="en-US" dirty="0">
                          <a:solidFill>
                            <a:srgbClr val="7030A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2697938"/>
                  </a:ext>
                </a:extLst>
              </a:tr>
              <a:tr h="970961">
                <a:tc>
                  <a:txBody>
                    <a:bodyPr/>
                    <a:lstStyle/>
                    <a:p>
                      <a:endParaRPr lang="en-US" altLang="zh-CN" dirty="0"/>
                    </a:p>
                    <a:p>
                      <a:r>
                        <a:rPr lang="en-US" altLang="zh-CN" dirty="0"/>
                        <a:t>   </a:t>
                      </a:r>
                      <a:r>
                        <a:rPr lang="zh-CN" altLang="en-US" dirty="0"/>
                        <a:t>父母评价</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00269744"/>
                  </a:ext>
                </a:extLst>
              </a:tr>
              <a:tr h="970961">
                <a:tc>
                  <a:txBody>
                    <a:bodyPr/>
                    <a:lstStyle/>
                    <a:p>
                      <a:endParaRPr lang="en-US" altLang="zh-CN" dirty="0"/>
                    </a:p>
                    <a:p>
                      <a:r>
                        <a:rPr lang="en-US" altLang="zh-CN" dirty="0"/>
                        <a:t>    </a:t>
                      </a:r>
                      <a:r>
                        <a:rPr lang="zh-CN" altLang="en-US" dirty="0"/>
                        <a:t>同学评价</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87149636"/>
                  </a:ext>
                </a:extLst>
              </a:tr>
              <a:tr h="970961">
                <a:tc>
                  <a:txBody>
                    <a:bodyPr/>
                    <a:lstStyle/>
                    <a:p>
                      <a:endParaRPr lang="en-US" altLang="zh-CN" dirty="0"/>
                    </a:p>
                    <a:p>
                      <a:r>
                        <a:rPr lang="en-US" altLang="zh-CN" dirty="0"/>
                        <a:t>    </a:t>
                      </a:r>
                      <a:r>
                        <a:rPr lang="zh-CN" altLang="en-US" dirty="0"/>
                        <a:t>老师评价</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8600200"/>
                  </a:ext>
                </a:extLst>
              </a:tr>
            </a:tbl>
          </a:graphicData>
        </a:graphic>
      </p:graphicFrame>
      <p:sp>
        <p:nvSpPr>
          <p:cNvPr id="2" name="文本框 1">
            <a:extLst>
              <a:ext uri="{FF2B5EF4-FFF2-40B4-BE49-F238E27FC236}">
                <a16:creationId xmlns:a16="http://schemas.microsoft.com/office/drawing/2014/main" id="{13A089C4-9AFF-4961-962F-637419400834}"/>
              </a:ext>
            </a:extLst>
          </p:cNvPr>
          <p:cNvSpPr txBox="1"/>
          <p:nvPr/>
        </p:nvSpPr>
        <p:spPr>
          <a:xfrm>
            <a:off x="4589754" y="3195952"/>
            <a:ext cx="5655075" cy="1323439"/>
          </a:xfrm>
          <a:prstGeom prst="rect">
            <a:avLst/>
          </a:prstGeom>
          <a:solidFill>
            <a:srgbClr val="FFFF00"/>
          </a:solidFill>
          <a:ln>
            <a:solidFill>
              <a:schemeClr val="accent1"/>
            </a:solidFill>
          </a:ln>
        </p:spPr>
        <p:txBody>
          <a:bodyPr wrap="square" rtlCol="0">
            <a:spAutoFit/>
          </a:bodyPr>
          <a:lstStyle/>
          <a:p>
            <a:r>
              <a:rPr lang="zh-CN" altLang="en-US" sz="4000" dirty="0">
                <a:solidFill>
                  <a:srgbClr val="7030A0"/>
                </a:solidFill>
              </a:rPr>
              <a:t>用小纸条为自己或同学写</a:t>
            </a:r>
            <a:r>
              <a:rPr lang="en-US" altLang="zh-CN" sz="4000" dirty="0">
                <a:solidFill>
                  <a:srgbClr val="7030A0"/>
                </a:solidFill>
              </a:rPr>
              <a:t>100-200</a:t>
            </a:r>
            <a:r>
              <a:rPr lang="zh-CN" altLang="en-US" sz="4000" dirty="0">
                <a:solidFill>
                  <a:srgbClr val="7030A0"/>
                </a:solidFill>
              </a:rPr>
              <a:t>字的</a:t>
            </a:r>
            <a:r>
              <a:rPr lang="zh-CN" altLang="en-US" sz="4000" dirty="0">
                <a:solidFill>
                  <a:srgbClr val="FF0000"/>
                </a:solidFill>
              </a:rPr>
              <a:t>颁奖词</a:t>
            </a:r>
          </a:p>
        </p:txBody>
      </p:sp>
    </p:spTree>
    <p:extLst>
      <p:ext uri="{BB962C8B-B14F-4D97-AF65-F5344CB8AC3E}">
        <p14:creationId xmlns:p14="http://schemas.microsoft.com/office/powerpoint/2010/main" val="115201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37B1C9FB-0BE6-42DF-891C-08E08CD50F46}"/>
              </a:ext>
            </a:extLst>
          </p:cNvPr>
          <p:cNvSpPr txBox="1"/>
          <p:nvPr/>
        </p:nvSpPr>
        <p:spPr>
          <a:xfrm>
            <a:off x="825623" y="2175035"/>
            <a:ext cx="10599937" cy="3539430"/>
          </a:xfrm>
          <a:prstGeom prst="rect">
            <a:avLst/>
          </a:prstGeom>
          <a:noFill/>
          <a:ln>
            <a:solidFill>
              <a:srgbClr val="FF0000"/>
            </a:solidFill>
          </a:ln>
        </p:spPr>
        <p:txBody>
          <a:bodyPr wrap="square" rtlCol="0">
            <a:spAutoFit/>
          </a:bodyPr>
          <a:lstStyle/>
          <a:p>
            <a:r>
              <a:rPr lang="zh-CN" altLang="en-US" sz="2800" dirty="0">
                <a:solidFill>
                  <a:srgbClr val="FF0000"/>
                </a:solidFill>
              </a:rPr>
              <a:t>       颁奖词</a:t>
            </a:r>
            <a:r>
              <a:rPr lang="zh-CN" altLang="en-US" sz="2800" dirty="0"/>
              <a:t>，是在某一主题的颁奖典礼上，对获奖对象的事迹所作的一种</a:t>
            </a:r>
            <a:r>
              <a:rPr lang="zh-CN" altLang="en-US" sz="2800" dirty="0">
                <a:solidFill>
                  <a:srgbClr val="7030A0"/>
                </a:solidFill>
              </a:rPr>
              <a:t>陈述评价性的礼仪文稿</a:t>
            </a:r>
            <a:r>
              <a:rPr lang="zh-CN" altLang="en-US" sz="2800" dirty="0"/>
              <a:t>。</a:t>
            </a:r>
            <a:endParaRPr lang="en-US" altLang="zh-CN" sz="2800" dirty="0"/>
          </a:p>
          <a:p>
            <a:r>
              <a:rPr lang="en-US" altLang="zh-CN" sz="2800" dirty="0"/>
              <a:t>       </a:t>
            </a:r>
            <a:r>
              <a:rPr lang="zh-CN" altLang="en-US" sz="2800" dirty="0"/>
              <a:t>颁奖词所适用的情形：在颁奖典礼上，它是作为某种主题活动的一个重要环节而存在的，缺少了这个环节，活动的策划就不是很完美，活动过程就显得不是很完整。宣读颁奖词的方式，可以让大众了解获奖对象的</a:t>
            </a:r>
            <a:r>
              <a:rPr lang="zh-CN" altLang="en-US" sz="2800" dirty="0">
                <a:solidFill>
                  <a:srgbClr val="FF0000"/>
                </a:solidFill>
              </a:rPr>
              <a:t>事迹</a:t>
            </a:r>
            <a:r>
              <a:rPr lang="zh-CN" altLang="en-US" sz="2800" dirty="0"/>
              <a:t>以及所体现的一种超乎寻常的</a:t>
            </a:r>
            <a:r>
              <a:rPr lang="zh-CN" altLang="en-US" sz="2800" dirty="0">
                <a:solidFill>
                  <a:srgbClr val="FF0000"/>
                </a:solidFill>
              </a:rPr>
              <a:t>人格精神</a:t>
            </a:r>
            <a:r>
              <a:rPr lang="zh-CN" altLang="en-US" sz="2800" dirty="0"/>
              <a:t>，从而取得一种教育的效果。它必须借助于</a:t>
            </a:r>
            <a:r>
              <a:rPr lang="zh-CN" altLang="en-US" sz="2800" dirty="0">
                <a:solidFill>
                  <a:srgbClr val="7030A0"/>
                </a:solidFill>
              </a:rPr>
              <a:t>优美的语言文字对获奖对象进行准确的陈述与评价</a:t>
            </a:r>
            <a:r>
              <a:rPr lang="zh-CN" altLang="en-US" sz="2800" dirty="0"/>
              <a:t>。</a:t>
            </a:r>
          </a:p>
        </p:txBody>
      </p:sp>
      <p:sp>
        <p:nvSpPr>
          <p:cNvPr id="2" name="文本框 1">
            <a:extLst>
              <a:ext uri="{FF2B5EF4-FFF2-40B4-BE49-F238E27FC236}">
                <a16:creationId xmlns:a16="http://schemas.microsoft.com/office/drawing/2014/main" id="{919CC767-887E-4485-9052-96798491B0B5}"/>
              </a:ext>
            </a:extLst>
          </p:cNvPr>
          <p:cNvSpPr txBox="1"/>
          <p:nvPr/>
        </p:nvSpPr>
        <p:spPr>
          <a:xfrm>
            <a:off x="4057097" y="887768"/>
            <a:ext cx="4012706" cy="707886"/>
          </a:xfrm>
          <a:prstGeom prst="rect">
            <a:avLst/>
          </a:prstGeom>
          <a:noFill/>
        </p:spPr>
        <p:txBody>
          <a:bodyPr wrap="square" rtlCol="0">
            <a:spAutoFit/>
          </a:bodyPr>
          <a:lstStyle/>
          <a:p>
            <a:r>
              <a:rPr lang="zh-CN" altLang="en-US" sz="4000" dirty="0">
                <a:solidFill>
                  <a:srgbClr val="7030A0"/>
                </a:solidFill>
              </a:rPr>
              <a:t>颁奖词是什么？</a:t>
            </a:r>
          </a:p>
        </p:txBody>
      </p:sp>
    </p:spTree>
    <p:extLst>
      <p:ext uri="{BB962C8B-B14F-4D97-AF65-F5344CB8AC3E}">
        <p14:creationId xmlns:p14="http://schemas.microsoft.com/office/powerpoint/2010/main" val="23711186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70A3436E-8D94-491F-A597-F2865F123D0B}"/>
              </a:ext>
            </a:extLst>
          </p:cNvPr>
          <p:cNvSpPr txBox="1"/>
          <p:nvPr/>
        </p:nvSpPr>
        <p:spPr>
          <a:xfrm>
            <a:off x="870012" y="4287914"/>
            <a:ext cx="10599937" cy="1815882"/>
          </a:xfrm>
          <a:prstGeom prst="rect">
            <a:avLst/>
          </a:prstGeom>
          <a:noFill/>
          <a:ln>
            <a:solidFill>
              <a:schemeClr val="accent1"/>
            </a:solidFill>
          </a:ln>
        </p:spPr>
        <p:txBody>
          <a:bodyPr wrap="square" rtlCol="0">
            <a:spAutoFit/>
          </a:bodyPr>
          <a:lstStyle/>
          <a:p>
            <a:r>
              <a:rPr lang="zh-CN" altLang="en-US" sz="2800" dirty="0">
                <a:solidFill>
                  <a:srgbClr val="FF0000"/>
                </a:solidFill>
              </a:rPr>
              <a:t>屠呦呦颁奖词：</a:t>
            </a:r>
            <a:r>
              <a:rPr lang="zh-CN" altLang="en-US" sz="2800" dirty="0">
                <a:solidFill>
                  <a:srgbClr val="7030A0"/>
                </a:solidFill>
              </a:rPr>
              <a:t>青蒿一握，水二升，浸渍了千多年，直到你出现。为了一个使命，执着于千百次实验。萃取出古老文化的精华，深深植入当代世界，帮人类渡过一劫。呦呦鹿鸣，食野之蒿。今有嘉宾，德音孔昭。</a:t>
            </a:r>
          </a:p>
        </p:txBody>
      </p:sp>
      <p:sp>
        <p:nvSpPr>
          <p:cNvPr id="5" name="文本框 4">
            <a:extLst>
              <a:ext uri="{FF2B5EF4-FFF2-40B4-BE49-F238E27FC236}">
                <a16:creationId xmlns:a16="http://schemas.microsoft.com/office/drawing/2014/main" id="{F35A7939-9B0F-4989-8997-7EF5A806D909}"/>
              </a:ext>
            </a:extLst>
          </p:cNvPr>
          <p:cNvSpPr txBox="1"/>
          <p:nvPr/>
        </p:nvSpPr>
        <p:spPr>
          <a:xfrm>
            <a:off x="3675356" y="949914"/>
            <a:ext cx="7670306" cy="2958117"/>
          </a:xfrm>
          <a:prstGeom prst="rect">
            <a:avLst/>
          </a:prstGeom>
          <a:noFill/>
        </p:spPr>
        <p:txBody>
          <a:bodyPr wrap="square" rtlCol="0">
            <a:spAutoFit/>
          </a:bodyPr>
          <a:lstStyle/>
          <a:p>
            <a:pPr>
              <a:lnSpc>
                <a:spcPts val="2500"/>
              </a:lnSpc>
            </a:pPr>
            <a:r>
              <a:rPr lang="en-US" altLang="zh-CN" dirty="0"/>
              <a:t>      </a:t>
            </a:r>
            <a:r>
              <a:rPr lang="en-US" altLang="zh-CN" sz="2000" dirty="0"/>
              <a:t>2015</a:t>
            </a:r>
            <a:r>
              <a:rPr lang="zh-CN" altLang="en-US" sz="2000" dirty="0"/>
              <a:t>年</a:t>
            </a:r>
            <a:r>
              <a:rPr lang="en-US" altLang="zh-CN" sz="2000" dirty="0"/>
              <a:t>12</a:t>
            </a:r>
            <a:r>
              <a:rPr lang="zh-CN" altLang="en-US" sz="2000" dirty="0"/>
              <a:t>月</a:t>
            </a:r>
            <a:r>
              <a:rPr lang="en-US" altLang="zh-CN" sz="2000" dirty="0"/>
              <a:t>10</a:t>
            </a:r>
            <a:r>
              <a:rPr lang="zh-CN" altLang="en-US" sz="2000" dirty="0"/>
              <a:t>日，屠呦呦因开创性地从中草药中分离出青蒿素应用于疟疾治疗而获得当年的诺贝尔医学奖。</a:t>
            </a:r>
            <a:r>
              <a:rPr lang="en-US" altLang="zh-CN" sz="2000" dirty="0"/>
              <a:t>1968</a:t>
            </a:r>
            <a:r>
              <a:rPr lang="zh-CN" altLang="en-US" sz="2000" dirty="0"/>
              <a:t>年，中药研究所开始抗疟中药研究，</a:t>
            </a:r>
            <a:r>
              <a:rPr lang="en-US" altLang="zh-CN" sz="2000" dirty="0"/>
              <a:t>39</a:t>
            </a:r>
            <a:r>
              <a:rPr lang="zh-CN" altLang="en-US" sz="2000" dirty="0"/>
              <a:t>岁的屠呦呦担任该项目的组长。她受到中国古代药典</a:t>
            </a:r>
            <a:r>
              <a:rPr lang="en-US" altLang="zh-CN" sz="2000" dirty="0"/>
              <a:t>《</a:t>
            </a:r>
            <a:r>
              <a:rPr lang="zh-CN" altLang="en-US" sz="2000" dirty="0"/>
              <a:t>肘后备急方</a:t>
            </a:r>
            <a:r>
              <a:rPr lang="en-US" altLang="zh-CN" sz="2000" dirty="0"/>
              <a:t>》</a:t>
            </a:r>
            <a:r>
              <a:rPr lang="zh-CN" altLang="en-US" sz="2000" dirty="0"/>
              <a:t>启发，将重点放在了对青蒿的研究上。</a:t>
            </a:r>
            <a:r>
              <a:rPr lang="en-US" altLang="zh-CN" sz="2000" dirty="0"/>
              <a:t>1971</a:t>
            </a:r>
            <a:r>
              <a:rPr lang="zh-CN" altLang="en-US" sz="2000" dirty="0"/>
              <a:t>年，在失败了</a:t>
            </a:r>
            <a:r>
              <a:rPr lang="en-US" altLang="zh-CN" sz="2000" dirty="0"/>
              <a:t>190</a:t>
            </a:r>
            <a:r>
              <a:rPr lang="zh-CN" altLang="en-US" sz="2000" dirty="0"/>
              <a:t>次之后，</a:t>
            </a:r>
            <a:r>
              <a:rPr lang="zh-CN" altLang="en-US" sz="2000" dirty="0">
                <a:hlinkClick r:id="rId2"/>
              </a:rPr>
              <a:t>成功</a:t>
            </a:r>
            <a:r>
              <a:rPr lang="zh-CN" altLang="en-US" sz="2000" dirty="0"/>
              <a:t>提取出青蒿素，并在反复试验中得出了青蒿素对疟疾抑制率达到</a:t>
            </a:r>
            <a:r>
              <a:rPr lang="en-US" altLang="zh-CN" sz="2000" dirty="0"/>
              <a:t>100%</a:t>
            </a:r>
            <a:r>
              <a:rPr lang="zh-CN" altLang="en-US" sz="2000" dirty="0"/>
              <a:t>的结果。在没有先进实验设备、科研条件艰苦的情况下，屠呦呦带领着团队攻坚克难，面对失败不退缩，终于胜利完成科研任务。青蒿素问世</a:t>
            </a:r>
            <a:r>
              <a:rPr lang="en-US" altLang="zh-CN" sz="2000" dirty="0"/>
              <a:t>44</a:t>
            </a:r>
            <a:r>
              <a:rPr lang="zh-CN" altLang="en-US" sz="2000" dirty="0"/>
              <a:t>年来，共使超过</a:t>
            </a:r>
            <a:r>
              <a:rPr lang="en-US" altLang="zh-CN" sz="2000" dirty="0"/>
              <a:t>600</a:t>
            </a:r>
            <a:r>
              <a:rPr lang="zh-CN" altLang="en-US" sz="2000" dirty="0"/>
              <a:t>万人逃离疟疾的魔掌。</a:t>
            </a:r>
          </a:p>
        </p:txBody>
      </p:sp>
      <p:pic>
        <p:nvPicPr>
          <p:cNvPr id="7" name="图片 6">
            <a:extLst>
              <a:ext uri="{FF2B5EF4-FFF2-40B4-BE49-F238E27FC236}">
                <a16:creationId xmlns:a16="http://schemas.microsoft.com/office/drawing/2014/main" id="{77F70BD2-4F39-4DD3-BDE2-69A0FDE534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768" y="891010"/>
            <a:ext cx="2718789" cy="3017021"/>
          </a:xfrm>
          <a:prstGeom prst="rect">
            <a:avLst/>
          </a:prstGeom>
        </p:spPr>
      </p:pic>
    </p:spTree>
    <p:extLst>
      <p:ext uri="{BB962C8B-B14F-4D97-AF65-F5344CB8AC3E}">
        <p14:creationId xmlns:p14="http://schemas.microsoft.com/office/powerpoint/2010/main" val="7440216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B5E591C6-9C08-4413-A237-CA615B1B7B46}"/>
              </a:ext>
            </a:extLst>
          </p:cNvPr>
          <p:cNvSpPr txBox="1"/>
          <p:nvPr/>
        </p:nvSpPr>
        <p:spPr>
          <a:xfrm>
            <a:off x="985421" y="665815"/>
            <a:ext cx="10289218" cy="2677656"/>
          </a:xfrm>
          <a:prstGeom prst="rect">
            <a:avLst/>
          </a:prstGeom>
          <a:noFill/>
        </p:spPr>
        <p:txBody>
          <a:bodyPr wrap="square" rtlCol="0">
            <a:spAutoFit/>
          </a:bodyPr>
          <a:lstStyle/>
          <a:p>
            <a:r>
              <a:rPr lang="en-US" altLang="zh-CN" sz="2800" b="1" dirty="0">
                <a:solidFill>
                  <a:srgbClr val="7030A0"/>
                </a:solidFill>
              </a:rPr>
              <a:t>1.</a:t>
            </a:r>
            <a:r>
              <a:rPr lang="zh-CN" altLang="en-US" sz="2800" b="1" dirty="0">
                <a:solidFill>
                  <a:srgbClr val="7030A0"/>
                </a:solidFill>
              </a:rPr>
              <a:t>最佳奉献奖颁奖词范文</a:t>
            </a:r>
            <a:r>
              <a:rPr lang="zh-CN" altLang="en-US" sz="2800" b="1" dirty="0"/>
              <a:t>：</a:t>
            </a:r>
            <a:endParaRPr lang="zh-CN" altLang="en-US" sz="2800" dirty="0"/>
          </a:p>
          <a:p>
            <a:r>
              <a:rPr lang="zh-CN" altLang="en-US" sz="2800" dirty="0"/>
              <a:t>他的身影事事定格在图纸、工地之间，他的双脚时时踏满了泥泞与污水。岗位虽平凡，却无法阻挡他的才华；工作虽艰辛，却无法阻挡他追求理想的热诚。无闻、奉献是他的代名词，勤苦、攻坚是他爱岗敬业的真实诠释，努力、奋进是他永远向上的风向标。同事眼中的他：有价值，很真实。</a:t>
            </a:r>
            <a:endParaRPr lang="zh-CN" altLang="en-US" sz="2800" dirty="0">
              <a:effectLst/>
            </a:endParaRPr>
          </a:p>
        </p:txBody>
      </p:sp>
      <p:sp>
        <p:nvSpPr>
          <p:cNvPr id="6" name="文本框 5">
            <a:extLst>
              <a:ext uri="{FF2B5EF4-FFF2-40B4-BE49-F238E27FC236}">
                <a16:creationId xmlns:a16="http://schemas.microsoft.com/office/drawing/2014/main" id="{6A1FF663-9A04-45CE-859B-7584DBF0EC3C}"/>
              </a:ext>
            </a:extLst>
          </p:cNvPr>
          <p:cNvSpPr txBox="1"/>
          <p:nvPr/>
        </p:nvSpPr>
        <p:spPr>
          <a:xfrm>
            <a:off x="949911" y="3400151"/>
            <a:ext cx="10271464" cy="2677656"/>
          </a:xfrm>
          <a:prstGeom prst="rect">
            <a:avLst/>
          </a:prstGeom>
          <a:noFill/>
        </p:spPr>
        <p:txBody>
          <a:bodyPr wrap="square" rtlCol="0">
            <a:spAutoFit/>
          </a:bodyPr>
          <a:lstStyle/>
          <a:p>
            <a:pPr lvl="0"/>
            <a:r>
              <a:rPr lang="en-US" altLang="zh-CN" sz="2800" b="1" dirty="0">
                <a:solidFill>
                  <a:srgbClr val="7030A0"/>
                </a:solidFill>
              </a:rPr>
              <a:t>2.</a:t>
            </a:r>
            <a:r>
              <a:rPr lang="zh-CN" altLang="en-US" sz="2800" b="1" dirty="0">
                <a:solidFill>
                  <a:srgbClr val="7030A0"/>
                </a:solidFill>
              </a:rPr>
              <a:t>最佳敬业奖颁奖词范文：</a:t>
            </a:r>
            <a:endParaRPr lang="zh-CN" altLang="en-US" sz="2800" dirty="0">
              <a:solidFill>
                <a:srgbClr val="7030A0"/>
              </a:solidFill>
            </a:endParaRPr>
          </a:p>
          <a:p>
            <a:r>
              <a:rPr lang="zh-CN" altLang="en-US" sz="2800" dirty="0"/>
              <a:t>领导眼中的他，热忱又沉稳；同事眼中的他，从容又朴实；用户眼中的他，真诚又周到。正因有了他，平淡的工作融入了色彩与生机；正因有了他，纠结的投诉梳理得顺畅而通达。他的勤奋和主动，自信和创新，都体现了敬业精神；他用对</a:t>
            </a:r>
            <a:r>
              <a:rPr lang="en-US" altLang="zh-CN" sz="2800" dirty="0"/>
              <a:t>XX</a:t>
            </a:r>
            <a:r>
              <a:rPr lang="zh-CN" altLang="en-US" sz="2800" dirty="0"/>
              <a:t>事业火一样的热情和奉献精神赢得了大家的掌声。 </a:t>
            </a:r>
          </a:p>
        </p:txBody>
      </p:sp>
    </p:spTree>
    <p:extLst>
      <p:ext uri="{BB962C8B-B14F-4D97-AF65-F5344CB8AC3E}">
        <p14:creationId xmlns:p14="http://schemas.microsoft.com/office/powerpoint/2010/main" val="2439365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06EE9D47-20F3-4887-9748-ACFAACE9FAFA}"/>
              </a:ext>
            </a:extLst>
          </p:cNvPr>
          <p:cNvPicPr>
            <a:picLocks noChangeAspect="1"/>
          </p:cNvPicPr>
          <p:nvPr/>
        </p:nvPicPr>
        <p:blipFill rotWithShape="1">
          <a:blip r:embed="rId2">
            <a:extLst>
              <a:ext uri="{28A0092B-C50C-407E-A947-70E740481C1C}">
                <a14:useLocalDpi xmlns:a14="http://schemas.microsoft.com/office/drawing/2010/main" val="0"/>
              </a:ext>
            </a:extLst>
          </a:blip>
          <a:srcRect r="9831" b="21333"/>
          <a:stretch/>
        </p:blipFill>
        <p:spPr>
          <a:xfrm>
            <a:off x="532660" y="932155"/>
            <a:ext cx="10937289" cy="4980372"/>
          </a:xfrm>
          <a:prstGeom prst="rect">
            <a:avLst/>
          </a:prstGeom>
        </p:spPr>
      </p:pic>
      <p:sp>
        <p:nvSpPr>
          <p:cNvPr id="6" name="文本框 5">
            <a:extLst>
              <a:ext uri="{FF2B5EF4-FFF2-40B4-BE49-F238E27FC236}">
                <a16:creationId xmlns:a16="http://schemas.microsoft.com/office/drawing/2014/main" id="{A857949C-B609-47CF-B67F-9AA03BB2C69A}"/>
              </a:ext>
            </a:extLst>
          </p:cNvPr>
          <p:cNvSpPr txBox="1"/>
          <p:nvPr/>
        </p:nvSpPr>
        <p:spPr>
          <a:xfrm>
            <a:off x="3071680" y="3701975"/>
            <a:ext cx="5459766" cy="1384995"/>
          </a:xfrm>
          <a:prstGeom prst="rect">
            <a:avLst/>
          </a:prstGeom>
          <a:noFill/>
        </p:spPr>
        <p:txBody>
          <a:bodyPr wrap="square" rtlCol="0">
            <a:spAutoFit/>
          </a:bodyPr>
          <a:lstStyle/>
          <a:p>
            <a:r>
              <a:rPr lang="en-US" altLang="zh-CN" sz="2800" dirty="0">
                <a:solidFill>
                  <a:srgbClr val="7030A0"/>
                </a:solidFill>
                <a:latin typeface="黑体" panose="02010609060101010101" pitchFamily="49" charset="-122"/>
                <a:ea typeface="黑体" panose="02010609060101010101" pitchFamily="49" charset="-122"/>
              </a:rPr>
              <a:t>15</a:t>
            </a:r>
            <a:r>
              <a:rPr lang="zh-CN" altLang="en-US" sz="2800" dirty="0">
                <a:solidFill>
                  <a:srgbClr val="7030A0"/>
                </a:solidFill>
                <a:latin typeface="黑体" panose="02010609060101010101" pitchFamily="49" charset="-122"/>
                <a:ea typeface="黑体" panose="02010609060101010101" pitchFamily="49" charset="-122"/>
              </a:rPr>
              <a:t>分钟完成，用小纸条为</a:t>
            </a:r>
            <a:r>
              <a:rPr lang="zh-CN" altLang="en-US" sz="2800" dirty="0">
                <a:solidFill>
                  <a:srgbClr val="FF0000"/>
                </a:solidFill>
                <a:latin typeface="黑体" panose="02010609060101010101" pitchFamily="49" charset="-122"/>
                <a:ea typeface="黑体" panose="02010609060101010101" pitchFamily="49" charset="-122"/>
              </a:rPr>
              <a:t>自己</a:t>
            </a:r>
            <a:endParaRPr lang="en-US" altLang="zh-CN" sz="2800" dirty="0">
              <a:solidFill>
                <a:srgbClr val="FF0000"/>
              </a:solidFill>
              <a:latin typeface="黑体" panose="02010609060101010101" pitchFamily="49" charset="-122"/>
              <a:ea typeface="黑体" panose="02010609060101010101" pitchFamily="49" charset="-122"/>
            </a:endParaRPr>
          </a:p>
          <a:p>
            <a:r>
              <a:rPr lang="zh-CN" altLang="en-US" sz="2800" dirty="0">
                <a:solidFill>
                  <a:srgbClr val="7030A0"/>
                </a:solidFill>
                <a:latin typeface="黑体" panose="02010609060101010101" pitchFamily="49" charset="-122"/>
                <a:ea typeface="黑体" panose="02010609060101010101" pitchFamily="49" charset="-122"/>
              </a:rPr>
              <a:t>或</a:t>
            </a:r>
            <a:r>
              <a:rPr lang="zh-CN" altLang="en-US" sz="2800" dirty="0">
                <a:solidFill>
                  <a:srgbClr val="FF0000"/>
                </a:solidFill>
                <a:latin typeface="黑体" panose="02010609060101010101" pitchFamily="49" charset="-122"/>
                <a:ea typeface="黑体" panose="02010609060101010101" pitchFamily="49" charset="-122"/>
              </a:rPr>
              <a:t>同学</a:t>
            </a:r>
            <a:r>
              <a:rPr lang="zh-CN" altLang="en-US" sz="2800" dirty="0">
                <a:solidFill>
                  <a:srgbClr val="7030A0"/>
                </a:solidFill>
                <a:latin typeface="黑体" panose="02010609060101010101" pitchFamily="49" charset="-122"/>
                <a:ea typeface="黑体" panose="02010609060101010101" pitchFamily="49" charset="-122"/>
              </a:rPr>
              <a:t>写</a:t>
            </a:r>
            <a:r>
              <a:rPr lang="en-US" altLang="zh-CN" sz="2800" dirty="0">
                <a:solidFill>
                  <a:srgbClr val="7030A0"/>
                </a:solidFill>
                <a:latin typeface="黑体" panose="02010609060101010101" pitchFamily="49" charset="-122"/>
                <a:ea typeface="黑体" panose="02010609060101010101" pitchFamily="49" charset="-122"/>
              </a:rPr>
              <a:t>100-200</a:t>
            </a:r>
            <a:r>
              <a:rPr lang="zh-CN" altLang="en-US" sz="2800" dirty="0">
                <a:solidFill>
                  <a:srgbClr val="7030A0"/>
                </a:solidFill>
                <a:latin typeface="黑体" panose="02010609060101010101" pitchFamily="49" charset="-122"/>
                <a:ea typeface="黑体" panose="02010609060101010101" pitchFamily="49" charset="-122"/>
              </a:rPr>
              <a:t>字的颁奖词</a:t>
            </a:r>
            <a:endParaRPr lang="en-US" altLang="zh-CN" sz="2800" dirty="0">
              <a:solidFill>
                <a:srgbClr val="7030A0"/>
              </a:solidFill>
              <a:latin typeface="黑体" panose="02010609060101010101" pitchFamily="49" charset="-122"/>
              <a:ea typeface="黑体" panose="02010609060101010101" pitchFamily="49" charset="-122"/>
            </a:endParaRPr>
          </a:p>
          <a:p>
            <a:r>
              <a:rPr lang="en-US" altLang="zh-CN" sz="2800" dirty="0">
                <a:solidFill>
                  <a:schemeClr val="tx1">
                    <a:lumMod val="95000"/>
                    <a:lumOff val="5000"/>
                  </a:schemeClr>
                </a:solidFill>
                <a:latin typeface="楷体" panose="02010609060101010101" pitchFamily="49" charset="-122"/>
                <a:ea typeface="楷体" panose="02010609060101010101" pitchFamily="49" charset="-122"/>
              </a:rPr>
              <a:t>——</a:t>
            </a:r>
            <a:r>
              <a:rPr lang="zh-CN" altLang="en-US" sz="2800" dirty="0">
                <a:solidFill>
                  <a:schemeClr val="tx1">
                    <a:lumMod val="95000"/>
                    <a:lumOff val="5000"/>
                  </a:schemeClr>
                </a:solidFill>
                <a:latin typeface="楷体" panose="02010609060101010101" pitchFamily="49" charset="-122"/>
                <a:ea typeface="楷体" panose="02010609060101010101" pitchFamily="49" charset="-122"/>
              </a:rPr>
              <a:t>当堂宣读优秀作品</a:t>
            </a:r>
            <a:r>
              <a:rPr lang="en-US" altLang="zh-CN" sz="2800" dirty="0">
                <a:solidFill>
                  <a:schemeClr val="tx1">
                    <a:lumMod val="95000"/>
                    <a:lumOff val="5000"/>
                  </a:schemeClr>
                </a:solidFill>
                <a:latin typeface="楷体" panose="02010609060101010101" pitchFamily="49" charset="-122"/>
                <a:ea typeface="楷体" panose="02010609060101010101" pitchFamily="49" charset="-122"/>
              </a:rPr>
              <a:t>2-3</a:t>
            </a:r>
            <a:r>
              <a:rPr lang="zh-CN" altLang="en-US" sz="2800" dirty="0">
                <a:solidFill>
                  <a:schemeClr val="tx1">
                    <a:lumMod val="95000"/>
                    <a:lumOff val="5000"/>
                  </a:schemeClr>
                </a:solidFill>
                <a:latin typeface="楷体" panose="02010609060101010101" pitchFamily="49" charset="-122"/>
                <a:ea typeface="楷体" panose="02010609060101010101" pitchFamily="49" charset="-122"/>
              </a:rPr>
              <a:t>篇</a:t>
            </a:r>
          </a:p>
        </p:txBody>
      </p:sp>
    </p:spTree>
    <p:extLst>
      <p:ext uri="{BB962C8B-B14F-4D97-AF65-F5344CB8AC3E}">
        <p14:creationId xmlns:p14="http://schemas.microsoft.com/office/powerpoint/2010/main" val="31714718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888AE49F-0CFD-4606-A667-1657471F2413}"/>
              </a:ext>
            </a:extLst>
          </p:cNvPr>
          <p:cNvSpPr txBox="1"/>
          <p:nvPr/>
        </p:nvSpPr>
        <p:spPr>
          <a:xfrm>
            <a:off x="461862" y="5645834"/>
            <a:ext cx="11179125" cy="867930"/>
          </a:xfrm>
          <a:prstGeom prst="rect">
            <a:avLst/>
          </a:prstGeom>
          <a:solidFill>
            <a:srgbClr val="FFFF00"/>
          </a:solidFill>
          <a:ln>
            <a:solidFill>
              <a:srgbClr val="FF0000"/>
            </a:solidFill>
          </a:ln>
        </p:spPr>
        <p:txBody>
          <a:bodyPr wrap="square" rtlCol="0">
            <a:spAutoFit/>
          </a:bodyPr>
          <a:lstStyle/>
          <a:p>
            <a:pPr>
              <a:lnSpc>
                <a:spcPct val="90000"/>
              </a:lnSpc>
              <a:buNone/>
            </a:pPr>
            <a:r>
              <a:rPr lang="zh-CN" altLang="en-US" sz="2800" b="1" dirty="0">
                <a:solidFill>
                  <a:srgbClr val="0000FF"/>
                </a:solidFill>
                <a:latin typeface="华文中宋" pitchFamily="2" charset="-122"/>
                <a:ea typeface="华文中宋" pitchFamily="2" charset="-122"/>
                <a:sym typeface="+mn-ea"/>
              </a:rPr>
              <a:t>认识自己是一个过程</a:t>
            </a:r>
            <a:r>
              <a:rPr lang="zh-CN" altLang="en-US" sz="2800" b="1" dirty="0">
                <a:latin typeface="华文中宋" pitchFamily="2" charset="-122"/>
                <a:ea typeface="华文中宋" pitchFamily="2" charset="-122"/>
                <a:sym typeface="+mn-ea"/>
              </a:rPr>
              <a:t>，我们不断探索自己、发现自己、发展自己，我们就可能成为更好的自己</a:t>
            </a:r>
            <a:r>
              <a:rPr lang="en-US" altLang="zh-CN" sz="2800" b="1" dirty="0">
                <a:latin typeface="华文中宋" pitchFamily="2" charset="-122"/>
                <a:ea typeface="华文中宋" pitchFamily="2" charset="-122"/>
                <a:sym typeface="+mn-ea"/>
              </a:rPr>
              <a:t>.     </a:t>
            </a:r>
            <a:r>
              <a:rPr lang="en-US" altLang="zh-CN" sz="2800" b="1" dirty="0">
                <a:solidFill>
                  <a:srgbClr val="FF0000"/>
                </a:solidFill>
                <a:latin typeface="华文中宋" pitchFamily="2" charset="-122"/>
                <a:ea typeface="华文中宋" pitchFamily="2" charset="-122"/>
                <a:sym typeface="+mn-ea"/>
              </a:rPr>
              <a:t>P31</a:t>
            </a:r>
          </a:p>
        </p:txBody>
      </p:sp>
      <p:pic>
        <p:nvPicPr>
          <p:cNvPr id="4" name="图片 3">
            <a:extLst>
              <a:ext uri="{FF2B5EF4-FFF2-40B4-BE49-F238E27FC236}">
                <a16:creationId xmlns:a16="http://schemas.microsoft.com/office/drawing/2014/main" id="{0328110E-C638-44F9-9A17-9CF9DEAC93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862" y="607243"/>
            <a:ext cx="10793742" cy="4473804"/>
          </a:xfrm>
          <a:prstGeom prst="rect">
            <a:avLst/>
          </a:prstGeom>
          <a:ln>
            <a:solidFill>
              <a:schemeClr val="accent1"/>
            </a:solidFill>
          </a:ln>
        </p:spPr>
      </p:pic>
      <p:sp>
        <p:nvSpPr>
          <p:cNvPr id="3" name="文本框 2">
            <a:extLst>
              <a:ext uri="{FF2B5EF4-FFF2-40B4-BE49-F238E27FC236}">
                <a16:creationId xmlns:a16="http://schemas.microsoft.com/office/drawing/2014/main" id="{D9B14B4F-C20F-4BE7-8C68-B760B9078ED4}"/>
              </a:ext>
            </a:extLst>
          </p:cNvPr>
          <p:cNvSpPr txBox="1"/>
          <p:nvPr/>
        </p:nvSpPr>
        <p:spPr>
          <a:xfrm>
            <a:off x="6516210" y="2157274"/>
            <a:ext cx="1859655" cy="584775"/>
          </a:xfrm>
          <a:prstGeom prst="rect">
            <a:avLst/>
          </a:prstGeom>
          <a:solidFill>
            <a:srgbClr val="FFFF00"/>
          </a:solidFill>
        </p:spPr>
        <p:txBody>
          <a:bodyPr wrap="square" rtlCol="0">
            <a:spAutoFit/>
          </a:bodyPr>
          <a:lstStyle/>
          <a:p>
            <a:r>
              <a:rPr lang="zh-CN" altLang="en-US" sz="3200" dirty="0">
                <a:solidFill>
                  <a:srgbClr val="C00000"/>
                </a:solidFill>
              </a:rPr>
              <a:t>  公开区</a:t>
            </a:r>
          </a:p>
        </p:txBody>
      </p:sp>
      <p:sp>
        <p:nvSpPr>
          <p:cNvPr id="5" name="文本框 4">
            <a:extLst>
              <a:ext uri="{FF2B5EF4-FFF2-40B4-BE49-F238E27FC236}">
                <a16:creationId xmlns:a16="http://schemas.microsoft.com/office/drawing/2014/main" id="{9563489D-481E-4B1F-A473-B75E7020A8EC}"/>
              </a:ext>
            </a:extLst>
          </p:cNvPr>
          <p:cNvSpPr txBox="1"/>
          <p:nvPr/>
        </p:nvSpPr>
        <p:spPr>
          <a:xfrm>
            <a:off x="3759908" y="2210536"/>
            <a:ext cx="2046088" cy="584775"/>
          </a:xfrm>
          <a:prstGeom prst="rect">
            <a:avLst/>
          </a:prstGeom>
          <a:solidFill>
            <a:srgbClr val="0070C0"/>
          </a:solidFill>
        </p:spPr>
        <p:txBody>
          <a:bodyPr wrap="square" rtlCol="0">
            <a:spAutoFit/>
          </a:bodyPr>
          <a:lstStyle/>
          <a:p>
            <a:r>
              <a:rPr lang="zh-CN" altLang="en-US" sz="3200" dirty="0">
                <a:solidFill>
                  <a:srgbClr val="C00000"/>
                </a:solidFill>
              </a:rPr>
              <a:t>秘  密  区</a:t>
            </a:r>
          </a:p>
        </p:txBody>
      </p:sp>
      <p:sp>
        <p:nvSpPr>
          <p:cNvPr id="6" name="文本框 5">
            <a:extLst>
              <a:ext uri="{FF2B5EF4-FFF2-40B4-BE49-F238E27FC236}">
                <a16:creationId xmlns:a16="http://schemas.microsoft.com/office/drawing/2014/main" id="{C841C974-940C-4214-A3CE-2DD0B1921367}"/>
              </a:ext>
            </a:extLst>
          </p:cNvPr>
          <p:cNvSpPr txBox="1"/>
          <p:nvPr/>
        </p:nvSpPr>
        <p:spPr>
          <a:xfrm>
            <a:off x="3746380" y="3275856"/>
            <a:ext cx="1970842" cy="523220"/>
          </a:xfrm>
          <a:prstGeom prst="rect">
            <a:avLst/>
          </a:prstGeom>
          <a:solidFill>
            <a:schemeClr val="tx1">
              <a:lumMod val="85000"/>
              <a:lumOff val="15000"/>
            </a:schemeClr>
          </a:solidFill>
        </p:spPr>
        <p:txBody>
          <a:bodyPr wrap="square" rtlCol="0">
            <a:spAutoFit/>
          </a:bodyPr>
          <a:lstStyle/>
          <a:p>
            <a:r>
              <a:rPr lang="zh-CN" altLang="en-US" sz="2800" dirty="0">
                <a:solidFill>
                  <a:srgbClr val="C00000"/>
                </a:solidFill>
              </a:rPr>
              <a:t> 未  知  区</a:t>
            </a:r>
          </a:p>
        </p:txBody>
      </p:sp>
      <p:sp>
        <p:nvSpPr>
          <p:cNvPr id="7" name="文本框 6">
            <a:extLst>
              <a:ext uri="{FF2B5EF4-FFF2-40B4-BE49-F238E27FC236}">
                <a16:creationId xmlns:a16="http://schemas.microsoft.com/office/drawing/2014/main" id="{F0229F01-939E-4742-B089-86DBBC0E8BAC}"/>
              </a:ext>
            </a:extLst>
          </p:cNvPr>
          <p:cNvSpPr txBox="1"/>
          <p:nvPr/>
        </p:nvSpPr>
        <p:spPr>
          <a:xfrm>
            <a:off x="6604983" y="3231471"/>
            <a:ext cx="1970842" cy="584775"/>
          </a:xfrm>
          <a:prstGeom prst="rect">
            <a:avLst/>
          </a:prstGeom>
          <a:solidFill>
            <a:srgbClr val="92D050"/>
          </a:solidFill>
        </p:spPr>
        <p:txBody>
          <a:bodyPr wrap="square" rtlCol="0">
            <a:spAutoFit/>
          </a:bodyPr>
          <a:lstStyle/>
          <a:p>
            <a:r>
              <a:rPr lang="zh-CN" altLang="en-US" sz="3200" dirty="0">
                <a:solidFill>
                  <a:srgbClr val="C00000"/>
                </a:solidFill>
              </a:rPr>
              <a:t> 盲 目 区</a:t>
            </a:r>
          </a:p>
        </p:txBody>
      </p:sp>
      <p:cxnSp>
        <p:nvCxnSpPr>
          <p:cNvPr id="9" name="直接箭头连接符 8">
            <a:extLst>
              <a:ext uri="{FF2B5EF4-FFF2-40B4-BE49-F238E27FC236}">
                <a16:creationId xmlns:a16="http://schemas.microsoft.com/office/drawing/2014/main" id="{8771D413-EC33-431F-9E98-C8B80E0D30B7}"/>
              </a:ext>
            </a:extLst>
          </p:cNvPr>
          <p:cNvCxnSpPr>
            <a:cxnSpLocks/>
          </p:cNvCxnSpPr>
          <p:nvPr/>
        </p:nvCxnSpPr>
        <p:spPr>
          <a:xfrm flipV="1">
            <a:off x="8364276" y="1739456"/>
            <a:ext cx="429811" cy="417819"/>
          </a:xfrm>
          <a:prstGeom prst="straightConnector1">
            <a:avLst/>
          </a:prstGeom>
          <a:ln>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3" name="文本框 12">
            <a:extLst>
              <a:ext uri="{FF2B5EF4-FFF2-40B4-BE49-F238E27FC236}">
                <a16:creationId xmlns:a16="http://schemas.microsoft.com/office/drawing/2014/main" id="{B98B5F75-EA8B-4171-B616-1E9DEE369AE6}"/>
              </a:ext>
            </a:extLst>
          </p:cNvPr>
          <p:cNvSpPr txBox="1"/>
          <p:nvPr/>
        </p:nvSpPr>
        <p:spPr>
          <a:xfrm>
            <a:off x="8487052" y="1216236"/>
            <a:ext cx="902811" cy="523220"/>
          </a:xfrm>
          <a:prstGeom prst="rect">
            <a:avLst/>
          </a:prstGeom>
          <a:noFill/>
        </p:spPr>
        <p:txBody>
          <a:bodyPr wrap="none" rtlCol="0">
            <a:spAutoFit/>
          </a:bodyPr>
          <a:lstStyle/>
          <a:p>
            <a:r>
              <a:rPr lang="zh-CN" altLang="en-US" sz="2800" dirty="0">
                <a:solidFill>
                  <a:srgbClr val="7030A0"/>
                </a:solidFill>
              </a:rPr>
              <a:t>扩大</a:t>
            </a:r>
          </a:p>
        </p:txBody>
      </p:sp>
      <p:cxnSp>
        <p:nvCxnSpPr>
          <p:cNvPr id="15" name="直接箭头连接符 14">
            <a:extLst>
              <a:ext uri="{FF2B5EF4-FFF2-40B4-BE49-F238E27FC236}">
                <a16:creationId xmlns:a16="http://schemas.microsoft.com/office/drawing/2014/main" id="{CCA49F82-17AF-4547-A10C-F8362CDC06BB}"/>
              </a:ext>
            </a:extLst>
          </p:cNvPr>
          <p:cNvCxnSpPr>
            <a:cxnSpLocks/>
          </p:cNvCxnSpPr>
          <p:nvPr/>
        </p:nvCxnSpPr>
        <p:spPr>
          <a:xfrm>
            <a:off x="8364276" y="3719645"/>
            <a:ext cx="859623" cy="563549"/>
          </a:xfrm>
          <a:prstGeom prst="straightConnector1">
            <a:avLst/>
          </a:prstGeom>
          <a:ln>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a16="http://schemas.microsoft.com/office/drawing/2014/main" id="{0491BCD4-FFB3-4FA4-96C0-48C642B2940A}"/>
              </a:ext>
            </a:extLst>
          </p:cNvPr>
          <p:cNvSpPr txBox="1"/>
          <p:nvPr/>
        </p:nvSpPr>
        <p:spPr>
          <a:xfrm>
            <a:off x="9117366" y="4161316"/>
            <a:ext cx="902811" cy="523220"/>
          </a:xfrm>
          <a:prstGeom prst="rect">
            <a:avLst/>
          </a:prstGeom>
          <a:noFill/>
        </p:spPr>
        <p:txBody>
          <a:bodyPr wrap="none" rtlCol="0">
            <a:spAutoFit/>
          </a:bodyPr>
          <a:lstStyle/>
          <a:p>
            <a:r>
              <a:rPr lang="zh-CN" altLang="en-US" sz="2800" dirty="0">
                <a:solidFill>
                  <a:srgbClr val="7030A0"/>
                </a:solidFill>
              </a:rPr>
              <a:t>缩小</a:t>
            </a:r>
          </a:p>
        </p:txBody>
      </p:sp>
      <p:sp>
        <p:nvSpPr>
          <p:cNvPr id="18" name="文本框 17">
            <a:extLst>
              <a:ext uri="{FF2B5EF4-FFF2-40B4-BE49-F238E27FC236}">
                <a16:creationId xmlns:a16="http://schemas.microsoft.com/office/drawing/2014/main" id="{39131E4E-53AA-4547-953C-C8925E3EEB7D}"/>
              </a:ext>
            </a:extLst>
          </p:cNvPr>
          <p:cNvSpPr txBox="1"/>
          <p:nvPr/>
        </p:nvSpPr>
        <p:spPr>
          <a:xfrm>
            <a:off x="2157269" y="4021584"/>
            <a:ext cx="902811" cy="523220"/>
          </a:xfrm>
          <a:prstGeom prst="rect">
            <a:avLst/>
          </a:prstGeom>
          <a:noFill/>
        </p:spPr>
        <p:txBody>
          <a:bodyPr wrap="none" rtlCol="0">
            <a:spAutoFit/>
          </a:bodyPr>
          <a:lstStyle/>
          <a:p>
            <a:r>
              <a:rPr lang="zh-CN" altLang="en-US" sz="2800" dirty="0">
                <a:solidFill>
                  <a:srgbClr val="7030A0"/>
                </a:solidFill>
              </a:rPr>
              <a:t>挖掘</a:t>
            </a:r>
          </a:p>
        </p:txBody>
      </p:sp>
      <p:cxnSp>
        <p:nvCxnSpPr>
          <p:cNvPr id="20" name="直接箭头连接符 19">
            <a:extLst>
              <a:ext uri="{FF2B5EF4-FFF2-40B4-BE49-F238E27FC236}">
                <a16:creationId xmlns:a16="http://schemas.microsoft.com/office/drawing/2014/main" id="{D432DE7B-C283-409C-BE83-A6A9FC9DD93E}"/>
              </a:ext>
            </a:extLst>
          </p:cNvPr>
          <p:cNvCxnSpPr>
            <a:cxnSpLocks/>
          </p:cNvCxnSpPr>
          <p:nvPr/>
        </p:nvCxnSpPr>
        <p:spPr>
          <a:xfrm flipH="1">
            <a:off x="2968101" y="3737864"/>
            <a:ext cx="725749" cy="423452"/>
          </a:xfrm>
          <a:prstGeom prst="straightConnector1">
            <a:avLst/>
          </a:prstGeom>
          <a:ln>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直接箭头连接符 27">
            <a:extLst>
              <a:ext uri="{FF2B5EF4-FFF2-40B4-BE49-F238E27FC236}">
                <a16:creationId xmlns:a16="http://schemas.microsoft.com/office/drawing/2014/main" id="{8BD4EA9D-EE3E-4AF0-9EDB-CAB52E433AE3}"/>
              </a:ext>
            </a:extLst>
          </p:cNvPr>
          <p:cNvCxnSpPr>
            <a:cxnSpLocks/>
          </p:cNvCxnSpPr>
          <p:nvPr/>
        </p:nvCxnSpPr>
        <p:spPr>
          <a:xfrm flipH="1" flipV="1">
            <a:off x="2802137" y="1477846"/>
            <a:ext cx="695666" cy="479194"/>
          </a:xfrm>
          <a:prstGeom prst="straightConnector1">
            <a:avLst/>
          </a:prstGeom>
          <a:ln>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31" name="文本框 30">
            <a:extLst>
              <a:ext uri="{FF2B5EF4-FFF2-40B4-BE49-F238E27FC236}">
                <a16:creationId xmlns:a16="http://schemas.microsoft.com/office/drawing/2014/main" id="{7667AB5C-B1EF-4D9F-8BDD-6FB07FCA9FC9}"/>
              </a:ext>
            </a:extLst>
          </p:cNvPr>
          <p:cNvSpPr txBox="1"/>
          <p:nvPr/>
        </p:nvSpPr>
        <p:spPr>
          <a:xfrm>
            <a:off x="1988597" y="1291413"/>
            <a:ext cx="902811" cy="523220"/>
          </a:xfrm>
          <a:prstGeom prst="rect">
            <a:avLst/>
          </a:prstGeom>
          <a:noFill/>
        </p:spPr>
        <p:txBody>
          <a:bodyPr wrap="none" rtlCol="0">
            <a:spAutoFit/>
          </a:bodyPr>
          <a:lstStyle/>
          <a:p>
            <a:r>
              <a:rPr lang="zh-CN" altLang="en-US" sz="2800" dirty="0">
                <a:solidFill>
                  <a:srgbClr val="7030A0"/>
                </a:solidFill>
              </a:rPr>
              <a:t>尊重</a:t>
            </a:r>
          </a:p>
        </p:txBody>
      </p:sp>
    </p:spTree>
    <p:extLst>
      <p:ext uri="{BB962C8B-B14F-4D97-AF65-F5344CB8AC3E}">
        <p14:creationId xmlns:p14="http://schemas.microsoft.com/office/powerpoint/2010/main" val="284859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500" fill="hold"/>
                                        <p:tgtEl>
                                          <p:spTgt spid="2"/>
                                        </p:tgtEl>
                                        <p:attrNameLst>
                                          <p:attrName>ppt_w</p:attrName>
                                        </p:attrNameLst>
                                      </p:cBhvr>
                                      <p:tavLst>
                                        <p:tav tm="0">
                                          <p:val>
                                            <p:fltVal val="0"/>
                                          </p:val>
                                        </p:tav>
                                        <p:tav tm="100000">
                                          <p:val>
                                            <p:strVal val="#ppt_w"/>
                                          </p:val>
                                        </p:tav>
                                      </p:tavLst>
                                    </p:anim>
                                    <p:anim calcmode="lin" valueType="num">
                                      <p:cBhvr>
                                        <p:cTn id="42" dur="500" fill="hold"/>
                                        <p:tgtEl>
                                          <p:spTgt spid="2"/>
                                        </p:tgtEl>
                                        <p:attrNameLst>
                                          <p:attrName>ppt_h</p:attrName>
                                        </p:attrNameLst>
                                      </p:cBhvr>
                                      <p:tavLst>
                                        <p:tav tm="0">
                                          <p:val>
                                            <p:fltVal val="0"/>
                                          </p:val>
                                        </p:tav>
                                        <p:tav tm="100000">
                                          <p:val>
                                            <p:strVal val="#ppt_h"/>
                                          </p:val>
                                        </p:tav>
                                      </p:tavLst>
                                    </p:anim>
                                    <p:animEffect transition="in" filter="fade">
                                      <p:cBhvr>
                                        <p:cTn id="4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P spid="13" grpId="0"/>
      <p:bldP spid="17" grpId="0"/>
      <p:bldP spid="18"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p:nvPr/>
        </p:nvSpPr>
        <p:spPr>
          <a:xfrm>
            <a:off x="461862" y="1240154"/>
            <a:ext cx="861774" cy="3828995"/>
          </a:xfrm>
          <a:prstGeom prst="rect">
            <a:avLst/>
          </a:prstGeom>
          <a:solidFill>
            <a:schemeClr val="bg1"/>
          </a:solidFill>
          <a:ln w="9525">
            <a:noFill/>
          </a:ln>
        </p:spPr>
        <p:txBody>
          <a:bodyPr vert="eaVert"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None/>
            </a:pPr>
            <a:r>
              <a:rPr lang="zh-CN" altLang="en-US" sz="4400" b="1" dirty="0">
                <a:solidFill>
                  <a:srgbClr val="0000CC"/>
                </a:solidFill>
                <a:latin typeface="黑体" panose="02010609060101010101" pitchFamily="2" charset="-122"/>
                <a:ea typeface="黑体" panose="02010609060101010101" pitchFamily="2" charset="-122"/>
              </a:rPr>
              <a:t> 认 识 自 己</a:t>
            </a:r>
          </a:p>
        </p:txBody>
      </p:sp>
      <p:sp>
        <p:nvSpPr>
          <p:cNvPr id="20483" name="Text Box 3"/>
          <p:cNvSpPr txBox="1"/>
          <p:nvPr/>
        </p:nvSpPr>
        <p:spPr>
          <a:xfrm>
            <a:off x="1939093" y="514596"/>
            <a:ext cx="1800225" cy="1938020"/>
          </a:xfrm>
          <a:prstGeom prst="rect">
            <a:avLst/>
          </a:prstGeom>
          <a:solidFill>
            <a:schemeClr val="bg2"/>
          </a:solid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50000"/>
              </a:spcBef>
              <a:buNone/>
            </a:pPr>
            <a:r>
              <a:rPr lang="zh-CN" altLang="en-US" sz="4000" b="1" dirty="0">
                <a:solidFill>
                  <a:srgbClr val="0000CC"/>
                </a:solidFill>
                <a:latin typeface="黑体" panose="02010609060101010101" pitchFamily="2" charset="-122"/>
                <a:ea typeface="黑体" panose="02010609060101010101" pitchFamily="2" charset="-122"/>
              </a:rPr>
              <a:t>正确认识自己的意义</a:t>
            </a:r>
          </a:p>
        </p:txBody>
      </p:sp>
      <p:sp>
        <p:nvSpPr>
          <p:cNvPr id="20484" name="Text Box 4"/>
          <p:cNvSpPr txBox="1"/>
          <p:nvPr/>
        </p:nvSpPr>
        <p:spPr>
          <a:xfrm>
            <a:off x="1912458" y="4103326"/>
            <a:ext cx="1871663" cy="1077218"/>
          </a:xfrm>
          <a:prstGeom prst="rect">
            <a:avLst/>
          </a:prstGeom>
          <a:solidFill>
            <a:schemeClr val="bg2"/>
          </a:solid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50000"/>
              </a:spcBef>
              <a:buNone/>
            </a:pPr>
            <a:r>
              <a:rPr lang="zh-CN" altLang="en-US" b="1" dirty="0">
                <a:solidFill>
                  <a:srgbClr val="0000CC"/>
                </a:solidFill>
                <a:latin typeface="黑体" panose="02010609060101010101" pitchFamily="2" charset="-122"/>
                <a:ea typeface="黑体" panose="02010609060101010101" pitchFamily="2" charset="-122"/>
              </a:rPr>
              <a:t>认识自我的途径</a:t>
            </a:r>
          </a:p>
        </p:txBody>
      </p:sp>
      <p:sp>
        <p:nvSpPr>
          <p:cNvPr id="20485" name="Text Box 5"/>
          <p:cNvSpPr txBox="1"/>
          <p:nvPr/>
        </p:nvSpPr>
        <p:spPr>
          <a:xfrm>
            <a:off x="4310382" y="643223"/>
            <a:ext cx="6831094" cy="584775"/>
          </a:xfrm>
          <a:prstGeom prst="rect">
            <a:avLst/>
          </a:prstGeom>
          <a:solidFill>
            <a:schemeClr val="bg2"/>
          </a:solid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b="1" dirty="0">
                <a:solidFill>
                  <a:srgbClr val="0000CC"/>
                </a:solidFill>
                <a:ea typeface="黑体" panose="02010609060101010101" pitchFamily="2" charset="-122"/>
              </a:rPr>
              <a:t>正确认识自己，可以促进自我发展</a:t>
            </a:r>
            <a:r>
              <a:rPr lang="zh-CN" altLang="en-US" dirty="0">
                <a:solidFill>
                  <a:srgbClr val="0000CC"/>
                </a:solidFill>
                <a:ea typeface="黑体" panose="02010609060101010101" pitchFamily="2" charset="-122"/>
              </a:rPr>
              <a:t>。</a:t>
            </a:r>
          </a:p>
        </p:txBody>
      </p:sp>
      <p:sp>
        <p:nvSpPr>
          <p:cNvPr id="20486" name="Text Box 6"/>
          <p:cNvSpPr txBox="1"/>
          <p:nvPr/>
        </p:nvSpPr>
        <p:spPr>
          <a:xfrm>
            <a:off x="4319257" y="1699379"/>
            <a:ext cx="7266100" cy="584775"/>
          </a:xfrm>
          <a:prstGeom prst="rect">
            <a:avLst/>
          </a:prstGeom>
          <a:solidFill>
            <a:schemeClr val="bg2"/>
          </a:solid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b="1" dirty="0">
                <a:solidFill>
                  <a:srgbClr val="0000CC"/>
                </a:solidFill>
                <a:ea typeface="黑体" panose="02010609060101010101" pitchFamily="2" charset="-122"/>
              </a:rPr>
              <a:t>正确认识自己，可以促进与他人的交往。</a:t>
            </a:r>
          </a:p>
        </p:txBody>
      </p:sp>
      <p:sp>
        <p:nvSpPr>
          <p:cNvPr id="20487" name="Text Box 7"/>
          <p:cNvSpPr txBox="1"/>
          <p:nvPr/>
        </p:nvSpPr>
        <p:spPr>
          <a:xfrm>
            <a:off x="4374889" y="4815599"/>
            <a:ext cx="4369617" cy="583565"/>
          </a:xfrm>
          <a:prstGeom prst="rect">
            <a:avLst/>
          </a:prstGeom>
          <a:solidFill>
            <a:schemeClr val="bg2"/>
          </a:solid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None/>
            </a:pPr>
            <a:r>
              <a:rPr lang="zh-CN" altLang="en-US" b="1" dirty="0">
                <a:solidFill>
                  <a:srgbClr val="0000CC"/>
                </a:solidFill>
                <a:latin typeface="黑体" panose="02010609060101010101" pitchFamily="2" charset="-122"/>
                <a:ea typeface="黑体" panose="02010609060101010101" pitchFamily="2" charset="-122"/>
              </a:rPr>
              <a:t>通过</a:t>
            </a:r>
            <a:r>
              <a:rPr lang="zh-CN" altLang="en-US" b="1" u="sng" dirty="0">
                <a:solidFill>
                  <a:srgbClr val="C00000"/>
                </a:solidFill>
                <a:latin typeface="黑体" panose="02010609060101010101" pitchFamily="2" charset="-122"/>
                <a:ea typeface="黑体" panose="02010609060101010101" pitchFamily="2" charset="-122"/>
              </a:rPr>
              <a:t>自我评价</a:t>
            </a:r>
            <a:r>
              <a:rPr lang="zh-CN" altLang="en-US" b="1" dirty="0">
                <a:solidFill>
                  <a:srgbClr val="0000CC"/>
                </a:solidFill>
                <a:latin typeface="黑体" panose="02010609060101010101" pitchFamily="2" charset="-122"/>
                <a:ea typeface="黑体" panose="02010609060101010101" pitchFamily="2" charset="-122"/>
              </a:rPr>
              <a:t>认识自己</a:t>
            </a:r>
          </a:p>
        </p:txBody>
      </p:sp>
      <p:sp>
        <p:nvSpPr>
          <p:cNvPr id="20488" name="Text Box 8"/>
          <p:cNvSpPr txBox="1"/>
          <p:nvPr/>
        </p:nvSpPr>
        <p:spPr>
          <a:xfrm>
            <a:off x="4374889" y="5610595"/>
            <a:ext cx="4369617" cy="583565"/>
          </a:xfrm>
          <a:prstGeom prst="rect">
            <a:avLst/>
          </a:prstGeom>
          <a:solidFill>
            <a:schemeClr val="bg2"/>
          </a:solid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None/>
            </a:pPr>
            <a:r>
              <a:rPr lang="zh-CN" altLang="en-US" b="1" dirty="0">
                <a:solidFill>
                  <a:srgbClr val="0000CC"/>
                </a:solidFill>
                <a:latin typeface="黑体" panose="02010609060101010101" pitchFamily="2" charset="-122"/>
                <a:ea typeface="黑体" panose="02010609060101010101" pitchFamily="2" charset="-122"/>
              </a:rPr>
              <a:t>通过</a:t>
            </a:r>
            <a:r>
              <a:rPr lang="zh-CN" altLang="en-US" b="1" u="sng" dirty="0">
                <a:solidFill>
                  <a:srgbClr val="C00000"/>
                </a:solidFill>
                <a:latin typeface="黑体" panose="02010609060101010101" pitchFamily="2" charset="-122"/>
                <a:ea typeface="黑体" panose="02010609060101010101" pitchFamily="2" charset="-122"/>
              </a:rPr>
              <a:t>他人评价</a:t>
            </a:r>
            <a:r>
              <a:rPr lang="zh-CN" altLang="en-US" b="1" dirty="0">
                <a:solidFill>
                  <a:srgbClr val="0000CC"/>
                </a:solidFill>
                <a:latin typeface="黑体" panose="02010609060101010101" pitchFamily="2" charset="-122"/>
                <a:ea typeface="黑体" panose="02010609060101010101" pitchFamily="2" charset="-122"/>
              </a:rPr>
              <a:t>认识自己</a:t>
            </a:r>
          </a:p>
        </p:txBody>
      </p:sp>
      <p:sp>
        <p:nvSpPr>
          <p:cNvPr id="20489" name="Text Box 9"/>
          <p:cNvSpPr txBox="1"/>
          <p:nvPr/>
        </p:nvSpPr>
        <p:spPr>
          <a:xfrm>
            <a:off x="4374888" y="3260698"/>
            <a:ext cx="7266100" cy="1384995"/>
          </a:xfrm>
          <a:prstGeom prst="rect">
            <a:avLst/>
          </a:prstGeom>
          <a:solidFill>
            <a:schemeClr val="bg2"/>
          </a:solid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None/>
            </a:pPr>
            <a:r>
              <a:rPr lang="zh-CN" altLang="en-US" sz="2800" b="1" dirty="0">
                <a:solidFill>
                  <a:srgbClr val="0000CC"/>
                </a:solidFill>
                <a:ea typeface="黑体" panose="02010609060101010101" pitchFamily="2" charset="-122"/>
              </a:rPr>
              <a:t>我们可从</a:t>
            </a:r>
            <a:r>
              <a:rPr lang="zh-CN" altLang="en-US" sz="2800" b="1" u="sng" dirty="0">
                <a:solidFill>
                  <a:srgbClr val="C00000"/>
                </a:solidFill>
                <a:ea typeface="黑体" panose="02010609060101010101" pitchFamily="2" charset="-122"/>
              </a:rPr>
              <a:t>生理、心理、社</a:t>
            </a:r>
            <a:r>
              <a:rPr lang="zh-CN" altLang="en-US" sz="2800" b="1" u="sng" dirty="0">
                <a:solidFill>
                  <a:srgbClr val="7030A0"/>
                </a:solidFill>
                <a:ea typeface="黑体" panose="02010609060101010101" pitchFamily="2" charset="-122"/>
              </a:rPr>
              <a:t>会</a:t>
            </a:r>
            <a:r>
              <a:rPr lang="zh-CN" altLang="en-US" sz="2800" b="1" dirty="0">
                <a:solidFill>
                  <a:srgbClr val="0000CC"/>
                </a:solidFill>
                <a:ea typeface="黑体" panose="02010609060101010101" pitchFamily="2" charset="-122"/>
              </a:rPr>
              <a:t>等方面认识自己；可从个性心理特征来认识自己；可从在群体中的关系认识自己。</a:t>
            </a:r>
          </a:p>
        </p:txBody>
      </p:sp>
      <p:sp>
        <p:nvSpPr>
          <p:cNvPr id="20490" name="AutoShape 12"/>
          <p:cNvSpPr/>
          <p:nvPr/>
        </p:nvSpPr>
        <p:spPr>
          <a:xfrm>
            <a:off x="1381303" y="1606272"/>
            <a:ext cx="490623" cy="2951163"/>
          </a:xfrm>
          <a:prstGeom prst="leftBrace">
            <a:avLst>
              <a:gd name="adj1" fmla="val 0"/>
              <a:gd name="adj2" fmla="val 50000"/>
            </a:avLst>
          </a:prstGeom>
          <a:noFill/>
          <a:ln w="38100"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endParaRPr lang="zh-CN" altLang="zh-CN" sz="2400" dirty="0">
              <a:latin typeface="Times New Roman" panose="02020603050405020304" pitchFamily="18" charset="0"/>
            </a:endParaRPr>
          </a:p>
        </p:txBody>
      </p:sp>
      <p:sp>
        <p:nvSpPr>
          <p:cNvPr id="20491" name="AutoShape 14"/>
          <p:cNvSpPr/>
          <p:nvPr/>
        </p:nvSpPr>
        <p:spPr>
          <a:xfrm>
            <a:off x="3657601" y="3457471"/>
            <a:ext cx="712264" cy="2481694"/>
          </a:xfrm>
          <a:prstGeom prst="leftBrace">
            <a:avLst>
              <a:gd name="adj1" fmla="val 0"/>
              <a:gd name="adj2" fmla="val 50000"/>
            </a:avLst>
          </a:prstGeom>
          <a:noFill/>
          <a:ln w="38100"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endParaRPr lang="zh-CN" altLang="zh-CN" sz="2400" dirty="0">
              <a:latin typeface="Times New Roman" panose="02020603050405020304" pitchFamily="18" charset="0"/>
            </a:endParaRPr>
          </a:p>
        </p:txBody>
      </p:sp>
      <p:sp>
        <p:nvSpPr>
          <p:cNvPr id="20492" name="AutoShape 15"/>
          <p:cNvSpPr/>
          <p:nvPr/>
        </p:nvSpPr>
        <p:spPr>
          <a:xfrm>
            <a:off x="3818504" y="838936"/>
            <a:ext cx="416145" cy="1327212"/>
          </a:xfrm>
          <a:prstGeom prst="leftBrace">
            <a:avLst>
              <a:gd name="adj1" fmla="val 0"/>
              <a:gd name="adj2" fmla="val 47222"/>
            </a:avLst>
          </a:prstGeom>
          <a:noFill/>
          <a:ln w="38100"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endParaRPr lang="zh-CN" altLang="zh-CN" sz="2400" dirty="0">
              <a:latin typeface="Times New Roman" panose="02020603050405020304" pitchFamily="18" charset="0"/>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50416" y="443234"/>
            <a:ext cx="10971703" cy="746374"/>
          </a:xfrm>
        </p:spPr>
        <p:txBody>
          <a:bodyPr/>
          <a:lstStyle/>
          <a:p>
            <a:pPr algn="ctr"/>
            <a:r>
              <a:rPr sz="4000" dirty="0">
                <a:solidFill>
                  <a:srgbClr val="FF0000"/>
                </a:solidFill>
                <a:ea typeface="华文细黑" pitchFamily="2" charset="-122"/>
                <a:sym typeface="+mn-ea"/>
              </a:rPr>
              <a:t>名言面面观</a:t>
            </a:r>
            <a:br>
              <a:rPr lang="zh-CN" altLang="en-US" sz="4000" b="1" dirty="0">
                <a:solidFill>
                  <a:srgbClr val="FF0000"/>
                </a:solidFill>
                <a:ea typeface="华文细黑" pitchFamily="2" charset="-122"/>
              </a:rPr>
            </a:br>
            <a:endParaRPr lang="zh-CN" altLang="en-US" sz="4000" dirty="0"/>
          </a:p>
        </p:txBody>
      </p:sp>
      <p:sp>
        <p:nvSpPr>
          <p:cNvPr id="3" name="内容占位符 2"/>
          <p:cNvSpPr>
            <a:spLocks noGrp="1"/>
          </p:cNvSpPr>
          <p:nvPr>
            <p:ph idx="1"/>
          </p:nvPr>
        </p:nvSpPr>
        <p:spPr>
          <a:xfrm>
            <a:off x="363984" y="1715992"/>
            <a:ext cx="11158135" cy="4498379"/>
          </a:xfrm>
          <a:ln>
            <a:solidFill>
              <a:srgbClr val="FF0000"/>
            </a:solidFill>
          </a:ln>
        </p:spPr>
        <p:txBody>
          <a:bodyPr/>
          <a:lstStyle/>
          <a:p>
            <a:pPr eaLnBrk="1" hangingPunct="1">
              <a:lnSpc>
                <a:spcPct val="120000"/>
              </a:lnSpc>
              <a:spcBef>
                <a:spcPct val="0"/>
              </a:spcBef>
              <a:spcAft>
                <a:spcPct val="20000"/>
              </a:spcAft>
            </a:pPr>
            <a:r>
              <a:rPr sz="2800" dirty="0">
                <a:solidFill>
                  <a:srgbClr val="0000FF"/>
                </a:solidFill>
                <a:latin typeface="华文细黑" pitchFamily="2" charset="-122"/>
                <a:ea typeface="华文细黑" pitchFamily="2" charset="-122"/>
                <a:sym typeface="+mn-ea"/>
              </a:rPr>
              <a:t>古语说：以铜为镜，可以正衣冠；以古为镜，可以知兴衰；以人为镜，可以明得失。</a:t>
            </a:r>
            <a:endParaRPr lang="en-US" altLang="zh-CN" sz="2800" dirty="0">
              <a:solidFill>
                <a:srgbClr val="0000FF"/>
              </a:solidFill>
              <a:latin typeface="华文细黑" pitchFamily="2" charset="-122"/>
              <a:ea typeface="华文细黑" pitchFamily="2" charset="-122"/>
              <a:sym typeface="+mn-ea"/>
            </a:endParaRPr>
          </a:p>
          <a:p>
            <a:pPr eaLnBrk="1" hangingPunct="1">
              <a:lnSpc>
                <a:spcPct val="120000"/>
              </a:lnSpc>
              <a:spcBef>
                <a:spcPct val="0"/>
              </a:spcBef>
              <a:spcAft>
                <a:spcPct val="20000"/>
              </a:spcAft>
            </a:pPr>
            <a:endParaRPr lang="en-US" altLang="zh-CN" sz="2800" dirty="0">
              <a:solidFill>
                <a:srgbClr val="0000FF"/>
              </a:solidFill>
              <a:latin typeface="华文细黑" pitchFamily="2" charset="-122"/>
              <a:ea typeface="华文细黑" pitchFamily="2" charset="-122"/>
            </a:endParaRPr>
          </a:p>
          <a:p>
            <a:pPr eaLnBrk="1" hangingPunct="1">
              <a:lnSpc>
                <a:spcPct val="120000"/>
              </a:lnSpc>
              <a:spcBef>
                <a:spcPct val="0"/>
              </a:spcBef>
              <a:spcAft>
                <a:spcPct val="20000"/>
              </a:spcAft>
            </a:pPr>
            <a:endParaRPr lang="zh-CN" altLang="en-US" sz="2800" dirty="0">
              <a:solidFill>
                <a:srgbClr val="0000FF"/>
              </a:solidFill>
              <a:latin typeface="华文细黑" pitchFamily="2" charset="-122"/>
              <a:ea typeface="华文细黑" pitchFamily="2" charset="-122"/>
            </a:endParaRPr>
          </a:p>
          <a:p>
            <a:pPr eaLnBrk="1" hangingPunct="1">
              <a:lnSpc>
                <a:spcPct val="120000"/>
              </a:lnSpc>
              <a:spcBef>
                <a:spcPct val="0"/>
              </a:spcBef>
              <a:spcAft>
                <a:spcPct val="20000"/>
              </a:spcAft>
            </a:pPr>
            <a:r>
              <a:rPr sz="2800" dirty="0">
                <a:solidFill>
                  <a:srgbClr val="0000CC"/>
                </a:solidFill>
                <a:latin typeface="华文细黑" pitchFamily="2" charset="-122"/>
                <a:ea typeface="华文细黑" pitchFamily="2" charset="-122"/>
                <a:sym typeface="+mn-ea"/>
              </a:rPr>
              <a:t>但丁说：“走自己的路，让别人去说吧！”</a:t>
            </a:r>
            <a:endParaRPr lang="zh-CN" altLang="en-US" sz="2800" dirty="0">
              <a:solidFill>
                <a:srgbClr val="0000CC"/>
              </a:solidFill>
              <a:latin typeface="华文细黑" pitchFamily="2" charset="-122"/>
              <a:ea typeface="华文细黑" pitchFamily="2" charset="-122"/>
            </a:endParaRPr>
          </a:p>
          <a:p>
            <a:pPr marL="0" indent="0" eaLnBrk="1" hangingPunct="1">
              <a:lnSpc>
                <a:spcPct val="120000"/>
              </a:lnSpc>
              <a:spcBef>
                <a:spcPct val="0"/>
              </a:spcBef>
              <a:spcAft>
                <a:spcPct val="20000"/>
              </a:spcAft>
              <a:buNone/>
            </a:pPr>
            <a:endParaRPr lang="zh-CN" altLang="en-US" sz="2800" dirty="0"/>
          </a:p>
        </p:txBody>
      </p:sp>
      <p:sp>
        <p:nvSpPr>
          <p:cNvPr id="5" name="文本框 4">
            <a:extLst>
              <a:ext uri="{FF2B5EF4-FFF2-40B4-BE49-F238E27FC236}">
                <a16:creationId xmlns:a16="http://schemas.microsoft.com/office/drawing/2014/main" id="{3DBE39ED-0862-46CB-AB35-5BCADFCD4F5D}"/>
              </a:ext>
            </a:extLst>
          </p:cNvPr>
          <p:cNvSpPr txBox="1"/>
          <p:nvPr/>
        </p:nvSpPr>
        <p:spPr>
          <a:xfrm>
            <a:off x="669880" y="2752703"/>
            <a:ext cx="10613637" cy="954107"/>
          </a:xfrm>
          <a:prstGeom prst="rect">
            <a:avLst/>
          </a:prstGeom>
          <a:noFill/>
        </p:spPr>
        <p:txBody>
          <a:bodyPr wrap="square" rtlCol="0">
            <a:spAutoFit/>
          </a:bodyPr>
          <a:lstStyle/>
          <a:p>
            <a:r>
              <a:rPr lang="en-US" altLang="zh-CN" sz="2800" b="1" dirty="0">
                <a:solidFill>
                  <a:srgbClr val="FF0000"/>
                </a:solidFill>
                <a:latin typeface="仿宋" panose="02010609060101010101" pitchFamily="49" charset="-122"/>
                <a:ea typeface="仿宋" panose="02010609060101010101" pitchFamily="49" charset="-122"/>
              </a:rPr>
              <a:t>——</a:t>
            </a:r>
            <a:r>
              <a:rPr lang="zh-CN" altLang="en-US" sz="2800" b="1" dirty="0">
                <a:solidFill>
                  <a:srgbClr val="FF0000"/>
                </a:solidFill>
                <a:latin typeface="仿宋" panose="02010609060101010101" pitchFamily="49" charset="-122"/>
                <a:ea typeface="仿宋" panose="02010609060101010101" pitchFamily="49" charset="-122"/>
              </a:rPr>
              <a:t>他人评价</a:t>
            </a:r>
            <a:r>
              <a:rPr lang="zh-CN" altLang="en-US" sz="2800" b="1" dirty="0">
                <a:latin typeface="仿宋" panose="02010609060101010101" pitchFamily="49" charset="-122"/>
                <a:ea typeface="仿宋" panose="02010609060101010101" pitchFamily="49" charset="-122"/>
              </a:rPr>
              <a:t>是我们认识自己的一面镜子。他人评价有助于我们形成对自己更为客观、完整、清晰的认识。</a:t>
            </a:r>
            <a:r>
              <a:rPr lang="en-US" altLang="zh-CN" sz="2800" b="1" dirty="0">
                <a:solidFill>
                  <a:srgbClr val="C00000"/>
                </a:solidFill>
                <a:latin typeface="仿宋" panose="02010609060101010101" pitchFamily="49" charset="-122"/>
                <a:ea typeface="仿宋" panose="02010609060101010101" pitchFamily="49" charset="-122"/>
              </a:rPr>
              <a:t>P29</a:t>
            </a:r>
          </a:p>
        </p:txBody>
      </p:sp>
      <p:sp>
        <p:nvSpPr>
          <p:cNvPr id="6" name="文本框 5">
            <a:extLst>
              <a:ext uri="{FF2B5EF4-FFF2-40B4-BE49-F238E27FC236}">
                <a16:creationId xmlns:a16="http://schemas.microsoft.com/office/drawing/2014/main" id="{6B2446A0-3639-4059-A65A-FF3B7886E7DA}"/>
              </a:ext>
            </a:extLst>
          </p:cNvPr>
          <p:cNvSpPr txBox="1"/>
          <p:nvPr/>
        </p:nvSpPr>
        <p:spPr>
          <a:xfrm>
            <a:off x="669879" y="4714047"/>
            <a:ext cx="10613637" cy="954107"/>
          </a:xfrm>
          <a:prstGeom prst="rect">
            <a:avLst/>
          </a:prstGeom>
          <a:noFill/>
        </p:spPr>
        <p:txBody>
          <a:bodyPr wrap="square" rtlCol="0">
            <a:spAutoFit/>
          </a:bodyPr>
          <a:lstStyle/>
          <a:p>
            <a:pPr lvl="0"/>
            <a:r>
              <a:rPr lang="en-US" altLang="zh-CN" sz="2800" b="1" dirty="0">
                <a:solidFill>
                  <a:srgbClr val="FF0000"/>
                </a:solidFill>
                <a:latin typeface="仿宋" panose="02010609060101010101" pitchFamily="49" charset="-122"/>
                <a:ea typeface="仿宋" panose="02010609060101010101" pitchFamily="49" charset="-122"/>
                <a:sym typeface="+mn-ea"/>
              </a:rPr>
              <a:t>——</a:t>
            </a:r>
            <a:r>
              <a:rPr lang="zh-CN" altLang="en-US" sz="2800" b="1" dirty="0">
                <a:solidFill>
                  <a:srgbClr val="FF0000"/>
                </a:solidFill>
                <a:latin typeface="仿宋" panose="02010609060101010101" pitchFamily="49" charset="-122"/>
                <a:ea typeface="仿宋" panose="02010609060101010101" pitchFamily="49" charset="-122"/>
                <a:sym typeface="+mn-ea"/>
              </a:rPr>
              <a:t>重视</a:t>
            </a:r>
            <a:r>
              <a:rPr lang="zh-CN" altLang="en-US" sz="2800" b="1" dirty="0">
                <a:latin typeface="仿宋" panose="02010609060101010101" pitchFamily="49" charset="-122"/>
                <a:ea typeface="仿宋" panose="02010609060101010101" pitchFamily="49" charset="-122"/>
                <a:sym typeface="+mn-ea"/>
              </a:rPr>
              <a:t>他人的态度和评价，但也要</a:t>
            </a:r>
            <a:r>
              <a:rPr lang="zh-CN" altLang="en-US" sz="2800" b="1" dirty="0">
                <a:solidFill>
                  <a:srgbClr val="FF0000"/>
                </a:solidFill>
                <a:latin typeface="仿宋" panose="02010609060101010101" pitchFamily="49" charset="-122"/>
                <a:ea typeface="仿宋" panose="02010609060101010101" pitchFamily="49" charset="-122"/>
                <a:sym typeface="+mn-ea"/>
              </a:rPr>
              <a:t>冷静客观地分析</a:t>
            </a:r>
            <a:r>
              <a:rPr lang="zh-CN" altLang="en-US" sz="2800" b="1" dirty="0">
                <a:latin typeface="仿宋" panose="02010609060101010101" pitchFamily="49" charset="-122"/>
                <a:ea typeface="仿宋" panose="02010609060101010101" pitchFamily="49" charset="-122"/>
                <a:sym typeface="+mn-ea"/>
              </a:rPr>
              <a:t>。既</a:t>
            </a:r>
            <a:r>
              <a:rPr lang="zh-CN" altLang="en-US" sz="2800" b="1" u="sng" dirty="0">
                <a:latin typeface="仿宋" panose="02010609060101010101" pitchFamily="49" charset="-122"/>
                <a:ea typeface="仿宋" panose="02010609060101010101" pitchFamily="49" charset="-122"/>
                <a:sym typeface="+mn-ea"/>
              </a:rPr>
              <a:t>不能盲从</a:t>
            </a:r>
            <a:r>
              <a:rPr lang="zh-CN" altLang="en-US" sz="2800" b="1" dirty="0">
                <a:latin typeface="仿宋" panose="02010609060101010101" pitchFamily="49" charset="-122"/>
                <a:ea typeface="仿宋" panose="02010609060101010101" pitchFamily="49" charset="-122"/>
                <a:sym typeface="+mn-ea"/>
              </a:rPr>
              <a:t>，也</a:t>
            </a:r>
            <a:r>
              <a:rPr lang="zh-CN" altLang="en-US" sz="2800" b="1" u="sng" dirty="0">
                <a:latin typeface="仿宋" panose="02010609060101010101" pitchFamily="49" charset="-122"/>
                <a:ea typeface="仿宋" panose="02010609060101010101" pitchFamily="49" charset="-122"/>
                <a:sym typeface="+mn-ea"/>
              </a:rPr>
              <a:t>不能忽视</a:t>
            </a:r>
            <a:r>
              <a:rPr lang="zh-CN" altLang="en-US" sz="2800" b="1" dirty="0">
                <a:latin typeface="仿宋" panose="02010609060101010101" pitchFamily="49" charset="-122"/>
                <a:ea typeface="仿宋" panose="02010609060101010101" pitchFamily="49" charset="-122"/>
                <a:sym typeface="+mn-ea"/>
              </a:rPr>
              <a:t>。用理性的心态面对他人的评价，是走向</a:t>
            </a:r>
            <a:r>
              <a:rPr lang="zh-CN" altLang="en-US" sz="2800" b="1" dirty="0">
                <a:solidFill>
                  <a:srgbClr val="C00000"/>
                </a:solidFill>
                <a:latin typeface="仿宋" panose="02010609060101010101" pitchFamily="49" charset="-122"/>
                <a:ea typeface="仿宋" panose="02010609060101010101" pitchFamily="49" charset="-122"/>
                <a:sym typeface="+mn-ea"/>
              </a:rPr>
              <a:t>成熟</a:t>
            </a:r>
            <a:r>
              <a:rPr lang="zh-CN" altLang="en-US" sz="2800" b="1" dirty="0">
                <a:latin typeface="仿宋" panose="02010609060101010101" pitchFamily="49" charset="-122"/>
                <a:ea typeface="仿宋" panose="02010609060101010101" pitchFamily="49" charset="-122"/>
                <a:sym typeface="+mn-ea"/>
              </a:rPr>
              <a:t>的表现</a:t>
            </a:r>
            <a:endParaRPr lang="zh-CN" altLang="en-US" sz="2800" dirty="0">
              <a:latin typeface="仿宋" panose="02010609060101010101" pitchFamily="49" charset="-122"/>
              <a:ea typeface="仿宋" panose="02010609060101010101" pitchFamily="49" charset="-122"/>
            </a:endParaRPr>
          </a:p>
        </p:txBody>
      </p:sp>
      <p:sp>
        <p:nvSpPr>
          <p:cNvPr id="7" name="椭圆 6">
            <a:extLst>
              <a:ext uri="{FF2B5EF4-FFF2-40B4-BE49-F238E27FC236}">
                <a16:creationId xmlns:a16="http://schemas.microsoft.com/office/drawing/2014/main" id="{9CB32B02-742E-47A0-88A3-7FEAEDCCC088}"/>
              </a:ext>
            </a:extLst>
          </p:cNvPr>
          <p:cNvSpPr/>
          <p:nvPr/>
        </p:nvSpPr>
        <p:spPr bwMode="auto">
          <a:xfrm>
            <a:off x="2305759" y="1338500"/>
            <a:ext cx="7824788" cy="762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Times New Roman" panose="02020603050405020304" pitchFamily="18" charset="0"/>
                <a:ea typeface="宋体" panose="02010600030101010101" pitchFamily="2" charset="-122"/>
              </a:defRPr>
            </a:lvl1pPr>
            <a:lvl2pPr indent="-285750">
              <a:spcBef>
                <a:spcPct val="20000"/>
              </a:spcBef>
              <a:buChar char="–"/>
              <a:defRPr sz="2800">
                <a:solidFill>
                  <a:schemeClr val="tx1"/>
                </a:solidFill>
                <a:latin typeface="Times New Roman" panose="02020603050405020304" pitchFamily="18" charset="0"/>
                <a:ea typeface="宋体" panose="02010600030101010101" pitchFamily="2" charset="-122"/>
              </a:defRPr>
            </a:lvl2pPr>
            <a:lvl3pPr indent="-228600">
              <a:spcBef>
                <a:spcPct val="20000"/>
              </a:spcBef>
              <a:buChar char="•"/>
              <a:defRPr sz="2400">
                <a:solidFill>
                  <a:schemeClr val="tx1"/>
                </a:solidFill>
                <a:latin typeface="Times New Roman" panose="02020603050405020304" pitchFamily="18" charset="0"/>
                <a:ea typeface="宋体" panose="02010600030101010101" pitchFamily="2" charset="-122"/>
              </a:defRPr>
            </a:lvl3pPr>
            <a:lvl4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algn="ctr" eaLnBrk="1" hangingPunct="1">
              <a:spcBef>
                <a:spcPct val="0"/>
              </a:spcBef>
              <a:buClr>
                <a:srgbClr val="000000"/>
              </a:buClr>
              <a:buFontTx/>
              <a:buNone/>
              <a:defRPr/>
            </a:pPr>
            <a:endParaRPr lang="zh-CN" altLang="en-US" b="1" u="sng">
              <a:solidFill>
                <a:srgbClr val="0000FF"/>
              </a:solidFill>
              <a:latin typeface="幼圆" panose="02010509060101010101" pitchFamily="49" charset="-122"/>
              <a:ea typeface="幼圆" panose="02010509060101010101"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标题 14"/>
          <p:cNvSpPr>
            <a:spLocks noGrp="1"/>
          </p:cNvSpPr>
          <p:nvPr>
            <p:ph type="ctrTitle"/>
            <p:custDataLst>
              <p:tags r:id="rId3"/>
            </p:custDataLst>
          </p:nvPr>
        </p:nvSpPr>
        <p:spPr/>
        <p:txBody>
          <a:bodyPr/>
          <a:lstStyle/>
          <a:p>
            <a:r>
              <a:rPr lang="zh-CN" altLang="en-US" dirty="0"/>
              <a:t>谢谢观赏</a:t>
            </a:r>
          </a:p>
        </p:txBody>
      </p:sp>
    </p:spTree>
    <p:custDataLst>
      <p:tags r:id="rId2"/>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366"/>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366"/>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SUBCATEGORY" val="0"/>
  <p:tag name="KSO_WM_TEMPLATE_COLOR_TYPE" val="1"/>
  <p:tag name="KSO_WM_TEMPLATE_THUMBS_INDEX" val="1、2、3、4、6、7、12、14、15、16、17、18、19、20、21"/>
  <p:tag name="KSO_WM_TAG_VERSION" val="1.0"/>
  <p:tag name="KSO_WM_BEAUTIFY_FLAG" val="#wm#"/>
  <p:tag name="KSO_WM_TEMPLATE_CATEGORY" val="custom"/>
  <p:tag name="KSO_WM_TEMPLATE_INDEX" val="20202366"/>
  <p:tag name="KSO_WM_TEMPLATE_MASTER_TYPE" val="1"/>
  <p:tag name="KSO_WM_TEMPLATE_MASTER_THUMB_INDEX" val="18"/>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2*i*1"/>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3*i*1"/>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4*i*1"/>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5*i*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8*i*1"/>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9*i*1"/>
  <p:tag name="KSO_WM_UNIT_LAYERLEVEL" val="1"/>
  <p:tag name="KSO_WM_TAG_VERSION" val="1.0"/>
  <p:tag name="KSO_WM_BEAUTIFY_FLAG" val="#wm#"/>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0*i*1"/>
  <p:tag name="KSO_WM_UNIT_LAYERLEVEL" val="1"/>
  <p:tag name="KSO_WM_TAG_VERSION" val="1.0"/>
  <p:tag name="KSO_WM_BEAUTIFY_FLAG" val="#wm#"/>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1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1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1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1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1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1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1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 name="KSO_WM_UNIT_BK_DARK_LIGHT" val="2"/>
</p:tagLst>
</file>

<file path=ppt/tags/tag1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27.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LAYERLEVEL" val="1"/>
  <p:tag name="KSO_WM_TAG_VERSION" val="1.0"/>
  <p:tag name="KSO_WM_BEAUTIFY_FLAG" val="#wm#"/>
  <p:tag name="KSO_WM_UNIT_BK_DARK_LIGHT" val="1"/>
</p:tagLst>
</file>

<file path=ppt/tags/tag128.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29.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0.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1.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2.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3.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4.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5.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6.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7.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LAYERLEVEL" val="1"/>
  <p:tag name="KSO_WM_TAG_VERSION" val="1.0"/>
  <p:tag name="KSO_WM_BEAUTIFY_FLAG" val="#wm#"/>
  <p:tag name="KSO_WM_UNIT_BK_DARK_LIGHT" val="1"/>
</p:tagLst>
</file>

<file path=ppt/tags/tag138.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9.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0.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1.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2.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3.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4.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5.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6.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7.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LAYERLEVEL" val="1"/>
  <p:tag name="KSO_WM_TAG_VERSION" val="1.0"/>
  <p:tag name="KSO_WM_BEAUTIFY_FLAG" val="#wm#"/>
  <p:tag name="KSO_WM_UNIT_BK_DARK_LIGHT" val="1"/>
</p:tagLst>
</file>

<file path=ppt/tags/tag148.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9.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0.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1.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2.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3.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4.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5.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6.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57.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8.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LAYERLEVEL" val="1"/>
  <p:tag name="KSO_WM_TAG_VERSION" val="1.0"/>
  <p:tag name="KSO_WM_BEAUTIFY_FLAG" val="#wm#"/>
  <p:tag name="KSO_WM_UNIT_BK_DARK_LIGHT" val="1"/>
</p:tagLst>
</file>

<file path=ppt/tags/tag159.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0.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1.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2.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3.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4.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5.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6.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7.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8.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69.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LAYERLEVEL" val="1"/>
  <p:tag name="KSO_WM_TAG_VERSION" val="1.0"/>
  <p:tag name="KSO_WM_BEAUTIFY_FLAG" val="#wm#"/>
  <p:tag name="KSO_WM_UNIT_BK_DARK_LIGHT" val="2"/>
</p:tagLst>
</file>

<file path=ppt/tags/tag170.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1.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2.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3.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4.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5.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6.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7.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78.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2366"/>
  <p:tag name="KSO_WM_SLIDE_LAYOUT" val="a_b"/>
  <p:tag name="KSO_WM_SLIDE_LAYOUT_CNT" val="1_1"/>
</p:tagLst>
</file>

<file path=ppt/tags/tag17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366"/>
</p:tagLst>
</file>

<file path=ppt/tags/tag18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366"/>
</p:tagLst>
</file>

<file path=ppt/tags/tag18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366"/>
</p:tagLst>
</file>

<file path=ppt/tags/tag18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366"/>
</p:tagLst>
</file>

<file path=ppt/tags/tag18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366"/>
</p:tagLst>
</file>

<file path=ppt/tags/tag18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366"/>
</p:tagLst>
</file>

<file path=ppt/tags/tag18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2366"/>
</p:tagLst>
</file>

<file path=ppt/tags/tag186.xml><?xml version="1.0" encoding="utf-8"?>
<p:tagLst xmlns:a="http://schemas.openxmlformats.org/drawingml/2006/main" xmlns:r="http://schemas.openxmlformats.org/officeDocument/2006/relationships" xmlns:p="http://schemas.openxmlformats.org/presentationml/2006/main">
  <p:tag name="KSO_WM_SLIDE_ID" val="custom20202366_21"/>
  <p:tag name="KSO_WM_TEMPLATE_SUBCATEGORY" val="0"/>
  <p:tag name="KSO_WM_TEMPLATE_MASTER_TYPE" val="1"/>
  <p:tag name="KSO_WM_TEMPLATE_COLOR_TYPE" val="1"/>
  <p:tag name="KSO_WM_SLIDE_TYPE" val="endPage"/>
  <p:tag name="KSO_WM_SLIDE_SUBTYPE" val="pureTxt"/>
  <p:tag name="KSO_WM_SLIDE_ITEM_CNT" val="0"/>
  <p:tag name="KSO_WM_SLIDE_INDEX" val="21"/>
  <p:tag name="KSO_WM_TAG_VERSION" val="1.0"/>
  <p:tag name="KSO_WM_BEAUTIFY_FLAG" val="#wm#"/>
  <p:tag name="KSO_WM_TEMPLATE_CATEGORY" val="custom"/>
  <p:tag name="KSO_WM_TEMPLATE_INDEX" val="20202366"/>
  <p:tag name="KSO_WM_SLIDE_LAYOUT" val="a_b"/>
  <p:tag name="KSO_WM_SLIDE_LAYOUT_CNT" val="1_1"/>
</p:tagLst>
</file>

<file path=ppt/tags/tag187.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1"/>
  <p:tag name="KSO_WM_UNIT_VALUE" val="4"/>
  <p:tag name="KSO_WM_UNIT_HIGHLIGHT" val="0"/>
  <p:tag name="KSO_WM_UNIT_COMPATIBLE" val="0"/>
  <p:tag name="KSO_WM_UNIT_DIAGRAM_ISNUMVISUAL" val="0"/>
  <p:tag name="KSO_WM_UNIT_DIAGRAM_ISREFERUNIT" val="0"/>
  <p:tag name="KSO_WM_UNIT_TYPE" val="a"/>
  <p:tag name="KSO_WM_UNIT_INDEX" val="1"/>
  <p:tag name="KSO_WM_UNIT_ID" val="custom20202366_21*a*1"/>
  <p:tag name="KSO_WM_TEMPLATE_CATEGORY" val="custom"/>
  <p:tag name="KSO_WM_TEMPLATE_INDEX" val="20202366"/>
  <p:tag name="KSO_WM_UNIT_LAYERLEVEL" val="1"/>
  <p:tag name="KSO_WM_TAG_VERSION" val="1.0"/>
  <p:tag name="KSO_WM_BEAUTIFY_FLAG" val="#wm#"/>
  <p:tag name="KSO_WM_UNIT_PRESET_TEXT" val="谢谢观赏"/>
</p:tagLst>
</file>

<file path=ppt/theme/theme1.xml><?xml version="1.0" encoding="utf-8"?>
<a:theme xmlns:a="http://schemas.openxmlformats.org/drawingml/2006/main" name="1_Office 主题​​">
  <a:themeElements>
    <a:clrScheme name="自定义 70">
      <a:dk1>
        <a:srgbClr val="000000"/>
      </a:dk1>
      <a:lt1>
        <a:srgbClr val="FFFFFF"/>
      </a:lt1>
      <a:dk2>
        <a:srgbClr val="345E7E"/>
      </a:dk2>
      <a:lt2>
        <a:srgbClr val="FFFFFF"/>
      </a:lt2>
      <a:accent1>
        <a:srgbClr val="74BDDE"/>
      </a:accent1>
      <a:accent2>
        <a:srgbClr val="59C6D0"/>
      </a:accent2>
      <a:accent3>
        <a:srgbClr val="63CCB5"/>
      </a:accent3>
      <a:accent4>
        <a:srgbClr val="87CD92"/>
      </a:accent4>
      <a:accent5>
        <a:srgbClr val="B3C875"/>
      </a:accent5>
      <a:accent6>
        <a:srgbClr val="E6BD60"/>
      </a:accent6>
      <a:hlink>
        <a:srgbClr val="658BD5"/>
      </a:hlink>
      <a:folHlink>
        <a:srgbClr val="9F67A3"/>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70">
    <a:dk1>
      <a:srgbClr val="000000"/>
    </a:dk1>
    <a:lt1>
      <a:srgbClr val="FFFFFF"/>
    </a:lt1>
    <a:dk2>
      <a:srgbClr val="345E7E"/>
    </a:dk2>
    <a:lt2>
      <a:srgbClr val="FFFFFF"/>
    </a:lt2>
    <a:accent1>
      <a:srgbClr val="74BDDE"/>
    </a:accent1>
    <a:accent2>
      <a:srgbClr val="59C6D0"/>
    </a:accent2>
    <a:accent3>
      <a:srgbClr val="63CCB5"/>
    </a:accent3>
    <a:accent4>
      <a:srgbClr val="87CD92"/>
    </a:accent4>
    <a:accent5>
      <a:srgbClr val="B3C875"/>
    </a:accent5>
    <a:accent6>
      <a:srgbClr val="E6BD60"/>
    </a:accent6>
    <a:hlink>
      <a:srgbClr val="658BD5"/>
    </a:hlink>
    <a:folHlink>
      <a:srgbClr val="9F67A3"/>
    </a:folHlink>
  </a:clrScheme>
</a:themeOverride>
</file>

<file path=docProps/app.xml><?xml version="1.0" encoding="utf-8"?>
<Properties xmlns="http://schemas.openxmlformats.org/officeDocument/2006/extended-properties" xmlns:vt="http://schemas.openxmlformats.org/officeDocument/2006/docPropsVTypes">
  <TotalTime>804</TotalTime>
  <Words>1750</Words>
  <Application>Microsoft Office PowerPoint</Application>
  <PresentationFormat>宽屏</PresentationFormat>
  <Paragraphs>122</Paragraphs>
  <Slides>20</Slides>
  <Notes>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20</vt:i4>
      </vt:variant>
    </vt:vector>
  </HeadingPairs>
  <TitlesOfParts>
    <vt:vector size="31" baseType="lpstr">
      <vt:lpstr>仿宋</vt:lpstr>
      <vt:lpstr>黑体</vt:lpstr>
      <vt:lpstr>华文细黑</vt:lpstr>
      <vt:lpstr>华文中宋</vt:lpstr>
      <vt:lpstr>楷体</vt:lpstr>
      <vt:lpstr>宋体</vt:lpstr>
      <vt:lpstr>微软雅黑</vt:lpstr>
      <vt:lpstr>幼圆</vt:lpstr>
      <vt:lpstr>Arial</vt:lpstr>
      <vt:lpstr>Times New Roman</vt:lpstr>
      <vt:lpstr>1_Office 主题​​</vt:lpstr>
      <vt:lpstr>PowerPoint 演示文稿</vt:lpstr>
      <vt:lpstr>PowerPoint 演示文稿</vt:lpstr>
      <vt:lpstr>人贵自知   ——自知者明（老子） </vt:lpstr>
      <vt:lpstr>学习活动一：选择某项活动，说说你自己，说说你同学</vt:lpstr>
      <vt:lpstr>学习活动二：正确认识自己的重要性（意义）</vt:lpstr>
      <vt:lpstr>PowerPoint 演示文稿</vt:lpstr>
      <vt:lpstr>PowerPoint 演示文稿</vt:lpstr>
      <vt:lpstr>PowerPoint 演示文稿</vt:lpstr>
      <vt:lpstr>PowerPoint 演示文稿</vt:lpstr>
      <vt:lpstr>学习活动三：如何正确认识自己？</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名言面面观 </vt:lpstr>
      <vt:lpstr>谢谢观赏</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lichangjun</cp:lastModifiedBy>
  <cp:revision>104</cp:revision>
  <dcterms:created xsi:type="dcterms:W3CDTF">2019-06-19T02:08:00Z</dcterms:created>
  <dcterms:modified xsi:type="dcterms:W3CDTF">2020-01-15T07:33:33Z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2052-11.1.0.9069</vt:lpwstr>
  </property>
</Properties>
</file>