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9" r:id="rId4"/>
    <p:sldId id="258" r:id="rId5"/>
    <p:sldId id="265" r:id="rId6"/>
    <p:sldId id="256" r:id="rId7"/>
    <p:sldId id="264" r:id="rId8"/>
    <p:sldId id="266" r:id="rId9"/>
    <p:sldId id="267" r:id="rId10"/>
    <p:sldId id="261" r:id="rId11"/>
    <p:sldId id="262" r:id="rId12"/>
    <p:sldId id="263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9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14A9-C5F6-4989-A669-972015732869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4083D-28CC-49CE-B1F4-20B51B9147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32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14A9-C5F6-4989-A669-972015732869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4083D-28CC-49CE-B1F4-20B51B9147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4862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14A9-C5F6-4989-A669-972015732869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4083D-28CC-49CE-B1F4-20B51B9147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0485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14A9-C5F6-4989-A669-972015732869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4083D-28CC-49CE-B1F4-20B51B9147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458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14A9-C5F6-4989-A669-972015732869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4083D-28CC-49CE-B1F4-20B51B9147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567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14A9-C5F6-4989-A669-972015732869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4083D-28CC-49CE-B1F4-20B51B9147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7947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14A9-C5F6-4989-A669-972015732869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4083D-28CC-49CE-B1F4-20B51B9147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329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14A9-C5F6-4989-A669-972015732869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4083D-28CC-49CE-B1F4-20B51B9147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098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14A9-C5F6-4989-A669-972015732869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4083D-28CC-49CE-B1F4-20B51B9147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3915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14A9-C5F6-4989-A669-972015732869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4083D-28CC-49CE-B1F4-20B51B9147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5023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14A9-C5F6-4989-A669-972015732869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4083D-28CC-49CE-B1F4-20B51B9147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35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6114A9-C5F6-4989-A669-972015732869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4083D-28CC-49CE-B1F4-20B51B9147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960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49382" y="394855"/>
            <a:ext cx="1142307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当你做君主时，你应该做什么？</a:t>
            </a:r>
            <a:endParaRPr lang="en-US" altLang="zh-CN" sz="6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6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6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en-US" altLang="zh-CN" sz="6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6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谏太宗十思疏</a:t>
            </a:r>
            <a:r>
              <a:rPr lang="en-US" altLang="zh-CN" sz="6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r>
              <a:rPr lang="en-US" altLang="zh-CN" sz="6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6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</a:p>
          <a:p>
            <a:r>
              <a:rPr lang="en-US" altLang="zh-CN" sz="60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6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</a:t>
            </a:r>
            <a:r>
              <a:rPr lang="zh-CN" altLang="en-US" sz="6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魏征</a:t>
            </a:r>
            <a:endParaRPr lang="zh-CN" altLang="en-US" sz="60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1312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8545" y="339436"/>
            <a:ext cx="11402291" cy="2701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3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臣子分条向帝王分条陈述说明的意见书。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如：“奏疏”。</a:t>
            </a:r>
          </a:p>
          <a:p>
            <a:pPr>
              <a:lnSpc>
                <a:spcPts val="53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对古书经典类的注解和对书籍注解的进一步注释。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和注合称“注疏”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>
              <a:lnSpc>
                <a:spcPts val="53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僧道拜忏时所焚化的祝告文。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如“疏文”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>
              <a:lnSpc>
                <a:spcPts val="5300"/>
              </a:lnSpc>
            </a:pP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1138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5418" y="0"/>
            <a:ext cx="6858000" cy="494347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439891" y="845127"/>
            <a:ext cx="3685309" cy="13147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1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诤臣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1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良臣</a:t>
            </a:r>
          </a:p>
        </p:txBody>
      </p:sp>
    </p:spTree>
    <p:extLst>
      <p:ext uri="{BB962C8B-B14F-4D97-AF65-F5344CB8AC3E}">
        <p14:creationId xmlns:p14="http://schemas.microsoft.com/office/powerpoint/2010/main" val="2010552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62345"/>
            <a:ext cx="12101945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唐太宗 是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庙号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庙号 庙号始于西汉，止于清朝，是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封建皇帝死后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，在太庙立室奉祀时的名号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一般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开国的皇帝称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祖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后继者称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宗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，如宋朝赵匡胤称太祖，其后的赵光义称太宗。也有个别朝代前几个皇帝皆称祖，如明朝朱元璋称太祖，其子朱棣称成祖。清朝福临（顺治）称世祖，玄烨（康熙）称圣祖。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但是在隋以前，并不是每一个皇帝都有庙号，因为按照典制，只有</a:t>
            </a:r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文治武功和德行卓著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者方可入庙奉祀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唐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以后，每个皇帝才都有了庙号。 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谥号 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谥号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是后人根据死者生前事迹评定的一种称号，有褒贬之意。所谓“谥者，行之迹”，“是以大行受大名，细行受细名。行出于己，名生于人。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号有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帝王之谥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，由礼官议上；有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臣属之谥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，由朝廷赐与。还有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称谥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，是门徒弟子或是乡里、亲朋为其师友上的谥号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法有固定用字，如慈惠爱民曰文，克定祸乱曰武，主义行德曰元等，这是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美谥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杀戮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无辜曰厉，去礼远众曰炀，好祭鬼怪曰灵等，这是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恶谥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还有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表示同情的哀、愍、怀等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一般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人的谥号多用两字，如岳飞谥曰武穆，海瑞谥曰忠介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根据以上解释，你对文章题目有疑惑没有？</a:t>
            </a:r>
            <a:endParaRPr lang="zh-CN" altLang="en-US" sz="4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4915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96982"/>
            <a:ext cx="1201881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臣闻求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木之长者，必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其根本；欲流之远者，必浚其泉源；思国之安者，必积其德义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字）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源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不深而望流之远，根不固而求木之长，德不厚而思国之理，臣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虽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下愚，知其不可，而况于明哲乎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字）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对君主的要求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（宏观）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</a:p>
          <a:p>
            <a:pPr>
              <a:lnSpc>
                <a:spcPts val="6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君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神器之重，居域中之大，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将崇极天之峻，永保无疆之休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。不念居安思危，戒奢以俭，德不处其厚，情不胜其欲，斯亦伐根以求木茂，塞源而欲流长也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字）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对君主的要求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（具体）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这是一篇写作对象非常明确的文章，皇帝是可以用来教训的吗？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80815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192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凡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百元首，承天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景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命，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莫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殷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忧而道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著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，功成而德衰，有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善始者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实繁，能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终者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盖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寡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历史规律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其取之易而守之难乎？昔取之而有余，今守之而不足，何也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问题提出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夫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在殷忧必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竭诚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待下，既得志则纵情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傲物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；竭诚则吴、越为一体，傲物则骨肉为行路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            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归因分析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（言下之意？）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虽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董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之以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严刑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（句式），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振之以威怒，终苟免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不怀仁，貌恭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不心服。怨不在大，可畏惟人；载舟覆舟，所宜深慎。奔车朽索，其可忽乎？</a:t>
            </a:r>
          </a:p>
        </p:txBody>
      </p:sp>
    </p:spTree>
    <p:extLst>
      <p:ext uri="{BB962C8B-B14F-4D97-AF65-F5344CB8AC3E}">
        <p14:creationId xmlns:p14="http://schemas.microsoft.com/office/powerpoint/2010/main" val="35720480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84018" y="263236"/>
            <a:ext cx="70104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礼 物   切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米沃什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波兰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如此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幸福的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一天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雾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一早就散了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在花园里干活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蜂鸟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停在忍冬花上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世上没有一样东西我想占有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知道没有一个人值得我羡慕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任何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我曾遭受的不幸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都已忘记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想到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故我今我同为一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并不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使我难为情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我身上没有痛苦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起腰来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望见蓝色的大海和帆影。</a:t>
            </a:r>
          </a:p>
        </p:txBody>
      </p:sp>
    </p:spTree>
    <p:extLst>
      <p:ext uri="{BB962C8B-B14F-4D97-AF65-F5344CB8AC3E}">
        <p14:creationId xmlns:p14="http://schemas.microsoft.com/office/powerpoint/2010/main" val="1764303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35182" y="207818"/>
            <a:ext cx="62414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孤独的高等生物   奥登（英国） 坐在树荫下一把海滩椅上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我听着花园里所有的喧闹声响，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在我看来这是件很正常的事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蔬菜和鸟儿说不出任何字词。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未受洗的知更鸟正在练声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它的赞美诗只能自我确认，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窸窣的花丛等着第三方的帮衬，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若真有一对飞来，授粉才能完成。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3534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105891" y="180109"/>
            <a:ext cx="748145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它们都没有撒谎的能力，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谁也不知道自己终有一死，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它们不理解什么格律或押韵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不会去承担时间该负的责任。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它们将语言留给了会估算日子、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正盼着几封来信的孤独的高等生物；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而我们，哭或笑时也会弄出响声：</a:t>
            </a:r>
          </a:p>
          <a:p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语言只属于那些信守承诺的人。</a:t>
            </a:r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814652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06730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8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君人者，诚能见可欲，则思知足以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自戒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对生活的定位与自我控制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将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有作，则思知止以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安人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兴土木的目的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念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高危，则思谦冲而自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牧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君子的品性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惧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满溢，则思江海下百川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放低姿态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乐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盘游，则思三驱以为度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有节制的娱乐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70783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491" y="83127"/>
            <a:ext cx="116031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8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忧懈怠，则思慎始而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敬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终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不忘初心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壅蔽，则思虚心以纳下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  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从谏如流、耳聪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想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谗邪，则思正身以黜恶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榜样的力量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恩所加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，则思无因喜以谬赏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赏罚的次要性与性情的主要性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（委婉）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8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所及，则思无因怒而滥刑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599105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256308"/>
            <a:ext cx="12108873" cy="5088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总此十思，弘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兹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九德，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简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能而任之，择善而从之，则智者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尽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其谋，勇者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竭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其力，仁者播其惠，信者效其忠。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智、勇、仁、信是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社会（政权）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的基石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文武争驰，在君无事，可以尽豫游之乐，可以养松乔之寿，鸣琴垂拱，不言而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化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婉言：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美好图景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何必劳神苦思，代下司职，役聪明之耳目，亏无为之大道哉？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治国的境界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816740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1326</Words>
  <Application>Microsoft Office PowerPoint</Application>
  <PresentationFormat>宽屏</PresentationFormat>
  <Paragraphs>90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7" baseType="lpstr">
      <vt:lpstr>等线</vt:lpstr>
      <vt:lpstr>等线 Light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13</cp:revision>
  <dcterms:created xsi:type="dcterms:W3CDTF">2021-05-17T01:16:44Z</dcterms:created>
  <dcterms:modified xsi:type="dcterms:W3CDTF">2021-05-19T23:47:52Z</dcterms:modified>
</cp:coreProperties>
</file>