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Lst>
  <p:notesMasterIdLst>
    <p:notesMasterId r:id="rId37"/>
  </p:notesMasterIdLst>
  <p:sldIdLst>
    <p:sldId id="319" r:id="rId2"/>
    <p:sldId id="359" r:id="rId3"/>
    <p:sldId id="321" r:id="rId4"/>
    <p:sldId id="496" r:id="rId5"/>
    <p:sldId id="497" r:id="rId6"/>
    <p:sldId id="510" r:id="rId7"/>
    <p:sldId id="506" r:id="rId8"/>
    <p:sldId id="507" r:id="rId9"/>
    <p:sldId id="508" r:id="rId10"/>
    <p:sldId id="509" r:id="rId11"/>
    <p:sldId id="498" r:id="rId12"/>
    <p:sldId id="511" r:id="rId13"/>
    <p:sldId id="512" r:id="rId14"/>
    <p:sldId id="500" r:id="rId15"/>
    <p:sldId id="513" r:id="rId16"/>
    <p:sldId id="514" r:id="rId17"/>
    <p:sldId id="422" r:id="rId18"/>
    <p:sldId id="482" r:id="rId19"/>
    <p:sldId id="483" r:id="rId20"/>
    <p:sldId id="484" r:id="rId21"/>
    <p:sldId id="324" r:id="rId22"/>
    <p:sldId id="517" r:id="rId23"/>
    <p:sldId id="518" r:id="rId24"/>
    <p:sldId id="485" r:id="rId25"/>
    <p:sldId id="486" r:id="rId26"/>
    <p:sldId id="487" r:id="rId27"/>
    <p:sldId id="488" r:id="rId28"/>
    <p:sldId id="489" r:id="rId29"/>
    <p:sldId id="490" r:id="rId30"/>
    <p:sldId id="493" r:id="rId31"/>
    <p:sldId id="491" r:id="rId32"/>
    <p:sldId id="492" r:id="rId33"/>
    <p:sldId id="360" r:id="rId34"/>
    <p:sldId id="516" r:id="rId35"/>
    <p:sldId id="325" r:id="rId36"/>
  </p:sldIdLst>
  <p:sldSz cx="9144000" cy="6858000" type="screen4x3"/>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xmlns="">
        <p15:guide id="1" orient="horz" pos="2160">
          <p15:clr>
            <a:srgbClr val="A4A3A4"/>
          </p15:clr>
        </p15:guide>
        <p15:guide id="2" pos="2903">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66"/>
    <a:srgbClr val="FF0066"/>
    <a:srgbClr val="009900"/>
    <a:srgbClr val="FF99FF"/>
    <a:srgbClr val="FF6600"/>
    <a:srgbClr val="CC6600"/>
    <a:srgbClr val="FFFFCC"/>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15638" autoAdjust="0"/>
    <p:restoredTop sz="93676" autoAdjust="0"/>
  </p:normalViewPr>
  <p:slideViewPr>
    <p:cSldViewPr>
      <p:cViewPr varScale="1">
        <p:scale>
          <a:sx n="73" d="100"/>
          <a:sy n="73" d="100"/>
        </p:scale>
        <p:origin x="-1296" y="-102"/>
      </p:cViewPr>
      <p:guideLst>
        <p:guide orient="horz" pos="2160"/>
        <p:guide pos="2903"/>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xmlns="" id="{0DC04E9B-3BEE-4C73-A783-EBB8EFF24073}"/>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a:latin typeface="+mn-lt"/>
                <a:ea typeface="+mn-ea"/>
              </a:defRPr>
            </a:lvl1pPr>
          </a:lstStyle>
          <a:p>
            <a:pPr>
              <a:defRPr/>
            </a:pPr>
            <a:endParaRPr lang="zh-CN" altLang="en-US"/>
          </a:p>
        </p:txBody>
      </p:sp>
      <p:sp>
        <p:nvSpPr>
          <p:cNvPr id="3" name="日期占位符 2">
            <a:extLst>
              <a:ext uri="{FF2B5EF4-FFF2-40B4-BE49-F238E27FC236}">
                <a16:creationId xmlns:a16="http://schemas.microsoft.com/office/drawing/2014/main" xmlns="" id="{A8C4377A-01F7-4369-8076-D2D9E4F529BB}"/>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a:latin typeface="+mn-lt"/>
                <a:ea typeface="+mn-ea"/>
              </a:defRPr>
            </a:lvl1pPr>
          </a:lstStyle>
          <a:p>
            <a:pPr>
              <a:defRPr/>
            </a:pPr>
            <a:endParaRPr lang="zh-CN" altLang="en-US"/>
          </a:p>
        </p:txBody>
      </p:sp>
      <p:sp>
        <p:nvSpPr>
          <p:cNvPr id="4" name="幻灯片图像占位符 3">
            <a:extLst>
              <a:ext uri="{FF2B5EF4-FFF2-40B4-BE49-F238E27FC236}">
                <a16:creationId xmlns:a16="http://schemas.microsoft.com/office/drawing/2014/main" xmlns="" id="{14DF82A5-4667-4869-A7E4-E38170476045}"/>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a:extLst>
              <a:ext uri="{FF2B5EF4-FFF2-40B4-BE49-F238E27FC236}">
                <a16:creationId xmlns:a16="http://schemas.microsoft.com/office/drawing/2014/main" xmlns="" id="{BB4A6712-E92F-4519-B26D-6DD339E86B6D}"/>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a:extLst>
              <a:ext uri="{FF2B5EF4-FFF2-40B4-BE49-F238E27FC236}">
                <a16:creationId xmlns:a16="http://schemas.microsoft.com/office/drawing/2014/main" xmlns="" id="{D3761DD9-5402-4D63-A96A-A82734C9ED28}"/>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a:latin typeface="+mn-lt"/>
                <a:ea typeface="+mn-ea"/>
              </a:defRPr>
            </a:lvl1pPr>
          </a:lstStyle>
          <a:p>
            <a:pPr>
              <a:defRPr/>
            </a:pPr>
            <a:endParaRPr lang="zh-CN" altLang="en-US"/>
          </a:p>
        </p:txBody>
      </p:sp>
      <p:sp>
        <p:nvSpPr>
          <p:cNvPr id="7" name="灯片编号占位符 6">
            <a:extLst>
              <a:ext uri="{FF2B5EF4-FFF2-40B4-BE49-F238E27FC236}">
                <a16:creationId xmlns:a16="http://schemas.microsoft.com/office/drawing/2014/main" xmlns="" id="{4A712A92-F510-4C63-9212-1399A0128B78}"/>
              </a:ext>
            </a:extLst>
          </p:cNvPr>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noProof="1" dirty="0">
                <a:latin typeface="Calibri" panose="020F0502020204030204" pitchFamily="34" charset="0"/>
              </a:defRPr>
            </a:lvl1pPr>
          </a:lstStyle>
          <a:p>
            <a:fld id="{32F8CEF0-1D38-4472-AB89-B262790A61AE}" type="slidenum">
              <a:rPr lang="zh-CN" altLang="en-US"/>
              <a:pPr/>
              <a:t>‹#›</a:t>
            </a:fld>
            <a:endParaRPr lang="zh-CN" altLang="en-US"/>
          </a:p>
        </p:txBody>
      </p:sp>
    </p:spTree>
    <p:extLst>
      <p:ext uri="{BB962C8B-B14F-4D97-AF65-F5344CB8AC3E}">
        <p14:creationId xmlns:p14="http://schemas.microsoft.com/office/powerpoint/2010/main" val="247533770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p>
        </p:txBody>
      </p:sp>
      <p:sp>
        <p:nvSpPr>
          <p:cNvPr id="4" name="日期占位符 1">
            <a:extLst>
              <a:ext uri="{FF2B5EF4-FFF2-40B4-BE49-F238E27FC236}">
                <a16:creationId xmlns:a16="http://schemas.microsoft.com/office/drawing/2014/main" xmlns="" id="{8A75E18D-A4FE-4BB2-AB01-F333002D1E69}"/>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xmlns="" id="{046522B1-F2CD-4C8B-BE9B-5DDA85698BC8}"/>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xmlns="" id="{1EF95E82-EDEC-41C2-9BE7-5FF59214C38A}"/>
              </a:ext>
            </a:extLst>
          </p:cNvPr>
          <p:cNvSpPr>
            <a:spLocks noGrp="1"/>
          </p:cNvSpPr>
          <p:nvPr>
            <p:ph type="sldNum" sz="quarter" idx="12"/>
          </p:nvPr>
        </p:nvSpPr>
        <p:spPr/>
        <p:txBody>
          <a:bodyPr/>
          <a:lstStyle>
            <a:lvl1pPr>
              <a:defRPr/>
            </a:lvl1pPr>
          </a:lstStyle>
          <a:p>
            <a:fld id="{688148E0-BC37-456E-AC55-7CA942B3F685}" type="slidenum">
              <a:rPr lang="en-US" altLang="zh-CN"/>
              <a:pPr/>
              <a:t>‹#›</a:t>
            </a:fld>
            <a:endParaRPr lang="en-US" altLang="zh-CN"/>
          </a:p>
        </p:txBody>
      </p:sp>
    </p:spTree>
    <p:extLst>
      <p:ext uri="{BB962C8B-B14F-4D97-AF65-F5344CB8AC3E}">
        <p14:creationId xmlns:p14="http://schemas.microsoft.com/office/powerpoint/2010/main" val="10492685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xmlns="" id="{8D19A25B-10BA-403D-BABD-730DEAEFFC9C}"/>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xmlns="" id="{7F2EC584-56DE-48CE-85B1-666E2F6958F1}"/>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xmlns="" id="{F5EAD2E9-A7F1-4000-9FC7-49496DA2FAC6}"/>
              </a:ext>
            </a:extLst>
          </p:cNvPr>
          <p:cNvSpPr>
            <a:spLocks noGrp="1"/>
          </p:cNvSpPr>
          <p:nvPr>
            <p:ph type="sldNum" sz="quarter" idx="12"/>
          </p:nvPr>
        </p:nvSpPr>
        <p:spPr/>
        <p:txBody>
          <a:bodyPr/>
          <a:lstStyle>
            <a:lvl1pPr>
              <a:defRPr/>
            </a:lvl1pPr>
          </a:lstStyle>
          <a:p>
            <a:fld id="{4DEC9A12-46C4-4901-A2E1-C29D181ED524}" type="slidenum">
              <a:rPr lang="en-US" altLang="zh-CN"/>
              <a:pPr/>
              <a:t>‹#›</a:t>
            </a:fld>
            <a:endParaRPr lang="en-US" altLang="zh-CN"/>
          </a:p>
        </p:txBody>
      </p:sp>
    </p:spTree>
    <p:extLst>
      <p:ext uri="{BB962C8B-B14F-4D97-AF65-F5344CB8AC3E}">
        <p14:creationId xmlns:p14="http://schemas.microsoft.com/office/powerpoint/2010/main" val="36559439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
        <p:nvSpPr>
          <p:cNvPr id="4" name="日期占位符 1">
            <a:extLst>
              <a:ext uri="{FF2B5EF4-FFF2-40B4-BE49-F238E27FC236}">
                <a16:creationId xmlns:a16="http://schemas.microsoft.com/office/drawing/2014/main" xmlns="" id="{1432D417-EE82-4828-A725-6DFF38B8576E}"/>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xmlns="" id="{7D91EFE2-75FC-4C52-AA4B-2665E731CA5B}"/>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xmlns="" id="{4EDCFD6A-5DDB-43F7-ACF2-090BAE4F8A9B}"/>
              </a:ext>
            </a:extLst>
          </p:cNvPr>
          <p:cNvSpPr>
            <a:spLocks noGrp="1"/>
          </p:cNvSpPr>
          <p:nvPr>
            <p:ph type="sldNum" sz="quarter" idx="12"/>
          </p:nvPr>
        </p:nvSpPr>
        <p:spPr/>
        <p:txBody>
          <a:bodyPr/>
          <a:lstStyle>
            <a:lvl1pPr>
              <a:defRPr/>
            </a:lvl1pPr>
          </a:lstStyle>
          <a:p>
            <a:fld id="{422A73C2-ACBB-4C1F-ACBC-DDD222100373}" type="slidenum">
              <a:rPr lang="en-US" altLang="zh-CN"/>
              <a:pPr/>
              <a:t>‹#›</a:t>
            </a:fld>
            <a:endParaRPr lang="en-US" altLang="zh-CN"/>
          </a:p>
        </p:txBody>
      </p:sp>
    </p:spTree>
    <p:extLst>
      <p:ext uri="{BB962C8B-B14F-4D97-AF65-F5344CB8AC3E}">
        <p14:creationId xmlns:p14="http://schemas.microsoft.com/office/powerpoint/2010/main" val="1995050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1">
            <a:extLst>
              <a:ext uri="{FF2B5EF4-FFF2-40B4-BE49-F238E27FC236}">
                <a16:creationId xmlns:a16="http://schemas.microsoft.com/office/drawing/2014/main" xmlns="" id="{F68C9BDA-2696-4657-A92F-B07FA3723684}"/>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xmlns="" id="{21D4B697-5E24-4015-ADA5-06C2E0E369CE}"/>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xmlns="" id="{28A2A501-0CFD-4B5B-B616-F28E47785C00}"/>
              </a:ext>
            </a:extLst>
          </p:cNvPr>
          <p:cNvSpPr>
            <a:spLocks noGrp="1"/>
          </p:cNvSpPr>
          <p:nvPr>
            <p:ph type="sldNum" sz="quarter" idx="12"/>
          </p:nvPr>
        </p:nvSpPr>
        <p:spPr/>
        <p:txBody>
          <a:bodyPr/>
          <a:lstStyle>
            <a:lvl1pPr>
              <a:defRPr/>
            </a:lvl1pPr>
          </a:lstStyle>
          <a:p>
            <a:fld id="{E4677309-BE4B-48F2-AFB8-CBF714BB0A1C}" type="slidenum">
              <a:rPr lang="en-US" altLang="zh-CN"/>
              <a:pPr/>
              <a:t>‹#›</a:t>
            </a:fld>
            <a:endParaRPr lang="en-US" altLang="zh-CN"/>
          </a:p>
        </p:txBody>
      </p:sp>
    </p:spTree>
    <p:extLst>
      <p:ext uri="{BB962C8B-B14F-4D97-AF65-F5344CB8AC3E}">
        <p14:creationId xmlns:p14="http://schemas.microsoft.com/office/powerpoint/2010/main" val="1929588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noProof="1"/>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1">
            <a:extLst>
              <a:ext uri="{FF2B5EF4-FFF2-40B4-BE49-F238E27FC236}">
                <a16:creationId xmlns:a16="http://schemas.microsoft.com/office/drawing/2014/main" xmlns="" id="{EB6368E3-1943-413A-8893-A8DBC837C4FB}"/>
              </a:ext>
            </a:extLst>
          </p:cNvPr>
          <p:cNvSpPr>
            <a:spLocks noGrp="1"/>
          </p:cNvSpPr>
          <p:nvPr>
            <p:ph type="dt" sz="half" idx="10"/>
          </p:nvPr>
        </p:nvSpPr>
        <p:spPr/>
        <p:txBody>
          <a:bodyPr/>
          <a:lstStyle>
            <a:lvl1pPr>
              <a:defRPr/>
            </a:lvl1pPr>
          </a:lstStyle>
          <a:p>
            <a:pPr>
              <a:defRPr/>
            </a:pPr>
            <a:endParaRPr lang="en-US"/>
          </a:p>
        </p:txBody>
      </p:sp>
      <p:sp>
        <p:nvSpPr>
          <p:cNvPr id="8" name="页脚占位符 2">
            <a:extLst>
              <a:ext uri="{FF2B5EF4-FFF2-40B4-BE49-F238E27FC236}">
                <a16:creationId xmlns:a16="http://schemas.microsoft.com/office/drawing/2014/main" xmlns="" id="{DFA754EE-AA3A-4057-AC01-88A13436E59E}"/>
              </a:ext>
            </a:extLst>
          </p:cNvPr>
          <p:cNvSpPr>
            <a:spLocks noGrp="1"/>
          </p:cNvSpPr>
          <p:nvPr>
            <p:ph type="ftr" sz="quarter" idx="11"/>
          </p:nvPr>
        </p:nvSpPr>
        <p:spPr/>
        <p:txBody>
          <a:bodyPr/>
          <a:lstStyle>
            <a:lvl1pPr>
              <a:defRPr/>
            </a:lvl1pPr>
          </a:lstStyle>
          <a:p>
            <a:pPr>
              <a:defRPr/>
            </a:pPr>
            <a:endParaRPr lang="en-US"/>
          </a:p>
        </p:txBody>
      </p:sp>
      <p:sp>
        <p:nvSpPr>
          <p:cNvPr id="9" name="灯片编号占位符 3">
            <a:extLst>
              <a:ext uri="{FF2B5EF4-FFF2-40B4-BE49-F238E27FC236}">
                <a16:creationId xmlns:a16="http://schemas.microsoft.com/office/drawing/2014/main" xmlns="" id="{85076FB0-7577-4625-B092-2B2D82577E0F}"/>
              </a:ext>
            </a:extLst>
          </p:cNvPr>
          <p:cNvSpPr>
            <a:spLocks noGrp="1"/>
          </p:cNvSpPr>
          <p:nvPr>
            <p:ph type="sldNum" sz="quarter" idx="12"/>
          </p:nvPr>
        </p:nvSpPr>
        <p:spPr/>
        <p:txBody>
          <a:bodyPr/>
          <a:lstStyle>
            <a:lvl1pPr>
              <a:defRPr/>
            </a:lvl1pPr>
          </a:lstStyle>
          <a:p>
            <a:fld id="{6477D153-44AF-44C8-B4E1-6D338BB6BFE5}" type="slidenum">
              <a:rPr lang="en-US" altLang="zh-CN"/>
              <a:pPr/>
              <a:t>‹#›</a:t>
            </a:fld>
            <a:endParaRPr lang="en-US" altLang="zh-CN"/>
          </a:p>
        </p:txBody>
      </p:sp>
    </p:spTree>
    <p:extLst>
      <p:ext uri="{BB962C8B-B14F-4D97-AF65-F5344CB8AC3E}">
        <p14:creationId xmlns:p14="http://schemas.microsoft.com/office/powerpoint/2010/main" val="2347992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1">
            <a:extLst>
              <a:ext uri="{FF2B5EF4-FFF2-40B4-BE49-F238E27FC236}">
                <a16:creationId xmlns:a16="http://schemas.microsoft.com/office/drawing/2014/main" xmlns="" id="{F3A24B1F-85FE-4422-B715-00487F85261D}"/>
              </a:ext>
            </a:extLst>
          </p:cNvPr>
          <p:cNvSpPr>
            <a:spLocks noGrp="1"/>
          </p:cNvSpPr>
          <p:nvPr>
            <p:ph type="dt" sz="half" idx="10"/>
          </p:nvPr>
        </p:nvSpPr>
        <p:spPr/>
        <p:txBody>
          <a:bodyPr/>
          <a:lstStyle>
            <a:lvl1pPr>
              <a:defRPr/>
            </a:lvl1pPr>
          </a:lstStyle>
          <a:p>
            <a:pPr>
              <a:defRPr/>
            </a:pPr>
            <a:endParaRPr lang="en-US"/>
          </a:p>
        </p:txBody>
      </p:sp>
      <p:sp>
        <p:nvSpPr>
          <p:cNvPr id="4" name="页脚占位符 2">
            <a:extLst>
              <a:ext uri="{FF2B5EF4-FFF2-40B4-BE49-F238E27FC236}">
                <a16:creationId xmlns:a16="http://schemas.microsoft.com/office/drawing/2014/main" xmlns="" id="{7EBC3B11-7650-4124-A7D6-7C83E05AE250}"/>
              </a:ext>
            </a:extLst>
          </p:cNvPr>
          <p:cNvSpPr>
            <a:spLocks noGrp="1"/>
          </p:cNvSpPr>
          <p:nvPr>
            <p:ph type="ftr" sz="quarter" idx="11"/>
          </p:nvPr>
        </p:nvSpPr>
        <p:spPr/>
        <p:txBody>
          <a:bodyPr/>
          <a:lstStyle>
            <a:lvl1pPr>
              <a:defRPr/>
            </a:lvl1pPr>
          </a:lstStyle>
          <a:p>
            <a:pPr>
              <a:defRPr/>
            </a:pPr>
            <a:endParaRPr lang="en-US"/>
          </a:p>
        </p:txBody>
      </p:sp>
      <p:sp>
        <p:nvSpPr>
          <p:cNvPr id="5" name="灯片编号占位符 3">
            <a:extLst>
              <a:ext uri="{FF2B5EF4-FFF2-40B4-BE49-F238E27FC236}">
                <a16:creationId xmlns:a16="http://schemas.microsoft.com/office/drawing/2014/main" xmlns="" id="{01155E8E-3CB4-4D4F-A576-04049B2FAAAB}"/>
              </a:ext>
            </a:extLst>
          </p:cNvPr>
          <p:cNvSpPr>
            <a:spLocks noGrp="1"/>
          </p:cNvSpPr>
          <p:nvPr>
            <p:ph type="sldNum" sz="quarter" idx="12"/>
          </p:nvPr>
        </p:nvSpPr>
        <p:spPr/>
        <p:txBody>
          <a:bodyPr/>
          <a:lstStyle>
            <a:lvl1pPr>
              <a:defRPr/>
            </a:lvl1pPr>
          </a:lstStyle>
          <a:p>
            <a:fld id="{10CDD21F-1550-458E-B6A3-CA4818EADC26}" type="slidenum">
              <a:rPr lang="en-US" altLang="zh-CN"/>
              <a:pPr/>
              <a:t>‹#›</a:t>
            </a:fld>
            <a:endParaRPr lang="en-US" altLang="zh-CN"/>
          </a:p>
        </p:txBody>
      </p:sp>
    </p:spTree>
    <p:extLst>
      <p:ext uri="{BB962C8B-B14F-4D97-AF65-F5344CB8AC3E}">
        <p14:creationId xmlns:p14="http://schemas.microsoft.com/office/powerpoint/2010/main" val="4165359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0301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noProof="1"/>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日期占位符 1">
            <a:extLst>
              <a:ext uri="{FF2B5EF4-FFF2-40B4-BE49-F238E27FC236}">
                <a16:creationId xmlns:a16="http://schemas.microsoft.com/office/drawing/2014/main" xmlns="" id="{A3ACE304-743B-4BA5-B239-034E4AC96922}"/>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xmlns="" id="{DE447437-14A8-4BF5-9E26-7159BE155435}"/>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xmlns="" id="{3359A174-8072-42FA-B600-2603CBD4F73A}"/>
              </a:ext>
            </a:extLst>
          </p:cNvPr>
          <p:cNvSpPr>
            <a:spLocks noGrp="1"/>
          </p:cNvSpPr>
          <p:nvPr>
            <p:ph type="sldNum" sz="quarter" idx="12"/>
          </p:nvPr>
        </p:nvSpPr>
        <p:spPr/>
        <p:txBody>
          <a:bodyPr/>
          <a:lstStyle>
            <a:lvl1pPr>
              <a:defRPr/>
            </a:lvl1pPr>
          </a:lstStyle>
          <a:p>
            <a:fld id="{CE5A41A5-2317-4694-BCE9-2403B855F91E}" type="slidenum">
              <a:rPr lang="en-US" altLang="zh-CN"/>
              <a:pPr/>
              <a:t>‹#›</a:t>
            </a:fld>
            <a:endParaRPr lang="en-US" altLang="zh-CN"/>
          </a:p>
        </p:txBody>
      </p:sp>
    </p:spTree>
    <p:extLst>
      <p:ext uri="{BB962C8B-B14F-4D97-AF65-F5344CB8AC3E}">
        <p14:creationId xmlns:p14="http://schemas.microsoft.com/office/powerpoint/2010/main" val="874802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noProof="1"/>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日期占位符 1">
            <a:extLst>
              <a:ext uri="{FF2B5EF4-FFF2-40B4-BE49-F238E27FC236}">
                <a16:creationId xmlns:a16="http://schemas.microsoft.com/office/drawing/2014/main" xmlns="" id="{3D9CFA4B-02B4-46C4-8C25-41A1DEEC2A0F}"/>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xmlns="" id="{D951686C-FB92-4DE0-90BC-7DE4339EFBB1}"/>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xmlns="" id="{84056520-0A22-4AEB-9375-7EB9CCA1890F}"/>
              </a:ext>
            </a:extLst>
          </p:cNvPr>
          <p:cNvSpPr>
            <a:spLocks noGrp="1"/>
          </p:cNvSpPr>
          <p:nvPr>
            <p:ph type="sldNum" sz="quarter" idx="12"/>
          </p:nvPr>
        </p:nvSpPr>
        <p:spPr/>
        <p:txBody>
          <a:bodyPr/>
          <a:lstStyle>
            <a:lvl1pPr>
              <a:defRPr/>
            </a:lvl1pPr>
          </a:lstStyle>
          <a:p>
            <a:fld id="{716203AE-F715-467A-AA7C-9A336AE4B160}" type="slidenum">
              <a:rPr lang="en-US" altLang="zh-CN"/>
              <a:pPr/>
              <a:t>‹#›</a:t>
            </a:fld>
            <a:endParaRPr lang="en-US" altLang="zh-CN"/>
          </a:p>
        </p:txBody>
      </p:sp>
    </p:spTree>
    <p:extLst>
      <p:ext uri="{BB962C8B-B14F-4D97-AF65-F5344CB8AC3E}">
        <p14:creationId xmlns:p14="http://schemas.microsoft.com/office/powerpoint/2010/main" val="3267010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xmlns="" id="{4CCCF91E-340E-4513-8F19-0B88232D70CF}"/>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xmlns="" id="{0985B39F-9951-4588-B43E-D227251BD6A9}"/>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xmlns="" id="{548D3628-AC02-425D-9A35-6DF124ACEAA8}"/>
              </a:ext>
            </a:extLst>
          </p:cNvPr>
          <p:cNvSpPr>
            <a:spLocks noGrp="1"/>
          </p:cNvSpPr>
          <p:nvPr>
            <p:ph type="sldNum" sz="quarter" idx="12"/>
          </p:nvPr>
        </p:nvSpPr>
        <p:spPr/>
        <p:txBody>
          <a:bodyPr/>
          <a:lstStyle>
            <a:lvl1pPr>
              <a:defRPr/>
            </a:lvl1pPr>
          </a:lstStyle>
          <a:p>
            <a:fld id="{2534C419-13CD-4228-A716-805158CB2318}" type="slidenum">
              <a:rPr lang="en-US" altLang="zh-CN"/>
              <a:pPr/>
              <a:t>‹#›</a:t>
            </a:fld>
            <a:endParaRPr lang="en-US" altLang="zh-CN"/>
          </a:p>
        </p:txBody>
      </p:sp>
    </p:spTree>
    <p:extLst>
      <p:ext uri="{BB962C8B-B14F-4D97-AF65-F5344CB8AC3E}">
        <p14:creationId xmlns:p14="http://schemas.microsoft.com/office/powerpoint/2010/main" val="1959324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xmlns="" id="{08C277D8-B84C-461C-BD63-AB7DED0F452F}"/>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xmlns="" id="{B6F0D3D2-3334-4ED3-890E-505904F77C65}"/>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xmlns="" id="{848C7172-57B2-4AE3-B520-BA1A252F7361}"/>
              </a:ext>
            </a:extLst>
          </p:cNvPr>
          <p:cNvSpPr>
            <a:spLocks noGrp="1"/>
          </p:cNvSpPr>
          <p:nvPr>
            <p:ph type="sldNum" sz="quarter" idx="12"/>
          </p:nvPr>
        </p:nvSpPr>
        <p:spPr/>
        <p:txBody>
          <a:bodyPr/>
          <a:lstStyle>
            <a:lvl1pPr>
              <a:defRPr/>
            </a:lvl1pPr>
          </a:lstStyle>
          <a:p>
            <a:fld id="{4B7C1A9E-974B-408F-B41E-A33530E9C158}" type="slidenum">
              <a:rPr lang="en-US" altLang="zh-CN"/>
              <a:pPr/>
              <a:t>‹#›</a:t>
            </a:fld>
            <a:endParaRPr lang="en-US" altLang="zh-CN"/>
          </a:p>
        </p:txBody>
      </p:sp>
    </p:spTree>
    <p:extLst>
      <p:ext uri="{BB962C8B-B14F-4D97-AF65-F5344CB8AC3E}">
        <p14:creationId xmlns:p14="http://schemas.microsoft.com/office/powerpoint/2010/main" val="30747593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09625" y="609600"/>
            <a:ext cx="7958138" cy="548640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1026">
            <a:extLst>
              <a:ext uri="{FF2B5EF4-FFF2-40B4-BE49-F238E27FC236}">
                <a16:creationId xmlns:a16="http://schemas.microsoft.com/office/drawing/2014/main" xmlns="" id="{4ECD76A3-48CB-4818-BE33-71F0B5D12001}"/>
              </a:ext>
            </a:extLst>
          </p:cNvPr>
          <p:cNvSpPr>
            <a:spLocks noGrp="1"/>
          </p:cNvSpPr>
          <p:nvPr>
            <p:ph type="dt" sz="half" idx="10"/>
          </p:nvPr>
        </p:nvSpPr>
        <p:spPr/>
        <p:txBody>
          <a:bodyPr/>
          <a:lstStyle>
            <a:lvl1pPr>
              <a:defRPr/>
            </a:lvl1pPr>
          </a:lstStyle>
          <a:p>
            <a:pPr>
              <a:defRPr/>
            </a:pPr>
            <a:endParaRPr lang="zh-CN" altLang="en-US"/>
          </a:p>
        </p:txBody>
      </p:sp>
      <p:sp>
        <p:nvSpPr>
          <p:cNvPr id="4" name="页脚占位符 1027">
            <a:extLst>
              <a:ext uri="{FF2B5EF4-FFF2-40B4-BE49-F238E27FC236}">
                <a16:creationId xmlns:a16="http://schemas.microsoft.com/office/drawing/2014/main" xmlns="" id="{006D1FE7-A052-45ED-ADDF-F540EC903DF2}"/>
              </a:ext>
            </a:extLst>
          </p:cNvPr>
          <p:cNvSpPr>
            <a:spLocks noGrp="1"/>
          </p:cNvSpPr>
          <p:nvPr>
            <p:ph type="ftr" sz="quarter" idx="11"/>
          </p:nvPr>
        </p:nvSpPr>
        <p:spPr/>
        <p:txBody>
          <a:bodyPr/>
          <a:lstStyle>
            <a:lvl1pPr>
              <a:defRPr/>
            </a:lvl1pPr>
          </a:lstStyle>
          <a:p>
            <a:pPr>
              <a:defRPr/>
            </a:pPr>
            <a:endParaRPr lang="zh-CN"/>
          </a:p>
        </p:txBody>
      </p:sp>
      <p:sp>
        <p:nvSpPr>
          <p:cNvPr id="5" name="灯片编号占位符 1028">
            <a:extLst>
              <a:ext uri="{FF2B5EF4-FFF2-40B4-BE49-F238E27FC236}">
                <a16:creationId xmlns:a16="http://schemas.microsoft.com/office/drawing/2014/main" xmlns="" id="{FCE309CA-88C3-4F96-B7BA-92523BA0BC8F}"/>
              </a:ext>
            </a:extLst>
          </p:cNvPr>
          <p:cNvSpPr>
            <a:spLocks noGrp="1"/>
          </p:cNvSpPr>
          <p:nvPr>
            <p:ph type="sldNum" sz="quarter" idx="12"/>
          </p:nvPr>
        </p:nvSpPr>
        <p:spPr/>
        <p:txBody>
          <a:bodyPr/>
          <a:lstStyle>
            <a:lvl1pPr>
              <a:defRPr/>
            </a:lvl1pPr>
          </a:lstStyle>
          <a:p>
            <a:fld id="{F47678AC-A6DB-4560-9D38-4F64AEAC5D6A}" type="slidenum">
              <a:rPr lang="zh-CN" altLang="en-US"/>
              <a:pPr/>
              <a:t>‹#›</a:t>
            </a:fld>
            <a:endParaRPr lang="zh-CN" altLang="en-US"/>
          </a:p>
        </p:txBody>
      </p:sp>
    </p:spTree>
    <p:extLst>
      <p:ext uri="{BB962C8B-B14F-4D97-AF65-F5344CB8AC3E}">
        <p14:creationId xmlns:p14="http://schemas.microsoft.com/office/powerpoint/2010/main" val="37507788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027">
            <a:extLst>
              <a:ext uri="{FF2B5EF4-FFF2-40B4-BE49-F238E27FC236}">
                <a16:creationId xmlns:a16="http://schemas.microsoft.com/office/drawing/2014/main" xmlns="" id="{88B4C8CB-DC9F-40BB-8D10-BB5399363316}"/>
              </a:ext>
            </a:extLst>
          </p:cNvPr>
          <p:cNvSpPr>
            <a:spLocks noGrp="1"/>
          </p:cNvSpPr>
          <p:nvPr>
            <p:ph type="dt" sz="half" idx="10"/>
          </p:nvPr>
        </p:nvSpPr>
        <p:spPr/>
        <p:txBody>
          <a:bodyPr/>
          <a:lstStyle>
            <a:lvl1pPr>
              <a:defRPr/>
            </a:lvl1pPr>
          </a:lstStyle>
          <a:p>
            <a:pPr>
              <a:defRPr/>
            </a:pPr>
            <a:endParaRPr lang="zh-CN" altLang="en-US"/>
          </a:p>
        </p:txBody>
      </p:sp>
      <p:sp>
        <p:nvSpPr>
          <p:cNvPr id="5" name="页脚占位符 1028">
            <a:extLst>
              <a:ext uri="{FF2B5EF4-FFF2-40B4-BE49-F238E27FC236}">
                <a16:creationId xmlns:a16="http://schemas.microsoft.com/office/drawing/2014/main" xmlns="" id="{1D795E87-C6D6-4481-A00D-00E3F5B38BD1}"/>
              </a:ext>
            </a:extLst>
          </p:cNvPr>
          <p:cNvSpPr>
            <a:spLocks noGrp="1"/>
          </p:cNvSpPr>
          <p:nvPr>
            <p:ph type="ftr" sz="quarter" idx="11"/>
          </p:nvPr>
        </p:nvSpPr>
        <p:spPr/>
        <p:txBody>
          <a:bodyPr/>
          <a:lstStyle>
            <a:lvl1pPr>
              <a:defRPr/>
            </a:lvl1pPr>
          </a:lstStyle>
          <a:p>
            <a:pPr>
              <a:defRPr/>
            </a:pPr>
            <a:endParaRPr lang="zh-CN"/>
          </a:p>
        </p:txBody>
      </p:sp>
      <p:sp>
        <p:nvSpPr>
          <p:cNvPr id="6" name="灯片编号占位符 1029">
            <a:extLst>
              <a:ext uri="{FF2B5EF4-FFF2-40B4-BE49-F238E27FC236}">
                <a16:creationId xmlns:a16="http://schemas.microsoft.com/office/drawing/2014/main" xmlns="" id="{FB8B8ECA-477E-4186-B235-6CA3CB1C3BC5}"/>
              </a:ext>
            </a:extLst>
          </p:cNvPr>
          <p:cNvSpPr>
            <a:spLocks noGrp="1"/>
          </p:cNvSpPr>
          <p:nvPr>
            <p:ph type="sldNum" sz="quarter" idx="12"/>
          </p:nvPr>
        </p:nvSpPr>
        <p:spPr/>
        <p:txBody>
          <a:bodyPr/>
          <a:lstStyle>
            <a:lvl1pPr>
              <a:defRPr/>
            </a:lvl1pPr>
          </a:lstStyle>
          <a:p>
            <a:fld id="{4638DD91-6495-4991-98E9-68ED9ABF80EE}" type="slidenum">
              <a:rPr lang="zh-CN" altLang="en-US"/>
              <a:pPr/>
              <a:t>‹#›</a:t>
            </a:fld>
            <a:endParaRPr lang="zh-CN" altLang="en-US"/>
          </a:p>
        </p:txBody>
      </p:sp>
    </p:spTree>
    <p:extLst>
      <p:ext uri="{BB962C8B-B14F-4D97-AF65-F5344CB8AC3E}">
        <p14:creationId xmlns:p14="http://schemas.microsoft.com/office/powerpoint/2010/main" val="10942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7" name="任意多边形 6">
            <a:extLst>
              <a:ext uri="{FF2B5EF4-FFF2-40B4-BE49-F238E27FC236}">
                <a16:creationId xmlns:a16="http://schemas.microsoft.com/office/drawing/2014/main" xmlns="" id="{F90F6BD7-B365-4B26-B042-50891D109E41}"/>
              </a:ext>
            </a:extLst>
          </p:cNvPr>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endParaRPr>
          </a:p>
        </p:txBody>
      </p:sp>
      <p:sp>
        <p:nvSpPr>
          <p:cNvPr id="8" name="任意多边形 7">
            <a:extLst>
              <a:ext uri="{FF2B5EF4-FFF2-40B4-BE49-F238E27FC236}">
                <a16:creationId xmlns:a16="http://schemas.microsoft.com/office/drawing/2014/main" xmlns="" id="{E168DD21-3D4C-4267-BE7A-17BDAC7B9F77}"/>
              </a:ext>
            </a:extLst>
          </p:cNvPr>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endParaRPr>
          </a:p>
        </p:txBody>
      </p:sp>
      <p:grpSp>
        <p:nvGrpSpPr>
          <p:cNvPr id="1028" name="组合 1">
            <a:extLst>
              <a:ext uri="{FF2B5EF4-FFF2-40B4-BE49-F238E27FC236}">
                <a16:creationId xmlns:a16="http://schemas.microsoft.com/office/drawing/2014/main" xmlns="" id="{F721148D-38CD-44C7-8450-3B8C3F21C567}"/>
              </a:ext>
            </a:extLst>
          </p:cNvPr>
          <p:cNvGrpSpPr/>
          <p:nvPr/>
        </p:nvGrpSpPr>
        <p:grpSpPr>
          <a:xfrm>
            <a:off x="-19052" y="203199"/>
            <a:ext cx="9180515" cy="647701"/>
            <a:chOff x="-19045" y="216550"/>
            <a:chExt cx="9180548" cy="649224"/>
          </a:xfrm>
        </p:grpSpPr>
        <p:sp>
          <p:nvSpPr>
            <p:cNvPr id="12" name="任意多边形 11">
              <a:extLst>
                <a:ext uri="{FF2B5EF4-FFF2-40B4-BE49-F238E27FC236}">
                  <a16:creationId xmlns:a16="http://schemas.microsoft.com/office/drawing/2014/main" xmlns="" id="{8333AE2A-F19F-4ECE-B7AA-FF8417FBAC43}"/>
                </a:ext>
              </a:extLst>
            </p:cNvPr>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latin typeface="Comic Sans MS" panose="030F0702030302020204" pitchFamily="66" charset="0"/>
              </a:endParaRPr>
            </a:p>
          </p:txBody>
        </p:sp>
        <p:sp>
          <p:nvSpPr>
            <p:cNvPr id="13" name="任意多边形 12">
              <a:extLst>
                <a:ext uri="{FF2B5EF4-FFF2-40B4-BE49-F238E27FC236}">
                  <a16:creationId xmlns:a16="http://schemas.microsoft.com/office/drawing/2014/main" xmlns="" id="{571C6A8E-4918-448F-AB35-34A998DE536E}"/>
                </a:ext>
              </a:extLst>
            </p:cNvPr>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latin typeface="Comic Sans MS" panose="030F0702030302020204" pitchFamily="66" charset="0"/>
              </a:endParaRPr>
            </a:p>
          </p:txBody>
        </p:sp>
      </p:grpSp>
      <p:sp>
        <p:nvSpPr>
          <p:cNvPr id="1030" name="Text Box 11">
            <a:extLst>
              <a:ext uri="{FF2B5EF4-FFF2-40B4-BE49-F238E27FC236}">
                <a16:creationId xmlns:a16="http://schemas.microsoft.com/office/drawing/2014/main" xmlns="" id="{9E4ED88D-7F1B-4720-8AF0-BEF0446103B0}"/>
              </a:ext>
            </a:extLst>
          </p:cNvPr>
          <p:cNvSpPr txBox="1">
            <a:spLocks noChangeArrowheads="1"/>
          </p:cNvSpPr>
          <p:nvPr/>
        </p:nvSpPr>
        <p:spPr bwMode="auto">
          <a:xfrm>
            <a:off x="7162800" y="76200"/>
            <a:ext cx="1905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defRPr/>
            </a:pPr>
            <a:r>
              <a:rPr lang="en-US" altLang="zh-CN" dirty="0">
                <a:solidFill>
                  <a:srgbClr val="5F5F5F"/>
                </a:solidFill>
                <a:latin typeface="Comic Sans MS" panose="030F0702030302020204" pitchFamily="66" charset="0"/>
              </a:rPr>
              <a:t>Unit 8 Writing</a:t>
            </a:r>
          </a:p>
        </p:txBody>
      </p:sp>
      <p:sp>
        <p:nvSpPr>
          <p:cNvPr id="1031" name="标题占位符 8">
            <a:extLst>
              <a:ext uri="{FF2B5EF4-FFF2-40B4-BE49-F238E27FC236}">
                <a16:creationId xmlns:a16="http://schemas.microsoft.com/office/drawing/2014/main" xmlns="" id="{554F588B-3D52-4540-8E98-A42B929E342B}"/>
              </a:ext>
            </a:extLst>
          </p:cNvPr>
          <p:cNvSpPr>
            <a:spLocks noGrp="1" noChangeArrowheads="1"/>
          </p:cNvSpPr>
          <p:nvPr>
            <p:ph type="title" idx="4294967295"/>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zh-CN" altLang="en-US"/>
              <a:t>单击此处编辑母版标题样式</a:t>
            </a:r>
            <a:endParaRPr lang="en-US" altLang="zh-CN"/>
          </a:p>
        </p:txBody>
      </p:sp>
      <p:sp>
        <p:nvSpPr>
          <p:cNvPr id="1032" name="文本占位符 29">
            <a:extLst>
              <a:ext uri="{FF2B5EF4-FFF2-40B4-BE49-F238E27FC236}">
                <a16:creationId xmlns:a16="http://schemas.microsoft.com/office/drawing/2014/main" xmlns="" id="{9417F888-BD78-4050-919E-9D789A8AA896}"/>
              </a:ext>
            </a:extLst>
          </p:cNvPr>
          <p:cNvSpPr>
            <a:spLocks noGrp="1" noChangeArrowheads="1"/>
          </p:cNvSpPr>
          <p:nvPr>
            <p:ph type="body" idx="4294967295"/>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ltLang="zh-CN"/>
          </a:p>
        </p:txBody>
      </p:sp>
      <p:sp>
        <p:nvSpPr>
          <p:cNvPr id="14" name="日期占位符 1">
            <a:extLst>
              <a:ext uri="{FF2B5EF4-FFF2-40B4-BE49-F238E27FC236}">
                <a16:creationId xmlns:a16="http://schemas.microsoft.com/office/drawing/2014/main" xmlns="" id="{F29ABD3B-2C7A-4B79-8FD4-3071A762996D}"/>
              </a:ext>
            </a:extLst>
          </p:cNvPr>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a:defRPr/>
            </a:pPr>
            <a:endParaRPr lang="en-US"/>
          </a:p>
        </p:txBody>
      </p:sp>
      <p:sp>
        <p:nvSpPr>
          <p:cNvPr id="16" name="页脚占位符 2">
            <a:extLst>
              <a:ext uri="{FF2B5EF4-FFF2-40B4-BE49-F238E27FC236}">
                <a16:creationId xmlns:a16="http://schemas.microsoft.com/office/drawing/2014/main" xmlns="" id="{2EA53B0D-F6B1-44A9-AC28-1A8409843BA0}"/>
              </a:ext>
            </a:extLst>
          </p:cNvPr>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a:defRPr/>
            </a:pPr>
            <a:endParaRPr lang="en-US"/>
          </a:p>
        </p:txBody>
      </p:sp>
      <p:sp>
        <p:nvSpPr>
          <p:cNvPr id="17" name="灯片编号占位符 3">
            <a:extLst>
              <a:ext uri="{FF2B5EF4-FFF2-40B4-BE49-F238E27FC236}">
                <a16:creationId xmlns:a16="http://schemas.microsoft.com/office/drawing/2014/main" xmlns="" id="{11157787-951B-44B8-8596-6A9A55D191B3}"/>
              </a:ext>
            </a:extLst>
          </p:cNvPr>
          <p:cNvSpPr>
            <a:spLocks noGrp="1"/>
          </p:cNvSpPr>
          <p:nvPr>
            <p:ph type="sldNum" sz="quarter" idx="4"/>
          </p:nvPr>
        </p:nvSpPr>
        <p:spPr>
          <a:xfrm>
            <a:off x="7924800" y="6356350"/>
            <a:ext cx="762000" cy="365125"/>
          </a:xfrm>
          <a:prstGeom prst="rect">
            <a:avLst/>
          </a:prstGeom>
        </p:spPr>
        <p:txBody>
          <a:bodyPr vert="horz" lIns="0" tIns="0" rIns="0" bIns="0" anchor="b"/>
          <a:lstStyle>
            <a:lvl1pPr algn="r">
              <a:buFont typeface="Arial" panose="020B0604020202020204" pitchFamily="34" charset="0"/>
              <a:buChar char="•"/>
              <a:defRPr sz="1200" noProof="1" dirty="0">
                <a:solidFill>
                  <a:srgbClr val="045C75"/>
                </a:solidFill>
                <a:latin typeface="Comic Sans MS" panose="030F0702030302020204" pitchFamily="66" charset="0"/>
              </a:defRPr>
            </a:lvl1pPr>
          </a:lstStyle>
          <a:p>
            <a:fld id="{19B97F69-1B2A-4FBA-B7DF-B4122000D37D}"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81" r:id="rId1"/>
    <p:sldLayoutId id="2147483680" r:id="rId2"/>
    <p:sldLayoutId id="2147483679" r:id="rId3"/>
    <p:sldLayoutId id="2147483678" r:id="rId4"/>
    <p:sldLayoutId id="2147483677" r:id="rId5"/>
    <p:sldLayoutId id="2147483676" r:id="rId6"/>
    <p:sldLayoutId id="2147483675" r:id="rId7"/>
    <p:sldLayoutId id="2147483674" r:id="rId8"/>
    <p:sldLayoutId id="2147483673" r:id="rId9"/>
    <p:sldLayoutId id="2147483672" r:id="rId10"/>
    <p:sldLayoutId id="2147483671" r:id="rId11"/>
    <p:sldLayoutId id="2147483682" r:id="rId12"/>
    <p:sldLayoutId id="2147483683" r:id="rId13"/>
  </p:sldLayoutIdLst>
  <p:txStyles>
    <p:titleStyle>
      <a:lvl1pPr algn="l" rtl="0" fontAlgn="base">
        <a:spcBef>
          <a:spcPct val="0"/>
        </a:spcBef>
        <a:spcAft>
          <a:spcPct val="0"/>
        </a:spcAft>
        <a:defRPr sz="5000">
          <a:solidFill>
            <a:schemeClr val="tx2"/>
          </a:solidFill>
          <a:latin typeface="+mj-lt"/>
          <a:ea typeface="+mj-ea"/>
          <a:cs typeface="+mj-cs"/>
        </a:defRPr>
      </a:lvl1pPr>
      <a:lvl2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p:titleStyle>
    <p:bodyStyle>
      <a:lvl1pPr marL="273050" indent="-273050" algn="l" rtl="0" fontAlgn="base">
        <a:spcBef>
          <a:spcPct val="20000"/>
        </a:spcBef>
        <a:spcAft>
          <a:spcPct val="0"/>
        </a:spcAft>
        <a:buClr>
          <a:srgbClr val="0BD0D9"/>
        </a:buClr>
        <a:buSzPct val="95000"/>
        <a:buFont typeface="Wingdings 2" panose="05020102010507070707" pitchFamily="18" charset="2"/>
        <a:buChar char=""/>
        <a:defRPr sz="26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anose="05020102010507070707" pitchFamily="18" charset="2"/>
        <a:buChar char=""/>
        <a:defRPr sz="2400">
          <a:solidFill>
            <a:schemeClr val="tx1"/>
          </a:solidFill>
          <a:latin typeface="+mn-lt"/>
          <a:ea typeface="+mn-ea"/>
        </a:defRPr>
      </a:lvl2pPr>
      <a:lvl3pPr marL="914400" indent="-246063" algn="l" rtl="0" fontAlgn="base">
        <a:spcBef>
          <a:spcPct val="20000"/>
        </a:spcBef>
        <a:spcAft>
          <a:spcPct val="0"/>
        </a:spcAft>
        <a:buClr>
          <a:schemeClr val="accent2"/>
        </a:buClr>
        <a:buSzPct val="70000"/>
        <a:buFont typeface="Wingdings 2" panose="05020102010507070707" pitchFamily="18" charset="2"/>
        <a:buChar char=""/>
        <a:defRPr sz="2100">
          <a:solidFill>
            <a:schemeClr val="tx1"/>
          </a:solidFill>
          <a:latin typeface="+mn-lt"/>
          <a:ea typeface="+mn-ea"/>
        </a:defRPr>
      </a:lvl3pPr>
      <a:lvl4pPr marL="1187450" indent="-209550" algn="l" rtl="0" fontAlgn="base">
        <a:spcBef>
          <a:spcPct val="20000"/>
        </a:spcBef>
        <a:spcAft>
          <a:spcPct val="0"/>
        </a:spcAft>
        <a:buClr>
          <a:srgbClr val="0BD0D9"/>
        </a:buClr>
        <a:buSzPct val="65000"/>
        <a:buFont typeface="Wingdings 2" panose="05020102010507070707" pitchFamily="18" charset="2"/>
        <a:buChar char=""/>
        <a:defRPr sz="2000">
          <a:solidFill>
            <a:schemeClr val="tx1"/>
          </a:solidFill>
          <a:latin typeface="+mn-lt"/>
          <a:ea typeface="+mn-ea"/>
        </a:defRPr>
      </a:lvl4pPr>
      <a:lvl5pPr marL="1462088" indent="-209550" algn="l" rtl="0" fontAlgn="base">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副标题 2">
            <a:extLst>
              <a:ext uri="{FF2B5EF4-FFF2-40B4-BE49-F238E27FC236}">
                <a16:creationId xmlns:a16="http://schemas.microsoft.com/office/drawing/2014/main" xmlns="" id="{B7F82C35-B02F-4EA2-93E2-CD181481499A}"/>
              </a:ext>
            </a:extLst>
          </p:cNvPr>
          <p:cNvSpPr>
            <a:spLocks noGrp="1"/>
          </p:cNvSpPr>
          <p:nvPr>
            <p:ph type="subTitle" idx="4294967295"/>
          </p:nvPr>
        </p:nvSpPr>
        <p:spPr>
          <a:xfrm>
            <a:off x="3059832" y="2708920"/>
            <a:ext cx="2160238" cy="576064"/>
          </a:xfrm>
          <a:solidFill>
            <a:schemeClr val="bg1">
              <a:alpha val="50000"/>
            </a:schemeClr>
          </a:solidFill>
          <a:ln>
            <a:miter lim="800000"/>
          </a:ln>
          <a:extLst/>
        </p:spPr>
        <p:txBody>
          <a:bodyPr>
            <a:noAutofit/>
          </a:bodyPr>
          <a:lstStyle/>
          <a:p>
            <a:pPr marL="0" indent="0" algn="ctr">
              <a:buFont typeface="Wingdings 2" panose="05020102010507070707" pitchFamily="18" charset="2"/>
              <a:buNone/>
              <a:defRPr/>
            </a:pPr>
            <a:r>
              <a:rPr lang="en-US" altLang="zh-CN" sz="2800" b="1" dirty="0">
                <a:ln w="12700">
                  <a:solidFill>
                    <a:srgbClr val="FFFF66"/>
                  </a:solidFill>
                  <a:prstDash val="solid"/>
                </a:ln>
                <a:solidFill>
                  <a:srgbClr val="FFFF00"/>
                </a:solidFill>
                <a:cs typeface="Times New Roman" panose="02020603050405020304" pitchFamily="18" charset="0"/>
              </a:rPr>
              <a:t>Writing</a:t>
            </a:r>
          </a:p>
        </p:txBody>
      </p:sp>
      <p:sp>
        <p:nvSpPr>
          <p:cNvPr id="5123" name="TextBox 4">
            <a:extLst>
              <a:ext uri="{FF2B5EF4-FFF2-40B4-BE49-F238E27FC236}">
                <a16:creationId xmlns:a16="http://schemas.microsoft.com/office/drawing/2014/main" xmlns="" id="{24F1234D-F26A-42F2-9CCB-D4A7D6D64CF9}"/>
              </a:ext>
            </a:extLst>
          </p:cNvPr>
          <p:cNvSpPr txBox="1">
            <a:spLocks noChangeArrowheads="1"/>
          </p:cNvSpPr>
          <p:nvPr/>
        </p:nvSpPr>
        <p:spPr bwMode="auto">
          <a:xfrm>
            <a:off x="1223516" y="1773859"/>
            <a:ext cx="6300788" cy="647700"/>
          </a:xfrm>
          <a:prstGeom prst="rect">
            <a:avLst/>
          </a:prstGeom>
          <a:solidFill>
            <a:schemeClr val="bg1">
              <a:alpha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3600" b="1">
                <a:solidFill>
                  <a:srgbClr val="FFFF00"/>
                </a:solidFill>
                <a:latin typeface="Times New Roman" panose="02020603050405020304" pitchFamily="18" charset="0"/>
                <a:ea typeface="微软雅黑" panose="020B0503020204020204" pitchFamily="34" charset="-122"/>
              </a:rPr>
              <a:t>Unit 8  From hobby to career</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4280" name="直接连接符 8">
            <a:extLst>
              <a:ext uri="{FF2B5EF4-FFF2-40B4-BE49-F238E27FC236}">
                <a16:creationId xmlns:a16="http://schemas.microsoft.com/office/drawing/2014/main" xmlns="" id="{9E8D1A7F-2A10-43C0-A174-AE7E9E29486B}"/>
              </a:ext>
            </a:extLst>
          </p:cNvPr>
          <p:cNvCxnSpPr>
            <a:cxnSpLocks noChangeShapeType="1"/>
          </p:cNvCxnSpPr>
          <p:nvPr/>
        </p:nvCxnSpPr>
        <p:spPr bwMode="auto">
          <a:xfrm>
            <a:off x="5219700" y="3632200"/>
            <a:ext cx="2232025" cy="0"/>
          </a:xfrm>
          <a:prstGeom prst="line">
            <a:avLst/>
          </a:prstGeom>
          <a:noFill/>
          <a:ln w="12700">
            <a:solidFill>
              <a:srgbClr val="008000"/>
            </a:solidFill>
            <a:round/>
            <a:headEnd/>
            <a:tailEnd type="oval" w="med" len="med"/>
          </a:ln>
          <a:extLst>
            <a:ext uri="{909E8E84-426E-40DD-AFC4-6F175D3DCCD1}">
              <a14:hiddenFill xmlns:a14="http://schemas.microsoft.com/office/drawing/2010/main">
                <a:noFill/>
              </a14:hiddenFill>
            </a:ext>
          </a:extLst>
        </p:spPr>
      </p:cxnSp>
      <p:cxnSp>
        <p:nvCxnSpPr>
          <p:cNvPr id="54283" name="直接连接符 8">
            <a:extLst>
              <a:ext uri="{FF2B5EF4-FFF2-40B4-BE49-F238E27FC236}">
                <a16:creationId xmlns:a16="http://schemas.microsoft.com/office/drawing/2014/main" xmlns="" id="{FEB158C3-0623-4877-AD6E-D3B57CA2E8E1}"/>
              </a:ext>
            </a:extLst>
          </p:cNvPr>
          <p:cNvCxnSpPr>
            <a:cxnSpLocks noChangeShapeType="1"/>
          </p:cNvCxnSpPr>
          <p:nvPr/>
        </p:nvCxnSpPr>
        <p:spPr bwMode="auto">
          <a:xfrm>
            <a:off x="5118100" y="5462588"/>
            <a:ext cx="2232025" cy="0"/>
          </a:xfrm>
          <a:prstGeom prst="line">
            <a:avLst/>
          </a:prstGeom>
          <a:noFill/>
          <a:ln w="12700">
            <a:solidFill>
              <a:srgbClr val="800080"/>
            </a:solidFill>
            <a:round/>
            <a:headEnd/>
            <a:tailEnd type="oval" w="med" len="med"/>
          </a:ln>
          <a:extLst>
            <a:ext uri="{909E8E84-426E-40DD-AFC4-6F175D3DCCD1}">
              <a14:hiddenFill xmlns:a14="http://schemas.microsoft.com/office/drawing/2010/main">
                <a:noFill/>
              </a14:hiddenFill>
            </a:ext>
          </a:extLst>
        </p:spPr>
      </p:cxnSp>
      <p:cxnSp>
        <p:nvCxnSpPr>
          <p:cNvPr id="54286" name="直接连接符 8">
            <a:extLst>
              <a:ext uri="{FF2B5EF4-FFF2-40B4-BE49-F238E27FC236}">
                <a16:creationId xmlns:a16="http://schemas.microsoft.com/office/drawing/2014/main" xmlns="" id="{D3B436F5-088F-4C47-973C-3C2C3570E6F5}"/>
              </a:ext>
            </a:extLst>
          </p:cNvPr>
          <p:cNvCxnSpPr>
            <a:cxnSpLocks noChangeShapeType="1"/>
          </p:cNvCxnSpPr>
          <p:nvPr/>
        </p:nvCxnSpPr>
        <p:spPr bwMode="auto">
          <a:xfrm>
            <a:off x="5219700" y="1833563"/>
            <a:ext cx="2232025" cy="0"/>
          </a:xfrm>
          <a:prstGeom prst="line">
            <a:avLst/>
          </a:prstGeom>
          <a:noFill/>
          <a:ln w="12700">
            <a:solidFill>
              <a:srgbClr val="FF0066"/>
            </a:solidFill>
            <a:round/>
            <a:headEnd/>
            <a:tailEnd type="oval" w="med" len="med"/>
          </a:ln>
          <a:extLst>
            <a:ext uri="{909E8E84-426E-40DD-AFC4-6F175D3DCCD1}">
              <a14:hiddenFill xmlns:a14="http://schemas.microsoft.com/office/drawing/2010/main">
                <a:noFill/>
              </a14:hiddenFill>
            </a:ext>
          </a:extLst>
        </p:spPr>
      </p:cxnSp>
      <p:cxnSp>
        <p:nvCxnSpPr>
          <p:cNvPr id="54289" name="直接连接符 8">
            <a:extLst>
              <a:ext uri="{FF2B5EF4-FFF2-40B4-BE49-F238E27FC236}">
                <a16:creationId xmlns:a16="http://schemas.microsoft.com/office/drawing/2014/main" xmlns="" id="{82F76F4A-8712-49A1-8BA2-154600844090}"/>
              </a:ext>
            </a:extLst>
          </p:cNvPr>
          <p:cNvCxnSpPr>
            <a:cxnSpLocks noChangeShapeType="1"/>
          </p:cNvCxnSpPr>
          <p:nvPr/>
        </p:nvCxnSpPr>
        <p:spPr bwMode="auto">
          <a:xfrm>
            <a:off x="1187450" y="4470400"/>
            <a:ext cx="2232025" cy="0"/>
          </a:xfrm>
          <a:prstGeom prst="line">
            <a:avLst/>
          </a:prstGeom>
          <a:noFill/>
          <a:ln w="12700">
            <a:solidFill>
              <a:srgbClr val="0070C0"/>
            </a:solidFill>
            <a:round/>
            <a:headEnd type="oval" w="med" len="med"/>
            <a:tailEnd/>
          </a:ln>
          <a:extLst>
            <a:ext uri="{909E8E84-426E-40DD-AFC4-6F175D3DCCD1}">
              <a14:hiddenFill xmlns:a14="http://schemas.microsoft.com/office/drawing/2010/main">
                <a:noFill/>
              </a14:hiddenFill>
            </a:ext>
          </a:extLst>
        </p:spPr>
      </p:cxnSp>
      <p:cxnSp>
        <p:nvCxnSpPr>
          <p:cNvPr id="54292" name="直接连接符 8">
            <a:extLst>
              <a:ext uri="{FF2B5EF4-FFF2-40B4-BE49-F238E27FC236}">
                <a16:creationId xmlns:a16="http://schemas.microsoft.com/office/drawing/2014/main" xmlns="" id="{A0217C0E-905B-44A8-B062-BF8CC7A608A4}"/>
              </a:ext>
            </a:extLst>
          </p:cNvPr>
          <p:cNvCxnSpPr>
            <a:cxnSpLocks noChangeShapeType="1"/>
          </p:cNvCxnSpPr>
          <p:nvPr/>
        </p:nvCxnSpPr>
        <p:spPr bwMode="auto">
          <a:xfrm>
            <a:off x="1187450" y="2751138"/>
            <a:ext cx="2232025" cy="0"/>
          </a:xfrm>
          <a:prstGeom prst="line">
            <a:avLst/>
          </a:prstGeom>
          <a:noFill/>
          <a:ln w="12700">
            <a:solidFill>
              <a:srgbClr val="FF6600"/>
            </a:solidFill>
            <a:round/>
            <a:headEnd type="oval" w="med" len="med"/>
            <a:tailEnd/>
          </a:ln>
          <a:extLst>
            <a:ext uri="{909E8E84-426E-40DD-AFC4-6F175D3DCCD1}">
              <a14:hiddenFill xmlns:a14="http://schemas.microsoft.com/office/drawing/2010/main">
                <a:noFill/>
              </a14:hiddenFill>
            </a:ext>
          </a:extLst>
        </p:spPr>
      </p:cxnSp>
      <p:sp>
        <p:nvSpPr>
          <p:cNvPr id="16" name="环形箭头 15">
            <a:extLst>
              <a:ext uri="{FF2B5EF4-FFF2-40B4-BE49-F238E27FC236}">
                <a16:creationId xmlns:a16="http://schemas.microsoft.com/office/drawing/2014/main" xmlns="" id="{A30329F2-79E4-4A21-A37C-B6E7515EDC6B}"/>
              </a:ext>
            </a:extLst>
          </p:cNvPr>
          <p:cNvSpPr/>
          <p:nvPr/>
        </p:nvSpPr>
        <p:spPr>
          <a:xfrm rot="20563910" flipH="1">
            <a:off x="3276079" y="1919238"/>
            <a:ext cx="1625369" cy="1625368"/>
          </a:xfrm>
          <a:prstGeom prst="circularArrow">
            <a:avLst>
              <a:gd name="adj1" fmla="val 9784"/>
              <a:gd name="adj2" fmla="val 1321283"/>
              <a:gd name="adj3" fmla="val 3665794"/>
              <a:gd name="adj4" fmla="val 12516529"/>
              <a:gd name="adj5" fmla="val 13011"/>
            </a:avLst>
          </a:prstGeom>
          <a:gradFill flip="none" rotWithShape="1">
            <a:gsLst>
              <a:gs pos="0">
                <a:srgbClr val="FF6600"/>
              </a:gs>
              <a:gs pos="100000">
                <a:srgbClr val="FFC00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19" name="环形箭头 18">
            <a:extLst>
              <a:ext uri="{FF2B5EF4-FFF2-40B4-BE49-F238E27FC236}">
                <a16:creationId xmlns:a16="http://schemas.microsoft.com/office/drawing/2014/main" xmlns="" id="{B3241621-2363-4C1A-92B0-23B708AE5E07}"/>
              </a:ext>
            </a:extLst>
          </p:cNvPr>
          <p:cNvSpPr/>
          <p:nvPr/>
        </p:nvSpPr>
        <p:spPr>
          <a:xfrm rot="1326258">
            <a:off x="3806724" y="2819096"/>
            <a:ext cx="1625369" cy="1625371"/>
          </a:xfrm>
          <a:prstGeom prst="circularArrow">
            <a:avLst>
              <a:gd name="adj1" fmla="val 9784"/>
              <a:gd name="adj2" fmla="val 1321283"/>
              <a:gd name="adj3" fmla="val 3665794"/>
              <a:gd name="adj4" fmla="val 11979516"/>
              <a:gd name="adj5" fmla="val 13011"/>
            </a:avLst>
          </a:prstGeom>
          <a:gradFill flip="none" rotWithShape="1">
            <a:gsLst>
              <a:gs pos="0">
                <a:srgbClr val="009900"/>
              </a:gs>
              <a:gs pos="100000">
                <a:srgbClr val="33CC33"/>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0" name="环形箭头 19">
            <a:extLst>
              <a:ext uri="{FF2B5EF4-FFF2-40B4-BE49-F238E27FC236}">
                <a16:creationId xmlns:a16="http://schemas.microsoft.com/office/drawing/2014/main" xmlns="" id="{B0AA1AD4-B168-4345-BC25-CCB6DE8A1FD3}"/>
              </a:ext>
            </a:extLst>
          </p:cNvPr>
          <p:cNvSpPr/>
          <p:nvPr/>
        </p:nvSpPr>
        <p:spPr>
          <a:xfrm rot="20563910" flipH="1">
            <a:off x="3207645" y="3657009"/>
            <a:ext cx="1625371" cy="1625368"/>
          </a:xfrm>
          <a:prstGeom prst="circularArrow">
            <a:avLst>
              <a:gd name="adj1" fmla="val 9784"/>
              <a:gd name="adj2" fmla="val 1321283"/>
              <a:gd name="adj3" fmla="val 3665794"/>
              <a:gd name="adj4" fmla="val 11886781"/>
              <a:gd name="adj5" fmla="val 13011"/>
            </a:avLst>
          </a:prstGeom>
          <a:gradFill flip="none" rotWithShape="1">
            <a:gsLst>
              <a:gs pos="0">
                <a:srgbClr val="0070C0"/>
              </a:gs>
              <a:gs pos="100000">
                <a:srgbClr val="00B0F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2" name="空心弧 21">
            <a:extLst>
              <a:ext uri="{FF2B5EF4-FFF2-40B4-BE49-F238E27FC236}">
                <a16:creationId xmlns:a16="http://schemas.microsoft.com/office/drawing/2014/main" xmlns="" id="{F297A285-AF21-48D1-B2DA-3D16EFBE20F5}"/>
              </a:ext>
            </a:extLst>
          </p:cNvPr>
          <p:cNvSpPr/>
          <p:nvPr/>
        </p:nvSpPr>
        <p:spPr>
          <a:xfrm rot="3375582">
            <a:off x="3853678" y="4711581"/>
            <a:ext cx="1395503" cy="1395503"/>
          </a:xfrm>
          <a:prstGeom prst="blockArc">
            <a:avLst>
              <a:gd name="adj1" fmla="val 10085559"/>
              <a:gd name="adj2" fmla="val 7052233"/>
              <a:gd name="adj3" fmla="val 11025"/>
            </a:avLst>
          </a:prstGeom>
          <a:gradFill flip="none" rotWithShape="1">
            <a:gsLst>
              <a:gs pos="0">
                <a:srgbClr val="CC0099"/>
              </a:gs>
              <a:gs pos="100000">
                <a:srgbClr val="9900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4" name="环形箭头 23">
            <a:extLst>
              <a:ext uri="{FF2B5EF4-FFF2-40B4-BE49-F238E27FC236}">
                <a16:creationId xmlns:a16="http://schemas.microsoft.com/office/drawing/2014/main" xmlns="" id="{B2A4FAFC-7B18-4BD3-B123-B83160F9CA7B}"/>
              </a:ext>
            </a:extLst>
          </p:cNvPr>
          <p:cNvSpPr/>
          <p:nvPr/>
        </p:nvSpPr>
        <p:spPr>
          <a:xfrm rot="1326258">
            <a:off x="3792605" y="997454"/>
            <a:ext cx="1625369" cy="1625369"/>
          </a:xfrm>
          <a:prstGeom prst="circularArrow">
            <a:avLst>
              <a:gd name="adj1" fmla="val 9784"/>
              <a:gd name="adj2" fmla="val 1068638"/>
              <a:gd name="adj3" fmla="val 3665794"/>
              <a:gd name="adj4" fmla="val 9633027"/>
              <a:gd name="adj5" fmla="val 13011"/>
            </a:avLst>
          </a:prstGeom>
          <a:gradFill flip="none" rotWithShape="1">
            <a:gsLst>
              <a:gs pos="0">
                <a:srgbClr val="FF0066"/>
              </a:gs>
              <a:gs pos="100000">
                <a:srgbClr val="FF66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5" name="TextBox 24">
            <a:extLst>
              <a:ext uri="{FF2B5EF4-FFF2-40B4-BE49-F238E27FC236}">
                <a16:creationId xmlns:a16="http://schemas.microsoft.com/office/drawing/2014/main" xmlns="" id="{60D7359B-79C2-418E-85D0-7EFDA6E3EE0E}"/>
              </a:ext>
            </a:extLst>
          </p:cNvPr>
          <p:cNvSpPr txBox="1">
            <a:spLocks noChangeArrowheads="1"/>
          </p:cNvSpPr>
          <p:nvPr/>
        </p:nvSpPr>
        <p:spPr bwMode="auto">
          <a:xfrm>
            <a:off x="4375150" y="1487488"/>
            <a:ext cx="487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1</a:t>
            </a:r>
            <a:endParaRPr lang="zh-CN" altLang="en-US" sz="3600">
              <a:solidFill>
                <a:srgbClr val="404040"/>
              </a:solidFill>
              <a:latin typeface="Bodoni MT Black" panose="02070A03080606020203" pitchFamily="18" charset="0"/>
            </a:endParaRPr>
          </a:p>
        </p:txBody>
      </p:sp>
      <p:sp>
        <p:nvSpPr>
          <p:cNvPr id="26" name="TextBox 25">
            <a:extLst>
              <a:ext uri="{FF2B5EF4-FFF2-40B4-BE49-F238E27FC236}">
                <a16:creationId xmlns:a16="http://schemas.microsoft.com/office/drawing/2014/main" xmlns="" id="{7B50AADC-32E1-4F10-BCE2-ADA7E76136BB}"/>
              </a:ext>
            </a:extLst>
          </p:cNvPr>
          <p:cNvSpPr txBox="1">
            <a:spLocks noChangeArrowheads="1"/>
          </p:cNvSpPr>
          <p:nvPr/>
        </p:nvSpPr>
        <p:spPr bwMode="auto">
          <a:xfrm>
            <a:off x="3844925" y="2363788"/>
            <a:ext cx="4873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2</a:t>
            </a:r>
            <a:endParaRPr lang="zh-CN" altLang="en-US" sz="3600">
              <a:solidFill>
                <a:srgbClr val="404040"/>
              </a:solidFill>
              <a:latin typeface="Bodoni MT Black" panose="02070A03080606020203" pitchFamily="18" charset="0"/>
            </a:endParaRPr>
          </a:p>
        </p:txBody>
      </p:sp>
      <p:sp>
        <p:nvSpPr>
          <p:cNvPr id="27" name="TextBox 26">
            <a:extLst>
              <a:ext uri="{FF2B5EF4-FFF2-40B4-BE49-F238E27FC236}">
                <a16:creationId xmlns:a16="http://schemas.microsoft.com/office/drawing/2014/main" xmlns="" id="{6DE5CAA5-1420-4D4C-9CE2-A1EB17C902C9}"/>
              </a:ext>
            </a:extLst>
          </p:cNvPr>
          <p:cNvSpPr txBox="1">
            <a:spLocks noChangeArrowheads="1"/>
          </p:cNvSpPr>
          <p:nvPr/>
        </p:nvSpPr>
        <p:spPr bwMode="auto">
          <a:xfrm>
            <a:off x="4360863" y="3230563"/>
            <a:ext cx="4889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3</a:t>
            </a:r>
            <a:endParaRPr lang="zh-CN" altLang="en-US" sz="3600">
              <a:solidFill>
                <a:srgbClr val="404040"/>
              </a:solidFill>
              <a:latin typeface="Bodoni MT Black" panose="02070A03080606020203" pitchFamily="18" charset="0"/>
            </a:endParaRPr>
          </a:p>
        </p:txBody>
      </p:sp>
      <p:sp>
        <p:nvSpPr>
          <p:cNvPr id="28" name="TextBox 27">
            <a:extLst>
              <a:ext uri="{FF2B5EF4-FFF2-40B4-BE49-F238E27FC236}">
                <a16:creationId xmlns:a16="http://schemas.microsoft.com/office/drawing/2014/main" xmlns="" id="{6143E42C-6EF6-4BA4-9BAA-1817DE0523D6}"/>
              </a:ext>
            </a:extLst>
          </p:cNvPr>
          <p:cNvSpPr txBox="1">
            <a:spLocks noChangeArrowheads="1"/>
          </p:cNvSpPr>
          <p:nvPr/>
        </p:nvSpPr>
        <p:spPr bwMode="auto">
          <a:xfrm>
            <a:off x="3776663" y="4117975"/>
            <a:ext cx="4873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4</a:t>
            </a:r>
            <a:endParaRPr lang="zh-CN" altLang="en-US" sz="3600">
              <a:solidFill>
                <a:srgbClr val="404040"/>
              </a:solidFill>
              <a:latin typeface="Bodoni MT Black" panose="02070A03080606020203" pitchFamily="18" charset="0"/>
            </a:endParaRPr>
          </a:p>
        </p:txBody>
      </p:sp>
      <p:sp>
        <p:nvSpPr>
          <p:cNvPr id="29" name="TextBox 28">
            <a:extLst>
              <a:ext uri="{FF2B5EF4-FFF2-40B4-BE49-F238E27FC236}">
                <a16:creationId xmlns:a16="http://schemas.microsoft.com/office/drawing/2014/main" xmlns="" id="{35942683-FC98-4C8D-B0D7-B04E25F17C59}"/>
              </a:ext>
            </a:extLst>
          </p:cNvPr>
          <p:cNvSpPr txBox="1">
            <a:spLocks noChangeArrowheads="1"/>
          </p:cNvSpPr>
          <p:nvPr/>
        </p:nvSpPr>
        <p:spPr bwMode="auto">
          <a:xfrm>
            <a:off x="4314825" y="5072063"/>
            <a:ext cx="487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5</a:t>
            </a:r>
            <a:endParaRPr lang="zh-CN" altLang="en-US" sz="3600">
              <a:solidFill>
                <a:srgbClr val="404040"/>
              </a:solidFill>
              <a:latin typeface="Bodoni MT Black" panose="02070A03080606020203" pitchFamily="18" charset="0"/>
            </a:endParaRPr>
          </a:p>
        </p:txBody>
      </p:sp>
      <p:sp>
        <p:nvSpPr>
          <p:cNvPr id="6160" name="TextBox 32">
            <a:extLst>
              <a:ext uri="{FF2B5EF4-FFF2-40B4-BE49-F238E27FC236}">
                <a16:creationId xmlns:a16="http://schemas.microsoft.com/office/drawing/2014/main" xmlns="" id="{CA1F0C0A-EEE7-4B80-832D-860B310CAE34}"/>
              </a:ext>
            </a:extLst>
          </p:cNvPr>
          <p:cNvSpPr txBox="1">
            <a:spLocks noChangeArrowheads="1"/>
          </p:cNvSpPr>
          <p:nvPr/>
        </p:nvSpPr>
        <p:spPr bwMode="auto">
          <a:xfrm>
            <a:off x="3851275" y="260350"/>
            <a:ext cx="10080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b="1">
                <a:latin typeface="宋体" panose="02010600030101010101" pitchFamily="2" charset="-122"/>
              </a:rPr>
              <a:t>目录</a:t>
            </a:r>
          </a:p>
        </p:txBody>
      </p:sp>
      <p:sp>
        <p:nvSpPr>
          <p:cNvPr id="36" name="TextBox 27">
            <a:extLst>
              <a:ext uri="{FF2B5EF4-FFF2-40B4-BE49-F238E27FC236}">
                <a16:creationId xmlns:a16="http://schemas.microsoft.com/office/drawing/2014/main" xmlns="" id="{B45A51A3-3CA3-4DEA-A6C6-68C2B4F9AE7C}"/>
              </a:ext>
            </a:extLst>
          </p:cNvPr>
          <p:cNvSpPr txBox="1">
            <a:spLocks noChangeArrowheads="1"/>
          </p:cNvSpPr>
          <p:nvPr/>
        </p:nvSpPr>
        <p:spPr bwMode="auto">
          <a:xfrm>
            <a:off x="5724525" y="1320800"/>
            <a:ext cx="1727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2800" b="1">
                <a:latin typeface="Times New Roman" panose="02020603050405020304" pitchFamily="18" charset="0"/>
                <a:ea typeface="微软雅黑" panose="020B0503020204020204" pitchFamily="34" charset="-122"/>
              </a:rPr>
              <a:t>Lead-in</a:t>
            </a:r>
            <a:endParaRPr lang="zh-CN" altLang="en-US" sz="2800" b="1">
              <a:latin typeface="Times New Roman" panose="02020603050405020304" pitchFamily="18" charset="0"/>
              <a:ea typeface="微软雅黑" panose="020B0503020204020204" pitchFamily="34" charset="-122"/>
            </a:endParaRPr>
          </a:p>
        </p:txBody>
      </p:sp>
      <p:sp>
        <p:nvSpPr>
          <p:cNvPr id="39" name="TextBox 27">
            <a:extLst>
              <a:ext uri="{FF2B5EF4-FFF2-40B4-BE49-F238E27FC236}">
                <a16:creationId xmlns:a16="http://schemas.microsoft.com/office/drawing/2014/main" xmlns="" id="{EC2B8696-001C-4E6A-90DD-361555B16DE7}"/>
              </a:ext>
            </a:extLst>
          </p:cNvPr>
          <p:cNvSpPr txBox="1">
            <a:spLocks noChangeArrowheads="1"/>
          </p:cNvSpPr>
          <p:nvPr/>
        </p:nvSpPr>
        <p:spPr bwMode="auto">
          <a:xfrm>
            <a:off x="1116013" y="2257425"/>
            <a:ext cx="23399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2800" b="1">
                <a:latin typeface="Times New Roman" panose="02020603050405020304" pitchFamily="18" charset="0"/>
                <a:ea typeface="微软雅黑" panose="020B0503020204020204" pitchFamily="34" charset="-122"/>
              </a:rPr>
              <a:t>Pre-Learning</a:t>
            </a:r>
            <a:endParaRPr lang="zh-CN" altLang="en-US" sz="2800" b="1">
              <a:latin typeface="Times New Roman" panose="02020603050405020304" pitchFamily="18" charset="0"/>
              <a:ea typeface="微软雅黑" panose="020B0503020204020204" pitchFamily="34" charset="-122"/>
            </a:endParaRPr>
          </a:p>
        </p:txBody>
      </p:sp>
      <p:sp>
        <p:nvSpPr>
          <p:cNvPr id="46" name="TextBox 27">
            <a:extLst>
              <a:ext uri="{FF2B5EF4-FFF2-40B4-BE49-F238E27FC236}">
                <a16:creationId xmlns:a16="http://schemas.microsoft.com/office/drawing/2014/main" xmlns="" id="{F6F149BC-4B24-4EE2-9B2A-1E4BE2C7C184}"/>
              </a:ext>
            </a:extLst>
          </p:cNvPr>
          <p:cNvSpPr txBox="1">
            <a:spLocks noChangeArrowheads="1"/>
          </p:cNvSpPr>
          <p:nvPr/>
        </p:nvSpPr>
        <p:spPr bwMode="auto">
          <a:xfrm>
            <a:off x="5221288" y="3122613"/>
            <a:ext cx="26638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2800" b="1">
                <a:latin typeface="Times New Roman" panose="02020603050405020304" pitchFamily="18" charset="0"/>
                <a:ea typeface="微软雅黑" panose="020B0503020204020204" pitchFamily="34" charset="-122"/>
              </a:rPr>
              <a:t>While-Learning</a:t>
            </a:r>
            <a:endParaRPr lang="zh-CN" altLang="en-US" sz="2800" b="1">
              <a:latin typeface="Times New Roman" panose="02020603050405020304" pitchFamily="18" charset="0"/>
              <a:ea typeface="微软雅黑" panose="020B0503020204020204" pitchFamily="34" charset="-122"/>
            </a:endParaRPr>
          </a:p>
        </p:txBody>
      </p:sp>
      <p:sp>
        <p:nvSpPr>
          <p:cNvPr id="47" name="TextBox 27">
            <a:extLst>
              <a:ext uri="{FF2B5EF4-FFF2-40B4-BE49-F238E27FC236}">
                <a16:creationId xmlns:a16="http://schemas.microsoft.com/office/drawing/2014/main" xmlns="" id="{4E97B27C-47E1-4871-8D43-3FF41D9E94A3}"/>
              </a:ext>
            </a:extLst>
          </p:cNvPr>
          <p:cNvSpPr txBox="1">
            <a:spLocks noChangeArrowheads="1"/>
          </p:cNvSpPr>
          <p:nvPr/>
        </p:nvSpPr>
        <p:spPr bwMode="auto">
          <a:xfrm>
            <a:off x="1042988" y="3933825"/>
            <a:ext cx="25193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2800" b="1">
                <a:latin typeface="Times New Roman" panose="02020603050405020304" pitchFamily="18" charset="0"/>
                <a:ea typeface="微软雅黑" panose="020B0503020204020204" pitchFamily="34" charset="-122"/>
              </a:rPr>
              <a:t>Post-Learning</a:t>
            </a:r>
            <a:endParaRPr lang="zh-CN" altLang="en-US" sz="2800" b="1">
              <a:latin typeface="Times New Roman" panose="02020603050405020304" pitchFamily="18" charset="0"/>
              <a:ea typeface="微软雅黑" panose="020B0503020204020204" pitchFamily="34" charset="-122"/>
            </a:endParaRPr>
          </a:p>
        </p:txBody>
      </p:sp>
      <p:sp>
        <p:nvSpPr>
          <p:cNvPr id="49" name="TextBox 27">
            <a:extLst>
              <a:ext uri="{FF2B5EF4-FFF2-40B4-BE49-F238E27FC236}">
                <a16:creationId xmlns:a16="http://schemas.microsoft.com/office/drawing/2014/main" xmlns="" id="{10FFFC6B-159B-47D2-B16D-91DA63F15141}"/>
              </a:ext>
            </a:extLst>
          </p:cNvPr>
          <p:cNvSpPr txBox="1">
            <a:spLocks noChangeArrowheads="1"/>
          </p:cNvSpPr>
          <p:nvPr/>
        </p:nvSpPr>
        <p:spPr bwMode="auto">
          <a:xfrm>
            <a:off x="5724525" y="4941888"/>
            <a:ext cx="1584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2800" b="1">
                <a:latin typeface="Times New Roman" panose="02020603050405020304" pitchFamily="18" charset="0"/>
                <a:ea typeface="微软雅黑" panose="020B0503020204020204" pitchFamily="34" charset="-122"/>
              </a:rPr>
              <a:t>Review</a:t>
            </a:r>
            <a:endParaRPr lang="zh-CN" altLang="en-US" sz="2800" b="1">
              <a:latin typeface="Times New Roman" panose="02020603050405020304" pitchFamily="18" charset="0"/>
              <a:ea typeface="微软雅黑" panose="020B0503020204020204" pitchFamily="34" charset="-122"/>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nodeType="afterGroup">
                            <p:stCondLst>
                              <p:cond delay="500"/>
                            </p:stCondLst>
                            <p:childTnLst>
                              <p:par>
                                <p:cTn id="16" presetID="22" presetClass="entr" presetSubtype="8" fill="hold" nodeType="afterEffect">
                                  <p:stCondLst>
                                    <p:cond delay="0"/>
                                  </p:stCondLst>
                                  <p:childTnLst>
                                    <p:set>
                                      <p:cBhvr>
                                        <p:cTn id="17" dur="1" fill="hold">
                                          <p:stCondLst>
                                            <p:cond delay="0"/>
                                          </p:stCondLst>
                                        </p:cTn>
                                        <p:tgtEl>
                                          <p:spTgt spid="54286"/>
                                        </p:tgtEl>
                                        <p:attrNameLst>
                                          <p:attrName>style.visibility</p:attrName>
                                        </p:attrNameLst>
                                      </p:cBhvr>
                                      <p:to>
                                        <p:strVal val="visible"/>
                                      </p:to>
                                    </p:set>
                                    <p:animEffect transition="in" filter="wipe(left)">
                                      <p:cBhvr>
                                        <p:cTn id="18" dur="500"/>
                                        <p:tgtEl>
                                          <p:spTgt spid="5428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16"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500" fill="hold"/>
                                        <p:tgtEl>
                                          <p:spTgt spid="26"/>
                                        </p:tgtEl>
                                        <p:attrNameLst>
                                          <p:attrName>ppt_w</p:attrName>
                                        </p:attrNameLst>
                                      </p:cBhvr>
                                      <p:tavLst>
                                        <p:tav tm="0">
                                          <p:val>
                                            <p:fltVal val="0"/>
                                          </p:val>
                                        </p:tav>
                                        <p:tav tm="100000">
                                          <p:val>
                                            <p:strVal val="#ppt_w"/>
                                          </p:val>
                                        </p:tav>
                                      </p:tavLst>
                                    </p:anim>
                                    <p:anim calcmode="lin" valueType="num">
                                      <p:cBhvr>
                                        <p:cTn id="29" dur="500" fill="hold"/>
                                        <p:tgtEl>
                                          <p:spTgt spid="26"/>
                                        </p:tgtEl>
                                        <p:attrNameLst>
                                          <p:attrName>ppt_h</p:attrName>
                                        </p:attrNameLst>
                                      </p:cBhvr>
                                      <p:tavLst>
                                        <p:tav tm="0">
                                          <p:val>
                                            <p:fltVal val="0"/>
                                          </p:val>
                                        </p:tav>
                                        <p:tav tm="100000">
                                          <p:val>
                                            <p:strVal val="#ppt_h"/>
                                          </p:val>
                                        </p:tav>
                                      </p:tavLst>
                                    </p:anim>
                                    <p:animEffect transition="in" filter="fade">
                                      <p:cBhvr>
                                        <p:cTn id="30" dur="500"/>
                                        <p:tgtEl>
                                          <p:spTgt spid="26"/>
                                        </p:tgtEl>
                                      </p:cBhvr>
                                    </p:animEffect>
                                  </p:childTnLst>
                                </p:cTn>
                              </p:par>
                            </p:childTnLst>
                          </p:cTn>
                        </p:par>
                        <p:par>
                          <p:cTn id="31" fill="hold" nodeType="afterGroup">
                            <p:stCondLst>
                              <p:cond delay="500"/>
                            </p:stCondLst>
                            <p:childTnLst>
                              <p:par>
                                <p:cTn id="32" presetID="22" presetClass="entr" presetSubtype="2" fill="hold" nodeType="afterEffect">
                                  <p:stCondLst>
                                    <p:cond delay="0"/>
                                  </p:stCondLst>
                                  <p:childTnLst>
                                    <p:set>
                                      <p:cBhvr>
                                        <p:cTn id="33" dur="1" fill="hold">
                                          <p:stCondLst>
                                            <p:cond delay="0"/>
                                          </p:stCondLst>
                                        </p:cTn>
                                        <p:tgtEl>
                                          <p:spTgt spid="54292"/>
                                        </p:tgtEl>
                                        <p:attrNameLst>
                                          <p:attrName>style.visibility</p:attrName>
                                        </p:attrNameLst>
                                      </p:cBhvr>
                                      <p:to>
                                        <p:strVal val="visible"/>
                                      </p:to>
                                    </p:set>
                                    <p:animEffect transition="in" filter="wipe(right)">
                                      <p:cBhvr>
                                        <p:cTn id="34" dur="500"/>
                                        <p:tgtEl>
                                          <p:spTgt spid="54292"/>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3" presetClass="entr" presetSubtype="16"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p:cTn id="44" dur="500" fill="hold"/>
                                        <p:tgtEl>
                                          <p:spTgt spid="27"/>
                                        </p:tgtEl>
                                        <p:attrNameLst>
                                          <p:attrName>ppt_w</p:attrName>
                                        </p:attrNameLst>
                                      </p:cBhvr>
                                      <p:tavLst>
                                        <p:tav tm="0">
                                          <p:val>
                                            <p:fltVal val="0"/>
                                          </p:val>
                                        </p:tav>
                                        <p:tav tm="100000">
                                          <p:val>
                                            <p:strVal val="#ppt_w"/>
                                          </p:val>
                                        </p:tav>
                                      </p:tavLst>
                                    </p:anim>
                                    <p:anim calcmode="lin" valueType="num">
                                      <p:cBhvr>
                                        <p:cTn id="45" dur="500" fill="hold"/>
                                        <p:tgtEl>
                                          <p:spTgt spid="27"/>
                                        </p:tgtEl>
                                        <p:attrNameLst>
                                          <p:attrName>ppt_h</p:attrName>
                                        </p:attrNameLst>
                                      </p:cBhvr>
                                      <p:tavLst>
                                        <p:tav tm="0">
                                          <p:val>
                                            <p:fltVal val="0"/>
                                          </p:val>
                                        </p:tav>
                                        <p:tav tm="100000">
                                          <p:val>
                                            <p:strVal val="#ppt_h"/>
                                          </p:val>
                                        </p:tav>
                                      </p:tavLst>
                                    </p:anim>
                                    <p:animEffect transition="in" filter="fade">
                                      <p:cBhvr>
                                        <p:cTn id="46" dur="500"/>
                                        <p:tgtEl>
                                          <p:spTgt spid="27"/>
                                        </p:tgtEl>
                                      </p:cBhvr>
                                    </p:animEffect>
                                  </p:childTnLst>
                                </p:cTn>
                              </p:par>
                            </p:childTnLst>
                          </p:cTn>
                        </p:par>
                        <p:par>
                          <p:cTn id="47" fill="hold" nodeType="afterGroup">
                            <p:stCondLst>
                              <p:cond delay="500"/>
                            </p:stCondLst>
                            <p:childTnLst>
                              <p:par>
                                <p:cTn id="48" presetID="22" presetClass="entr" presetSubtype="8" fill="hold" nodeType="afterEffect">
                                  <p:stCondLst>
                                    <p:cond delay="0"/>
                                  </p:stCondLst>
                                  <p:childTnLst>
                                    <p:set>
                                      <p:cBhvr>
                                        <p:cTn id="49" dur="1" fill="hold">
                                          <p:stCondLst>
                                            <p:cond delay="0"/>
                                          </p:stCondLst>
                                        </p:cTn>
                                        <p:tgtEl>
                                          <p:spTgt spid="54280"/>
                                        </p:tgtEl>
                                        <p:attrNameLst>
                                          <p:attrName>style.visibility</p:attrName>
                                        </p:attrNameLst>
                                      </p:cBhvr>
                                      <p:to>
                                        <p:strVal val="visible"/>
                                      </p:to>
                                    </p:set>
                                    <p:animEffect transition="in" filter="wipe(left)">
                                      <p:cBhvr>
                                        <p:cTn id="50" dur="500"/>
                                        <p:tgtEl>
                                          <p:spTgt spid="54280"/>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53" presetClass="entr" presetSubtype="16"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
                                          </p:val>
                                        </p:tav>
                                        <p:tav tm="100000">
                                          <p:val>
                                            <p:strVal val="#ppt_w"/>
                                          </p:val>
                                        </p:tav>
                                      </p:tavLst>
                                    </p:anim>
                                    <p:anim calcmode="lin" valueType="num">
                                      <p:cBhvr>
                                        <p:cTn id="61" dur="500" fill="hold"/>
                                        <p:tgtEl>
                                          <p:spTgt spid="28"/>
                                        </p:tgtEl>
                                        <p:attrNameLst>
                                          <p:attrName>ppt_h</p:attrName>
                                        </p:attrNameLst>
                                      </p:cBhvr>
                                      <p:tavLst>
                                        <p:tav tm="0">
                                          <p:val>
                                            <p:fltVal val="0"/>
                                          </p:val>
                                        </p:tav>
                                        <p:tav tm="100000">
                                          <p:val>
                                            <p:strVal val="#ppt_h"/>
                                          </p:val>
                                        </p:tav>
                                      </p:tavLst>
                                    </p:anim>
                                    <p:animEffect transition="in" filter="fade">
                                      <p:cBhvr>
                                        <p:cTn id="62" dur="500"/>
                                        <p:tgtEl>
                                          <p:spTgt spid="28"/>
                                        </p:tgtEl>
                                      </p:cBhvr>
                                    </p:animEffect>
                                  </p:childTnLst>
                                </p:cTn>
                              </p:par>
                            </p:childTnLst>
                          </p:cTn>
                        </p:par>
                        <p:par>
                          <p:cTn id="63" fill="hold" nodeType="afterGroup">
                            <p:stCondLst>
                              <p:cond delay="500"/>
                            </p:stCondLst>
                            <p:childTnLst>
                              <p:par>
                                <p:cTn id="64" presetID="22" presetClass="entr" presetSubtype="2" fill="hold" nodeType="afterEffect">
                                  <p:stCondLst>
                                    <p:cond delay="0"/>
                                  </p:stCondLst>
                                  <p:childTnLst>
                                    <p:set>
                                      <p:cBhvr>
                                        <p:cTn id="65" dur="1" fill="hold">
                                          <p:stCondLst>
                                            <p:cond delay="0"/>
                                          </p:stCondLst>
                                        </p:cTn>
                                        <p:tgtEl>
                                          <p:spTgt spid="54289"/>
                                        </p:tgtEl>
                                        <p:attrNameLst>
                                          <p:attrName>style.visibility</p:attrName>
                                        </p:attrNameLst>
                                      </p:cBhvr>
                                      <p:to>
                                        <p:strVal val="visible"/>
                                      </p:to>
                                    </p:set>
                                    <p:animEffect transition="in" filter="wipe(right)">
                                      <p:cBhvr>
                                        <p:cTn id="66" dur="500"/>
                                        <p:tgtEl>
                                          <p:spTgt spid="54289"/>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53" presetClass="entr" presetSubtype="16" fill="hold" nodeType="click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p:cTn id="71" dur="500" fill="hold"/>
                                        <p:tgtEl>
                                          <p:spTgt spid="22"/>
                                        </p:tgtEl>
                                        <p:attrNameLst>
                                          <p:attrName>ppt_w</p:attrName>
                                        </p:attrNameLst>
                                      </p:cBhvr>
                                      <p:tavLst>
                                        <p:tav tm="0">
                                          <p:val>
                                            <p:fltVal val="0"/>
                                          </p:val>
                                        </p:tav>
                                        <p:tav tm="100000">
                                          <p:val>
                                            <p:strVal val="#ppt_w"/>
                                          </p:val>
                                        </p:tav>
                                      </p:tavLst>
                                    </p:anim>
                                    <p:anim calcmode="lin" valueType="num">
                                      <p:cBhvr>
                                        <p:cTn id="72" dur="500" fill="hold"/>
                                        <p:tgtEl>
                                          <p:spTgt spid="22"/>
                                        </p:tgtEl>
                                        <p:attrNameLst>
                                          <p:attrName>ppt_h</p:attrName>
                                        </p:attrNameLst>
                                      </p:cBhvr>
                                      <p:tavLst>
                                        <p:tav tm="0">
                                          <p:val>
                                            <p:fltVal val="0"/>
                                          </p:val>
                                        </p:tav>
                                        <p:tav tm="100000">
                                          <p:val>
                                            <p:strVal val="#ppt_h"/>
                                          </p:val>
                                        </p:tav>
                                      </p:tavLst>
                                    </p:anim>
                                    <p:animEffect transition="in" filter="fade">
                                      <p:cBhvr>
                                        <p:cTn id="73" dur="500"/>
                                        <p:tgtEl>
                                          <p:spTgt spid="22"/>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p:cTn id="76" dur="500" fill="hold"/>
                                        <p:tgtEl>
                                          <p:spTgt spid="29"/>
                                        </p:tgtEl>
                                        <p:attrNameLst>
                                          <p:attrName>ppt_w</p:attrName>
                                        </p:attrNameLst>
                                      </p:cBhvr>
                                      <p:tavLst>
                                        <p:tav tm="0">
                                          <p:val>
                                            <p:fltVal val="0"/>
                                          </p:val>
                                        </p:tav>
                                        <p:tav tm="100000">
                                          <p:val>
                                            <p:strVal val="#ppt_w"/>
                                          </p:val>
                                        </p:tav>
                                      </p:tavLst>
                                    </p:anim>
                                    <p:anim calcmode="lin" valueType="num">
                                      <p:cBhvr>
                                        <p:cTn id="77" dur="500" fill="hold"/>
                                        <p:tgtEl>
                                          <p:spTgt spid="29"/>
                                        </p:tgtEl>
                                        <p:attrNameLst>
                                          <p:attrName>ppt_h</p:attrName>
                                        </p:attrNameLst>
                                      </p:cBhvr>
                                      <p:tavLst>
                                        <p:tav tm="0">
                                          <p:val>
                                            <p:fltVal val="0"/>
                                          </p:val>
                                        </p:tav>
                                        <p:tav tm="100000">
                                          <p:val>
                                            <p:strVal val="#ppt_h"/>
                                          </p:val>
                                        </p:tav>
                                      </p:tavLst>
                                    </p:anim>
                                    <p:animEffect transition="in" filter="fade">
                                      <p:cBhvr>
                                        <p:cTn id="78" dur="500"/>
                                        <p:tgtEl>
                                          <p:spTgt spid="29"/>
                                        </p:tgtEl>
                                      </p:cBhvr>
                                    </p:animEffect>
                                  </p:childTnLst>
                                </p:cTn>
                              </p:par>
                            </p:childTnLst>
                          </p:cTn>
                        </p:par>
                        <p:par>
                          <p:cTn id="79" fill="hold" nodeType="afterGroup">
                            <p:stCondLst>
                              <p:cond delay="500"/>
                            </p:stCondLst>
                            <p:childTnLst>
                              <p:par>
                                <p:cTn id="80" presetID="22" presetClass="entr" presetSubtype="8" fill="hold" nodeType="afterEffect">
                                  <p:stCondLst>
                                    <p:cond delay="0"/>
                                  </p:stCondLst>
                                  <p:childTnLst>
                                    <p:set>
                                      <p:cBhvr>
                                        <p:cTn id="81" dur="1" fill="hold">
                                          <p:stCondLst>
                                            <p:cond delay="0"/>
                                          </p:stCondLst>
                                        </p:cTn>
                                        <p:tgtEl>
                                          <p:spTgt spid="54283"/>
                                        </p:tgtEl>
                                        <p:attrNameLst>
                                          <p:attrName>style.visibility</p:attrName>
                                        </p:attrNameLst>
                                      </p:cBhvr>
                                      <p:to>
                                        <p:strVal val="visible"/>
                                      </p:to>
                                    </p:set>
                                    <p:animEffect transition="in" filter="wipe(left)">
                                      <p:cBhvr>
                                        <p:cTn id="82" dur="500"/>
                                        <p:tgtEl>
                                          <p:spTgt spid="54283"/>
                                        </p:tgtEl>
                                      </p:cBhvr>
                                    </p:animEffect>
                                  </p:childTnLst>
                                </p:cTn>
                              </p:par>
                            </p:childTnLst>
                          </p:cTn>
                        </p:par>
                        <p:par>
                          <p:cTn id="83" fill="hold" nodeType="afterGroup">
                            <p:stCondLst>
                              <p:cond delay="1000"/>
                            </p:stCondLst>
                            <p:childTnLst>
                              <p:par>
                                <p:cTn id="84" presetID="53" presetClass="entr" presetSubtype="16" fill="hold" grpId="0" nodeType="afterEffect">
                                  <p:stCondLst>
                                    <p:cond delay="0"/>
                                  </p:stCondLst>
                                  <p:childTnLst>
                                    <p:set>
                                      <p:cBhvr>
                                        <p:cTn id="85" dur="1" fill="hold">
                                          <p:stCondLst>
                                            <p:cond delay="0"/>
                                          </p:stCondLst>
                                        </p:cTn>
                                        <p:tgtEl>
                                          <p:spTgt spid="36"/>
                                        </p:tgtEl>
                                        <p:attrNameLst>
                                          <p:attrName>style.visibility</p:attrName>
                                        </p:attrNameLst>
                                      </p:cBhvr>
                                      <p:to>
                                        <p:strVal val="visible"/>
                                      </p:to>
                                    </p:set>
                                    <p:anim calcmode="lin" valueType="num">
                                      <p:cBhvr>
                                        <p:cTn id="86" dur="500" fill="hold"/>
                                        <p:tgtEl>
                                          <p:spTgt spid="36"/>
                                        </p:tgtEl>
                                        <p:attrNameLst>
                                          <p:attrName>ppt_w</p:attrName>
                                        </p:attrNameLst>
                                      </p:cBhvr>
                                      <p:tavLst>
                                        <p:tav tm="0">
                                          <p:val>
                                            <p:fltVal val="0"/>
                                          </p:val>
                                        </p:tav>
                                        <p:tav tm="100000">
                                          <p:val>
                                            <p:strVal val="#ppt_w"/>
                                          </p:val>
                                        </p:tav>
                                      </p:tavLst>
                                    </p:anim>
                                    <p:anim calcmode="lin" valueType="num">
                                      <p:cBhvr>
                                        <p:cTn id="87" dur="500" fill="hold"/>
                                        <p:tgtEl>
                                          <p:spTgt spid="36"/>
                                        </p:tgtEl>
                                        <p:attrNameLst>
                                          <p:attrName>ppt_h</p:attrName>
                                        </p:attrNameLst>
                                      </p:cBhvr>
                                      <p:tavLst>
                                        <p:tav tm="0">
                                          <p:val>
                                            <p:fltVal val="0"/>
                                          </p:val>
                                        </p:tav>
                                        <p:tav tm="100000">
                                          <p:val>
                                            <p:strVal val="#ppt_h"/>
                                          </p:val>
                                        </p:tav>
                                      </p:tavLst>
                                    </p:anim>
                                    <p:animEffect transition="in" filter="fade">
                                      <p:cBhvr>
                                        <p:cTn id="88" dur="500"/>
                                        <p:tgtEl>
                                          <p:spTgt spid="36"/>
                                        </p:tgtEl>
                                      </p:cBhvr>
                                    </p:animEffect>
                                  </p:childTnLst>
                                </p:cTn>
                              </p:par>
                            </p:childTnLst>
                          </p:cTn>
                        </p:par>
                        <p:par>
                          <p:cTn id="89" fill="hold" nodeType="afterGroup">
                            <p:stCondLst>
                              <p:cond delay="1500"/>
                            </p:stCondLst>
                            <p:childTnLst>
                              <p:par>
                                <p:cTn id="90" presetID="53" presetClass="entr" presetSubtype="16" fill="hold" grpId="0" nodeType="afterEffect">
                                  <p:stCondLst>
                                    <p:cond delay="0"/>
                                  </p:stCondLst>
                                  <p:childTnLst>
                                    <p:set>
                                      <p:cBhvr>
                                        <p:cTn id="91" dur="1" fill="hold">
                                          <p:stCondLst>
                                            <p:cond delay="0"/>
                                          </p:stCondLst>
                                        </p:cTn>
                                        <p:tgtEl>
                                          <p:spTgt spid="39"/>
                                        </p:tgtEl>
                                        <p:attrNameLst>
                                          <p:attrName>style.visibility</p:attrName>
                                        </p:attrNameLst>
                                      </p:cBhvr>
                                      <p:to>
                                        <p:strVal val="visible"/>
                                      </p:to>
                                    </p:set>
                                    <p:anim calcmode="lin" valueType="num">
                                      <p:cBhvr>
                                        <p:cTn id="92" dur="500" fill="hold"/>
                                        <p:tgtEl>
                                          <p:spTgt spid="39"/>
                                        </p:tgtEl>
                                        <p:attrNameLst>
                                          <p:attrName>ppt_w</p:attrName>
                                        </p:attrNameLst>
                                      </p:cBhvr>
                                      <p:tavLst>
                                        <p:tav tm="0">
                                          <p:val>
                                            <p:fltVal val="0"/>
                                          </p:val>
                                        </p:tav>
                                        <p:tav tm="100000">
                                          <p:val>
                                            <p:strVal val="#ppt_w"/>
                                          </p:val>
                                        </p:tav>
                                      </p:tavLst>
                                    </p:anim>
                                    <p:anim calcmode="lin" valueType="num">
                                      <p:cBhvr>
                                        <p:cTn id="93" dur="500" fill="hold"/>
                                        <p:tgtEl>
                                          <p:spTgt spid="39"/>
                                        </p:tgtEl>
                                        <p:attrNameLst>
                                          <p:attrName>ppt_h</p:attrName>
                                        </p:attrNameLst>
                                      </p:cBhvr>
                                      <p:tavLst>
                                        <p:tav tm="0">
                                          <p:val>
                                            <p:fltVal val="0"/>
                                          </p:val>
                                        </p:tav>
                                        <p:tav tm="100000">
                                          <p:val>
                                            <p:strVal val="#ppt_h"/>
                                          </p:val>
                                        </p:tav>
                                      </p:tavLst>
                                    </p:anim>
                                    <p:animEffect transition="in" filter="fade">
                                      <p:cBhvr>
                                        <p:cTn id="94" dur="500"/>
                                        <p:tgtEl>
                                          <p:spTgt spid="39"/>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46"/>
                                        </p:tgtEl>
                                        <p:attrNameLst>
                                          <p:attrName>style.visibility</p:attrName>
                                        </p:attrNameLst>
                                      </p:cBhvr>
                                      <p:to>
                                        <p:strVal val="visible"/>
                                      </p:to>
                                    </p:set>
                                    <p:anim calcmode="lin" valueType="num">
                                      <p:cBhvr>
                                        <p:cTn id="97" dur="500" fill="hold"/>
                                        <p:tgtEl>
                                          <p:spTgt spid="46"/>
                                        </p:tgtEl>
                                        <p:attrNameLst>
                                          <p:attrName>ppt_w</p:attrName>
                                        </p:attrNameLst>
                                      </p:cBhvr>
                                      <p:tavLst>
                                        <p:tav tm="0">
                                          <p:val>
                                            <p:fltVal val="0"/>
                                          </p:val>
                                        </p:tav>
                                        <p:tav tm="100000">
                                          <p:val>
                                            <p:strVal val="#ppt_w"/>
                                          </p:val>
                                        </p:tav>
                                      </p:tavLst>
                                    </p:anim>
                                    <p:anim calcmode="lin" valueType="num">
                                      <p:cBhvr>
                                        <p:cTn id="98" dur="500" fill="hold"/>
                                        <p:tgtEl>
                                          <p:spTgt spid="46"/>
                                        </p:tgtEl>
                                        <p:attrNameLst>
                                          <p:attrName>ppt_h</p:attrName>
                                        </p:attrNameLst>
                                      </p:cBhvr>
                                      <p:tavLst>
                                        <p:tav tm="0">
                                          <p:val>
                                            <p:fltVal val="0"/>
                                          </p:val>
                                        </p:tav>
                                        <p:tav tm="100000">
                                          <p:val>
                                            <p:strVal val="#ppt_h"/>
                                          </p:val>
                                        </p:tav>
                                      </p:tavLst>
                                    </p:anim>
                                    <p:animEffect transition="in" filter="fade">
                                      <p:cBhvr>
                                        <p:cTn id="99" dur="500"/>
                                        <p:tgtEl>
                                          <p:spTgt spid="46"/>
                                        </p:tgtEl>
                                      </p:cBhvr>
                                    </p:animEffect>
                                  </p:childTnLst>
                                </p:cTn>
                              </p:par>
                            </p:childTnLst>
                          </p:cTn>
                        </p:par>
                        <p:par>
                          <p:cTn id="100" fill="hold" nodeType="afterGroup">
                            <p:stCondLst>
                              <p:cond delay="2000"/>
                            </p:stCondLst>
                            <p:childTnLst>
                              <p:par>
                                <p:cTn id="101" presetID="53" presetClass="entr" presetSubtype="16" fill="hold" grpId="0" nodeType="after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fltVal val="0"/>
                                          </p:val>
                                        </p:tav>
                                        <p:tav tm="100000">
                                          <p:val>
                                            <p:strVal val="#ppt_h"/>
                                          </p:val>
                                        </p:tav>
                                      </p:tavLst>
                                    </p:anim>
                                    <p:animEffect transition="in" filter="fade">
                                      <p:cBhvr>
                                        <p:cTn id="105" dur="500"/>
                                        <p:tgtEl>
                                          <p:spTgt spid="47"/>
                                        </p:tgtEl>
                                      </p:cBhvr>
                                    </p:animEffect>
                                  </p:childTnLst>
                                </p:cTn>
                              </p:par>
                            </p:childTnLst>
                          </p:cTn>
                        </p:par>
                        <p:par>
                          <p:cTn id="106" fill="hold" nodeType="afterGroup">
                            <p:stCondLst>
                              <p:cond delay="2500"/>
                            </p:stCondLst>
                            <p:childTnLst>
                              <p:par>
                                <p:cTn id="107" presetID="53" presetClass="entr" presetSubtype="16" fill="hold" grpId="0" nodeType="afterEffect">
                                  <p:stCondLst>
                                    <p:cond delay="0"/>
                                  </p:stCondLst>
                                  <p:childTnLst>
                                    <p:set>
                                      <p:cBhvr>
                                        <p:cTn id="108" dur="1" fill="hold">
                                          <p:stCondLst>
                                            <p:cond delay="0"/>
                                          </p:stCondLst>
                                        </p:cTn>
                                        <p:tgtEl>
                                          <p:spTgt spid="49"/>
                                        </p:tgtEl>
                                        <p:attrNameLst>
                                          <p:attrName>style.visibility</p:attrName>
                                        </p:attrNameLst>
                                      </p:cBhvr>
                                      <p:to>
                                        <p:strVal val="visible"/>
                                      </p:to>
                                    </p:set>
                                    <p:anim calcmode="lin" valueType="num">
                                      <p:cBhvr>
                                        <p:cTn id="109" dur="500" fill="hold"/>
                                        <p:tgtEl>
                                          <p:spTgt spid="49"/>
                                        </p:tgtEl>
                                        <p:attrNameLst>
                                          <p:attrName>ppt_w</p:attrName>
                                        </p:attrNameLst>
                                      </p:cBhvr>
                                      <p:tavLst>
                                        <p:tav tm="0">
                                          <p:val>
                                            <p:fltVal val="0"/>
                                          </p:val>
                                        </p:tav>
                                        <p:tav tm="100000">
                                          <p:val>
                                            <p:strVal val="#ppt_w"/>
                                          </p:val>
                                        </p:tav>
                                      </p:tavLst>
                                    </p:anim>
                                    <p:anim calcmode="lin" valueType="num">
                                      <p:cBhvr>
                                        <p:cTn id="110" dur="500" fill="hold"/>
                                        <p:tgtEl>
                                          <p:spTgt spid="49"/>
                                        </p:tgtEl>
                                        <p:attrNameLst>
                                          <p:attrName>ppt_h</p:attrName>
                                        </p:attrNameLst>
                                      </p:cBhvr>
                                      <p:tavLst>
                                        <p:tav tm="0">
                                          <p:val>
                                            <p:fltVal val="0"/>
                                          </p:val>
                                        </p:tav>
                                        <p:tav tm="100000">
                                          <p:val>
                                            <p:strVal val="#ppt_h"/>
                                          </p:val>
                                        </p:tav>
                                      </p:tavLst>
                                    </p:anim>
                                    <p:animEffect transition="in" filter="fade">
                                      <p:cBhvr>
                                        <p:cTn id="11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6" grpId="0"/>
      <p:bldP spid="39" grpId="0"/>
      <p:bldP spid="46" grpId="0"/>
      <p:bldP spid="47" grpId="0"/>
      <p:bldP spid="4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AFEDF2F5-9275-4D0E-91CA-153227EA8065}"/>
              </a:ext>
            </a:extLst>
          </p:cNvPr>
          <p:cNvSpPr/>
          <p:nvPr/>
        </p:nvSpPr>
        <p:spPr>
          <a:xfrm rot="10800000">
            <a:off x="1403649"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7170" name="TextBox 4">
            <a:extLst>
              <a:ext uri="{FF2B5EF4-FFF2-40B4-BE49-F238E27FC236}">
                <a16:creationId xmlns:a16="http://schemas.microsoft.com/office/drawing/2014/main" xmlns="" id="{EDF80C57-2725-4094-A634-6FA0DEF039C7}"/>
              </a:ext>
            </a:extLst>
          </p:cNvPr>
          <p:cNvSpPr txBox="1">
            <a:spLocks noChangeArrowheads="1"/>
          </p:cNvSpPr>
          <p:nvPr/>
        </p:nvSpPr>
        <p:spPr bwMode="auto">
          <a:xfrm>
            <a:off x="2911475" y="3414713"/>
            <a:ext cx="34718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b="1">
                <a:latin typeface="Comic Sans MS" panose="030F0702030302020204" pitchFamily="66" charset="0"/>
                <a:ea typeface="微软雅黑" panose="020B0503020204020204" pitchFamily="34" charset="-122"/>
              </a:rPr>
              <a:t>Part I Lead-in</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extBox 3">
            <a:extLst>
              <a:ext uri="{FF2B5EF4-FFF2-40B4-BE49-F238E27FC236}">
                <a16:creationId xmlns:a16="http://schemas.microsoft.com/office/drawing/2014/main" xmlns="" id="{EA4A8237-9EC6-4DFE-9E14-F0A66D935A8B}"/>
              </a:ext>
            </a:extLst>
          </p:cNvPr>
          <p:cNvSpPr txBox="1">
            <a:spLocks noChangeArrowheads="1"/>
          </p:cNvSpPr>
          <p:nvPr/>
        </p:nvSpPr>
        <p:spPr bwMode="auto">
          <a:xfrm>
            <a:off x="2076450" y="903288"/>
            <a:ext cx="7072313" cy="119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7030A0"/>
                </a:solidFill>
                <a:latin typeface="Times New Roman" panose="02020603050405020304" pitchFamily="18" charset="0"/>
              </a:rPr>
              <a:t>Writing</a:t>
            </a:r>
          </a:p>
          <a:p>
            <a:r>
              <a:rPr lang="en-US" altLang="zh-CN" sz="3600" b="1">
                <a:solidFill>
                  <a:srgbClr val="0070C0"/>
                </a:solidFill>
                <a:latin typeface="Times New Roman" panose="02020603050405020304" pitchFamily="18" charset="0"/>
              </a:rPr>
              <a:t>My favourite hobby</a:t>
            </a:r>
            <a:endParaRPr lang="zh-CN" altLang="en-US" sz="3600" b="1">
              <a:solidFill>
                <a:srgbClr val="0070C0"/>
              </a:solidFill>
              <a:latin typeface="Times New Roman" panose="02020603050405020304" pitchFamily="18" charset="0"/>
            </a:endParaRPr>
          </a:p>
        </p:txBody>
      </p:sp>
      <p:pic>
        <p:nvPicPr>
          <p:cNvPr id="8194" name="Picture 1">
            <a:extLst>
              <a:ext uri="{FF2B5EF4-FFF2-40B4-BE49-F238E27FC236}">
                <a16:creationId xmlns:a16="http://schemas.microsoft.com/office/drawing/2014/main" xmlns="" id="{A67DB161-FC84-4043-BBD0-DD9AB09FDF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 y="2154238"/>
            <a:ext cx="8786813" cy="291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流程图: 文档 5">
            <a:extLst>
              <a:ext uri="{FF2B5EF4-FFF2-40B4-BE49-F238E27FC236}">
                <a16:creationId xmlns:a16="http://schemas.microsoft.com/office/drawing/2014/main" xmlns="" id="{274C7497-906D-49E4-9D8C-C18CEF91EA2E}"/>
              </a:ext>
            </a:extLst>
          </p:cNvPr>
          <p:cNvSpPr/>
          <p:nvPr/>
        </p:nvSpPr>
        <p:spPr>
          <a:xfrm flipV="1">
            <a:off x="142875" y="5357813"/>
            <a:ext cx="8878888" cy="1357312"/>
          </a:xfrm>
          <a:prstGeom prst="flowChartDocument">
            <a:avLst/>
          </a:prstGeom>
          <a:solidFill>
            <a:schemeClr val="accent5">
              <a:lumMod val="75000"/>
            </a:schemeClr>
          </a:solidFill>
          <a:ln>
            <a:solidFill>
              <a:schemeClr val="accent5">
                <a:lumMod val="7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dirty="0">
              <a:solidFill>
                <a:srgbClr val="C2B16A"/>
              </a:solidFill>
            </a:endParaRPr>
          </a:p>
        </p:txBody>
      </p:sp>
      <p:pic>
        <p:nvPicPr>
          <p:cNvPr id="7" name="图片 6" descr="004.gif">
            <a:extLst>
              <a:ext uri="{FF2B5EF4-FFF2-40B4-BE49-F238E27FC236}">
                <a16:creationId xmlns:a16="http://schemas.microsoft.com/office/drawing/2014/main" xmlns="" id="{6AEF62D6-35AE-4B1C-B3F6-2D4A129C511B}"/>
              </a:ext>
            </a:extLst>
          </p:cNvPr>
          <p:cNvPicPr>
            <a:picLocks noChangeAspect="1"/>
          </p:cNvPicPr>
          <p:nvPr/>
        </p:nvPicPr>
        <p:blipFill>
          <a:blip r:embed="rId3"/>
          <a:stretch>
            <a:fillRect/>
          </a:stretch>
        </p:blipFill>
        <p:spPr>
          <a:xfrm>
            <a:off x="7123113" y="4338638"/>
            <a:ext cx="1706562" cy="23749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1">
            <a:extLst>
              <a:ext uri="{FF2B5EF4-FFF2-40B4-BE49-F238E27FC236}">
                <a16:creationId xmlns:a16="http://schemas.microsoft.com/office/drawing/2014/main" xmlns="" id="{D38FCCA1-0CB9-485D-9E53-5F3DD9187B6E}"/>
              </a:ext>
            </a:extLst>
          </p:cNvPr>
          <p:cNvSpPr txBox="1">
            <a:spLocks noChangeArrowheads="1"/>
          </p:cNvSpPr>
          <p:nvPr/>
        </p:nvSpPr>
        <p:spPr bwMode="auto">
          <a:xfrm>
            <a:off x="684213" y="1143000"/>
            <a:ext cx="77755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Tx/>
              <a:buNone/>
              <a:defRPr/>
            </a:pPr>
            <a:r>
              <a:rPr lang="en-US" altLang="zh-CN" sz="3200" dirty="0">
                <a:latin typeface="+mn-lt"/>
              </a:rPr>
              <a:t>Read the following words about hobbies.</a:t>
            </a:r>
            <a:endParaRPr lang="zh-CN" altLang="en-US" sz="3200" dirty="0">
              <a:latin typeface="+mn-lt"/>
            </a:endParaRPr>
          </a:p>
        </p:txBody>
      </p:sp>
      <p:sp>
        <p:nvSpPr>
          <p:cNvPr id="9218" name="TextBox 2">
            <a:extLst>
              <a:ext uri="{FF2B5EF4-FFF2-40B4-BE49-F238E27FC236}">
                <a16:creationId xmlns:a16="http://schemas.microsoft.com/office/drawing/2014/main" xmlns="" id="{32C634C9-CD14-49DF-BC43-B0916226C3C8}"/>
              </a:ext>
            </a:extLst>
          </p:cNvPr>
          <p:cNvSpPr txBox="1">
            <a:spLocks noChangeArrowheads="1"/>
          </p:cNvSpPr>
          <p:nvPr/>
        </p:nvSpPr>
        <p:spPr bwMode="auto">
          <a:xfrm>
            <a:off x="2000250" y="595313"/>
            <a:ext cx="39401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7030A0"/>
                </a:solidFill>
                <a:latin typeface="Times New Roman" panose="02020603050405020304" pitchFamily="18" charset="0"/>
              </a:rPr>
              <a:t>Different hobbies</a:t>
            </a:r>
            <a:endParaRPr lang="zh-CN" altLang="en-US" sz="3600" b="1">
              <a:solidFill>
                <a:srgbClr val="7030A0"/>
              </a:solidFill>
              <a:latin typeface="Times New Roman" panose="02020603050405020304" pitchFamily="18" charset="0"/>
            </a:endParaRPr>
          </a:p>
        </p:txBody>
      </p:sp>
      <p:sp>
        <p:nvSpPr>
          <p:cNvPr id="5" name="矩形 4">
            <a:extLst>
              <a:ext uri="{FF2B5EF4-FFF2-40B4-BE49-F238E27FC236}">
                <a16:creationId xmlns:a16="http://schemas.microsoft.com/office/drawing/2014/main" xmlns="" id="{EE9AFD37-6620-41C1-A447-ECAA790254BD}"/>
              </a:ext>
            </a:extLst>
          </p:cNvPr>
          <p:cNvSpPr/>
          <p:nvPr/>
        </p:nvSpPr>
        <p:spPr>
          <a:xfrm>
            <a:off x="0" y="1787525"/>
            <a:ext cx="9144000" cy="2554288"/>
          </a:xfrm>
          <a:prstGeom prst="rect">
            <a:avLst/>
          </a:prstGeom>
        </p:spPr>
        <p:txBody>
          <a:bodyPr>
            <a:spAutoFit/>
          </a:bodyPr>
          <a:lstStyle/>
          <a:p>
            <a:pPr indent="304800">
              <a:buFontTx/>
              <a:buNone/>
              <a:defRPr/>
            </a:pPr>
            <a:r>
              <a:rPr lang="en-US" altLang="zh-CN" sz="3200" b="1" dirty="0">
                <a:solidFill>
                  <a:schemeClr val="accent1">
                    <a:lumMod val="50000"/>
                  </a:schemeClr>
                </a:solidFill>
                <a:latin typeface="+mn-lt"/>
                <a:cs typeface="Times New Roman" panose="02020603050405020304" pitchFamily="18" charset="0"/>
              </a:rPr>
              <a:t>I like making model trains. Maybe I could </a:t>
            </a:r>
          </a:p>
          <a:p>
            <a:pPr indent="304800">
              <a:buFontTx/>
              <a:buNone/>
              <a:defRPr/>
            </a:pPr>
            <a:r>
              <a:rPr lang="en-US" altLang="zh-CN" sz="3200" b="1" dirty="0">
                <a:solidFill>
                  <a:schemeClr val="accent1">
                    <a:lumMod val="50000"/>
                  </a:schemeClr>
                </a:solidFill>
                <a:latin typeface="+mn-lt"/>
                <a:cs typeface="Times New Roman" panose="02020603050405020304" pitchFamily="18" charset="0"/>
              </a:rPr>
              <a:t>become an engineer on  a train.</a:t>
            </a:r>
          </a:p>
          <a:p>
            <a:pPr indent="304800">
              <a:buFontTx/>
              <a:buNone/>
              <a:defRPr/>
            </a:pPr>
            <a:r>
              <a:rPr lang="en-US" altLang="zh-CN" sz="3200" b="1" dirty="0">
                <a:solidFill>
                  <a:schemeClr val="accent1">
                    <a:lumMod val="50000"/>
                  </a:schemeClr>
                </a:solidFill>
                <a:latin typeface="+mn-lt"/>
                <a:cs typeface="Times New Roman" panose="02020603050405020304" pitchFamily="18" charset="0"/>
              </a:rPr>
              <a:t>I enjoy making model trains.</a:t>
            </a:r>
          </a:p>
          <a:p>
            <a:pPr indent="304800">
              <a:buFontTx/>
              <a:buNone/>
              <a:defRPr/>
            </a:pPr>
            <a:r>
              <a:rPr lang="en-US" altLang="zh-CN" sz="3200" b="1" dirty="0">
                <a:solidFill>
                  <a:schemeClr val="accent1">
                    <a:lumMod val="50000"/>
                  </a:schemeClr>
                </a:solidFill>
                <a:latin typeface="+mn-lt"/>
                <a:cs typeface="Times New Roman" panose="02020603050405020304" pitchFamily="18" charset="0"/>
              </a:rPr>
              <a:t>My hobby is making model trains.</a:t>
            </a:r>
          </a:p>
          <a:p>
            <a:pPr indent="304800">
              <a:buFontTx/>
              <a:buNone/>
              <a:defRPr/>
            </a:pPr>
            <a:r>
              <a:rPr lang="en-US" altLang="zh-CN" sz="3200" b="1" dirty="0">
                <a:solidFill>
                  <a:schemeClr val="accent1">
                    <a:lumMod val="50000"/>
                  </a:schemeClr>
                </a:solidFill>
                <a:latin typeface="+mn-lt"/>
                <a:cs typeface="Times New Roman" panose="02020603050405020304" pitchFamily="18" charset="0"/>
              </a:rPr>
              <a:t>I often make model trains in my free time.</a:t>
            </a:r>
            <a:endParaRPr lang="zh-CN" altLang="en-US" sz="3200" b="1" dirty="0">
              <a:solidFill>
                <a:schemeClr val="accent1">
                  <a:lumMod val="50000"/>
                </a:schemeClr>
              </a:solidFill>
              <a:latin typeface="+mn-lt"/>
              <a:ea typeface="+mn-ea"/>
              <a:cs typeface="Times New Roman" panose="02020603050405020304" pitchFamily="18" charset="0"/>
            </a:endParaRPr>
          </a:p>
        </p:txBody>
      </p:sp>
      <p:sp>
        <p:nvSpPr>
          <p:cNvPr id="8" name="矩形 7">
            <a:extLst>
              <a:ext uri="{FF2B5EF4-FFF2-40B4-BE49-F238E27FC236}">
                <a16:creationId xmlns:a16="http://schemas.microsoft.com/office/drawing/2014/main" xmlns="" id="{B081D54E-9F3D-4C21-8A7E-0CA80D0EE59C}"/>
              </a:ext>
            </a:extLst>
          </p:cNvPr>
          <p:cNvSpPr>
            <a:spLocks noChangeArrowheads="1"/>
          </p:cNvSpPr>
          <p:nvPr/>
        </p:nvSpPr>
        <p:spPr bwMode="auto">
          <a:xfrm>
            <a:off x="0" y="4522788"/>
            <a:ext cx="91440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3048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Tx/>
              <a:buNone/>
              <a:defRPr/>
            </a:pPr>
            <a:r>
              <a:rPr lang="en-US" altLang="zh-CN" sz="3200" dirty="0">
                <a:solidFill>
                  <a:srgbClr val="403152"/>
                </a:solidFill>
                <a:latin typeface="+mn-lt"/>
                <a:cs typeface="Times New Roman" panose="02020603050405020304" pitchFamily="18" charset="0"/>
              </a:rPr>
              <a:t>When I </a:t>
            </a:r>
            <a:r>
              <a:rPr lang="en-US" altLang="zh-CN" sz="3200" dirty="0">
                <a:solidFill>
                  <a:srgbClr val="403152"/>
                </a:solidFill>
                <a:latin typeface="+mn-lt"/>
              </a:rPr>
              <a:t>……</a:t>
            </a:r>
            <a:r>
              <a:rPr lang="en-US" altLang="zh-CN" sz="3200" dirty="0">
                <a:solidFill>
                  <a:srgbClr val="403152"/>
                </a:solidFill>
                <a:latin typeface="+mn-lt"/>
                <a:cs typeface="Times New Roman" panose="02020603050405020304" pitchFamily="18" charset="0"/>
              </a:rPr>
              <a:t> That was the beginning of my hobby. </a:t>
            </a:r>
          </a:p>
          <a:p>
            <a:pPr eaLnBrk="1" hangingPunct="1">
              <a:buFontTx/>
              <a:buNone/>
              <a:defRPr/>
            </a:pPr>
            <a:r>
              <a:rPr lang="en-US" altLang="zh-CN" sz="3200" dirty="0">
                <a:solidFill>
                  <a:srgbClr val="403152"/>
                </a:solidFill>
                <a:latin typeface="+mn-lt"/>
                <a:cs typeface="Times New Roman" panose="02020603050405020304" pitchFamily="18" charset="0"/>
              </a:rPr>
              <a:t>I/My parents and I used to </a:t>
            </a:r>
            <a:r>
              <a:rPr lang="en-US" altLang="zh-CN" sz="3200" dirty="0">
                <a:solidFill>
                  <a:srgbClr val="403152"/>
                </a:solidFill>
                <a:latin typeface="+mn-lt"/>
              </a:rPr>
              <a:t>…</a:t>
            </a:r>
            <a:r>
              <a:rPr lang="en-US" altLang="zh-CN" sz="1600" dirty="0">
                <a:solidFill>
                  <a:srgbClr val="403152"/>
                </a:solidFill>
                <a:latin typeface="+mn-lt"/>
              </a:rPr>
              <a:t> </a:t>
            </a:r>
            <a:endParaRPr lang="en-US" altLang="zh-CN" sz="4400" dirty="0">
              <a:solidFill>
                <a:srgbClr val="403152"/>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D2BD8C4A-DC0F-42B1-AAD6-6AF250C60D90}"/>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10242" name="TextBox 4">
            <a:extLst>
              <a:ext uri="{FF2B5EF4-FFF2-40B4-BE49-F238E27FC236}">
                <a16:creationId xmlns:a16="http://schemas.microsoft.com/office/drawing/2014/main" xmlns="" id="{B6D0103E-6A88-45EA-BC73-83D349DE802C}"/>
              </a:ext>
            </a:extLst>
          </p:cNvPr>
          <p:cNvSpPr txBox="1">
            <a:spLocks noChangeArrowheads="1"/>
          </p:cNvSpPr>
          <p:nvPr/>
        </p:nvSpPr>
        <p:spPr bwMode="auto">
          <a:xfrm>
            <a:off x="2351088" y="3414713"/>
            <a:ext cx="48863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b="1">
                <a:latin typeface="Comic Sans MS" panose="030F0702030302020204" pitchFamily="66" charset="0"/>
                <a:ea typeface="微软雅黑" panose="020B0503020204020204" pitchFamily="34" charset="-122"/>
              </a:rPr>
              <a:t>Part II Pre-Learning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Line 2">
            <a:extLst>
              <a:ext uri="{FF2B5EF4-FFF2-40B4-BE49-F238E27FC236}">
                <a16:creationId xmlns:a16="http://schemas.microsoft.com/office/drawing/2014/main" xmlns="" id="{5D74141E-0BE9-456F-B076-B343313A8935}"/>
              </a:ext>
            </a:extLst>
          </p:cNvPr>
          <p:cNvSpPr>
            <a:spLocks noChangeShapeType="1"/>
          </p:cNvSpPr>
          <p:nvPr/>
        </p:nvSpPr>
        <p:spPr bwMode="auto">
          <a:xfrm>
            <a:off x="4840288" y="3962400"/>
            <a:ext cx="1316037" cy="131127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1266" name="Line 3">
            <a:extLst>
              <a:ext uri="{FF2B5EF4-FFF2-40B4-BE49-F238E27FC236}">
                <a16:creationId xmlns:a16="http://schemas.microsoft.com/office/drawing/2014/main" xmlns="" id="{895ECE6E-0A2C-4756-8616-B84FB5B6F3BD}"/>
              </a:ext>
            </a:extLst>
          </p:cNvPr>
          <p:cNvSpPr>
            <a:spLocks noChangeShapeType="1"/>
          </p:cNvSpPr>
          <p:nvPr/>
        </p:nvSpPr>
        <p:spPr bwMode="auto">
          <a:xfrm flipV="1">
            <a:off x="4916488" y="2819400"/>
            <a:ext cx="685800" cy="4572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1267" name="Rectangle 4">
            <a:extLst>
              <a:ext uri="{FF2B5EF4-FFF2-40B4-BE49-F238E27FC236}">
                <a16:creationId xmlns:a16="http://schemas.microsoft.com/office/drawing/2014/main" xmlns="" id="{3A6D83A6-130D-489C-8FE1-352D03BD0EA6}"/>
              </a:ext>
            </a:extLst>
          </p:cNvPr>
          <p:cNvSpPr>
            <a:spLocks noGrp="1" noChangeArrowheads="1"/>
          </p:cNvSpPr>
          <p:nvPr>
            <p:ph type="title"/>
          </p:nvPr>
        </p:nvSpPr>
        <p:spPr>
          <a:xfrm>
            <a:off x="839788" y="1060450"/>
            <a:ext cx="7696200" cy="609600"/>
          </a:xfrm>
        </p:spPr>
        <p:txBody>
          <a:bodyPr/>
          <a:lstStyle/>
          <a:p>
            <a:r>
              <a:rPr lang="en-US" altLang="zh-CN" sz="4000" b="1">
                <a:solidFill>
                  <a:srgbClr val="0066FF"/>
                </a:solidFill>
              </a:rPr>
              <a:t>How to express your hobby?</a:t>
            </a:r>
          </a:p>
        </p:txBody>
      </p:sp>
      <p:sp>
        <p:nvSpPr>
          <p:cNvPr id="11268" name="Oval 5">
            <a:extLst>
              <a:ext uri="{FF2B5EF4-FFF2-40B4-BE49-F238E27FC236}">
                <a16:creationId xmlns:a16="http://schemas.microsoft.com/office/drawing/2014/main" xmlns="" id="{489CB648-3EAB-464B-A631-E6A9E7630250}"/>
              </a:ext>
            </a:extLst>
          </p:cNvPr>
          <p:cNvSpPr>
            <a:spLocks noChangeArrowheads="1"/>
          </p:cNvSpPr>
          <p:nvPr/>
        </p:nvSpPr>
        <p:spPr bwMode="auto">
          <a:xfrm>
            <a:off x="2782888" y="2971800"/>
            <a:ext cx="2286000" cy="1219200"/>
          </a:xfrm>
          <a:prstGeom prst="ellipse">
            <a:avLst/>
          </a:prstGeom>
          <a:solidFill>
            <a:srgbClr val="CCFFFF"/>
          </a:solidFill>
          <a:ln w="9525">
            <a:solidFill>
              <a:schemeClr val="tx1"/>
            </a:solidFill>
            <a:round/>
            <a:headEnd/>
            <a:tailEnd/>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zh-CN" sz="4400" b="1">
                <a:solidFill>
                  <a:srgbClr val="FF0000"/>
                </a:solidFill>
                <a:latin typeface="Times New Roman" panose="02020603050405020304" pitchFamily="18" charset="0"/>
              </a:rPr>
              <a:t>Hobby: </a:t>
            </a:r>
          </a:p>
          <a:p>
            <a:pPr algn="ctr"/>
            <a:r>
              <a:rPr lang="zh-CN" altLang="zh-CN" sz="4400" b="1">
                <a:solidFill>
                  <a:srgbClr val="FF0000"/>
                </a:solidFill>
                <a:latin typeface="Times New Roman" panose="02020603050405020304" pitchFamily="18" charset="0"/>
              </a:rPr>
              <a:t>running</a:t>
            </a:r>
            <a:r>
              <a:rPr lang="zh-CN" altLang="zh-CN" sz="3600" b="1">
                <a:solidFill>
                  <a:srgbClr val="FF0000"/>
                </a:solidFill>
                <a:latin typeface="Times New Roman" panose="02020603050405020304" pitchFamily="18" charset="0"/>
              </a:rPr>
              <a:t> </a:t>
            </a:r>
          </a:p>
        </p:txBody>
      </p:sp>
      <p:sp>
        <p:nvSpPr>
          <p:cNvPr id="4102" name="Text Box 6">
            <a:extLst>
              <a:ext uri="{FF2B5EF4-FFF2-40B4-BE49-F238E27FC236}">
                <a16:creationId xmlns:a16="http://schemas.microsoft.com/office/drawing/2014/main" xmlns="" id="{448139B0-A053-48A3-B317-EA18173D55E7}"/>
              </a:ext>
            </a:extLst>
          </p:cNvPr>
          <p:cNvSpPr txBox="1">
            <a:spLocks noChangeArrowheads="1"/>
          </p:cNvSpPr>
          <p:nvPr/>
        </p:nvSpPr>
        <p:spPr bwMode="auto">
          <a:xfrm>
            <a:off x="171450" y="2033588"/>
            <a:ext cx="4918075" cy="708025"/>
          </a:xfrm>
          <a:prstGeom prst="rect">
            <a:avLst/>
          </a:prstGeom>
          <a:solidFill>
            <a:srgbClr val="FFCC99"/>
          </a:solidFill>
          <a:ln w="25400">
            <a:solidFill>
              <a:srgbClr val="800080"/>
            </a:solidFill>
            <a:miter lim="800000"/>
            <a:headEnd/>
            <a:tailEnd/>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4000" b="1" u="sng">
                <a:latin typeface="Times New Roman" panose="02020603050405020304" pitchFamily="18" charset="0"/>
              </a:rPr>
              <a:t>My hobby is</a:t>
            </a:r>
            <a:r>
              <a:rPr lang="zh-CN" altLang="zh-CN" sz="4000" b="1">
                <a:latin typeface="Times New Roman" panose="02020603050405020304" pitchFamily="18" charset="0"/>
              </a:rPr>
              <a:t> running.</a:t>
            </a:r>
          </a:p>
        </p:txBody>
      </p:sp>
      <p:sp>
        <p:nvSpPr>
          <p:cNvPr id="4103" name="Text Box 7">
            <a:extLst>
              <a:ext uri="{FF2B5EF4-FFF2-40B4-BE49-F238E27FC236}">
                <a16:creationId xmlns:a16="http://schemas.microsoft.com/office/drawing/2014/main" xmlns="" id="{78F85BD0-F87B-428D-988A-73D4F0B912FE}"/>
              </a:ext>
            </a:extLst>
          </p:cNvPr>
          <p:cNvSpPr txBox="1">
            <a:spLocks noChangeArrowheads="1"/>
          </p:cNvSpPr>
          <p:nvPr/>
        </p:nvSpPr>
        <p:spPr bwMode="auto">
          <a:xfrm>
            <a:off x="4716463" y="5273675"/>
            <a:ext cx="4305300" cy="1323975"/>
          </a:xfrm>
          <a:prstGeom prst="rect">
            <a:avLst/>
          </a:prstGeom>
          <a:solidFill>
            <a:srgbClr val="FFCC99"/>
          </a:solidFill>
          <a:ln w="25400">
            <a:solidFill>
              <a:srgbClr val="800080"/>
            </a:solidFill>
            <a:miter lim="800000"/>
            <a:headEnd/>
            <a:tailEnd/>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4000" b="1" u="sng">
                <a:latin typeface="Times New Roman" panose="02020603050405020304" pitchFamily="18" charset="0"/>
              </a:rPr>
              <a:t>I usually run</a:t>
            </a:r>
            <a:r>
              <a:rPr lang="zh-CN" altLang="zh-CN" sz="4000" b="1">
                <a:latin typeface="Times New Roman" panose="02020603050405020304" pitchFamily="18" charset="0"/>
              </a:rPr>
              <a:t> when</a:t>
            </a:r>
          </a:p>
          <a:p>
            <a:r>
              <a:rPr lang="zh-CN" altLang="zh-CN" sz="4000" b="1">
                <a:latin typeface="Times New Roman" panose="02020603050405020304" pitchFamily="18" charset="0"/>
              </a:rPr>
              <a:t> I am free.</a:t>
            </a:r>
          </a:p>
        </p:txBody>
      </p:sp>
      <p:sp>
        <p:nvSpPr>
          <p:cNvPr id="4104" name="Text Box 8">
            <a:extLst>
              <a:ext uri="{FF2B5EF4-FFF2-40B4-BE49-F238E27FC236}">
                <a16:creationId xmlns:a16="http://schemas.microsoft.com/office/drawing/2014/main" xmlns="" id="{89A290FB-0A8C-451D-87D6-581B0B41966D}"/>
              </a:ext>
            </a:extLst>
          </p:cNvPr>
          <p:cNvSpPr txBox="1">
            <a:spLocks noChangeArrowheads="1"/>
          </p:cNvSpPr>
          <p:nvPr/>
        </p:nvSpPr>
        <p:spPr bwMode="auto">
          <a:xfrm>
            <a:off x="180975" y="4495800"/>
            <a:ext cx="4976813" cy="708025"/>
          </a:xfrm>
          <a:prstGeom prst="rect">
            <a:avLst/>
          </a:prstGeom>
          <a:solidFill>
            <a:srgbClr val="FFCC99"/>
          </a:solidFill>
          <a:ln w="25400">
            <a:solidFill>
              <a:srgbClr val="800080"/>
            </a:solidFill>
            <a:miter lim="800000"/>
            <a:headEnd/>
            <a:tailEnd/>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4000" b="1">
                <a:latin typeface="Times New Roman" panose="02020603050405020304" pitchFamily="18" charset="0"/>
              </a:rPr>
              <a:t>Running </a:t>
            </a:r>
            <a:r>
              <a:rPr lang="zh-CN" altLang="zh-CN" sz="4000" b="1" u="sng">
                <a:latin typeface="Times New Roman" panose="02020603050405020304" pitchFamily="18" charset="0"/>
              </a:rPr>
              <a:t>is my hobby</a:t>
            </a:r>
            <a:r>
              <a:rPr lang="zh-CN" altLang="zh-CN" sz="4000" b="1">
                <a:latin typeface="Times New Roman" panose="02020603050405020304" pitchFamily="18" charset="0"/>
              </a:rPr>
              <a:t>.</a:t>
            </a:r>
          </a:p>
        </p:txBody>
      </p:sp>
      <p:sp>
        <p:nvSpPr>
          <p:cNvPr id="4105" name="Text Box 9">
            <a:extLst>
              <a:ext uri="{FF2B5EF4-FFF2-40B4-BE49-F238E27FC236}">
                <a16:creationId xmlns:a16="http://schemas.microsoft.com/office/drawing/2014/main" xmlns="" id="{BD3B6B89-1CCA-486A-9455-CDD244A74F2A}"/>
              </a:ext>
            </a:extLst>
          </p:cNvPr>
          <p:cNvSpPr txBox="1">
            <a:spLocks noChangeArrowheads="1"/>
          </p:cNvSpPr>
          <p:nvPr/>
        </p:nvSpPr>
        <p:spPr bwMode="auto">
          <a:xfrm>
            <a:off x="5214938" y="2033588"/>
            <a:ext cx="3806825" cy="1323975"/>
          </a:xfrm>
          <a:prstGeom prst="rect">
            <a:avLst/>
          </a:prstGeom>
          <a:solidFill>
            <a:srgbClr val="FFCC99"/>
          </a:solidFill>
          <a:ln w="25400">
            <a:solidFill>
              <a:srgbClr val="800080"/>
            </a:solidFill>
            <a:miter lim="800000"/>
            <a:headEnd/>
            <a:tailEnd/>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4000" b="1" u="sng">
                <a:latin typeface="Times New Roman" panose="02020603050405020304" pitchFamily="18" charset="0"/>
              </a:rPr>
              <a:t>I like/enjoy/love</a:t>
            </a:r>
            <a:r>
              <a:rPr lang="zh-CN" altLang="zh-CN" sz="4000" b="1">
                <a:latin typeface="Times New Roman" panose="02020603050405020304" pitchFamily="18" charset="0"/>
              </a:rPr>
              <a:t> </a:t>
            </a:r>
          </a:p>
          <a:p>
            <a:r>
              <a:rPr lang="zh-CN" altLang="zh-CN" sz="4000" b="1">
                <a:latin typeface="Times New Roman" panose="02020603050405020304" pitchFamily="18" charset="0"/>
              </a:rPr>
              <a:t>running.</a:t>
            </a:r>
          </a:p>
        </p:txBody>
      </p:sp>
      <p:sp>
        <p:nvSpPr>
          <p:cNvPr id="11273" name="Line 10">
            <a:extLst>
              <a:ext uri="{FF2B5EF4-FFF2-40B4-BE49-F238E27FC236}">
                <a16:creationId xmlns:a16="http://schemas.microsoft.com/office/drawing/2014/main" xmlns="" id="{AF61E687-6A93-4436-8A36-AF709AF793E6}"/>
              </a:ext>
            </a:extLst>
          </p:cNvPr>
          <p:cNvSpPr>
            <a:spLocks noChangeShapeType="1"/>
          </p:cNvSpPr>
          <p:nvPr/>
        </p:nvSpPr>
        <p:spPr bwMode="auto">
          <a:xfrm flipH="1" flipV="1">
            <a:off x="2325688" y="2819400"/>
            <a:ext cx="609600" cy="4572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1274" name="Line 11">
            <a:extLst>
              <a:ext uri="{FF2B5EF4-FFF2-40B4-BE49-F238E27FC236}">
                <a16:creationId xmlns:a16="http://schemas.microsoft.com/office/drawing/2014/main" xmlns="" id="{00648391-E66D-4ED8-853E-07FCE8BE3930}"/>
              </a:ext>
            </a:extLst>
          </p:cNvPr>
          <p:cNvSpPr>
            <a:spLocks noChangeShapeType="1"/>
          </p:cNvSpPr>
          <p:nvPr/>
        </p:nvSpPr>
        <p:spPr bwMode="auto">
          <a:xfrm flipH="1">
            <a:off x="2325688" y="3962400"/>
            <a:ext cx="685800" cy="5334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4102"/>
                                        </p:tgtEl>
                                        <p:attrNameLst>
                                          <p:attrName>style.visibility</p:attrName>
                                        </p:attrNameLst>
                                      </p:cBhvr>
                                      <p:to>
                                        <p:strVal val="visible"/>
                                      </p:to>
                                    </p:set>
                                    <p:animEffect transition="in" filter="barn(inHorizontal)">
                                      <p:cBhvr>
                                        <p:cTn id="7" dur="500"/>
                                        <p:tgtEl>
                                          <p:spTgt spid="41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4104"/>
                                        </p:tgtEl>
                                        <p:attrNameLst>
                                          <p:attrName>style.visibility</p:attrName>
                                        </p:attrNameLst>
                                      </p:cBhvr>
                                      <p:to>
                                        <p:strVal val="visible"/>
                                      </p:to>
                                    </p:set>
                                    <p:animEffect transition="in" filter="wedge">
                                      <p:cBhvr>
                                        <p:cTn id="12" dur="2000"/>
                                        <p:tgtEl>
                                          <p:spTgt spid="410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4105"/>
                                        </p:tgtEl>
                                        <p:attrNameLst>
                                          <p:attrName>style.visibility</p:attrName>
                                        </p:attrNameLst>
                                      </p:cBhvr>
                                      <p:to>
                                        <p:strVal val="visible"/>
                                      </p:to>
                                    </p:set>
                                    <p:animEffect transition="in" filter="wedge">
                                      <p:cBhvr>
                                        <p:cTn id="17" dur="2000"/>
                                        <p:tgtEl>
                                          <p:spTgt spid="410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3" presetClass="entr" presetSubtype="16" fill="hold" grpId="0" nodeType="clickEffect">
                                  <p:stCondLst>
                                    <p:cond delay="0"/>
                                  </p:stCondLst>
                                  <p:childTnLst>
                                    <p:set>
                                      <p:cBhvr>
                                        <p:cTn id="21" dur="1" fill="hold">
                                          <p:stCondLst>
                                            <p:cond delay="0"/>
                                          </p:stCondLst>
                                        </p:cTn>
                                        <p:tgtEl>
                                          <p:spTgt spid="4103"/>
                                        </p:tgtEl>
                                        <p:attrNameLst>
                                          <p:attrName>style.visibility</p:attrName>
                                        </p:attrNameLst>
                                      </p:cBhvr>
                                      <p:to>
                                        <p:strVal val="visible"/>
                                      </p:to>
                                    </p:set>
                                    <p:animEffect transition="in" filter="plus(in)">
                                      <p:cBhvr>
                                        <p:cTn id="22" dur="2000"/>
                                        <p:tgtEl>
                                          <p:spTgt spid="4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bldLvl="0" animBg="1"/>
      <p:bldP spid="4103" grpId="0" animBg="1"/>
      <p:bldP spid="4104" grpId="0" bldLvl="0" animBg="1"/>
      <p:bldP spid="4105"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图片 1">
            <a:extLst>
              <a:ext uri="{FF2B5EF4-FFF2-40B4-BE49-F238E27FC236}">
                <a16:creationId xmlns:a16="http://schemas.microsoft.com/office/drawing/2014/main" xmlns="" id="{A9666B04-5EA3-4FB5-ADB3-E6EF3ADB9F0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9400" y="3975100"/>
            <a:ext cx="2268538"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2" name="Text Box 2">
            <a:extLst>
              <a:ext uri="{FF2B5EF4-FFF2-40B4-BE49-F238E27FC236}">
                <a16:creationId xmlns:a16="http://schemas.microsoft.com/office/drawing/2014/main" xmlns="" id="{1BDDB668-6A49-4551-9D9D-2C0842297BB0}"/>
              </a:ext>
            </a:extLst>
          </p:cNvPr>
          <p:cNvSpPr txBox="1">
            <a:spLocks noChangeArrowheads="1"/>
          </p:cNvSpPr>
          <p:nvPr/>
        </p:nvSpPr>
        <p:spPr bwMode="auto">
          <a:xfrm>
            <a:off x="1979613" y="560388"/>
            <a:ext cx="6477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3600">
                <a:solidFill>
                  <a:srgbClr val="7030A0"/>
                </a:solidFill>
                <a:latin typeface="Times New Roman" panose="02020603050405020304" pitchFamily="18" charset="0"/>
              </a:rPr>
              <a:t>My hobby is playing basketball.</a:t>
            </a:r>
          </a:p>
        </p:txBody>
      </p:sp>
      <p:sp>
        <p:nvSpPr>
          <p:cNvPr id="5123" name="Text Box 3">
            <a:extLst>
              <a:ext uri="{FF2B5EF4-FFF2-40B4-BE49-F238E27FC236}">
                <a16:creationId xmlns:a16="http://schemas.microsoft.com/office/drawing/2014/main" xmlns="" id="{077F4658-49AB-4519-9BCF-8FA0C6E6B954}"/>
              </a:ext>
            </a:extLst>
          </p:cNvPr>
          <p:cNvSpPr txBox="1">
            <a:spLocks noChangeArrowheads="1"/>
          </p:cNvSpPr>
          <p:nvPr/>
        </p:nvSpPr>
        <p:spPr bwMode="auto">
          <a:xfrm>
            <a:off x="492125" y="1206500"/>
            <a:ext cx="8382000" cy="2554288"/>
          </a:xfrm>
          <a:prstGeom prst="rect">
            <a:avLst/>
          </a:prstGeom>
          <a:solidFill>
            <a:srgbClr val="FFCC99">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40000"/>
              </a:lnSpc>
              <a:spcBef>
                <a:spcPct val="40000"/>
              </a:spcBef>
            </a:pPr>
            <a:r>
              <a:rPr lang="zh-CN" altLang="zh-CN" sz="3600">
                <a:latin typeface="Times New Roman" panose="02020603050405020304" pitchFamily="18" charset="0"/>
              </a:rPr>
              <a:t>a. Playing basketball is my hobby.</a:t>
            </a:r>
          </a:p>
          <a:p>
            <a:pPr>
              <a:lnSpc>
                <a:spcPct val="140000"/>
              </a:lnSpc>
              <a:spcBef>
                <a:spcPct val="40000"/>
              </a:spcBef>
            </a:pPr>
            <a:r>
              <a:rPr lang="zh-CN" altLang="zh-CN" sz="3600">
                <a:latin typeface="Times New Roman" panose="02020603050405020304" pitchFamily="18" charset="0"/>
              </a:rPr>
              <a:t>b. I usually play basketball with my friends after school.</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122">
                                            <p:txEl>
                                              <p:pRg st="0" end="0"/>
                                            </p:txEl>
                                          </p:spTgt>
                                        </p:tgtEl>
                                        <p:attrNameLst>
                                          <p:attrName>style.visibility</p:attrName>
                                        </p:attrNameLst>
                                      </p:cBhvr>
                                      <p:to>
                                        <p:strVal val="visible"/>
                                      </p:to>
                                    </p:set>
                                    <p:anim calcmode="lin" valueType="num">
                                      <p:cBhvr additive="base">
                                        <p:cTn id="7" dur="500" fill="hold"/>
                                        <p:tgtEl>
                                          <p:spTgt spid="51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5" presetClass="entr" presetSubtype="0" fill="hold" nodeType="clickEffect">
                                  <p:stCondLst>
                                    <p:cond delay="0"/>
                                  </p:stCondLst>
                                  <p:childTnLst>
                                    <p:set>
                                      <p:cBhvr>
                                        <p:cTn id="12" dur="1" fill="hold">
                                          <p:stCondLst>
                                            <p:cond delay="0"/>
                                          </p:stCondLst>
                                        </p:cTn>
                                        <p:tgtEl>
                                          <p:spTgt spid="5123">
                                            <p:txEl>
                                              <p:pRg st="0" end="0"/>
                                            </p:txEl>
                                          </p:spTgt>
                                        </p:tgtEl>
                                        <p:attrNameLst>
                                          <p:attrName>style.visibility</p:attrName>
                                        </p:attrNameLst>
                                      </p:cBhvr>
                                      <p:to>
                                        <p:strVal val="visible"/>
                                      </p:to>
                                    </p:set>
                                    <p:anim calcmode="lin" valueType="num">
                                      <p:cBhvr>
                                        <p:cTn id="13" dur="1000" fill="hold"/>
                                        <p:tgtEl>
                                          <p:spTgt spid="5123">
                                            <p:txEl>
                                              <p:pRg st="0" end="0"/>
                                            </p:txEl>
                                          </p:spTgt>
                                        </p:tgtEl>
                                        <p:attrNameLst>
                                          <p:attrName>ppt_w</p:attrName>
                                        </p:attrNameLst>
                                      </p:cBhvr>
                                      <p:tavLst>
                                        <p:tav tm="0">
                                          <p:val>
                                            <p:strVal val="#ppt_w*0.70"/>
                                          </p:val>
                                        </p:tav>
                                        <p:tav tm="100000">
                                          <p:val>
                                            <p:strVal val="#ppt_w"/>
                                          </p:val>
                                        </p:tav>
                                      </p:tavLst>
                                    </p:anim>
                                    <p:anim calcmode="lin" valueType="num">
                                      <p:cBhvr>
                                        <p:cTn id="14" dur="1000" fill="hold"/>
                                        <p:tgtEl>
                                          <p:spTgt spid="5123">
                                            <p:txEl>
                                              <p:pRg st="0" end="0"/>
                                            </p:txEl>
                                          </p:spTgt>
                                        </p:tgtEl>
                                        <p:attrNameLst>
                                          <p:attrName>ppt_h</p:attrName>
                                        </p:attrNameLst>
                                      </p:cBhvr>
                                      <p:tavLst>
                                        <p:tav tm="0">
                                          <p:val>
                                            <p:strVal val="#ppt_h"/>
                                          </p:val>
                                        </p:tav>
                                        <p:tav tm="100000">
                                          <p:val>
                                            <p:strVal val="#ppt_h"/>
                                          </p:val>
                                        </p:tav>
                                      </p:tavLst>
                                    </p:anim>
                                    <p:animEffect transition="in" filter="fade">
                                      <p:cBhvr>
                                        <p:cTn id="15" dur="1000"/>
                                        <p:tgtEl>
                                          <p:spTgt spid="5123">
                                            <p:txEl>
                                              <p:pRg st="0" end="0"/>
                                            </p:txEl>
                                          </p:spTgt>
                                        </p:tgtEl>
                                      </p:cBhvr>
                                    </p:animEffect>
                                  </p:childTnLst>
                                </p:cTn>
                              </p:par>
                              <p:par>
                                <p:cTn id="16" presetID="55" presetClass="entr" presetSubtype="0" fill="hold" nodeType="withEffect">
                                  <p:stCondLst>
                                    <p:cond delay="0"/>
                                  </p:stCondLst>
                                  <p:childTnLst>
                                    <p:set>
                                      <p:cBhvr>
                                        <p:cTn id="17" dur="1" fill="hold">
                                          <p:stCondLst>
                                            <p:cond delay="0"/>
                                          </p:stCondLst>
                                        </p:cTn>
                                        <p:tgtEl>
                                          <p:spTgt spid="5123">
                                            <p:txEl>
                                              <p:pRg st="1" end="1"/>
                                            </p:txEl>
                                          </p:spTgt>
                                        </p:tgtEl>
                                        <p:attrNameLst>
                                          <p:attrName>style.visibility</p:attrName>
                                        </p:attrNameLst>
                                      </p:cBhvr>
                                      <p:to>
                                        <p:strVal val="visible"/>
                                      </p:to>
                                    </p:set>
                                    <p:anim calcmode="lin" valueType="num">
                                      <p:cBhvr>
                                        <p:cTn id="18" dur="1000" fill="hold"/>
                                        <p:tgtEl>
                                          <p:spTgt spid="5123">
                                            <p:txEl>
                                              <p:pRg st="1" end="1"/>
                                            </p:txEl>
                                          </p:spTgt>
                                        </p:tgtEl>
                                        <p:attrNameLst>
                                          <p:attrName>ppt_w</p:attrName>
                                        </p:attrNameLst>
                                      </p:cBhvr>
                                      <p:tavLst>
                                        <p:tav tm="0">
                                          <p:val>
                                            <p:strVal val="#ppt_w*0.70"/>
                                          </p:val>
                                        </p:tav>
                                        <p:tav tm="100000">
                                          <p:val>
                                            <p:strVal val="#ppt_w"/>
                                          </p:val>
                                        </p:tav>
                                      </p:tavLst>
                                    </p:anim>
                                    <p:anim calcmode="lin" valueType="num">
                                      <p:cBhvr>
                                        <p:cTn id="19" dur="1000" fill="hold"/>
                                        <p:tgtEl>
                                          <p:spTgt spid="5123">
                                            <p:txEl>
                                              <p:pRg st="1" end="1"/>
                                            </p:txEl>
                                          </p:spTgt>
                                        </p:tgtEl>
                                        <p:attrNameLst>
                                          <p:attrName>ppt_h</p:attrName>
                                        </p:attrNameLst>
                                      </p:cBhvr>
                                      <p:tavLst>
                                        <p:tav tm="0">
                                          <p:val>
                                            <p:strVal val="#ppt_h"/>
                                          </p:val>
                                        </p:tav>
                                        <p:tav tm="100000">
                                          <p:val>
                                            <p:strVal val="#ppt_h"/>
                                          </p:val>
                                        </p:tav>
                                      </p:tavLst>
                                    </p:anim>
                                    <p:animEffect transition="in" filter="fade">
                                      <p:cBhvr>
                                        <p:cTn id="20" dur="1000"/>
                                        <p:tgtEl>
                                          <p:spTgt spid="512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a:extLst>
              <a:ext uri="{FF2B5EF4-FFF2-40B4-BE49-F238E27FC236}">
                <a16:creationId xmlns:a16="http://schemas.microsoft.com/office/drawing/2014/main" xmlns="" id="{BA23E146-63A7-4E1B-989C-55AE7B8EAC17}"/>
              </a:ext>
            </a:extLst>
          </p:cNvPr>
          <p:cNvSpPr txBox="1">
            <a:spLocks noChangeArrowheads="1"/>
          </p:cNvSpPr>
          <p:nvPr/>
        </p:nvSpPr>
        <p:spPr bwMode="auto">
          <a:xfrm>
            <a:off x="685800" y="1981200"/>
            <a:ext cx="8153400" cy="2335213"/>
          </a:xfrm>
          <a:prstGeom prst="rect">
            <a:avLst/>
          </a:prstGeom>
          <a:solidFill>
            <a:srgbClr val="FFCC99">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40000"/>
              </a:lnSpc>
              <a:spcBef>
                <a:spcPct val="40000"/>
              </a:spcBef>
            </a:pPr>
            <a:r>
              <a:rPr lang="zh-CN" altLang="zh-CN" sz="3200"/>
              <a:t>a. Listening to music is Mike’s hobby.</a:t>
            </a:r>
          </a:p>
          <a:p>
            <a:pPr>
              <a:lnSpc>
                <a:spcPct val="140000"/>
              </a:lnSpc>
              <a:spcBef>
                <a:spcPct val="40000"/>
              </a:spcBef>
            </a:pPr>
            <a:r>
              <a:rPr lang="zh-CN" altLang="zh-CN" sz="3200"/>
              <a:t>b. Mike usually listens to music when he is free.</a:t>
            </a:r>
          </a:p>
        </p:txBody>
      </p:sp>
      <p:sp>
        <p:nvSpPr>
          <p:cNvPr id="6147" name="Text Box 3">
            <a:extLst>
              <a:ext uri="{FF2B5EF4-FFF2-40B4-BE49-F238E27FC236}">
                <a16:creationId xmlns:a16="http://schemas.microsoft.com/office/drawing/2014/main" xmlns="" id="{51969C50-A878-435A-B1A4-595F6C3808E1}"/>
              </a:ext>
            </a:extLst>
          </p:cNvPr>
          <p:cNvSpPr txBox="1">
            <a:spLocks noChangeArrowheads="1"/>
          </p:cNvSpPr>
          <p:nvPr/>
        </p:nvSpPr>
        <p:spPr bwMode="auto">
          <a:xfrm>
            <a:off x="609600" y="1093788"/>
            <a:ext cx="83058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3200"/>
              <a:t>Mike loves listening to music when he is free. </a:t>
            </a:r>
          </a:p>
        </p:txBody>
      </p:sp>
      <p:pic>
        <p:nvPicPr>
          <p:cNvPr id="13315" name="Picture 4">
            <a:extLst>
              <a:ext uri="{FF2B5EF4-FFF2-40B4-BE49-F238E27FC236}">
                <a16:creationId xmlns:a16="http://schemas.microsoft.com/office/drawing/2014/main" xmlns="" id="{34F824FC-A585-4A57-B5AF-448ADBC058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1988" y="4495800"/>
            <a:ext cx="1725612" cy="206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slide(fromBottom)">
                                      <p:cBhvr>
                                        <p:cTn id="7" dur="500"/>
                                        <p:tgtEl>
                                          <p:spTgt spid="61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nodeType="clickEffect">
                                  <p:stCondLst>
                                    <p:cond delay="0"/>
                                  </p:stCondLst>
                                  <p:childTnLst>
                                    <p:set>
                                      <p:cBhvr>
                                        <p:cTn id="11" dur="1" fill="hold">
                                          <p:stCondLst>
                                            <p:cond delay="0"/>
                                          </p:stCondLst>
                                        </p:cTn>
                                        <p:tgtEl>
                                          <p:spTgt spid="6146">
                                            <p:txEl>
                                              <p:pRg st="0" end="0"/>
                                            </p:txEl>
                                          </p:spTgt>
                                        </p:tgtEl>
                                        <p:attrNameLst>
                                          <p:attrName>style.visibility</p:attrName>
                                        </p:attrNameLst>
                                      </p:cBhvr>
                                      <p:to>
                                        <p:strVal val="visible"/>
                                      </p:to>
                                    </p:set>
                                    <p:anim calcmode="lin" valueType="num">
                                      <p:cBhvr>
                                        <p:cTn id="12" dur="1000" fill="hold"/>
                                        <p:tgtEl>
                                          <p:spTgt spid="6146">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6146">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6146">
                                            <p:txEl>
                                              <p:pRg st="0" end="0"/>
                                            </p:txEl>
                                          </p:spTgt>
                                        </p:tgtEl>
                                      </p:cBhvr>
                                    </p:animEffect>
                                  </p:childTnLst>
                                </p:cTn>
                              </p:par>
                              <p:par>
                                <p:cTn id="15" presetID="55" presetClass="entr" presetSubtype="0" fill="hold" nodeType="withEffect">
                                  <p:stCondLst>
                                    <p:cond delay="0"/>
                                  </p:stCondLst>
                                  <p:childTnLst>
                                    <p:set>
                                      <p:cBhvr>
                                        <p:cTn id="16" dur="1" fill="hold">
                                          <p:stCondLst>
                                            <p:cond delay="0"/>
                                          </p:stCondLst>
                                        </p:cTn>
                                        <p:tgtEl>
                                          <p:spTgt spid="6146">
                                            <p:txEl>
                                              <p:pRg st="1" end="1"/>
                                            </p:txEl>
                                          </p:spTgt>
                                        </p:tgtEl>
                                        <p:attrNameLst>
                                          <p:attrName>style.visibility</p:attrName>
                                        </p:attrNameLst>
                                      </p:cBhvr>
                                      <p:to>
                                        <p:strVal val="visible"/>
                                      </p:to>
                                    </p:set>
                                    <p:anim calcmode="lin" valueType="num">
                                      <p:cBhvr>
                                        <p:cTn id="17" dur="1000" fill="hold"/>
                                        <p:tgtEl>
                                          <p:spTgt spid="6146">
                                            <p:txEl>
                                              <p:pRg st="1" end="1"/>
                                            </p:txEl>
                                          </p:spTgt>
                                        </p:tgtEl>
                                        <p:attrNameLst>
                                          <p:attrName>ppt_w</p:attrName>
                                        </p:attrNameLst>
                                      </p:cBhvr>
                                      <p:tavLst>
                                        <p:tav tm="0">
                                          <p:val>
                                            <p:strVal val="#ppt_w*0.70"/>
                                          </p:val>
                                        </p:tav>
                                        <p:tav tm="100000">
                                          <p:val>
                                            <p:strVal val="#ppt_w"/>
                                          </p:val>
                                        </p:tav>
                                      </p:tavLst>
                                    </p:anim>
                                    <p:anim calcmode="lin" valueType="num">
                                      <p:cBhvr>
                                        <p:cTn id="18" dur="1000" fill="hold"/>
                                        <p:tgtEl>
                                          <p:spTgt spid="6146">
                                            <p:txEl>
                                              <p:pRg st="1" end="1"/>
                                            </p:txEl>
                                          </p:spTgt>
                                        </p:tgtEl>
                                        <p:attrNameLst>
                                          <p:attrName>ppt_h</p:attrName>
                                        </p:attrNameLst>
                                      </p:cBhvr>
                                      <p:tavLst>
                                        <p:tav tm="0">
                                          <p:val>
                                            <p:strVal val="#ppt_h"/>
                                          </p:val>
                                        </p:tav>
                                        <p:tav tm="100000">
                                          <p:val>
                                            <p:strVal val="#ppt_h"/>
                                          </p:val>
                                        </p:tav>
                                      </p:tavLst>
                                    </p:anim>
                                    <p:animEffect transition="in" filter="fade">
                                      <p:cBhvr>
                                        <p:cTn id="19" dur="1000"/>
                                        <p:tgtEl>
                                          <p:spTgt spid="614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a:extLst>
              <a:ext uri="{FF2B5EF4-FFF2-40B4-BE49-F238E27FC236}">
                <a16:creationId xmlns:a16="http://schemas.microsoft.com/office/drawing/2014/main" xmlns="" id="{3EE8C0F8-7053-4E2E-A8CB-1ACADA7DD237}"/>
              </a:ext>
            </a:extLst>
          </p:cNvPr>
          <p:cNvSpPr txBox="1">
            <a:spLocks noChangeArrowheads="1"/>
          </p:cNvSpPr>
          <p:nvPr/>
        </p:nvSpPr>
        <p:spPr bwMode="auto">
          <a:xfrm>
            <a:off x="533400" y="1447800"/>
            <a:ext cx="8458200" cy="2417763"/>
          </a:xfrm>
          <a:prstGeom prst="rect">
            <a:avLst/>
          </a:prstGeom>
          <a:solidFill>
            <a:srgbClr val="FFCC99">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spcBef>
                <a:spcPct val="30000"/>
              </a:spcBef>
            </a:pPr>
            <a:r>
              <a:rPr lang="zh-CN" altLang="zh-CN" sz="3600">
                <a:latin typeface="Times New Roman" panose="02020603050405020304" pitchFamily="18" charset="0"/>
              </a:rPr>
              <a:t>a. My brother</a:t>
            </a:r>
            <a:r>
              <a:rPr lang="en-US" altLang="zh-CN" sz="3600">
                <a:latin typeface="Times New Roman" panose="02020603050405020304" pitchFamily="18" charset="0"/>
              </a:rPr>
              <a:t>'</a:t>
            </a:r>
            <a:r>
              <a:rPr lang="zh-CN" altLang="zh-CN" sz="3600">
                <a:latin typeface="Times New Roman" panose="02020603050405020304" pitchFamily="18" charset="0"/>
              </a:rPr>
              <a:t>s hobby is fishing.</a:t>
            </a:r>
          </a:p>
          <a:p>
            <a:pPr>
              <a:lnSpc>
                <a:spcPct val="130000"/>
              </a:lnSpc>
              <a:spcBef>
                <a:spcPct val="30000"/>
              </a:spcBef>
            </a:pPr>
            <a:r>
              <a:rPr lang="zh-CN" altLang="zh-CN" sz="3600">
                <a:latin typeface="Times New Roman" panose="02020603050405020304" pitchFamily="18" charset="0"/>
              </a:rPr>
              <a:t>b. My brother usually goes fishing at weekends.</a:t>
            </a:r>
          </a:p>
        </p:txBody>
      </p:sp>
      <p:sp>
        <p:nvSpPr>
          <p:cNvPr id="7171" name="Text Box 3">
            <a:extLst>
              <a:ext uri="{FF2B5EF4-FFF2-40B4-BE49-F238E27FC236}">
                <a16:creationId xmlns:a16="http://schemas.microsoft.com/office/drawing/2014/main" xmlns="" id="{7A6611B6-FA7F-402D-9934-9C32350E9CA8}"/>
              </a:ext>
            </a:extLst>
          </p:cNvPr>
          <p:cNvSpPr txBox="1">
            <a:spLocks noChangeArrowheads="1"/>
          </p:cNvSpPr>
          <p:nvPr/>
        </p:nvSpPr>
        <p:spPr bwMode="auto">
          <a:xfrm>
            <a:off x="1692275" y="620713"/>
            <a:ext cx="6477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3600">
                <a:latin typeface="Times New Roman" panose="02020603050405020304" pitchFamily="18" charset="0"/>
              </a:rPr>
              <a:t>Fishing is my brother</a:t>
            </a:r>
            <a:r>
              <a:rPr lang="en-US" altLang="zh-CN" sz="3600">
                <a:latin typeface="Times New Roman" panose="02020603050405020304" pitchFamily="18" charset="0"/>
              </a:rPr>
              <a:t>’</a:t>
            </a:r>
            <a:r>
              <a:rPr lang="zh-CN" altLang="zh-CN" sz="3600">
                <a:latin typeface="Times New Roman" panose="02020603050405020304" pitchFamily="18" charset="0"/>
              </a:rPr>
              <a:t>s hobby.</a:t>
            </a:r>
          </a:p>
        </p:txBody>
      </p:sp>
      <p:pic>
        <p:nvPicPr>
          <p:cNvPr id="14339" name="Picture 2" descr="http://pic.58pic.com/58pic/15/35/90/21D58PICEWC_1024.jpg">
            <a:extLst>
              <a:ext uri="{FF2B5EF4-FFF2-40B4-BE49-F238E27FC236}">
                <a16:creationId xmlns:a16="http://schemas.microsoft.com/office/drawing/2014/main" xmlns="" id="{A93FC6CB-FB2D-4ADA-94F1-7F43D7307D0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81788" y="4044950"/>
            <a:ext cx="1979612" cy="247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slide(fromBottom)">
                                      <p:cBhvr>
                                        <p:cTn id="7" dur="500"/>
                                        <p:tgtEl>
                                          <p:spTgt spid="717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nodeType="clickEffect">
                                  <p:stCondLst>
                                    <p:cond delay="0"/>
                                  </p:stCondLst>
                                  <p:childTnLst>
                                    <p:set>
                                      <p:cBhvr>
                                        <p:cTn id="11" dur="1" fill="hold">
                                          <p:stCondLst>
                                            <p:cond delay="0"/>
                                          </p:stCondLst>
                                        </p:cTn>
                                        <p:tgtEl>
                                          <p:spTgt spid="7170">
                                            <p:txEl>
                                              <p:pRg st="0" end="0"/>
                                            </p:txEl>
                                          </p:spTgt>
                                        </p:tgtEl>
                                        <p:attrNameLst>
                                          <p:attrName>style.visibility</p:attrName>
                                        </p:attrNameLst>
                                      </p:cBhvr>
                                      <p:to>
                                        <p:strVal val="visible"/>
                                      </p:to>
                                    </p:set>
                                    <p:anim calcmode="lin" valueType="num">
                                      <p:cBhvr>
                                        <p:cTn id="12" dur="1000" fill="hold"/>
                                        <p:tgtEl>
                                          <p:spTgt spid="7170">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7170">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7170">
                                            <p:txEl>
                                              <p:pRg st="0" end="0"/>
                                            </p:txEl>
                                          </p:spTgt>
                                        </p:tgtEl>
                                      </p:cBhvr>
                                    </p:animEffect>
                                  </p:childTnLst>
                                </p:cTn>
                              </p:par>
                              <p:par>
                                <p:cTn id="15" presetID="55" presetClass="entr" presetSubtype="0" fill="hold" nodeType="withEffect">
                                  <p:stCondLst>
                                    <p:cond delay="0"/>
                                  </p:stCondLst>
                                  <p:childTnLst>
                                    <p:set>
                                      <p:cBhvr>
                                        <p:cTn id="16" dur="1" fill="hold">
                                          <p:stCondLst>
                                            <p:cond delay="0"/>
                                          </p:stCondLst>
                                        </p:cTn>
                                        <p:tgtEl>
                                          <p:spTgt spid="7170">
                                            <p:txEl>
                                              <p:pRg st="1" end="1"/>
                                            </p:txEl>
                                          </p:spTgt>
                                        </p:tgtEl>
                                        <p:attrNameLst>
                                          <p:attrName>style.visibility</p:attrName>
                                        </p:attrNameLst>
                                      </p:cBhvr>
                                      <p:to>
                                        <p:strVal val="visible"/>
                                      </p:to>
                                    </p:set>
                                    <p:anim calcmode="lin" valueType="num">
                                      <p:cBhvr>
                                        <p:cTn id="17" dur="1000" fill="hold"/>
                                        <p:tgtEl>
                                          <p:spTgt spid="7170">
                                            <p:txEl>
                                              <p:pRg st="1" end="1"/>
                                            </p:txEl>
                                          </p:spTgt>
                                        </p:tgtEl>
                                        <p:attrNameLst>
                                          <p:attrName>ppt_w</p:attrName>
                                        </p:attrNameLst>
                                      </p:cBhvr>
                                      <p:tavLst>
                                        <p:tav tm="0">
                                          <p:val>
                                            <p:strVal val="#ppt_w*0.70"/>
                                          </p:val>
                                        </p:tav>
                                        <p:tav tm="100000">
                                          <p:val>
                                            <p:strVal val="#ppt_w"/>
                                          </p:val>
                                        </p:tav>
                                      </p:tavLst>
                                    </p:anim>
                                    <p:anim calcmode="lin" valueType="num">
                                      <p:cBhvr>
                                        <p:cTn id="18" dur="1000" fill="hold"/>
                                        <p:tgtEl>
                                          <p:spTgt spid="7170">
                                            <p:txEl>
                                              <p:pRg st="1" end="1"/>
                                            </p:txEl>
                                          </p:spTgt>
                                        </p:tgtEl>
                                        <p:attrNameLst>
                                          <p:attrName>ppt_h</p:attrName>
                                        </p:attrNameLst>
                                      </p:cBhvr>
                                      <p:tavLst>
                                        <p:tav tm="0">
                                          <p:val>
                                            <p:strVal val="#ppt_h"/>
                                          </p:val>
                                        </p:tav>
                                        <p:tav tm="100000">
                                          <p:val>
                                            <p:strVal val="#ppt_h"/>
                                          </p:val>
                                        </p:tav>
                                      </p:tavLst>
                                    </p:anim>
                                    <p:animEffect transition="in" filter="fade">
                                      <p:cBhvr>
                                        <p:cTn id="19" dur="1000"/>
                                        <p:tgtEl>
                                          <p:spTgt spid="717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流程图: 文档 6">
            <a:extLst>
              <a:ext uri="{FF2B5EF4-FFF2-40B4-BE49-F238E27FC236}">
                <a16:creationId xmlns:a16="http://schemas.microsoft.com/office/drawing/2014/main" xmlns="" id="{7E0CEAA0-F9CE-4A19-90D4-3F4674AD31F1}"/>
              </a:ext>
            </a:extLst>
          </p:cNvPr>
          <p:cNvSpPr/>
          <p:nvPr/>
        </p:nvSpPr>
        <p:spPr>
          <a:xfrm flipH="1" flipV="1">
            <a:off x="0" y="5715000"/>
            <a:ext cx="9144000" cy="1143000"/>
          </a:xfrm>
          <a:prstGeom prst="flowChartDocument">
            <a:avLst/>
          </a:prstGeom>
          <a:solidFill>
            <a:schemeClr val="accent4">
              <a:lumMod val="60000"/>
              <a:lumOff val="40000"/>
            </a:schemeClr>
          </a:solidFill>
          <a:ln>
            <a:solidFill>
              <a:schemeClr val="accent4">
                <a:lumMod val="60000"/>
                <a:lumOff val="40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dirty="0">
              <a:solidFill>
                <a:srgbClr val="C2B16A"/>
              </a:solidFill>
            </a:endParaRPr>
          </a:p>
        </p:txBody>
      </p:sp>
      <p:pic>
        <p:nvPicPr>
          <p:cNvPr id="15362" name="Picture 6">
            <a:extLst>
              <a:ext uri="{FF2B5EF4-FFF2-40B4-BE49-F238E27FC236}">
                <a16:creationId xmlns:a16="http://schemas.microsoft.com/office/drawing/2014/main" xmlns="" id="{2EF2D53E-BA68-4B86-8F5C-D05D8F444F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863" y="1822450"/>
            <a:ext cx="8818562" cy="321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Box 4">
            <a:extLst>
              <a:ext uri="{FF2B5EF4-FFF2-40B4-BE49-F238E27FC236}">
                <a16:creationId xmlns:a16="http://schemas.microsoft.com/office/drawing/2014/main" xmlns="" id="{2C686322-A642-42C1-9FA7-7C5230EF4862}"/>
              </a:ext>
            </a:extLst>
          </p:cNvPr>
          <p:cNvSpPr txBox="1">
            <a:spLocks noChangeArrowheads="1"/>
          </p:cNvSpPr>
          <p:nvPr/>
        </p:nvSpPr>
        <p:spPr bwMode="auto">
          <a:xfrm>
            <a:off x="2276475" y="893763"/>
            <a:ext cx="41560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000" b="1">
                <a:solidFill>
                  <a:srgbClr val="7030A0"/>
                </a:solidFill>
                <a:latin typeface="Times New Roman" panose="02020603050405020304" pitchFamily="18" charset="0"/>
              </a:rPr>
              <a:t>Before you write</a:t>
            </a:r>
            <a:endParaRPr lang="zh-CN" altLang="en-US" sz="4000" b="1">
              <a:solidFill>
                <a:srgbClr val="7030A0"/>
              </a:solidFill>
              <a:latin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3">
            <a:extLst>
              <a:ext uri="{FF2B5EF4-FFF2-40B4-BE49-F238E27FC236}">
                <a16:creationId xmlns:a16="http://schemas.microsoft.com/office/drawing/2014/main" xmlns="" id="{DCE0F60A-73EA-4D99-B11C-83C14CA1DA7A}"/>
              </a:ext>
            </a:extLst>
          </p:cNvPr>
          <p:cNvSpPr>
            <a:spLocks noGrp="1" noChangeArrowheads="1"/>
          </p:cNvSpPr>
          <p:nvPr>
            <p:ph idx="1"/>
          </p:nvPr>
        </p:nvSpPr>
        <p:spPr>
          <a:xfrm>
            <a:off x="533400" y="928688"/>
            <a:ext cx="8229600" cy="5319712"/>
          </a:xfrm>
        </p:spPr>
        <p:txBody>
          <a:bodyPr/>
          <a:lstStyle/>
          <a:p>
            <a:pPr>
              <a:lnSpc>
                <a:spcPct val="125000"/>
              </a:lnSpc>
              <a:spcBef>
                <a:spcPct val="25000"/>
              </a:spcBef>
              <a:buFont typeface="Wingdings 2" panose="05020102010507070707" pitchFamily="18" charset="2"/>
              <a:buNone/>
            </a:pPr>
            <a:r>
              <a:rPr lang="en-GB" altLang="en-US" sz="3200"/>
              <a:t>1. What is your favourite hobby?</a:t>
            </a:r>
          </a:p>
          <a:p>
            <a:pPr>
              <a:lnSpc>
                <a:spcPct val="125000"/>
              </a:lnSpc>
              <a:spcBef>
                <a:spcPct val="25000"/>
              </a:spcBef>
              <a:buFont typeface="Wingdings 2" panose="05020102010507070707" pitchFamily="18" charset="2"/>
              <a:buNone/>
            </a:pPr>
            <a:r>
              <a:rPr lang="en-GB" altLang="en-US" sz="3200"/>
              <a:t>2. How often do you do it?</a:t>
            </a:r>
          </a:p>
          <a:p>
            <a:pPr>
              <a:lnSpc>
                <a:spcPct val="125000"/>
              </a:lnSpc>
              <a:spcBef>
                <a:spcPct val="25000"/>
              </a:spcBef>
              <a:buFont typeface="Wingdings 2" panose="05020102010507070707" pitchFamily="18" charset="2"/>
              <a:buNone/>
            </a:pPr>
            <a:r>
              <a:rPr lang="en-GB" altLang="en-US" sz="3200"/>
              <a:t>3. Where do you do it?</a:t>
            </a:r>
          </a:p>
          <a:p>
            <a:pPr>
              <a:lnSpc>
                <a:spcPct val="125000"/>
              </a:lnSpc>
              <a:spcBef>
                <a:spcPct val="25000"/>
              </a:spcBef>
              <a:buFont typeface="Wingdings 2" panose="05020102010507070707" pitchFamily="18" charset="2"/>
              <a:buNone/>
            </a:pPr>
            <a:r>
              <a:rPr lang="en-GB" altLang="en-US" sz="3200"/>
              <a:t>4. Do you do it alone or with a group of  friends?</a:t>
            </a:r>
          </a:p>
          <a:p>
            <a:pPr>
              <a:lnSpc>
                <a:spcPct val="125000"/>
              </a:lnSpc>
              <a:spcBef>
                <a:spcPct val="25000"/>
              </a:spcBef>
              <a:buFont typeface="Wingdings 2" panose="05020102010507070707" pitchFamily="18" charset="2"/>
              <a:buNone/>
            </a:pPr>
            <a:r>
              <a:rPr lang="en-GB" altLang="en-US" sz="3200"/>
              <a:t>5. Why do you like it?</a:t>
            </a:r>
          </a:p>
          <a:p>
            <a:pPr>
              <a:lnSpc>
                <a:spcPct val="125000"/>
              </a:lnSpc>
              <a:spcBef>
                <a:spcPct val="25000"/>
              </a:spcBef>
              <a:buFont typeface="Wingdings 2" panose="05020102010507070707" pitchFamily="18" charset="2"/>
              <a:buNone/>
            </a:pPr>
            <a:r>
              <a:rPr lang="en-GB" altLang="en-US" sz="3200"/>
              <a:t>6. Would you like to make your hobby your future career?</a:t>
            </a:r>
            <a:endParaRPr lang="zh-CN" altLang="en-US" sz="3200"/>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F0A224D1-10B2-4B4E-8385-B3B714D371D3}"/>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17410" name="TextBox 4">
            <a:extLst>
              <a:ext uri="{FF2B5EF4-FFF2-40B4-BE49-F238E27FC236}">
                <a16:creationId xmlns:a16="http://schemas.microsoft.com/office/drawing/2014/main" xmlns="" id="{07BFD8DC-4DC3-49F3-91E7-394B81D738F9}"/>
              </a:ext>
            </a:extLst>
          </p:cNvPr>
          <p:cNvSpPr txBox="1">
            <a:spLocks noChangeArrowheads="1"/>
          </p:cNvSpPr>
          <p:nvPr/>
        </p:nvSpPr>
        <p:spPr bwMode="auto">
          <a:xfrm>
            <a:off x="1763713" y="3414713"/>
            <a:ext cx="56737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b="1">
                <a:latin typeface="Comic Sans MS" panose="030F0702030302020204" pitchFamily="66" charset="0"/>
                <a:ea typeface="微软雅黑" panose="020B0503020204020204" pitchFamily="34" charset="-122"/>
              </a:rPr>
              <a:t>Part III While-Learning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流程图: 文档 5">
            <a:extLst>
              <a:ext uri="{FF2B5EF4-FFF2-40B4-BE49-F238E27FC236}">
                <a16:creationId xmlns:a16="http://schemas.microsoft.com/office/drawing/2014/main" xmlns="" id="{C9AFE026-40FE-4005-9CE9-49BA17F465C4}"/>
              </a:ext>
            </a:extLst>
          </p:cNvPr>
          <p:cNvSpPr/>
          <p:nvPr/>
        </p:nvSpPr>
        <p:spPr>
          <a:xfrm flipH="1" flipV="1">
            <a:off x="117475" y="5330825"/>
            <a:ext cx="8882063" cy="1365250"/>
          </a:xfrm>
          <a:prstGeom prst="flowChartDocument">
            <a:avLst/>
          </a:prstGeom>
          <a:solidFill>
            <a:schemeClr val="accent4">
              <a:lumMod val="60000"/>
              <a:lumOff val="40000"/>
            </a:schemeClr>
          </a:solidFill>
          <a:ln>
            <a:solidFill>
              <a:schemeClr val="accent4">
                <a:lumMod val="60000"/>
                <a:lumOff val="40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dirty="0">
              <a:solidFill>
                <a:srgbClr val="C2B16A"/>
              </a:solidFill>
            </a:endParaRPr>
          </a:p>
        </p:txBody>
      </p:sp>
      <p:sp>
        <p:nvSpPr>
          <p:cNvPr id="18434" name="TextBox 2">
            <a:extLst>
              <a:ext uri="{FF2B5EF4-FFF2-40B4-BE49-F238E27FC236}">
                <a16:creationId xmlns:a16="http://schemas.microsoft.com/office/drawing/2014/main" xmlns="" id="{9EDF7935-782F-4CF7-89A8-E91574796499}"/>
              </a:ext>
            </a:extLst>
          </p:cNvPr>
          <p:cNvSpPr txBox="1">
            <a:spLocks noChangeArrowheads="1"/>
          </p:cNvSpPr>
          <p:nvPr/>
        </p:nvSpPr>
        <p:spPr bwMode="auto">
          <a:xfrm>
            <a:off x="2117725" y="715963"/>
            <a:ext cx="473233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7030A0"/>
                </a:solidFill>
                <a:latin typeface="Times New Roman" panose="02020603050405020304" pitchFamily="18" charset="0"/>
              </a:rPr>
              <a:t>Writing about hobby</a:t>
            </a:r>
            <a:endParaRPr lang="zh-CN" altLang="en-US" sz="3600" b="1">
              <a:solidFill>
                <a:srgbClr val="7030A0"/>
              </a:solidFill>
              <a:latin typeface="Times New Roman" panose="02020603050405020304" pitchFamily="18" charset="0"/>
            </a:endParaRPr>
          </a:p>
        </p:txBody>
      </p:sp>
      <p:pic>
        <p:nvPicPr>
          <p:cNvPr id="18435" name="Picture 7">
            <a:extLst>
              <a:ext uri="{FF2B5EF4-FFF2-40B4-BE49-F238E27FC236}">
                <a16:creationId xmlns:a16="http://schemas.microsoft.com/office/drawing/2014/main" xmlns="" id="{B8A62BE9-DCD3-4C64-9466-AD44B5DED7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425" y="1714500"/>
            <a:ext cx="8264525" cy="335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8">
            <a:extLst>
              <a:ext uri="{FF2B5EF4-FFF2-40B4-BE49-F238E27FC236}">
                <a16:creationId xmlns:a16="http://schemas.microsoft.com/office/drawing/2014/main" xmlns="" id="{40E154B0-A41F-4816-A381-9142F130D3AB}"/>
              </a:ext>
            </a:extLst>
          </p:cNvPr>
          <p:cNvPicPr>
            <a:picLocks noChangeAspect="1" noChangeArrowheads="1"/>
          </p:cNvPicPr>
          <p:nvPr/>
        </p:nvPicPr>
        <p:blipFill>
          <a:blip r:embed="rId3" cstate="print"/>
          <a:srcRect/>
          <a:stretch>
            <a:fillRect/>
          </a:stretch>
        </p:blipFill>
        <p:spPr bwMode="auto">
          <a:xfrm rot="20969453">
            <a:off x="6100742" y="4340899"/>
            <a:ext cx="2358687" cy="2096611"/>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3">
            <a:extLst>
              <a:ext uri="{FF2B5EF4-FFF2-40B4-BE49-F238E27FC236}">
                <a16:creationId xmlns:a16="http://schemas.microsoft.com/office/drawing/2014/main" xmlns="" id="{AB386AC7-9ACE-4375-AF41-661C883BE97C}"/>
              </a:ext>
            </a:extLst>
          </p:cNvPr>
          <p:cNvSpPr>
            <a:spLocks noGrp="1" noChangeArrowheads="1"/>
          </p:cNvSpPr>
          <p:nvPr>
            <p:ph idx="1"/>
          </p:nvPr>
        </p:nvSpPr>
        <p:spPr>
          <a:xfrm>
            <a:off x="250825" y="620713"/>
            <a:ext cx="8431213" cy="5287962"/>
          </a:xfrm>
        </p:spPr>
        <p:txBody>
          <a:bodyPr/>
          <a:lstStyle/>
          <a:p>
            <a:pPr>
              <a:buFont typeface="Wingdings 2" panose="05020102010507070707" pitchFamily="18" charset="2"/>
              <a:buNone/>
            </a:pPr>
            <a:r>
              <a:rPr lang="en-US" altLang="zh-CN" sz="3200"/>
              <a:t>Good afternoon, everyone!</a:t>
            </a:r>
          </a:p>
          <a:p>
            <a:pPr>
              <a:buFont typeface="Wingdings 2" panose="05020102010507070707" pitchFamily="18" charset="2"/>
              <a:buNone/>
            </a:pPr>
            <a:r>
              <a:rPr lang="en-US" altLang="zh-CN" sz="3200"/>
              <a:t>My name is Jason. My favourite hobby is reading </a:t>
            </a:r>
          </a:p>
          <a:p>
            <a:pPr>
              <a:buFont typeface="Wingdings 2" panose="05020102010507070707" pitchFamily="18" charset="2"/>
              <a:buNone/>
            </a:pPr>
            <a:r>
              <a:rPr lang="en-US" altLang="zh-CN" sz="3200"/>
              <a:t>books. I usually read books every day. I read </a:t>
            </a:r>
          </a:p>
          <a:p>
            <a:pPr>
              <a:buFont typeface="Wingdings 2" panose="05020102010507070707" pitchFamily="18" charset="2"/>
              <a:buNone/>
            </a:pPr>
            <a:r>
              <a:rPr lang="en-US" altLang="zh-CN" sz="3200"/>
              <a:t>books at home and in the school library. I prefer </a:t>
            </a:r>
          </a:p>
          <a:p>
            <a:pPr>
              <a:buFont typeface="Wingdings 2" panose="05020102010507070707" pitchFamily="18" charset="2"/>
              <a:buNone/>
            </a:pPr>
            <a:r>
              <a:rPr lang="en-US" altLang="zh-CN" sz="3200"/>
              <a:t>to read by myself, but sometimes I share books </a:t>
            </a:r>
          </a:p>
          <a:p>
            <a:pPr>
              <a:buFont typeface="Wingdings 2" panose="05020102010507070707" pitchFamily="18" charset="2"/>
              <a:buNone/>
            </a:pPr>
            <a:r>
              <a:rPr lang="en-US" altLang="zh-CN" sz="3200"/>
              <a:t>with my friends. I usually read for two hours and </a:t>
            </a:r>
          </a:p>
          <a:p>
            <a:pPr>
              <a:buFont typeface="Wingdings 2" panose="05020102010507070707" pitchFamily="18" charset="2"/>
              <a:buNone/>
            </a:pPr>
            <a:r>
              <a:rPr lang="en-US" altLang="zh-CN" sz="3200"/>
              <a:t>then take a break. I like reading because it helps </a:t>
            </a:r>
          </a:p>
          <a:p>
            <a:pPr>
              <a:buFont typeface="Wingdings 2" panose="05020102010507070707" pitchFamily="18" charset="2"/>
              <a:buNone/>
            </a:pPr>
            <a:r>
              <a:rPr lang="en-US" altLang="zh-CN" sz="3200"/>
              <a:t>me learn more about the world. I would like to be </a:t>
            </a:r>
          </a:p>
          <a:p>
            <a:pPr>
              <a:buFont typeface="Wingdings 2" panose="05020102010507070707" pitchFamily="18" charset="2"/>
              <a:buNone/>
            </a:pPr>
            <a:r>
              <a:rPr lang="en-US" altLang="zh-CN" sz="3200"/>
              <a:t>a writer in the future.</a:t>
            </a:r>
          </a:p>
          <a:p>
            <a:pPr>
              <a:buFont typeface="Wingdings 2" panose="05020102010507070707" pitchFamily="18" charset="2"/>
              <a:buNone/>
            </a:pPr>
            <a:r>
              <a:rPr lang="en-US" altLang="zh-CN" sz="3200"/>
              <a:t>Thanks for your attention.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37" name="Group 77">
            <a:extLst>
              <a:ext uri="{FF2B5EF4-FFF2-40B4-BE49-F238E27FC236}">
                <a16:creationId xmlns:a16="http://schemas.microsoft.com/office/drawing/2014/main" xmlns="" id="{D0790420-1789-4AB3-A901-F0BF0CF5575F}"/>
              </a:ext>
            </a:extLst>
          </p:cNvPr>
          <p:cNvGraphicFramePr>
            <a:graphicFrameLocks noGrp="1"/>
          </p:cNvGraphicFramePr>
          <p:nvPr>
            <p:ph idx="4294967295"/>
          </p:nvPr>
        </p:nvGraphicFramePr>
        <p:xfrm>
          <a:off x="179388" y="287338"/>
          <a:ext cx="8723312" cy="6524540"/>
        </p:xfrm>
        <a:graphic>
          <a:graphicData uri="http://schemas.openxmlformats.org/drawingml/2006/table">
            <a:tbl>
              <a:tblPr/>
              <a:tblGrid>
                <a:gridCol w="3682752">
                  <a:extLst>
                    <a:ext uri="{9D8B030D-6E8A-4147-A177-3AD203B41FA5}">
                      <a16:colId xmlns:a16="http://schemas.microsoft.com/office/drawing/2014/main" xmlns="" val="20000"/>
                    </a:ext>
                  </a:extLst>
                </a:gridCol>
                <a:gridCol w="3312368">
                  <a:extLst>
                    <a:ext uri="{9D8B030D-6E8A-4147-A177-3AD203B41FA5}">
                      <a16:colId xmlns:a16="http://schemas.microsoft.com/office/drawing/2014/main" xmlns="" val="20001"/>
                    </a:ext>
                  </a:extLst>
                </a:gridCol>
                <a:gridCol w="1728192">
                  <a:extLst>
                    <a:ext uri="{9D8B030D-6E8A-4147-A177-3AD203B41FA5}">
                      <a16:colId xmlns:a16="http://schemas.microsoft.com/office/drawing/2014/main" xmlns="" val="20002"/>
                    </a:ext>
                  </a:extLst>
                </a:gridCol>
              </a:tblGrid>
              <a:tr h="1219556">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endParaRPr kumimoji="0" lang="zh-CN" altLang="en-US" sz="2600" b="0"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r>
                        <a:rPr kumimoji="0" lang="en-US" altLang="zh-CN" sz="2600" b="0" i="0" u="none" strike="noStrike" cap="none" normalizeH="0" baseline="0" dirty="0">
                          <a:ln>
                            <a:noFill/>
                          </a:ln>
                          <a:solidFill>
                            <a:schemeClr val="tx1"/>
                          </a:solidFill>
                          <a:effectLst/>
                          <a:latin typeface="+mn-lt"/>
                          <a:ea typeface="宋体" panose="02010600030101010101" pitchFamily="2" charset="-122"/>
                        </a:rPr>
                        <a:t>Jason’s </a:t>
                      </a:r>
                      <a:r>
                        <a:rPr kumimoji="0" lang="en-US" altLang="zh-CN" sz="2600" b="0" i="0" u="none" strike="noStrike" cap="none" normalizeH="0" baseline="0" dirty="0" err="1">
                          <a:ln>
                            <a:noFill/>
                          </a:ln>
                          <a:solidFill>
                            <a:schemeClr val="tx1"/>
                          </a:solidFill>
                          <a:effectLst/>
                          <a:latin typeface="+mn-lt"/>
                          <a:ea typeface="宋体" panose="02010600030101010101" pitchFamily="2" charset="-122"/>
                        </a:rPr>
                        <a:t>favourite</a:t>
                      </a:r>
                      <a:r>
                        <a:rPr kumimoji="0" lang="en-US" altLang="zh-CN" sz="2600" b="0" i="0" u="none" strike="noStrike" cap="none" normalizeH="0" baseline="0" dirty="0">
                          <a:ln>
                            <a:noFill/>
                          </a:ln>
                          <a:solidFill>
                            <a:schemeClr val="tx1"/>
                          </a:solidFill>
                          <a:effectLst/>
                          <a:latin typeface="+mn-lt"/>
                          <a:ea typeface="宋体" panose="02010600030101010101" pitchFamily="2" charset="-122"/>
                        </a:rPr>
                        <a:t> hobby</a:t>
                      </a:r>
                    </a:p>
                  </a:txBody>
                  <a:tcPr marT="45676" marB="4567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r>
                        <a:rPr kumimoji="0" lang="en-US" altLang="zh-CN" sz="2600" b="0" i="0" u="none" strike="noStrike" cap="none" normalizeH="0" baseline="0">
                          <a:ln>
                            <a:noFill/>
                          </a:ln>
                          <a:solidFill>
                            <a:schemeClr val="tx1"/>
                          </a:solidFill>
                          <a:effectLst/>
                          <a:latin typeface="+mn-lt"/>
                          <a:ea typeface="宋体" panose="02010600030101010101" pitchFamily="2" charset="-122"/>
                        </a:rPr>
                        <a:t>My favourite hobby</a:t>
                      </a:r>
                    </a:p>
                  </a:txBody>
                  <a:tcPr marT="45676" marB="4567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843488">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r>
                        <a:rPr kumimoji="0" lang="en-US" altLang="zh-CN" sz="2600" b="1" i="0" u="none" strike="noStrike" cap="none" normalizeH="0" baseline="0" dirty="0">
                          <a:ln>
                            <a:noFill/>
                          </a:ln>
                          <a:solidFill>
                            <a:schemeClr val="tx1"/>
                          </a:solidFill>
                          <a:effectLst/>
                          <a:latin typeface="+mn-lt"/>
                          <a:ea typeface="宋体" panose="02010600030101010101" pitchFamily="2" charset="-122"/>
                        </a:rPr>
                        <a:t>What is your </a:t>
                      </a:r>
                      <a:r>
                        <a:rPr kumimoji="0" lang="en-US" altLang="zh-CN" sz="2600" b="1" i="0" u="none" strike="noStrike" cap="none" normalizeH="0" baseline="0" dirty="0" err="1">
                          <a:ln>
                            <a:noFill/>
                          </a:ln>
                          <a:solidFill>
                            <a:schemeClr val="tx1"/>
                          </a:solidFill>
                          <a:effectLst/>
                          <a:latin typeface="+mn-lt"/>
                          <a:ea typeface="宋体" panose="02010600030101010101" pitchFamily="2" charset="-122"/>
                        </a:rPr>
                        <a:t>favourite</a:t>
                      </a:r>
                      <a:r>
                        <a:rPr kumimoji="0" lang="en-US" altLang="zh-CN" sz="2600" b="1" i="0" u="none" strike="noStrike" cap="none" normalizeH="0" baseline="0" dirty="0">
                          <a:ln>
                            <a:noFill/>
                          </a:ln>
                          <a:solidFill>
                            <a:schemeClr val="tx1"/>
                          </a:solidFill>
                          <a:effectLst/>
                          <a:latin typeface="+mn-lt"/>
                          <a:ea typeface="宋体" panose="02010600030101010101" pitchFamily="2" charset="-122"/>
                        </a:rPr>
                        <a:t> hobby?</a:t>
                      </a:r>
                      <a:endParaRPr kumimoji="0" lang="zh-CN" altLang="en-US" sz="2600" b="1"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endParaRPr kumimoji="0" lang="zh-CN" altLang="en-US" sz="2600" b="0"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endParaRPr kumimoji="0" lang="zh-CN" altLang="en-US" sz="2600" b="0"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598703">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r>
                        <a:rPr kumimoji="0" lang="en-US" altLang="zh-CN" sz="2600" b="1" i="0" u="none" strike="noStrike" cap="none" normalizeH="0" baseline="0" dirty="0">
                          <a:ln>
                            <a:noFill/>
                          </a:ln>
                          <a:solidFill>
                            <a:schemeClr val="tx1"/>
                          </a:solidFill>
                          <a:effectLst/>
                          <a:latin typeface="+mn-lt"/>
                          <a:ea typeface="宋体" panose="02010600030101010101" pitchFamily="2" charset="-122"/>
                        </a:rPr>
                        <a:t>How often do you do it?</a:t>
                      </a:r>
                      <a:endParaRPr kumimoji="0" lang="zh-CN" altLang="en-US" sz="2600" b="1"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endParaRPr kumimoji="0" lang="zh-CN" altLang="en-US" sz="2600" b="0"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endParaRPr kumimoji="0" lang="zh-CN" altLang="en-US" sz="2600" b="0"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575513">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r>
                        <a:rPr kumimoji="0" lang="en-US" altLang="zh-CN" sz="2600" b="1" i="0" u="none" strike="noStrike" cap="none" normalizeH="0" baseline="0" dirty="0">
                          <a:ln>
                            <a:noFill/>
                          </a:ln>
                          <a:solidFill>
                            <a:schemeClr val="tx1"/>
                          </a:solidFill>
                          <a:effectLst/>
                          <a:latin typeface="+mn-lt"/>
                          <a:ea typeface="宋体" panose="02010600030101010101" pitchFamily="2" charset="-122"/>
                        </a:rPr>
                        <a:t>Where do you do it?</a:t>
                      </a:r>
                      <a:endParaRPr kumimoji="0" lang="zh-CN" altLang="en-US" sz="2600" b="0"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endParaRPr kumimoji="0" lang="zh-CN" altLang="en-US" sz="2600" b="0"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endParaRPr kumimoji="0" lang="zh-CN" altLang="en-US" sz="2600" b="0"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1219556">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r>
                        <a:rPr kumimoji="0" lang="en-US" altLang="zh-CN" sz="2600" b="1" i="0" u="none" strike="noStrike" cap="none" normalizeH="0" baseline="0" dirty="0">
                          <a:ln>
                            <a:noFill/>
                          </a:ln>
                          <a:solidFill>
                            <a:schemeClr val="tx1"/>
                          </a:solidFill>
                          <a:effectLst/>
                          <a:latin typeface="+mn-lt"/>
                          <a:ea typeface="宋体" panose="02010600030101010101" pitchFamily="2" charset="-122"/>
                        </a:rPr>
                        <a:t>Do you do it alone or with a group of friends?</a:t>
                      </a:r>
                    </a:p>
                    <a:p>
                      <a:pPr marL="0" marR="0" lvl="0" indent="0" algn="l" defTabSz="914400" rtl="0" eaLnBrk="1" fontAlgn="base" latinLnBrk="0" hangingPunct="1">
                        <a:lnSpc>
                          <a:spcPct val="95000"/>
                        </a:lnSpc>
                        <a:spcBef>
                          <a:spcPct val="0"/>
                        </a:spcBef>
                        <a:spcAft>
                          <a:spcPct val="0"/>
                        </a:spcAft>
                        <a:buClrTx/>
                        <a:buSzTx/>
                        <a:buFontTx/>
                        <a:buNone/>
                      </a:pPr>
                      <a:endParaRPr kumimoji="0" lang="zh-CN" altLang="en-US" sz="2600" b="1"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endParaRPr kumimoji="0" lang="zh-CN" altLang="en-US" sz="2600" b="0"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endParaRPr kumimoji="0" lang="zh-CN" altLang="en-US" sz="2600" b="0"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843488">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r>
                        <a:rPr kumimoji="0" lang="en-US" altLang="zh-CN" sz="2600" b="1" i="0" u="none" strike="noStrike" cap="none" normalizeH="0" baseline="0" dirty="0">
                          <a:ln>
                            <a:noFill/>
                          </a:ln>
                          <a:solidFill>
                            <a:schemeClr val="tx1"/>
                          </a:solidFill>
                          <a:effectLst/>
                          <a:latin typeface="+mn-lt"/>
                          <a:ea typeface="宋体" panose="02010600030101010101" pitchFamily="2" charset="-122"/>
                        </a:rPr>
                        <a:t>Why do you like it?</a:t>
                      </a:r>
                    </a:p>
                    <a:p>
                      <a:pPr marL="0" marR="0" lvl="0" indent="0" algn="l" defTabSz="914400" rtl="0" eaLnBrk="1" fontAlgn="base" latinLnBrk="0" hangingPunct="1">
                        <a:lnSpc>
                          <a:spcPct val="95000"/>
                        </a:lnSpc>
                        <a:spcBef>
                          <a:spcPct val="0"/>
                        </a:spcBef>
                        <a:spcAft>
                          <a:spcPct val="0"/>
                        </a:spcAft>
                        <a:buClrTx/>
                        <a:buSzTx/>
                        <a:buFontTx/>
                        <a:buNone/>
                      </a:pPr>
                      <a:endParaRPr kumimoji="0" lang="zh-CN" altLang="en-US" sz="2600" b="0"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endParaRPr kumimoji="0" lang="zh-CN" altLang="en-US" sz="2600" b="0"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endParaRPr kumimoji="0" lang="zh-CN" altLang="en-US" sz="2600" b="0"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1219556">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r>
                        <a:rPr kumimoji="0" lang="en-US" altLang="zh-CN" sz="2600" b="1" i="0" u="none" strike="noStrike" cap="none" normalizeH="0" baseline="0" dirty="0">
                          <a:ln>
                            <a:noFill/>
                          </a:ln>
                          <a:solidFill>
                            <a:schemeClr val="tx1"/>
                          </a:solidFill>
                          <a:effectLst/>
                          <a:latin typeface="+mn-lt"/>
                          <a:ea typeface="宋体" panose="02010600030101010101" pitchFamily="2" charset="-122"/>
                        </a:rPr>
                        <a:t>Would you like to </a:t>
                      </a:r>
                    </a:p>
                    <a:p>
                      <a:pPr marL="0" marR="0" lvl="0" indent="0" algn="l" defTabSz="914400" rtl="0" eaLnBrk="1" fontAlgn="base" latinLnBrk="0" hangingPunct="1">
                        <a:lnSpc>
                          <a:spcPct val="95000"/>
                        </a:lnSpc>
                        <a:spcBef>
                          <a:spcPct val="0"/>
                        </a:spcBef>
                        <a:spcAft>
                          <a:spcPct val="0"/>
                        </a:spcAft>
                        <a:buClrTx/>
                        <a:buSzTx/>
                        <a:buFontTx/>
                        <a:buNone/>
                      </a:pPr>
                      <a:r>
                        <a:rPr kumimoji="0" lang="en-US" altLang="zh-CN" sz="2600" b="1" i="0" u="none" strike="noStrike" cap="none" normalizeH="0" baseline="0" dirty="0">
                          <a:ln>
                            <a:noFill/>
                          </a:ln>
                          <a:solidFill>
                            <a:schemeClr val="tx1"/>
                          </a:solidFill>
                          <a:effectLst/>
                          <a:latin typeface="+mn-lt"/>
                          <a:ea typeface="宋体" panose="02010600030101010101" pitchFamily="2" charset="-122"/>
                        </a:rPr>
                        <a:t>make your hobby </a:t>
                      </a:r>
                    </a:p>
                    <a:p>
                      <a:pPr marL="0" marR="0" lvl="0" indent="0" algn="l" defTabSz="914400" rtl="0" eaLnBrk="1" fontAlgn="base" latinLnBrk="0" hangingPunct="1">
                        <a:lnSpc>
                          <a:spcPct val="95000"/>
                        </a:lnSpc>
                        <a:spcBef>
                          <a:spcPct val="0"/>
                        </a:spcBef>
                        <a:spcAft>
                          <a:spcPct val="0"/>
                        </a:spcAft>
                        <a:buClrTx/>
                        <a:buSzTx/>
                        <a:buFontTx/>
                        <a:buNone/>
                      </a:pPr>
                      <a:r>
                        <a:rPr kumimoji="0" lang="en-US" altLang="zh-CN" sz="2600" b="1" i="0" u="none" strike="noStrike" cap="none" normalizeH="0" baseline="0" dirty="0">
                          <a:ln>
                            <a:noFill/>
                          </a:ln>
                          <a:solidFill>
                            <a:schemeClr val="tx1"/>
                          </a:solidFill>
                          <a:effectLst/>
                          <a:latin typeface="+mn-lt"/>
                          <a:ea typeface="宋体" panose="02010600030101010101" pitchFamily="2" charset="-122"/>
                        </a:rPr>
                        <a:t>your future career?</a:t>
                      </a:r>
                      <a:endParaRPr kumimoji="0" lang="zh-CN" altLang="en-US" sz="2600" b="0"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endParaRPr kumimoji="0" lang="zh-CN" altLang="en-US" sz="2600" b="0"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95000"/>
                        </a:lnSpc>
                        <a:spcBef>
                          <a:spcPct val="0"/>
                        </a:spcBef>
                        <a:spcAft>
                          <a:spcPct val="0"/>
                        </a:spcAft>
                        <a:buClrTx/>
                        <a:buSzTx/>
                        <a:buFontTx/>
                        <a:buNone/>
                      </a:pPr>
                      <a:endParaRPr kumimoji="0" lang="zh-CN" altLang="en-US" sz="2600" b="0" i="0" u="none" strike="noStrike" cap="none" normalizeH="0" baseline="0" dirty="0">
                        <a:ln>
                          <a:noFill/>
                        </a:ln>
                        <a:solidFill>
                          <a:schemeClr val="tx1"/>
                        </a:solidFill>
                        <a:effectLst/>
                        <a:latin typeface="+mn-lt"/>
                        <a:ea typeface="宋体" panose="02010600030101010101" pitchFamily="2" charset="-122"/>
                      </a:endParaRPr>
                    </a:p>
                  </a:txBody>
                  <a:tcPr marT="45676" marB="4567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bl>
          </a:graphicData>
        </a:graphic>
      </p:graphicFrame>
      <p:sp>
        <p:nvSpPr>
          <p:cNvPr id="15438" name="Rectangle 78">
            <a:extLst>
              <a:ext uri="{FF2B5EF4-FFF2-40B4-BE49-F238E27FC236}">
                <a16:creationId xmlns:a16="http://schemas.microsoft.com/office/drawing/2014/main" xmlns="" id="{F39A9850-CB89-4962-8B69-E9E2AB5162B8}"/>
              </a:ext>
            </a:extLst>
          </p:cNvPr>
          <p:cNvSpPr>
            <a:spLocks noChangeArrowheads="1"/>
          </p:cNvSpPr>
          <p:nvPr/>
        </p:nvSpPr>
        <p:spPr bwMode="auto">
          <a:xfrm>
            <a:off x="3924300" y="1585913"/>
            <a:ext cx="2743200" cy="501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95000"/>
              </a:lnSpc>
              <a:buFontTx/>
              <a:buNone/>
              <a:defRPr/>
            </a:pPr>
            <a:r>
              <a:rPr lang="en-US" altLang="zh-CN" sz="2800" dirty="0">
                <a:solidFill>
                  <a:srgbClr val="FF0000"/>
                </a:solidFill>
                <a:latin typeface="+mn-lt"/>
              </a:rPr>
              <a:t>reading books</a:t>
            </a:r>
            <a:endParaRPr lang="zh-CN" altLang="en-US" sz="2800" dirty="0">
              <a:solidFill>
                <a:srgbClr val="FF0000"/>
              </a:solidFill>
              <a:latin typeface="+mn-lt"/>
            </a:endParaRPr>
          </a:p>
        </p:txBody>
      </p:sp>
      <p:sp>
        <p:nvSpPr>
          <p:cNvPr id="15439" name="Rectangle 79">
            <a:extLst>
              <a:ext uri="{FF2B5EF4-FFF2-40B4-BE49-F238E27FC236}">
                <a16:creationId xmlns:a16="http://schemas.microsoft.com/office/drawing/2014/main" xmlns="" id="{07AF5858-D76A-4DE4-B10C-A0F0FE506388}"/>
              </a:ext>
            </a:extLst>
          </p:cNvPr>
          <p:cNvSpPr>
            <a:spLocks noChangeArrowheads="1"/>
          </p:cNvSpPr>
          <p:nvPr/>
        </p:nvSpPr>
        <p:spPr bwMode="auto">
          <a:xfrm>
            <a:off x="3968750" y="2232025"/>
            <a:ext cx="2667000" cy="52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Tx/>
              <a:buNone/>
              <a:defRPr/>
            </a:pPr>
            <a:r>
              <a:rPr lang="en-US" altLang="zh-CN" sz="2800" dirty="0">
                <a:solidFill>
                  <a:srgbClr val="FF0000"/>
                </a:solidFill>
                <a:latin typeface="+mn-lt"/>
              </a:rPr>
              <a:t>every day</a:t>
            </a:r>
            <a:endParaRPr lang="zh-CN" altLang="en-US" sz="2800" dirty="0">
              <a:solidFill>
                <a:srgbClr val="FF0000"/>
              </a:solidFill>
              <a:latin typeface="+mn-lt"/>
            </a:endParaRPr>
          </a:p>
        </p:txBody>
      </p:sp>
      <p:sp>
        <p:nvSpPr>
          <p:cNvPr id="15440" name="Rectangle 80">
            <a:extLst>
              <a:ext uri="{FF2B5EF4-FFF2-40B4-BE49-F238E27FC236}">
                <a16:creationId xmlns:a16="http://schemas.microsoft.com/office/drawing/2014/main" xmlns="" id="{A228CF0B-7719-4FAC-A780-31303B7A1E35}"/>
              </a:ext>
            </a:extLst>
          </p:cNvPr>
          <p:cNvSpPr>
            <a:spLocks noChangeArrowheads="1"/>
          </p:cNvSpPr>
          <p:nvPr/>
        </p:nvSpPr>
        <p:spPr bwMode="auto">
          <a:xfrm>
            <a:off x="3816350" y="2954338"/>
            <a:ext cx="5003800" cy="501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95000"/>
              </a:lnSpc>
              <a:buFontTx/>
              <a:buNone/>
              <a:defRPr/>
            </a:pPr>
            <a:r>
              <a:rPr lang="en-US" altLang="zh-CN" sz="2800" dirty="0">
                <a:solidFill>
                  <a:srgbClr val="FF0000"/>
                </a:solidFill>
                <a:latin typeface="+mn-lt"/>
              </a:rPr>
              <a:t>at home and in the school library</a:t>
            </a:r>
            <a:endParaRPr lang="zh-CN" altLang="en-US" sz="2800" dirty="0">
              <a:solidFill>
                <a:srgbClr val="FF0000"/>
              </a:solidFill>
              <a:latin typeface="+mn-lt"/>
            </a:endParaRPr>
          </a:p>
        </p:txBody>
      </p:sp>
      <p:sp>
        <p:nvSpPr>
          <p:cNvPr id="15441" name="Rectangle 81">
            <a:extLst>
              <a:ext uri="{FF2B5EF4-FFF2-40B4-BE49-F238E27FC236}">
                <a16:creationId xmlns:a16="http://schemas.microsoft.com/office/drawing/2014/main" xmlns="" id="{4093EF1A-A03B-4068-A7CF-3E9B55701B7E}"/>
              </a:ext>
            </a:extLst>
          </p:cNvPr>
          <p:cNvSpPr>
            <a:spLocks noChangeArrowheads="1"/>
          </p:cNvSpPr>
          <p:nvPr/>
        </p:nvSpPr>
        <p:spPr bwMode="auto">
          <a:xfrm>
            <a:off x="3924300" y="3468688"/>
            <a:ext cx="5400675"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Tx/>
              <a:buNone/>
              <a:defRPr/>
            </a:pPr>
            <a:r>
              <a:rPr lang="en-US" altLang="zh-CN" sz="2800" dirty="0">
                <a:solidFill>
                  <a:srgbClr val="FF0000"/>
                </a:solidFill>
                <a:latin typeface="+mn-lt"/>
              </a:rPr>
              <a:t>I prefer to read by myself, but </a:t>
            </a:r>
          </a:p>
          <a:p>
            <a:pPr>
              <a:buFontTx/>
              <a:buNone/>
              <a:defRPr/>
            </a:pPr>
            <a:r>
              <a:rPr lang="en-US" altLang="zh-CN" sz="2800" dirty="0">
                <a:solidFill>
                  <a:srgbClr val="FF0000"/>
                </a:solidFill>
                <a:latin typeface="+mn-lt"/>
              </a:rPr>
              <a:t>sometimes I share books with my friends</a:t>
            </a:r>
            <a:endParaRPr lang="zh-CN" altLang="en-US" sz="2800" dirty="0">
              <a:solidFill>
                <a:srgbClr val="FF0000"/>
              </a:solidFill>
              <a:latin typeface="+mn-lt"/>
            </a:endParaRPr>
          </a:p>
        </p:txBody>
      </p:sp>
      <p:sp>
        <p:nvSpPr>
          <p:cNvPr id="15442" name="Rectangle 82">
            <a:extLst>
              <a:ext uri="{FF2B5EF4-FFF2-40B4-BE49-F238E27FC236}">
                <a16:creationId xmlns:a16="http://schemas.microsoft.com/office/drawing/2014/main" xmlns="" id="{8742111D-5395-4044-B3DD-FE02E72D8243}"/>
              </a:ext>
            </a:extLst>
          </p:cNvPr>
          <p:cNvSpPr>
            <a:spLocks noChangeArrowheads="1"/>
          </p:cNvSpPr>
          <p:nvPr/>
        </p:nvSpPr>
        <p:spPr bwMode="auto">
          <a:xfrm>
            <a:off x="3851275" y="4751388"/>
            <a:ext cx="4968875" cy="954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Tx/>
              <a:buNone/>
              <a:defRPr/>
            </a:pPr>
            <a:r>
              <a:rPr lang="en-US" altLang="zh-CN" sz="2800" dirty="0">
                <a:solidFill>
                  <a:srgbClr val="FF0000"/>
                </a:solidFill>
                <a:latin typeface="+mn-lt"/>
              </a:rPr>
              <a:t>because it helps me learn more about the world.</a:t>
            </a:r>
            <a:endParaRPr lang="zh-CN" altLang="en-US" sz="2800" dirty="0">
              <a:solidFill>
                <a:srgbClr val="FF0000"/>
              </a:solidFill>
              <a:latin typeface="+mn-lt"/>
            </a:endParaRPr>
          </a:p>
        </p:txBody>
      </p:sp>
      <p:sp>
        <p:nvSpPr>
          <p:cNvPr id="15443" name="Rectangle 83">
            <a:extLst>
              <a:ext uri="{FF2B5EF4-FFF2-40B4-BE49-F238E27FC236}">
                <a16:creationId xmlns:a16="http://schemas.microsoft.com/office/drawing/2014/main" xmlns="" id="{9554A47E-3719-4B5E-A59B-5EA62ECA6947}"/>
              </a:ext>
            </a:extLst>
          </p:cNvPr>
          <p:cNvSpPr>
            <a:spLocks noChangeArrowheads="1"/>
          </p:cNvSpPr>
          <p:nvPr/>
        </p:nvSpPr>
        <p:spPr bwMode="auto">
          <a:xfrm>
            <a:off x="3816350" y="5526088"/>
            <a:ext cx="3276600" cy="954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Tx/>
              <a:buNone/>
              <a:defRPr/>
            </a:pPr>
            <a:r>
              <a:rPr lang="en-US" altLang="zh-CN" sz="2800" dirty="0">
                <a:solidFill>
                  <a:srgbClr val="FF0000"/>
                </a:solidFill>
                <a:latin typeface="+mn-lt"/>
              </a:rPr>
              <a:t>I would like to be a </a:t>
            </a:r>
          </a:p>
          <a:p>
            <a:pPr>
              <a:buFontTx/>
              <a:buNone/>
              <a:defRPr/>
            </a:pPr>
            <a:r>
              <a:rPr lang="en-US" altLang="zh-CN" sz="2800" dirty="0">
                <a:solidFill>
                  <a:srgbClr val="FF0000"/>
                </a:solidFill>
                <a:latin typeface="+mn-lt"/>
              </a:rPr>
              <a:t>writer in the future.</a:t>
            </a:r>
            <a:endParaRPr lang="zh-CN" altLang="en-US" sz="2800" dirty="0">
              <a:solidFill>
                <a:srgbClr val="FF0000"/>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438"/>
                                        </p:tgtEl>
                                        <p:attrNameLst>
                                          <p:attrName>style.visibility</p:attrName>
                                        </p:attrNameLst>
                                      </p:cBhvr>
                                      <p:to>
                                        <p:strVal val="visible"/>
                                      </p:to>
                                    </p:set>
                                    <p:anim calcmode="lin" valueType="num">
                                      <p:cBhvr additive="base">
                                        <p:cTn id="7" dur="500" fill="hold"/>
                                        <p:tgtEl>
                                          <p:spTgt spid="15438"/>
                                        </p:tgtEl>
                                        <p:attrNameLst>
                                          <p:attrName>ppt_x</p:attrName>
                                        </p:attrNameLst>
                                      </p:cBhvr>
                                      <p:tavLst>
                                        <p:tav tm="0">
                                          <p:val>
                                            <p:strVal val="#ppt_x"/>
                                          </p:val>
                                        </p:tav>
                                        <p:tav tm="100000">
                                          <p:val>
                                            <p:strVal val="#ppt_x"/>
                                          </p:val>
                                        </p:tav>
                                      </p:tavLst>
                                    </p:anim>
                                    <p:anim calcmode="lin" valueType="num">
                                      <p:cBhvr additive="base">
                                        <p:cTn id="8" dur="500" fill="hold"/>
                                        <p:tgtEl>
                                          <p:spTgt spid="1543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439"/>
                                        </p:tgtEl>
                                        <p:attrNameLst>
                                          <p:attrName>style.visibility</p:attrName>
                                        </p:attrNameLst>
                                      </p:cBhvr>
                                      <p:to>
                                        <p:strVal val="visible"/>
                                      </p:to>
                                    </p:set>
                                    <p:anim calcmode="lin" valueType="num">
                                      <p:cBhvr additive="base">
                                        <p:cTn id="13" dur="500" fill="hold"/>
                                        <p:tgtEl>
                                          <p:spTgt spid="15439"/>
                                        </p:tgtEl>
                                        <p:attrNameLst>
                                          <p:attrName>ppt_x</p:attrName>
                                        </p:attrNameLst>
                                      </p:cBhvr>
                                      <p:tavLst>
                                        <p:tav tm="0">
                                          <p:val>
                                            <p:strVal val="#ppt_x"/>
                                          </p:val>
                                        </p:tav>
                                        <p:tav tm="100000">
                                          <p:val>
                                            <p:strVal val="#ppt_x"/>
                                          </p:val>
                                        </p:tav>
                                      </p:tavLst>
                                    </p:anim>
                                    <p:anim calcmode="lin" valueType="num">
                                      <p:cBhvr additive="base">
                                        <p:cTn id="14" dur="500" fill="hold"/>
                                        <p:tgtEl>
                                          <p:spTgt spid="1543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440"/>
                                        </p:tgtEl>
                                        <p:attrNameLst>
                                          <p:attrName>style.visibility</p:attrName>
                                        </p:attrNameLst>
                                      </p:cBhvr>
                                      <p:to>
                                        <p:strVal val="visible"/>
                                      </p:to>
                                    </p:set>
                                    <p:anim calcmode="lin" valueType="num">
                                      <p:cBhvr additive="base">
                                        <p:cTn id="19" dur="500" fill="hold"/>
                                        <p:tgtEl>
                                          <p:spTgt spid="15440"/>
                                        </p:tgtEl>
                                        <p:attrNameLst>
                                          <p:attrName>ppt_x</p:attrName>
                                        </p:attrNameLst>
                                      </p:cBhvr>
                                      <p:tavLst>
                                        <p:tav tm="0">
                                          <p:val>
                                            <p:strVal val="#ppt_x"/>
                                          </p:val>
                                        </p:tav>
                                        <p:tav tm="100000">
                                          <p:val>
                                            <p:strVal val="#ppt_x"/>
                                          </p:val>
                                        </p:tav>
                                      </p:tavLst>
                                    </p:anim>
                                    <p:anim calcmode="lin" valueType="num">
                                      <p:cBhvr additive="base">
                                        <p:cTn id="20" dur="500" fill="hold"/>
                                        <p:tgtEl>
                                          <p:spTgt spid="1544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441"/>
                                        </p:tgtEl>
                                        <p:attrNameLst>
                                          <p:attrName>style.visibility</p:attrName>
                                        </p:attrNameLst>
                                      </p:cBhvr>
                                      <p:to>
                                        <p:strVal val="visible"/>
                                      </p:to>
                                    </p:set>
                                    <p:anim calcmode="lin" valueType="num">
                                      <p:cBhvr additive="base">
                                        <p:cTn id="25" dur="500" fill="hold"/>
                                        <p:tgtEl>
                                          <p:spTgt spid="15441"/>
                                        </p:tgtEl>
                                        <p:attrNameLst>
                                          <p:attrName>ppt_x</p:attrName>
                                        </p:attrNameLst>
                                      </p:cBhvr>
                                      <p:tavLst>
                                        <p:tav tm="0">
                                          <p:val>
                                            <p:strVal val="#ppt_x"/>
                                          </p:val>
                                        </p:tav>
                                        <p:tav tm="100000">
                                          <p:val>
                                            <p:strVal val="#ppt_x"/>
                                          </p:val>
                                        </p:tav>
                                      </p:tavLst>
                                    </p:anim>
                                    <p:anim calcmode="lin" valueType="num">
                                      <p:cBhvr additive="base">
                                        <p:cTn id="26" dur="500" fill="hold"/>
                                        <p:tgtEl>
                                          <p:spTgt spid="15441"/>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442"/>
                                        </p:tgtEl>
                                        <p:attrNameLst>
                                          <p:attrName>style.visibility</p:attrName>
                                        </p:attrNameLst>
                                      </p:cBhvr>
                                      <p:to>
                                        <p:strVal val="visible"/>
                                      </p:to>
                                    </p:set>
                                    <p:anim calcmode="lin" valueType="num">
                                      <p:cBhvr additive="base">
                                        <p:cTn id="31" dur="500" fill="hold"/>
                                        <p:tgtEl>
                                          <p:spTgt spid="15442"/>
                                        </p:tgtEl>
                                        <p:attrNameLst>
                                          <p:attrName>ppt_x</p:attrName>
                                        </p:attrNameLst>
                                      </p:cBhvr>
                                      <p:tavLst>
                                        <p:tav tm="0">
                                          <p:val>
                                            <p:strVal val="#ppt_x"/>
                                          </p:val>
                                        </p:tav>
                                        <p:tav tm="100000">
                                          <p:val>
                                            <p:strVal val="#ppt_x"/>
                                          </p:val>
                                        </p:tav>
                                      </p:tavLst>
                                    </p:anim>
                                    <p:anim calcmode="lin" valueType="num">
                                      <p:cBhvr additive="base">
                                        <p:cTn id="32" dur="500" fill="hold"/>
                                        <p:tgtEl>
                                          <p:spTgt spid="1544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5443"/>
                                        </p:tgtEl>
                                        <p:attrNameLst>
                                          <p:attrName>style.visibility</p:attrName>
                                        </p:attrNameLst>
                                      </p:cBhvr>
                                      <p:to>
                                        <p:strVal val="visible"/>
                                      </p:to>
                                    </p:set>
                                    <p:anim calcmode="lin" valueType="num">
                                      <p:cBhvr additive="base">
                                        <p:cTn id="37" dur="500" fill="hold"/>
                                        <p:tgtEl>
                                          <p:spTgt spid="15443"/>
                                        </p:tgtEl>
                                        <p:attrNameLst>
                                          <p:attrName>ppt_x</p:attrName>
                                        </p:attrNameLst>
                                      </p:cBhvr>
                                      <p:tavLst>
                                        <p:tav tm="0">
                                          <p:val>
                                            <p:strVal val="#ppt_x"/>
                                          </p:val>
                                        </p:tav>
                                        <p:tav tm="100000">
                                          <p:val>
                                            <p:strVal val="#ppt_x"/>
                                          </p:val>
                                        </p:tav>
                                      </p:tavLst>
                                    </p:anim>
                                    <p:anim calcmode="lin" valueType="num">
                                      <p:cBhvr additive="base">
                                        <p:cTn id="38" dur="500" fill="hold"/>
                                        <p:tgtEl>
                                          <p:spTgt spid="154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38" grpId="0"/>
      <p:bldP spid="15439" grpId="0"/>
      <p:bldP spid="15440" grpId="0"/>
      <p:bldP spid="15441" grpId="0"/>
      <p:bldP spid="15442" grpId="0"/>
      <p:bldP spid="1544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extBox 2">
            <a:extLst>
              <a:ext uri="{FF2B5EF4-FFF2-40B4-BE49-F238E27FC236}">
                <a16:creationId xmlns:a16="http://schemas.microsoft.com/office/drawing/2014/main" xmlns="" id="{041C5222-9E50-44E5-A9B9-D21FC97B6C12}"/>
              </a:ext>
            </a:extLst>
          </p:cNvPr>
          <p:cNvSpPr txBox="1">
            <a:spLocks noChangeArrowheads="1"/>
          </p:cNvSpPr>
          <p:nvPr/>
        </p:nvSpPr>
        <p:spPr bwMode="auto">
          <a:xfrm>
            <a:off x="2195513" y="1343025"/>
            <a:ext cx="39608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a:solidFill>
                  <a:srgbClr val="0000FF"/>
                </a:solidFill>
                <a:latin typeface="Comic Sans MS" panose="030F0702030302020204" pitchFamily="66" charset="0"/>
              </a:rPr>
              <a:t>Third Reading</a:t>
            </a:r>
            <a:endParaRPr lang="zh-CN" altLang="en-US" sz="3600">
              <a:solidFill>
                <a:srgbClr val="0000FF"/>
              </a:solidFill>
              <a:latin typeface="Comic Sans MS" panose="030F0702030302020204" pitchFamily="66" charset="0"/>
            </a:endParaRPr>
          </a:p>
        </p:txBody>
      </p:sp>
      <p:sp>
        <p:nvSpPr>
          <p:cNvPr id="21506" name="TextBox 4">
            <a:extLst>
              <a:ext uri="{FF2B5EF4-FFF2-40B4-BE49-F238E27FC236}">
                <a16:creationId xmlns:a16="http://schemas.microsoft.com/office/drawing/2014/main" xmlns="" id="{55440C11-9913-465D-A249-5951957A416E}"/>
              </a:ext>
            </a:extLst>
          </p:cNvPr>
          <p:cNvSpPr txBox="1">
            <a:spLocks noChangeArrowheads="1"/>
          </p:cNvSpPr>
          <p:nvPr/>
        </p:nvSpPr>
        <p:spPr bwMode="auto">
          <a:xfrm>
            <a:off x="755650" y="2636838"/>
            <a:ext cx="77041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200">
                <a:latin typeface="Times New Roman" panose="02020603050405020304" pitchFamily="18" charset="0"/>
              </a:rPr>
              <a:t>Let’s learn the new words and expressions.</a:t>
            </a:r>
            <a:endParaRPr lang="zh-CN" altLang="en-US" sz="3200">
              <a:latin typeface="Times New Roman" panose="02020603050405020304" pitchFamily="18" charset="0"/>
            </a:endParaRPr>
          </a:p>
        </p:txBody>
      </p:sp>
      <p:pic>
        <p:nvPicPr>
          <p:cNvPr id="21507" name="图片 5" descr="学习.jpg">
            <a:extLst>
              <a:ext uri="{FF2B5EF4-FFF2-40B4-BE49-F238E27FC236}">
                <a16:creationId xmlns:a16="http://schemas.microsoft.com/office/drawing/2014/main" xmlns="" id="{EC5BE69F-2AC4-4176-A5C0-3A8B9D2147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0550" y="3141663"/>
            <a:ext cx="4799013" cy="359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a:extLst>
              <a:ext uri="{FF2B5EF4-FFF2-40B4-BE49-F238E27FC236}">
                <a16:creationId xmlns:a16="http://schemas.microsoft.com/office/drawing/2014/main" xmlns="" id="{BDC5441E-928D-4295-8A2A-D5CCD4B022C0}"/>
              </a:ext>
            </a:extLst>
          </p:cNvPr>
          <p:cNvSpPr>
            <a:spLocks noGrp="1" noChangeArrowheads="1"/>
          </p:cNvSpPr>
          <p:nvPr>
            <p:ph idx="1"/>
          </p:nvPr>
        </p:nvSpPr>
        <p:spPr>
          <a:xfrm>
            <a:off x="609600" y="1419225"/>
            <a:ext cx="8024813" cy="4159250"/>
          </a:xfrm>
        </p:spPr>
        <p:txBody>
          <a:bodyPr>
            <a:spAutoFit/>
          </a:bodyPr>
          <a:lstStyle/>
          <a:p>
            <a:pPr marL="0" indent="0">
              <a:lnSpc>
                <a:spcPct val="110000"/>
              </a:lnSpc>
              <a:spcBef>
                <a:spcPct val="10000"/>
              </a:spcBef>
              <a:buFont typeface="Wingdings 2" panose="05020102010507070707" pitchFamily="18" charset="2"/>
              <a:buNone/>
            </a:pPr>
            <a:r>
              <a:rPr lang="en-US" altLang="zh-CN" sz="3600" b="1"/>
              <a:t>1. alone=by oneself adv. </a:t>
            </a:r>
            <a:r>
              <a:rPr lang="zh-CN" altLang="en-US" sz="3600" b="1"/>
              <a:t>独自</a:t>
            </a:r>
            <a:endParaRPr lang="en-US" altLang="zh-CN" sz="3600" b="1"/>
          </a:p>
          <a:p>
            <a:pPr marL="0" indent="0">
              <a:lnSpc>
                <a:spcPct val="110000"/>
              </a:lnSpc>
              <a:spcBef>
                <a:spcPct val="10000"/>
              </a:spcBef>
              <a:buFont typeface="Wingdings 2" panose="05020102010507070707" pitchFamily="18" charset="2"/>
              <a:buNone/>
            </a:pPr>
            <a:r>
              <a:rPr lang="en-US" altLang="zh-CN" sz="3600" b="1"/>
              <a:t>    lonely   		adj. </a:t>
            </a:r>
            <a:r>
              <a:rPr lang="zh-CN" altLang="en-US" sz="3600" b="1"/>
              <a:t>孤独的；寂寞的</a:t>
            </a:r>
            <a:endParaRPr lang="zh-CN" altLang="en-US" sz="3600"/>
          </a:p>
          <a:p>
            <a:pPr marL="0" indent="0">
              <a:lnSpc>
                <a:spcPct val="110000"/>
              </a:lnSpc>
              <a:spcBef>
                <a:spcPct val="10000"/>
              </a:spcBef>
              <a:buFont typeface="Wingdings 2" panose="05020102010507070707" pitchFamily="18" charset="2"/>
              <a:buNone/>
            </a:pPr>
            <a:endParaRPr lang="zh-CN" altLang="en-US" sz="3600"/>
          </a:p>
          <a:p>
            <a:pPr marL="0" indent="0">
              <a:lnSpc>
                <a:spcPct val="115000"/>
              </a:lnSpc>
              <a:buFont typeface="Wingdings 2" panose="05020102010507070707" pitchFamily="18" charset="2"/>
              <a:buNone/>
            </a:pPr>
            <a:r>
              <a:rPr lang="zh-CN" altLang="en-US" sz="3600"/>
              <a:t>我一个人在家时总是害怕。</a:t>
            </a:r>
            <a:endParaRPr lang="en-US" altLang="zh-CN" sz="3600"/>
          </a:p>
          <a:p>
            <a:pPr marL="0" indent="0">
              <a:lnSpc>
                <a:spcPct val="115000"/>
              </a:lnSpc>
              <a:buFont typeface="Wingdings 2" panose="05020102010507070707" pitchFamily="18" charset="2"/>
              <a:buNone/>
            </a:pPr>
            <a:r>
              <a:rPr lang="en-US" altLang="zh-CN" sz="3600">
                <a:solidFill>
                  <a:srgbClr val="FF0000"/>
                </a:solidFill>
              </a:rPr>
              <a:t>I am always afraid when I stay home alone/by myself.</a:t>
            </a:r>
            <a:r>
              <a:rPr lang="en-US" altLang="zh-CN" sz="3600"/>
              <a:t>       </a:t>
            </a:r>
            <a:endParaRPr lang="zh-CN" altLang="en-US" sz="3600"/>
          </a:p>
        </p:txBody>
      </p:sp>
      <p:sp>
        <p:nvSpPr>
          <p:cNvPr id="22530" name="Rectangle 2">
            <a:extLst>
              <a:ext uri="{FF2B5EF4-FFF2-40B4-BE49-F238E27FC236}">
                <a16:creationId xmlns:a16="http://schemas.microsoft.com/office/drawing/2014/main" xmlns="" id="{F2566F49-81AC-45FD-AC5F-1EE9D5F8E0D8}"/>
              </a:ext>
            </a:extLst>
          </p:cNvPr>
          <p:cNvSpPr txBox="1">
            <a:spLocks noChangeArrowheads="1"/>
          </p:cNvSpPr>
          <p:nvPr/>
        </p:nvSpPr>
        <p:spPr bwMode="auto">
          <a:xfrm>
            <a:off x="2339975" y="476250"/>
            <a:ext cx="4032250" cy="65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0000FF"/>
                </a:solidFill>
                <a:latin typeface="Comic Sans MS" panose="030F0702030302020204" pitchFamily="66" charset="0"/>
              </a:rPr>
              <a:t>Notes</a:t>
            </a:r>
            <a:r>
              <a:rPr lang="en-US" altLang="zh-CN" sz="3400">
                <a:latin typeface="Times New Roman" panose="02020603050405020304" pitchFamily="18" charset="0"/>
              </a:rPr>
              <a:t> P113</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9459">
                                            <p:txEl>
                                              <p:pRg st="4" end="4"/>
                                            </p:txEl>
                                          </p:spTgt>
                                        </p:tgtEl>
                                        <p:attrNameLst>
                                          <p:attrName>style.visibility</p:attrName>
                                        </p:attrNameLst>
                                      </p:cBhvr>
                                      <p:to>
                                        <p:strVal val="visible"/>
                                      </p:to>
                                    </p:set>
                                    <p:anim calcmode="lin" valueType="num">
                                      <p:cBhvr additive="base">
                                        <p:cTn id="7" dur="500" fill="hold"/>
                                        <p:tgtEl>
                                          <p:spTgt spid="19459">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45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a:extLst>
              <a:ext uri="{FF2B5EF4-FFF2-40B4-BE49-F238E27FC236}">
                <a16:creationId xmlns:a16="http://schemas.microsoft.com/office/drawing/2014/main" xmlns="" id="{93ED16D0-AAF6-4B97-913F-1560753D6A43}"/>
              </a:ext>
            </a:extLst>
          </p:cNvPr>
          <p:cNvGraphicFramePr>
            <a:graphicFrameLocks noGrp="1"/>
          </p:cNvGraphicFramePr>
          <p:nvPr/>
        </p:nvGraphicFramePr>
        <p:xfrm>
          <a:off x="323850" y="1268413"/>
          <a:ext cx="8137524" cy="3262311"/>
        </p:xfrm>
        <a:graphic>
          <a:graphicData uri="http://schemas.openxmlformats.org/drawingml/2006/table">
            <a:tbl>
              <a:tblPr firstRow="1" bandRow="1">
                <a:tableStyleId>{7DF18680-E054-41AD-8BC1-D1AEF772440D}</a:tableStyleId>
              </a:tblPr>
              <a:tblGrid>
                <a:gridCol w="1080202">
                  <a:extLst>
                    <a:ext uri="{9D8B030D-6E8A-4147-A177-3AD203B41FA5}">
                      <a16:colId xmlns:a16="http://schemas.microsoft.com/office/drawing/2014/main" xmlns="" val="20000"/>
                    </a:ext>
                  </a:extLst>
                </a:gridCol>
                <a:gridCol w="1296243">
                  <a:extLst>
                    <a:ext uri="{9D8B030D-6E8A-4147-A177-3AD203B41FA5}">
                      <a16:colId xmlns:a16="http://schemas.microsoft.com/office/drawing/2014/main" xmlns="" val="20001"/>
                    </a:ext>
                  </a:extLst>
                </a:gridCol>
                <a:gridCol w="1440270">
                  <a:extLst>
                    <a:ext uri="{9D8B030D-6E8A-4147-A177-3AD203B41FA5}">
                      <a16:colId xmlns:a16="http://schemas.microsoft.com/office/drawing/2014/main" xmlns="" val="20002"/>
                    </a:ext>
                  </a:extLst>
                </a:gridCol>
                <a:gridCol w="1512283">
                  <a:extLst>
                    <a:ext uri="{9D8B030D-6E8A-4147-A177-3AD203B41FA5}">
                      <a16:colId xmlns:a16="http://schemas.microsoft.com/office/drawing/2014/main" xmlns="" val="20003"/>
                    </a:ext>
                  </a:extLst>
                </a:gridCol>
                <a:gridCol w="2808526">
                  <a:extLst>
                    <a:ext uri="{9D8B030D-6E8A-4147-A177-3AD203B41FA5}">
                      <a16:colId xmlns:a16="http://schemas.microsoft.com/office/drawing/2014/main" xmlns="" val="20004"/>
                    </a:ext>
                  </a:extLst>
                </a:gridCol>
              </a:tblGrid>
              <a:tr h="1372005">
                <a:tc>
                  <a:txBody>
                    <a:bodyPr/>
                    <a:lstStyle/>
                    <a:p>
                      <a:r>
                        <a:rPr lang="en-US" altLang="zh-CN" sz="2800" b="0" i="0" baseline="0" dirty="0">
                          <a:solidFill>
                            <a:schemeClr val="tx1"/>
                          </a:solidFill>
                          <a:latin typeface="Times New Roman" panose="02020603050405020304" pitchFamily="18" charset="0"/>
                          <a:ea typeface="宋体" panose="02010600030101010101" pitchFamily="2" charset="-122"/>
                        </a:rPr>
                        <a:t>lonely</a:t>
                      </a:r>
                      <a:endParaRPr lang="zh-CN" altLang="en-US" sz="2800" b="0" i="0" baseline="0" dirty="0">
                        <a:solidFill>
                          <a:schemeClr val="tx1"/>
                        </a:solidFill>
                        <a:latin typeface="Times New Roman" panose="02020603050405020304" pitchFamily="18" charset="0"/>
                        <a:ea typeface="宋体" panose="02010600030101010101" pitchFamily="2" charset="-122"/>
                      </a:endParaRPr>
                    </a:p>
                  </a:txBody>
                  <a:tcPr marL="91447" marR="91447"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2800" b="0" i="0" baseline="0" dirty="0">
                          <a:solidFill>
                            <a:schemeClr val="tx1"/>
                          </a:solidFill>
                          <a:latin typeface="Times New Roman" panose="02020603050405020304" pitchFamily="18" charset="0"/>
                          <a:ea typeface="宋体" panose="02010600030101010101" pitchFamily="2" charset="-122"/>
                        </a:rPr>
                        <a:t>形容词</a:t>
                      </a:r>
                    </a:p>
                  </a:txBody>
                  <a:tcPr marL="91447" marR="91447"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2800" b="0" i="0" baseline="0" dirty="0">
                          <a:solidFill>
                            <a:schemeClr val="tx1"/>
                          </a:solidFill>
                          <a:latin typeface="Times New Roman" panose="02020603050405020304" pitchFamily="18" charset="0"/>
                          <a:ea typeface="宋体" panose="02010600030101010101" pitchFamily="2" charset="-122"/>
                        </a:rPr>
                        <a:t>作表语或定语</a:t>
                      </a:r>
                    </a:p>
                  </a:txBody>
                  <a:tcPr marL="91447" marR="91447"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2800" b="0" i="0" baseline="0" dirty="0">
                          <a:solidFill>
                            <a:schemeClr val="tx1"/>
                          </a:solidFill>
                          <a:latin typeface="Times New Roman" panose="02020603050405020304" pitchFamily="18" charset="0"/>
                          <a:ea typeface="宋体" panose="02010600030101010101" pitchFamily="2" charset="-122"/>
                        </a:rPr>
                        <a:t>孤独的；寂寞的；荒凉的</a:t>
                      </a:r>
                    </a:p>
                  </a:txBody>
                  <a:tcPr marL="91447" marR="91447"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2800" b="0" i="0" baseline="0" dirty="0">
                          <a:solidFill>
                            <a:schemeClr val="tx1"/>
                          </a:solidFill>
                          <a:latin typeface="Times New Roman" panose="02020603050405020304" pitchFamily="18" charset="0"/>
                          <a:ea typeface="宋体" panose="02010600030101010101" pitchFamily="2" charset="-122"/>
                        </a:rPr>
                        <a:t>表示（主观感情上的）孤单寂寞。指精神上的孤单。</a:t>
                      </a:r>
                    </a:p>
                  </a:txBody>
                  <a:tcPr marL="91447" marR="91447"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945153">
                <a:tc rowSpan="2">
                  <a:txBody>
                    <a:bodyPr/>
                    <a:lstStyle/>
                    <a:p>
                      <a:r>
                        <a:rPr lang="en-US" altLang="zh-CN" sz="2800" b="0" i="0" baseline="0" dirty="0">
                          <a:solidFill>
                            <a:schemeClr val="tx1"/>
                          </a:solidFill>
                          <a:latin typeface="Times New Roman" panose="02020603050405020304" pitchFamily="18" charset="0"/>
                          <a:ea typeface="宋体" panose="02010600030101010101" pitchFamily="2" charset="-122"/>
                        </a:rPr>
                        <a:t>alone</a:t>
                      </a:r>
                      <a:endParaRPr lang="zh-CN" altLang="en-US" sz="2800" b="0" i="0" baseline="0" dirty="0">
                        <a:solidFill>
                          <a:schemeClr val="tx1"/>
                        </a:solidFill>
                        <a:latin typeface="Times New Roman" panose="02020603050405020304" pitchFamily="18" charset="0"/>
                        <a:ea typeface="宋体" panose="02010600030101010101" pitchFamily="2" charset="-122"/>
                      </a:endParaRPr>
                    </a:p>
                  </a:txBody>
                  <a:tcPr marL="91447" marR="91447"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2800" b="0" i="0" baseline="0" dirty="0">
                          <a:solidFill>
                            <a:schemeClr val="tx1"/>
                          </a:solidFill>
                          <a:latin typeface="Times New Roman" panose="02020603050405020304" pitchFamily="18" charset="0"/>
                          <a:ea typeface="宋体" panose="02010600030101010101" pitchFamily="2" charset="-122"/>
                        </a:rPr>
                        <a:t>形容词</a:t>
                      </a:r>
                    </a:p>
                  </a:txBody>
                  <a:tcPr marL="91447" marR="91447"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2800" b="0" i="0" baseline="0" dirty="0">
                          <a:solidFill>
                            <a:schemeClr val="tx1"/>
                          </a:solidFill>
                          <a:latin typeface="Times New Roman" panose="02020603050405020304" pitchFamily="18" charset="0"/>
                          <a:ea typeface="宋体" panose="02010600030101010101" pitchFamily="2" charset="-122"/>
                        </a:rPr>
                        <a:t>作表语</a:t>
                      </a:r>
                    </a:p>
                  </a:txBody>
                  <a:tcPr marL="91447" marR="91447"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2800" b="0" i="0" baseline="0" dirty="0">
                          <a:solidFill>
                            <a:schemeClr val="tx1"/>
                          </a:solidFill>
                          <a:latin typeface="Times New Roman" panose="02020603050405020304" pitchFamily="18" charset="0"/>
                          <a:ea typeface="宋体" panose="02010600030101010101" pitchFamily="2" charset="-122"/>
                        </a:rPr>
                        <a:t>单独的；独自的</a:t>
                      </a:r>
                    </a:p>
                  </a:txBody>
                  <a:tcPr marL="91447" marR="91447"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r>
                        <a:rPr lang="zh-CN" altLang="en-US" sz="2800" b="0" i="0" baseline="0" dirty="0">
                          <a:solidFill>
                            <a:schemeClr val="tx1"/>
                          </a:solidFill>
                          <a:latin typeface="Times New Roman" panose="02020603050405020304" pitchFamily="18" charset="0"/>
                          <a:ea typeface="宋体" panose="02010600030101010101" pitchFamily="2" charset="-122"/>
                        </a:rPr>
                        <a:t>表示（客观上的）独自，单独。指形体上的单独，独自一人。</a:t>
                      </a:r>
                    </a:p>
                  </a:txBody>
                  <a:tcPr marL="91447" marR="91447"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945153">
                <a:tc vMerge="1">
                  <a:txBody>
                    <a:bodyPr/>
                    <a:lstStyle/>
                    <a:p>
                      <a:endParaRPr lang="zh-CN"/>
                    </a:p>
                  </a:txBody>
                  <a:tcPr/>
                </a:tc>
                <a:tc>
                  <a:txBody>
                    <a:bodyPr/>
                    <a:lstStyle/>
                    <a:p>
                      <a:r>
                        <a:rPr lang="zh-CN" altLang="en-US" sz="2800" b="0" i="0" baseline="0" dirty="0">
                          <a:solidFill>
                            <a:schemeClr val="tx1"/>
                          </a:solidFill>
                          <a:latin typeface="Times New Roman" panose="02020603050405020304" pitchFamily="18" charset="0"/>
                          <a:ea typeface="宋体" panose="02010600030101010101" pitchFamily="2" charset="-122"/>
                        </a:rPr>
                        <a:t>副词</a:t>
                      </a:r>
                    </a:p>
                  </a:txBody>
                  <a:tcPr marL="91447" marR="91447"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2800" b="0" i="0" baseline="0" dirty="0">
                          <a:solidFill>
                            <a:schemeClr val="tx1"/>
                          </a:solidFill>
                          <a:latin typeface="Times New Roman" panose="02020603050405020304" pitchFamily="18" charset="0"/>
                          <a:ea typeface="宋体" panose="02010600030101010101" pitchFamily="2" charset="-122"/>
                        </a:rPr>
                        <a:t>作状语</a:t>
                      </a:r>
                    </a:p>
                  </a:txBody>
                  <a:tcPr marL="91447" marR="91447"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2800" b="0" i="0" baseline="0" dirty="0">
                          <a:solidFill>
                            <a:schemeClr val="tx1"/>
                          </a:solidFill>
                          <a:latin typeface="Times New Roman" panose="02020603050405020304" pitchFamily="18" charset="0"/>
                          <a:ea typeface="宋体" panose="02010600030101010101" pitchFamily="2" charset="-122"/>
                        </a:rPr>
                        <a:t>单独；独自地</a:t>
                      </a:r>
                    </a:p>
                  </a:txBody>
                  <a:tcPr marL="91447" marR="91447"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zh-CN"/>
                    </a:p>
                  </a:txBody>
                  <a:tcPr/>
                </a:tc>
                <a:extLst>
                  <a:ext uri="{0D108BD9-81ED-4DB2-BD59-A6C34878D82A}">
                    <a16:rowId xmlns:a16="http://schemas.microsoft.com/office/drawing/2014/main" xmlns="" val="10002"/>
                  </a:ext>
                </a:extLst>
              </a:tr>
            </a:tbl>
          </a:graphicData>
        </a:graphic>
      </p:graphicFrame>
      <p:sp>
        <p:nvSpPr>
          <p:cNvPr id="23577" name="Rectangle 3">
            <a:extLst>
              <a:ext uri="{FF2B5EF4-FFF2-40B4-BE49-F238E27FC236}">
                <a16:creationId xmlns:a16="http://schemas.microsoft.com/office/drawing/2014/main" xmlns="" id="{83E874D7-412A-4A59-91CA-208112A96164}"/>
              </a:ext>
            </a:extLst>
          </p:cNvPr>
          <p:cNvSpPr>
            <a:spLocks noGrp="1" noChangeArrowheads="1"/>
          </p:cNvSpPr>
          <p:nvPr>
            <p:ph idx="1"/>
          </p:nvPr>
        </p:nvSpPr>
        <p:spPr>
          <a:xfrm>
            <a:off x="287338" y="606425"/>
            <a:ext cx="8569325" cy="4032250"/>
          </a:xfrm>
        </p:spPr>
        <p:txBody>
          <a:bodyPr/>
          <a:lstStyle/>
          <a:p>
            <a:pPr marL="419100" indent="-419100">
              <a:buFont typeface="Wingdings 2" panose="05020102010507070707" pitchFamily="18" charset="2"/>
              <a:buNone/>
            </a:pPr>
            <a:r>
              <a:rPr lang="zh-CN" altLang="en-US" sz="2800" b="1">
                <a:solidFill>
                  <a:srgbClr val="0000FF"/>
                </a:solidFill>
              </a:rPr>
              <a:t>区别：</a:t>
            </a:r>
            <a:r>
              <a:rPr lang="en-US" altLang="zh-CN" sz="2800" b="1">
                <a:solidFill>
                  <a:srgbClr val="0000FF"/>
                </a:solidFill>
              </a:rPr>
              <a:t>alone</a:t>
            </a:r>
            <a:r>
              <a:rPr lang="zh-CN" altLang="en-US" sz="2800" b="1">
                <a:solidFill>
                  <a:srgbClr val="0000FF"/>
                </a:solidFill>
              </a:rPr>
              <a:t>和</a:t>
            </a:r>
            <a:r>
              <a:rPr lang="en-US" altLang="zh-CN" sz="2800" b="1">
                <a:solidFill>
                  <a:srgbClr val="0000FF"/>
                </a:solidFill>
              </a:rPr>
              <a:t>lonely</a:t>
            </a:r>
          </a:p>
          <a:p>
            <a:pPr marL="419100" indent="-419100">
              <a:buFont typeface="Wingdings 2" panose="05020102010507070707" pitchFamily="18" charset="2"/>
              <a:buNone/>
            </a:pPr>
            <a:endParaRPr lang="en-US" altLang="zh-CN" sz="2800">
              <a:solidFill>
                <a:srgbClr val="0000FF"/>
              </a:solidFill>
            </a:endParaRPr>
          </a:p>
          <a:p>
            <a:pPr marL="419100" indent="-419100">
              <a:buFont typeface="Wingdings 2" panose="05020102010507070707" pitchFamily="18" charset="2"/>
              <a:buNone/>
            </a:pPr>
            <a:endParaRPr lang="en-US" altLang="zh-CN" sz="2800">
              <a:solidFill>
                <a:srgbClr val="0000FF"/>
              </a:solidFill>
            </a:endParaRPr>
          </a:p>
          <a:p>
            <a:pPr marL="419100" indent="-419100">
              <a:buFont typeface="Wingdings 2" panose="05020102010507070707" pitchFamily="18" charset="2"/>
              <a:buNone/>
            </a:pPr>
            <a:endParaRPr lang="en-US" altLang="zh-CN" sz="2800">
              <a:solidFill>
                <a:srgbClr val="0000FF"/>
              </a:solidFill>
            </a:endParaRPr>
          </a:p>
          <a:p>
            <a:pPr marL="419100" indent="-419100">
              <a:buFont typeface="Wingdings 2" panose="05020102010507070707" pitchFamily="18" charset="2"/>
              <a:buNone/>
            </a:pPr>
            <a:endParaRPr lang="en-US" altLang="zh-CN" sz="2800">
              <a:solidFill>
                <a:srgbClr val="0000FF"/>
              </a:solidFill>
            </a:endParaRPr>
          </a:p>
          <a:p>
            <a:pPr marL="419100" indent="-419100">
              <a:buFont typeface="Wingdings 2" panose="05020102010507070707" pitchFamily="18" charset="2"/>
              <a:buNone/>
            </a:pPr>
            <a:endParaRPr lang="en-US" altLang="zh-CN" sz="2800">
              <a:solidFill>
                <a:srgbClr val="0000FF"/>
              </a:solidFill>
            </a:endParaRPr>
          </a:p>
          <a:p>
            <a:pPr marL="419100" indent="-419100">
              <a:buFont typeface="Wingdings 2" panose="05020102010507070707" pitchFamily="18" charset="2"/>
              <a:buNone/>
            </a:pPr>
            <a:endParaRPr lang="en-US" altLang="zh-CN" sz="2800">
              <a:solidFill>
                <a:srgbClr val="0000FF"/>
              </a:solidFill>
            </a:endParaRPr>
          </a:p>
          <a:p>
            <a:pPr marL="419100" indent="-419100">
              <a:buFont typeface="Wingdings 2" panose="05020102010507070707" pitchFamily="18" charset="2"/>
              <a:buNone/>
            </a:pPr>
            <a:endParaRPr lang="en-US" altLang="zh-CN" sz="2800"/>
          </a:p>
          <a:p>
            <a:pPr marL="419100" indent="-419100">
              <a:spcBef>
                <a:spcPct val="0"/>
              </a:spcBef>
              <a:buFont typeface="Wingdings 2" panose="05020102010507070707" pitchFamily="18" charset="2"/>
              <a:buNone/>
            </a:pPr>
            <a:r>
              <a:rPr lang="zh-CN" altLang="en-US" sz="2800"/>
              <a:t>如：   我独自一人在荒凉的山里。虽孤身一人但我并          </a:t>
            </a:r>
          </a:p>
          <a:p>
            <a:pPr marL="419100" indent="-419100">
              <a:spcBef>
                <a:spcPct val="0"/>
              </a:spcBef>
              <a:buFont typeface="Wingdings 2" panose="05020102010507070707" pitchFamily="18" charset="2"/>
              <a:buNone/>
            </a:pPr>
            <a:r>
              <a:rPr lang="zh-CN" altLang="en-US" sz="2800"/>
              <a:t>           不感到寂寞。</a:t>
            </a:r>
          </a:p>
          <a:p>
            <a:pPr marL="419100" indent="-419100">
              <a:spcBef>
                <a:spcPct val="0"/>
              </a:spcBef>
              <a:buFont typeface="Wingdings 2" panose="05020102010507070707" pitchFamily="18" charset="2"/>
              <a:buNone/>
            </a:pPr>
            <a:r>
              <a:rPr lang="en-US" altLang="zh-CN" sz="2800">
                <a:solidFill>
                  <a:srgbClr val="FF0000"/>
                </a:solidFill>
              </a:rPr>
              <a:t>           I was </a:t>
            </a:r>
            <a:r>
              <a:rPr lang="en-US" altLang="zh-CN" sz="2800">
                <a:solidFill>
                  <a:srgbClr val="0000FF"/>
                </a:solidFill>
              </a:rPr>
              <a:t>alone</a:t>
            </a:r>
            <a:r>
              <a:rPr lang="en-US" altLang="zh-CN" sz="2800">
                <a:solidFill>
                  <a:srgbClr val="FF0000"/>
                </a:solidFill>
              </a:rPr>
              <a:t> in the </a:t>
            </a:r>
            <a:r>
              <a:rPr lang="en-US" altLang="zh-CN" sz="2800">
                <a:solidFill>
                  <a:srgbClr val="0000FF"/>
                </a:solidFill>
              </a:rPr>
              <a:t>lonely</a:t>
            </a:r>
            <a:r>
              <a:rPr lang="en-US" altLang="zh-CN" sz="2800">
                <a:solidFill>
                  <a:srgbClr val="FF0000"/>
                </a:solidFill>
              </a:rPr>
              <a:t> mountains.</a:t>
            </a:r>
          </a:p>
          <a:p>
            <a:pPr marL="419100" indent="-419100">
              <a:spcBef>
                <a:spcPct val="0"/>
              </a:spcBef>
              <a:buFont typeface="Wingdings 2" panose="05020102010507070707" pitchFamily="18" charset="2"/>
              <a:buNone/>
            </a:pPr>
            <a:r>
              <a:rPr lang="en-US" altLang="zh-CN" sz="2800">
                <a:solidFill>
                  <a:srgbClr val="FF0000"/>
                </a:solidFill>
              </a:rPr>
              <a:t>           I didn’t feel  </a:t>
            </a:r>
            <a:r>
              <a:rPr lang="en-US" altLang="zh-CN" sz="2800">
                <a:solidFill>
                  <a:srgbClr val="0000FF"/>
                </a:solidFill>
              </a:rPr>
              <a:t>lonely</a:t>
            </a:r>
            <a:r>
              <a:rPr lang="en-US" altLang="zh-CN" sz="2800">
                <a:solidFill>
                  <a:srgbClr val="FF0000"/>
                </a:solidFill>
              </a:rPr>
              <a:t> though I was </a:t>
            </a:r>
            <a:r>
              <a:rPr lang="en-US" altLang="zh-CN" sz="2800">
                <a:solidFill>
                  <a:srgbClr val="0000FF"/>
                </a:solidFill>
              </a:rPr>
              <a:t>alone</a:t>
            </a:r>
            <a:r>
              <a:rPr lang="en-US" altLang="zh-CN" sz="2800">
                <a:solidFill>
                  <a:srgbClr val="FF0000"/>
                </a:solidFill>
              </a:rPr>
              <a:t>.</a:t>
            </a:r>
          </a:p>
          <a:p>
            <a:pPr marL="419100" indent="-419100">
              <a:buFont typeface="Wingdings 2" panose="05020102010507070707" pitchFamily="18" charset="2"/>
              <a:buNone/>
            </a:pPr>
            <a:endParaRPr lang="en-US" altLang="zh-CN" sz="2800"/>
          </a:p>
          <a:p>
            <a:pPr marL="419100" indent="-419100">
              <a:buFont typeface="Wingdings 2" panose="05020102010507070707" pitchFamily="18" charset="2"/>
              <a:buNone/>
            </a:pPr>
            <a:endParaRPr lang="en-US" altLang="zh-CN" sz="2800">
              <a:solidFill>
                <a:srgbClr val="0000FF"/>
              </a:solidFill>
            </a:endParaRPr>
          </a:p>
          <a:p>
            <a:pPr marL="419100" indent="-419100">
              <a:buFont typeface="Wingdings 2" panose="05020102010507070707" pitchFamily="18" charset="2"/>
              <a:buNone/>
            </a:pPr>
            <a:endParaRPr lang="en-US" altLang="zh-CN" sz="2800">
              <a:solidFill>
                <a:srgbClr val="0000FF"/>
              </a:solidFill>
            </a:endParaRPr>
          </a:p>
          <a:p>
            <a:pPr marL="419100" indent="-419100">
              <a:buFont typeface="Wingdings 2" panose="05020102010507070707" pitchFamily="18" charset="2"/>
              <a:buNone/>
            </a:pPr>
            <a:endParaRPr lang="en-US" altLang="zh-CN" sz="2800">
              <a:solidFill>
                <a:srgbClr val="0000FF"/>
              </a:solidFill>
            </a:endParaRPr>
          </a:p>
          <a:p>
            <a:pPr marL="419100" indent="-419100">
              <a:buFont typeface="Wingdings 2" panose="05020102010507070707" pitchFamily="18" charset="2"/>
              <a:buNone/>
            </a:pPr>
            <a:endParaRPr lang="en-US" altLang="zh-CN" sz="2800">
              <a:solidFill>
                <a:srgbClr val="0000FF"/>
              </a:solidFill>
            </a:endParaRPr>
          </a:p>
          <a:p>
            <a:pPr marL="419100" indent="-419100">
              <a:buFont typeface="Wingdings 2" panose="05020102010507070707" pitchFamily="18" charset="2"/>
              <a:buNone/>
            </a:pPr>
            <a:endParaRPr lang="en-US" altLang="zh-CN" sz="2800">
              <a:solidFill>
                <a:srgbClr val="0000FF"/>
              </a:solidFill>
            </a:endParaRPr>
          </a:p>
          <a:p>
            <a:pPr marL="419100" indent="-419100">
              <a:buFont typeface="Wingdings 2" panose="05020102010507070707" pitchFamily="18" charset="2"/>
              <a:buNone/>
            </a:pPr>
            <a:endParaRPr lang="en-US" altLang="zh-CN" sz="2800">
              <a:solidFill>
                <a:srgbClr val="0000FF"/>
              </a:solidFill>
            </a:endParaRPr>
          </a:p>
          <a:p>
            <a:pPr marL="419100" indent="-419100">
              <a:buFont typeface="Wingdings 2" panose="05020102010507070707" pitchFamily="18" charset="2"/>
              <a:buNone/>
            </a:pPr>
            <a:endParaRPr lang="en-US" altLang="zh-CN" sz="2800">
              <a:solidFill>
                <a:srgbClr val="0000FF"/>
              </a:solidFill>
            </a:endParaRPr>
          </a:p>
          <a:p>
            <a:pPr marL="419100" indent="-419100">
              <a:buFont typeface="Wingdings 2" panose="05020102010507070707" pitchFamily="18" charset="2"/>
              <a:buNone/>
            </a:pPr>
            <a:endParaRPr lang="en-US" altLang="zh-CN" sz="2800">
              <a:solidFill>
                <a:srgbClr val="0000FF"/>
              </a:solidFill>
            </a:endParaRPr>
          </a:p>
          <a:p>
            <a:pPr marL="419100" indent="-419100">
              <a:buFont typeface="Wingdings 2" panose="05020102010507070707" pitchFamily="18" charset="2"/>
              <a:buNone/>
            </a:pPr>
            <a:endParaRPr lang="en-US" altLang="zh-CN" sz="2800">
              <a:solidFill>
                <a:srgbClr val="0000FF"/>
              </a:solidFill>
            </a:endParaRPr>
          </a:p>
          <a:p>
            <a:pPr marL="419100" indent="-419100">
              <a:buFont typeface="Wingdings 2" panose="05020102010507070707" pitchFamily="18" charset="2"/>
              <a:buNone/>
            </a:pPr>
            <a:endParaRPr lang="en-US" altLang="zh-CN" sz="2800">
              <a:solidFill>
                <a:srgbClr val="0000FF"/>
              </a:solidFill>
            </a:endParaRPr>
          </a:p>
          <a:p>
            <a:pPr marL="419100" indent="-419100">
              <a:buFont typeface="Wingdings 2" panose="05020102010507070707" pitchFamily="18" charset="2"/>
              <a:buNone/>
            </a:pPr>
            <a:endParaRPr lang="en-US" altLang="zh-CN" sz="2800">
              <a:solidFill>
                <a:srgbClr val="0000FF"/>
              </a:solidFill>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3577">
                                            <p:txEl>
                                              <p:pRg st="10" end="1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3577">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a:extLst>
              <a:ext uri="{FF2B5EF4-FFF2-40B4-BE49-F238E27FC236}">
                <a16:creationId xmlns:a16="http://schemas.microsoft.com/office/drawing/2014/main" xmlns="" id="{29FCDA2B-DF55-4C3E-95B2-FF32749292D8}"/>
              </a:ext>
            </a:extLst>
          </p:cNvPr>
          <p:cNvSpPr>
            <a:spLocks noGrp="1" noChangeArrowheads="1"/>
          </p:cNvSpPr>
          <p:nvPr>
            <p:ph idx="1"/>
          </p:nvPr>
        </p:nvSpPr>
        <p:spPr>
          <a:xfrm>
            <a:off x="457200" y="1412875"/>
            <a:ext cx="8229600" cy="4608513"/>
          </a:xfrm>
        </p:spPr>
        <p:txBody>
          <a:bodyPr/>
          <a:lstStyle/>
          <a:p>
            <a:pPr marL="514350" indent="-514350">
              <a:lnSpc>
                <a:spcPct val="150000"/>
              </a:lnSpc>
              <a:buFont typeface="Wingdings 2" panose="05020102010507070707" pitchFamily="18" charset="2"/>
              <a:buNone/>
            </a:pPr>
            <a:r>
              <a:rPr lang="en-US" altLang="zh-CN" sz="3000" b="1" dirty="0"/>
              <a:t>1.</a:t>
            </a:r>
            <a:r>
              <a:rPr lang="zh-CN" altLang="en-US" sz="3000" b="1" dirty="0"/>
              <a:t>选用</a:t>
            </a:r>
            <a:r>
              <a:rPr lang="en-US" altLang="zh-CN" sz="3000" b="1" dirty="0"/>
              <a:t>lonely</a:t>
            </a:r>
            <a:r>
              <a:rPr lang="zh-CN" altLang="en-US" sz="3000" b="1" dirty="0"/>
              <a:t>或</a:t>
            </a:r>
            <a:r>
              <a:rPr lang="en-US" altLang="zh-CN" sz="3000" b="1" dirty="0"/>
              <a:t>alone</a:t>
            </a:r>
            <a:r>
              <a:rPr lang="zh-CN" altLang="en-US" sz="3000" b="1" dirty="0"/>
              <a:t>填空。</a:t>
            </a:r>
            <a:endParaRPr lang="zh-CN" altLang="en-US" sz="3000" dirty="0"/>
          </a:p>
          <a:p>
            <a:pPr marL="514350" indent="-514350">
              <a:lnSpc>
                <a:spcPct val="150000"/>
              </a:lnSpc>
              <a:buFont typeface="Wingdings 2" panose="05020102010507070707" pitchFamily="18" charset="2"/>
              <a:buNone/>
            </a:pPr>
            <a:r>
              <a:rPr lang="en-US" altLang="zh-CN" sz="3000" dirty="0"/>
              <a:t>(1) We should do our homework ________.</a:t>
            </a:r>
          </a:p>
          <a:p>
            <a:pPr marL="514350" indent="-514350">
              <a:lnSpc>
                <a:spcPct val="150000"/>
              </a:lnSpc>
              <a:buFont typeface="Wingdings 2" panose="05020102010507070707" pitchFamily="18" charset="2"/>
              <a:buNone/>
            </a:pPr>
            <a:r>
              <a:rPr lang="en-US" altLang="zh-CN" sz="3000" dirty="0"/>
              <a:t>(2) The poor boy is________ and has no friends.</a:t>
            </a:r>
          </a:p>
          <a:p>
            <a:pPr marL="514350" indent="-514350">
              <a:lnSpc>
                <a:spcPct val="150000"/>
              </a:lnSpc>
              <a:buFont typeface="Wingdings 2" panose="05020102010507070707" pitchFamily="18" charset="2"/>
              <a:buNone/>
            </a:pPr>
            <a:r>
              <a:rPr lang="en-US" altLang="zh-CN" sz="3000" dirty="0"/>
              <a:t>(3) It is not convenient to live in a(n) ________ area.</a:t>
            </a:r>
          </a:p>
          <a:p>
            <a:pPr marL="514350" indent="-514350">
              <a:lnSpc>
                <a:spcPct val="150000"/>
              </a:lnSpc>
              <a:buFont typeface="Wingdings 2" panose="05020102010507070707" pitchFamily="18" charset="2"/>
              <a:buNone/>
            </a:pPr>
            <a:r>
              <a:rPr lang="en-US" altLang="zh-CN" sz="3000" dirty="0"/>
              <a:t>(4) I don’t feel ________though I am________ in a strange city.</a:t>
            </a:r>
          </a:p>
        </p:txBody>
      </p:sp>
      <p:sp>
        <p:nvSpPr>
          <p:cNvPr id="7" name="Rectangle 3">
            <a:extLst>
              <a:ext uri="{FF2B5EF4-FFF2-40B4-BE49-F238E27FC236}">
                <a16:creationId xmlns:a16="http://schemas.microsoft.com/office/drawing/2014/main" xmlns="" id="{2A0279D8-0967-4C16-B8E9-48916B64BE8B}"/>
              </a:ext>
            </a:extLst>
          </p:cNvPr>
          <p:cNvSpPr>
            <a:spLocks noChangeArrowheads="1"/>
          </p:cNvSpPr>
          <p:nvPr/>
        </p:nvSpPr>
        <p:spPr bwMode="auto">
          <a:xfrm>
            <a:off x="5707063" y="2331432"/>
            <a:ext cx="9604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solidFill>
                  <a:srgbClr val="FF0000"/>
                </a:solidFill>
              </a:rPr>
              <a:t>alone</a:t>
            </a:r>
            <a:endParaRPr lang="zh-CN" altLang="en-US" sz="2800" dirty="0">
              <a:solidFill>
                <a:srgbClr val="FF0000"/>
              </a:solidFill>
              <a:cs typeface="Times New Roman" panose="02020603050405020304" pitchFamily="18" charset="0"/>
            </a:endParaRPr>
          </a:p>
        </p:txBody>
      </p:sp>
      <p:sp>
        <p:nvSpPr>
          <p:cNvPr id="9" name="Rectangle 3">
            <a:extLst>
              <a:ext uri="{FF2B5EF4-FFF2-40B4-BE49-F238E27FC236}">
                <a16:creationId xmlns:a16="http://schemas.microsoft.com/office/drawing/2014/main" xmlns="" id="{54A9DB59-90A1-4444-B856-C34C92F0C4A7}"/>
              </a:ext>
            </a:extLst>
          </p:cNvPr>
          <p:cNvSpPr>
            <a:spLocks noChangeArrowheads="1"/>
          </p:cNvSpPr>
          <p:nvPr/>
        </p:nvSpPr>
        <p:spPr bwMode="auto">
          <a:xfrm>
            <a:off x="6419850" y="3806032"/>
            <a:ext cx="1079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solidFill>
                  <a:srgbClr val="FF0000"/>
                </a:solidFill>
              </a:rPr>
              <a:t>lonely</a:t>
            </a:r>
            <a:endParaRPr lang="zh-CN" altLang="en-US" sz="2800" dirty="0">
              <a:solidFill>
                <a:srgbClr val="FF0000"/>
              </a:solidFill>
              <a:cs typeface="Times New Roman" panose="02020603050405020304" pitchFamily="18" charset="0"/>
            </a:endParaRPr>
          </a:p>
        </p:txBody>
      </p:sp>
      <p:sp>
        <p:nvSpPr>
          <p:cNvPr id="10" name="Rectangle 3">
            <a:extLst>
              <a:ext uri="{FF2B5EF4-FFF2-40B4-BE49-F238E27FC236}">
                <a16:creationId xmlns:a16="http://schemas.microsoft.com/office/drawing/2014/main" xmlns="" id="{5FD044B7-88B1-4DFC-A2D6-4C049E07F3E9}"/>
              </a:ext>
            </a:extLst>
          </p:cNvPr>
          <p:cNvSpPr>
            <a:spLocks noChangeArrowheads="1"/>
          </p:cNvSpPr>
          <p:nvPr/>
        </p:nvSpPr>
        <p:spPr bwMode="auto">
          <a:xfrm>
            <a:off x="3635896" y="3068960"/>
            <a:ext cx="108108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solidFill>
                  <a:srgbClr val="FF0000"/>
                </a:solidFill>
              </a:rPr>
              <a:t>lonely</a:t>
            </a:r>
            <a:endParaRPr lang="zh-CN" altLang="en-US" sz="2800" dirty="0">
              <a:solidFill>
                <a:srgbClr val="FF0000"/>
              </a:solidFill>
              <a:cs typeface="Times New Roman" panose="02020603050405020304" pitchFamily="18" charset="0"/>
            </a:endParaRPr>
          </a:p>
        </p:txBody>
      </p:sp>
      <p:sp>
        <p:nvSpPr>
          <p:cNvPr id="11" name="Rectangle 3">
            <a:extLst>
              <a:ext uri="{FF2B5EF4-FFF2-40B4-BE49-F238E27FC236}">
                <a16:creationId xmlns:a16="http://schemas.microsoft.com/office/drawing/2014/main" xmlns="" id="{8A2A64F3-E384-43DE-9C3B-1BA350535E23}"/>
              </a:ext>
            </a:extLst>
          </p:cNvPr>
          <p:cNvSpPr>
            <a:spLocks noChangeArrowheads="1"/>
          </p:cNvSpPr>
          <p:nvPr/>
        </p:nvSpPr>
        <p:spPr bwMode="auto">
          <a:xfrm>
            <a:off x="2987824" y="4648993"/>
            <a:ext cx="10810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solidFill>
                  <a:srgbClr val="FF0000"/>
                </a:solidFill>
              </a:rPr>
              <a:t>lonely</a:t>
            </a:r>
            <a:endParaRPr lang="zh-CN" altLang="en-US" sz="2800" dirty="0">
              <a:solidFill>
                <a:srgbClr val="FF0000"/>
              </a:solidFill>
              <a:cs typeface="Times New Roman" panose="02020603050405020304" pitchFamily="18" charset="0"/>
            </a:endParaRPr>
          </a:p>
        </p:txBody>
      </p:sp>
      <p:sp>
        <p:nvSpPr>
          <p:cNvPr id="8" name="Rectangle 3">
            <a:extLst>
              <a:ext uri="{FF2B5EF4-FFF2-40B4-BE49-F238E27FC236}">
                <a16:creationId xmlns:a16="http://schemas.microsoft.com/office/drawing/2014/main" xmlns="" id="{9A459834-A6E3-48AA-AB87-F1D29DB7A804}"/>
              </a:ext>
            </a:extLst>
          </p:cNvPr>
          <p:cNvSpPr>
            <a:spLocks noChangeArrowheads="1"/>
          </p:cNvSpPr>
          <p:nvPr/>
        </p:nvSpPr>
        <p:spPr bwMode="auto">
          <a:xfrm>
            <a:off x="6445157" y="4648994"/>
            <a:ext cx="9604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solidFill>
                  <a:srgbClr val="FF0000"/>
                </a:solidFill>
              </a:rPr>
              <a:t>alone</a:t>
            </a:r>
            <a:endParaRPr lang="zh-CN" altLang="en-US" sz="2800" dirty="0">
              <a:solidFill>
                <a:srgbClr val="FF0000"/>
              </a:solidFill>
              <a:cs typeface="Times New Roman" panose="02020603050405020304" pitchFamily="18" charset="0"/>
            </a:endParaRPr>
          </a:p>
        </p:txBody>
      </p:sp>
      <p:sp>
        <p:nvSpPr>
          <p:cNvPr id="24583" name="矩形 1">
            <a:extLst>
              <a:ext uri="{FF2B5EF4-FFF2-40B4-BE49-F238E27FC236}">
                <a16:creationId xmlns:a16="http://schemas.microsoft.com/office/drawing/2014/main" xmlns="" id="{C8F3389E-09D4-492F-A5C1-B4B6F152DB4E}"/>
              </a:ext>
            </a:extLst>
          </p:cNvPr>
          <p:cNvSpPr>
            <a:spLocks noChangeArrowheads="1"/>
          </p:cNvSpPr>
          <p:nvPr/>
        </p:nvSpPr>
        <p:spPr bwMode="auto">
          <a:xfrm>
            <a:off x="395288" y="714375"/>
            <a:ext cx="23050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0000FF"/>
                </a:solidFill>
                <a:latin typeface="Comic Sans MS" panose="030F0702030302020204" pitchFamily="66" charset="0"/>
              </a:rPr>
              <a:t>Practice</a:t>
            </a:r>
            <a:endParaRPr lang="en-US" altLang="zh-CN" sz="2400">
              <a:solidFill>
                <a:srgbClr val="0000FF"/>
              </a:solidFill>
              <a:latin typeface="Comic Sans MS" panose="030F0702030302020204" pitchFamily="66" charset="0"/>
            </a:endParaRPr>
          </a:p>
        </p:txBody>
      </p:sp>
      <p:sp>
        <p:nvSpPr>
          <p:cNvPr id="24584" name="椭圆 4">
            <a:extLst>
              <a:ext uri="{FF2B5EF4-FFF2-40B4-BE49-F238E27FC236}">
                <a16:creationId xmlns:a16="http://schemas.microsoft.com/office/drawing/2014/main" xmlns="" id="{55D201F6-DF6F-499E-B8FD-9B80ABD216AD}"/>
              </a:ext>
            </a:extLst>
          </p:cNvPr>
          <p:cNvSpPr>
            <a:spLocks noChangeArrowheads="1"/>
          </p:cNvSpPr>
          <p:nvPr/>
        </p:nvSpPr>
        <p:spPr bwMode="auto">
          <a:xfrm>
            <a:off x="468313" y="569913"/>
            <a:ext cx="2232025" cy="914400"/>
          </a:xfrm>
          <a:prstGeom prst="ellipse">
            <a:avLst/>
          </a:prstGeom>
          <a:noFill/>
          <a:ln w="9525">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30E3764C-2016-4E7E-B7D3-93D4F47AEE15}"/>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25602" name="TextBox 4">
            <a:extLst>
              <a:ext uri="{FF2B5EF4-FFF2-40B4-BE49-F238E27FC236}">
                <a16:creationId xmlns:a16="http://schemas.microsoft.com/office/drawing/2014/main" xmlns="" id="{A6BD9E0C-0456-4243-B549-36793C3D81FC}"/>
              </a:ext>
            </a:extLst>
          </p:cNvPr>
          <p:cNvSpPr txBox="1">
            <a:spLocks noChangeArrowheads="1"/>
          </p:cNvSpPr>
          <p:nvPr/>
        </p:nvSpPr>
        <p:spPr bwMode="auto">
          <a:xfrm>
            <a:off x="2124075" y="3414713"/>
            <a:ext cx="51498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b="1">
                <a:latin typeface="Comic Sans MS" panose="030F0702030302020204" pitchFamily="66" charset="0"/>
                <a:ea typeface="微软雅黑" panose="020B0503020204020204" pitchFamily="34" charset="-122"/>
              </a:rPr>
              <a:t>Part IV Post-Learning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2" descr="QQ截图20130131133820">
            <a:extLst>
              <a:ext uri="{FF2B5EF4-FFF2-40B4-BE49-F238E27FC236}">
                <a16:creationId xmlns:a16="http://schemas.microsoft.com/office/drawing/2014/main" xmlns="" id="{DB7A938F-95EB-42AF-886C-0E52A0D56C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850" y="1381125"/>
            <a:ext cx="8140700" cy="25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6" name="Rectangle 3">
            <a:extLst>
              <a:ext uri="{FF2B5EF4-FFF2-40B4-BE49-F238E27FC236}">
                <a16:creationId xmlns:a16="http://schemas.microsoft.com/office/drawing/2014/main" xmlns="" id="{5A0AAC11-45FB-4599-883F-3FE0F5B5E035}"/>
              </a:ext>
            </a:extLst>
          </p:cNvPr>
          <p:cNvSpPr>
            <a:spLocks noGrp="1" noChangeArrowheads="1"/>
          </p:cNvSpPr>
          <p:nvPr>
            <p:ph idx="1"/>
          </p:nvPr>
        </p:nvSpPr>
        <p:spPr>
          <a:xfrm>
            <a:off x="514350" y="4033838"/>
            <a:ext cx="8077200" cy="2971800"/>
          </a:xfrm>
          <a:solidFill>
            <a:schemeClr val="bg1">
              <a:alpha val="50195"/>
            </a:schemeClr>
          </a:solidFill>
        </p:spPr>
        <p:txBody>
          <a:bodyPr/>
          <a:lstStyle/>
          <a:p>
            <a:pPr>
              <a:spcBef>
                <a:spcPct val="0"/>
              </a:spcBef>
              <a:buFont typeface="Wingdings 2" panose="05020102010507070707" pitchFamily="18" charset="2"/>
              <a:buNone/>
            </a:pPr>
            <a:r>
              <a:rPr lang="en-US" altLang="zh-CN" sz="2800" b="1"/>
              <a:t>S1: What is your favourite hobby?</a:t>
            </a:r>
          </a:p>
          <a:p>
            <a:pPr>
              <a:spcBef>
                <a:spcPct val="0"/>
              </a:spcBef>
              <a:buFont typeface="Wingdings 2" panose="05020102010507070707" pitchFamily="18" charset="2"/>
              <a:buNone/>
            </a:pPr>
            <a:r>
              <a:rPr lang="en-US" altLang="zh-CN" sz="2800" b="1"/>
              <a:t>S2: ....</a:t>
            </a:r>
          </a:p>
          <a:p>
            <a:pPr>
              <a:spcBef>
                <a:spcPct val="0"/>
              </a:spcBef>
              <a:buFont typeface="Wingdings 2" panose="05020102010507070707" pitchFamily="18" charset="2"/>
              <a:buNone/>
            </a:pPr>
            <a:r>
              <a:rPr lang="en-US" altLang="zh-CN" sz="2800" b="1"/>
              <a:t>S1: How often do you do it?</a:t>
            </a:r>
          </a:p>
          <a:p>
            <a:pPr>
              <a:spcBef>
                <a:spcPct val="0"/>
              </a:spcBef>
              <a:buFont typeface="Wingdings 2" panose="05020102010507070707" pitchFamily="18" charset="2"/>
              <a:buNone/>
            </a:pPr>
            <a:r>
              <a:rPr lang="en-US" altLang="zh-CN" sz="2800" b="1"/>
              <a:t>S2: …</a:t>
            </a:r>
          </a:p>
          <a:p>
            <a:pPr>
              <a:spcBef>
                <a:spcPct val="0"/>
              </a:spcBef>
              <a:buFont typeface="Wingdings 2" panose="05020102010507070707" pitchFamily="18" charset="2"/>
              <a:buNone/>
            </a:pPr>
            <a:r>
              <a:rPr lang="en-US" altLang="zh-CN" sz="2800" b="1"/>
              <a:t>S1: Where do you do it?</a:t>
            </a:r>
          </a:p>
          <a:p>
            <a:pPr>
              <a:spcBef>
                <a:spcPct val="0"/>
              </a:spcBef>
              <a:buFont typeface="Wingdings 2" panose="05020102010507070707" pitchFamily="18" charset="2"/>
              <a:buNone/>
            </a:pPr>
            <a:r>
              <a:rPr lang="en-US" altLang="zh-CN" sz="2800" b="1"/>
              <a:t>S2: …</a:t>
            </a:r>
          </a:p>
        </p:txBody>
      </p:sp>
      <p:sp>
        <p:nvSpPr>
          <p:cNvPr id="26627" name="WordArt 4">
            <a:extLst>
              <a:ext uri="{FF2B5EF4-FFF2-40B4-BE49-F238E27FC236}">
                <a16:creationId xmlns:a16="http://schemas.microsoft.com/office/drawing/2014/main" xmlns="" id="{D639F38A-070B-463E-A19E-5EC78152B193}"/>
              </a:ext>
            </a:extLst>
          </p:cNvPr>
          <p:cNvSpPr>
            <a:spLocks noChangeArrowheads="1" noChangeShapeType="1" noTextEdit="1"/>
          </p:cNvSpPr>
          <p:nvPr/>
        </p:nvSpPr>
        <p:spPr bwMode="auto">
          <a:xfrm>
            <a:off x="3201988" y="212725"/>
            <a:ext cx="2514600" cy="1295400"/>
          </a:xfrm>
          <a:prstGeom prst="rect">
            <a:avLst/>
          </a:prstGeom>
          <a:extLst>
            <a:ext uri="{91240B29-F687-4F45-9708-019B960494DF}">
              <a14:hiddenLine xmlns:a14="http://schemas.microsoft.com/office/drawing/2010/main" w="9525">
                <a:noFill/>
                <a:round/>
                <a:headEnd/>
                <a:tailEnd/>
              </a14:hiddenLine>
            </a:ext>
          </a:extLst>
        </p:spPr>
        <p:txBody>
          <a:bodyPr wrap="none" fromWordArt="1">
            <a:prstTxWarp prst="textCascadeUp">
              <a:avLst>
                <a:gd name="adj" fmla="val 44444"/>
              </a:avLst>
            </a:prstTxWarp>
            <a:scene3d>
              <a:camera prst="legacyPerspectiveFront">
                <a:rot lat="20519999" lon="1080000" rev="0"/>
              </a:camera>
              <a:lightRig rig="legacyFlat3" dir="r"/>
            </a:scene3d>
            <a:sp3d extrusionH="430200" prstMaterial="legacyMatte">
              <a:extrusionClr>
                <a:srgbClr val="FF6600"/>
              </a:extrusionClr>
              <a:contourClr>
                <a:srgbClr val="FFE701"/>
              </a:contourClr>
            </a:sp3d>
          </a:bodyPr>
          <a:lstStyle/>
          <a:p>
            <a:pPr algn="ctr"/>
            <a:r>
              <a:rPr lang="en-US" altLang="zh-CN" sz="3600" b="1">
                <a:gradFill rotWithShape="0">
                  <a:gsLst>
                    <a:gs pos="0">
                      <a:srgbClr val="FFE701"/>
                    </a:gs>
                    <a:gs pos="100000">
                      <a:srgbClr val="FE3E02"/>
                    </a:gs>
                  </a:gsLst>
                  <a:lin ang="5400000" scaled="1"/>
                </a:gradFill>
                <a:latin typeface="宋体" panose="02010600030101010101" pitchFamily="2" charset="-122"/>
              </a:rPr>
              <a:t>Pair work</a:t>
            </a:r>
            <a:endParaRPr lang="zh-CN" altLang="en-US" sz="3600" b="1">
              <a:gradFill rotWithShape="0">
                <a:gsLst>
                  <a:gs pos="0">
                    <a:srgbClr val="FFE701"/>
                  </a:gs>
                  <a:gs pos="100000">
                    <a:srgbClr val="FE3E02"/>
                  </a:gs>
                </a:gsLst>
                <a:lin ang="5400000" scaled="1"/>
              </a:gradFill>
              <a:latin typeface="宋体" panose="02010600030101010101" pitchFamily="2" charset="-122"/>
            </a:endParaRP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a:extLst>
              <a:ext uri="{FF2B5EF4-FFF2-40B4-BE49-F238E27FC236}">
                <a16:creationId xmlns:a16="http://schemas.microsoft.com/office/drawing/2014/main" xmlns="" id="{2BC74C1A-4638-4854-8ED8-93BE6F72E8C6}"/>
              </a:ext>
            </a:extLst>
          </p:cNvPr>
          <p:cNvSpPr>
            <a:spLocks noChangeArrowheads="1"/>
          </p:cNvSpPr>
          <p:nvPr/>
        </p:nvSpPr>
        <p:spPr bwMode="auto">
          <a:xfrm>
            <a:off x="457200" y="990600"/>
            <a:ext cx="8153400" cy="4729163"/>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10000"/>
              </a:lnSpc>
              <a:spcBef>
                <a:spcPct val="10000"/>
              </a:spcBef>
            </a:pPr>
            <a:r>
              <a:rPr lang="zh-CN" altLang="zh-CN" sz="3200" b="1">
                <a:latin typeface="Times New Roman" panose="02020603050405020304" pitchFamily="18" charset="0"/>
              </a:rPr>
              <a:t>S1: Do you do it alone or with a group of 	</a:t>
            </a:r>
          </a:p>
          <a:p>
            <a:pPr>
              <a:lnSpc>
                <a:spcPct val="110000"/>
              </a:lnSpc>
              <a:spcBef>
                <a:spcPct val="10000"/>
              </a:spcBef>
            </a:pPr>
            <a:r>
              <a:rPr lang="zh-CN" altLang="zh-CN" sz="3200" b="1">
                <a:latin typeface="Times New Roman" panose="02020603050405020304" pitchFamily="18" charset="0"/>
              </a:rPr>
              <a:t>       friends?</a:t>
            </a:r>
          </a:p>
          <a:p>
            <a:pPr>
              <a:lnSpc>
                <a:spcPct val="110000"/>
              </a:lnSpc>
              <a:spcBef>
                <a:spcPct val="10000"/>
              </a:spcBef>
            </a:pPr>
            <a:r>
              <a:rPr lang="zh-CN" altLang="zh-CN" sz="3200" b="1">
                <a:latin typeface="Times New Roman" panose="02020603050405020304" pitchFamily="18" charset="0"/>
              </a:rPr>
              <a:t>S2: …</a:t>
            </a:r>
          </a:p>
          <a:p>
            <a:pPr>
              <a:lnSpc>
                <a:spcPct val="110000"/>
              </a:lnSpc>
              <a:spcBef>
                <a:spcPct val="10000"/>
              </a:spcBef>
            </a:pPr>
            <a:r>
              <a:rPr lang="zh-CN" altLang="zh-CN" sz="3200" b="1">
                <a:latin typeface="Times New Roman" panose="02020603050405020304" pitchFamily="18" charset="0"/>
              </a:rPr>
              <a:t>S1: Why do you like it?</a:t>
            </a:r>
          </a:p>
          <a:p>
            <a:pPr>
              <a:lnSpc>
                <a:spcPct val="110000"/>
              </a:lnSpc>
              <a:spcBef>
                <a:spcPct val="10000"/>
              </a:spcBef>
            </a:pPr>
            <a:r>
              <a:rPr lang="zh-CN" altLang="zh-CN" sz="3200" b="1">
                <a:latin typeface="Times New Roman" panose="02020603050405020304" pitchFamily="18" charset="0"/>
              </a:rPr>
              <a:t>S2: …</a:t>
            </a:r>
          </a:p>
          <a:p>
            <a:pPr>
              <a:lnSpc>
                <a:spcPct val="110000"/>
              </a:lnSpc>
              <a:spcBef>
                <a:spcPct val="10000"/>
              </a:spcBef>
            </a:pPr>
            <a:r>
              <a:rPr lang="zh-CN" altLang="zh-CN" sz="3200" b="1">
                <a:latin typeface="Times New Roman" panose="02020603050405020304" pitchFamily="18" charset="0"/>
              </a:rPr>
              <a:t>S1: Would you like to make your hobby 	</a:t>
            </a:r>
          </a:p>
          <a:p>
            <a:pPr>
              <a:lnSpc>
                <a:spcPct val="110000"/>
              </a:lnSpc>
              <a:spcBef>
                <a:spcPct val="10000"/>
              </a:spcBef>
            </a:pPr>
            <a:r>
              <a:rPr lang="zh-CN" altLang="zh-CN" sz="3200" b="1">
                <a:latin typeface="Times New Roman" panose="02020603050405020304" pitchFamily="18" charset="0"/>
              </a:rPr>
              <a:t>       your future career?</a:t>
            </a:r>
          </a:p>
          <a:p>
            <a:pPr>
              <a:lnSpc>
                <a:spcPct val="110000"/>
              </a:lnSpc>
              <a:spcBef>
                <a:spcPct val="10000"/>
              </a:spcBef>
            </a:pPr>
            <a:r>
              <a:rPr lang="zh-CN" altLang="zh-CN" sz="3200" b="1">
                <a:latin typeface="Times New Roman" panose="02020603050405020304" pitchFamily="18" charset="0"/>
              </a:rPr>
              <a:t>S2: …</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图片 1">
            <a:extLst>
              <a:ext uri="{FF2B5EF4-FFF2-40B4-BE49-F238E27FC236}">
                <a16:creationId xmlns:a16="http://schemas.microsoft.com/office/drawing/2014/main" xmlns="" id="{08ED305A-E8D0-4FD3-B9FF-B9FC4C2015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1300" y="3663950"/>
            <a:ext cx="2025650" cy="268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4" name="内容占位符 2">
            <a:extLst>
              <a:ext uri="{FF2B5EF4-FFF2-40B4-BE49-F238E27FC236}">
                <a16:creationId xmlns:a16="http://schemas.microsoft.com/office/drawing/2014/main" xmlns="" id="{099C4A23-F363-4C06-BC21-A71138CC7DEE}"/>
              </a:ext>
            </a:extLst>
          </p:cNvPr>
          <p:cNvSpPr>
            <a:spLocks noGrp="1" noChangeArrowheads="1"/>
          </p:cNvSpPr>
          <p:nvPr>
            <p:ph idx="1"/>
          </p:nvPr>
        </p:nvSpPr>
        <p:spPr>
          <a:xfrm>
            <a:off x="457200" y="911225"/>
            <a:ext cx="8229600" cy="4389438"/>
          </a:xfrm>
        </p:spPr>
        <p:txBody>
          <a:bodyPr/>
          <a:lstStyle/>
          <a:p>
            <a:pPr marL="0" indent="0">
              <a:lnSpc>
                <a:spcPct val="120000"/>
              </a:lnSpc>
              <a:buFont typeface="Wingdings 2" panose="05020102010507070707" pitchFamily="18" charset="2"/>
              <a:buNone/>
            </a:pPr>
            <a:r>
              <a:rPr lang="zh-CN" altLang="en-US" sz="3600" dirty="0"/>
              <a:t>请根据以下表格的内容提示，写一篇英语短文，谈谈阅读的好处，并提出多阅读的建议，可适当发挥。词数</a:t>
            </a:r>
            <a:r>
              <a:rPr lang="en-US" altLang="zh-CN" sz="3600" dirty="0"/>
              <a:t>80 </a:t>
            </a:r>
            <a:r>
              <a:rPr lang="zh-CN" altLang="en-US" sz="3600" dirty="0"/>
              <a:t>左右。文章开头已给出，不计入总词数。</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a:extLst>
              <a:ext uri="{FF2B5EF4-FFF2-40B4-BE49-F238E27FC236}">
                <a16:creationId xmlns:a16="http://schemas.microsoft.com/office/drawing/2014/main" xmlns="" id="{03C81F9B-B4EB-4C46-8C4D-57E14253D761}"/>
              </a:ext>
            </a:extLst>
          </p:cNvPr>
          <p:cNvGraphicFramePr>
            <a:graphicFrameLocks noGrp="1"/>
          </p:cNvGraphicFramePr>
          <p:nvPr/>
        </p:nvGraphicFramePr>
        <p:xfrm>
          <a:off x="395288" y="836613"/>
          <a:ext cx="8424862" cy="5547340"/>
        </p:xfrm>
        <a:graphic>
          <a:graphicData uri="http://schemas.openxmlformats.org/drawingml/2006/table">
            <a:tbl>
              <a:tblPr firstRow="1" bandRow="1">
                <a:tableStyleId>{5C22544A-7EE6-4342-B048-85BDC9FD1C3A}</a:tableStyleId>
              </a:tblPr>
              <a:tblGrid>
                <a:gridCol w="1672602">
                  <a:extLst>
                    <a:ext uri="{9D8B030D-6E8A-4147-A177-3AD203B41FA5}">
                      <a16:colId xmlns:a16="http://schemas.microsoft.com/office/drawing/2014/main" xmlns="" val="20000"/>
                    </a:ext>
                  </a:extLst>
                </a:gridCol>
                <a:gridCol w="6752260">
                  <a:extLst>
                    <a:ext uri="{9D8B030D-6E8A-4147-A177-3AD203B41FA5}">
                      <a16:colId xmlns:a16="http://schemas.microsoft.com/office/drawing/2014/main" xmlns="" val="20001"/>
                    </a:ext>
                  </a:extLst>
                </a:gridCol>
              </a:tblGrid>
              <a:tr h="3992423">
                <a:tc>
                  <a:txBody>
                    <a:bodyPr/>
                    <a:lstStyle/>
                    <a:p>
                      <a:r>
                        <a:rPr lang="zh-CN" altLang="en-US" sz="3200" b="0" baseline="0" dirty="0">
                          <a:solidFill>
                            <a:schemeClr val="tx1"/>
                          </a:solidFill>
                          <a:latin typeface="Times New Roman" panose="02020603050405020304" pitchFamily="18" charset="0"/>
                          <a:ea typeface="宋体" panose="02010600030101010101" pitchFamily="2" charset="-122"/>
                        </a:rPr>
                        <a:t>阅读的好处</a:t>
                      </a:r>
                    </a:p>
                  </a:txBody>
                  <a:tcPr marL="91433" marR="91433"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altLang="zh-CN" sz="3200" b="0" baseline="0" dirty="0">
                          <a:solidFill>
                            <a:schemeClr val="tx1"/>
                          </a:solidFill>
                          <a:latin typeface="Times New Roman" panose="02020603050405020304" pitchFamily="18" charset="0"/>
                          <a:ea typeface="宋体" panose="02010600030101010101" pitchFamily="2" charset="-122"/>
                        </a:rPr>
                        <a:t>1. </a:t>
                      </a:r>
                      <a:r>
                        <a:rPr lang="zh-CN" altLang="en-US" sz="3200" b="0" baseline="0" dirty="0">
                          <a:solidFill>
                            <a:schemeClr val="tx1"/>
                          </a:solidFill>
                          <a:latin typeface="Times New Roman" panose="02020603050405020304" pitchFamily="18" charset="0"/>
                          <a:ea typeface="宋体" panose="02010600030101010101" pitchFamily="2" charset="-122"/>
                        </a:rPr>
                        <a:t>阅读是乐趣。阅读好书使我们感到快乐。在阅读时，我们不觉得乏味或疲惫。</a:t>
                      </a:r>
                    </a:p>
                    <a:p>
                      <a:r>
                        <a:rPr lang="en-US" altLang="zh-CN" sz="3200" b="0" baseline="0" dirty="0">
                          <a:solidFill>
                            <a:schemeClr val="tx1"/>
                          </a:solidFill>
                          <a:latin typeface="Times New Roman" panose="02020603050405020304" pitchFamily="18" charset="0"/>
                          <a:ea typeface="宋体" panose="02010600030101010101" pitchFamily="2" charset="-122"/>
                        </a:rPr>
                        <a:t>2. </a:t>
                      </a:r>
                      <a:r>
                        <a:rPr lang="zh-CN" altLang="en-US" sz="3200" b="0" baseline="0" dirty="0">
                          <a:solidFill>
                            <a:schemeClr val="tx1"/>
                          </a:solidFill>
                          <a:latin typeface="Times New Roman" panose="02020603050405020304" pitchFamily="18" charset="0"/>
                          <a:ea typeface="宋体" panose="02010600030101010101" pitchFamily="2" charset="-122"/>
                        </a:rPr>
                        <a:t>阅读对学习有益处。阅读帮助我们对世界了解更多，使我们更有智慧。</a:t>
                      </a:r>
                    </a:p>
                    <a:p>
                      <a:r>
                        <a:rPr lang="en-US" altLang="zh-CN" sz="3200" b="0" baseline="0" dirty="0">
                          <a:solidFill>
                            <a:schemeClr val="tx1"/>
                          </a:solidFill>
                          <a:latin typeface="Times New Roman" panose="02020603050405020304" pitchFamily="18" charset="0"/>
                          <a:ea typeface="宋体" panose="02010600030101010101" pitchFamily="2" charset="-122"/>
                        </a:rPr>
                        <a:t>3. </a:t>
                      </a:r>
                      <a:r>
                        <a:rPr lang="zh-CN" altLang="en-US" sz="3200" b="0" baseline="0" dirty="0">
                          <a:solidFill>
                            <a:schemeClr val="tx1"/>
                          </a:solidFill>
                          <a:latin typeface="Times New Roman" panose="02020603050405020304" pitchFamily="18" charset="0"/>
                          <a:ea typeface="宋体" panose="02010600030101010101" pitchFamily="2" charset="-122"/>
                        </a:rPr>
                        <a:t>阅读在日常生活中很有帮助。从书中学习到知识之后，我们会找到方法来解决问题。</a:t>
                      </a:r>
                    </a:p>
                  </a:txBody>
                  <a:tcPr marL="91433" marR="91433"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1554302">
                <a:tc>
                  <a:txBody>
                    <a:bodyPr/>
                    <a:lstStyle/>
                    <a:p>
                      <a:r>
                        <a:rPr lang="zh-CN" altLang="en-US" sz="3200" b="0" baseline="0" dirty="0">
                          <a:solidFill>
                            <a:schemeClr val="tx1"/>
                          </a:solidFill>
                          <a:latin typeface="Times New Roman" panose="02020603050405020304" pitchFamily="18" charset="0"/>
                          <a:ea typeface="宋体" panose="02010600030101010101" pitchFamily="2" charset="-122"/>
                        </a:rPr>
                        <a:t>建议</a:t>
                      </a:r>
                    </a:p>
                  </a:txBody>
                  <a:tcPr marL="91433" marR="91433"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3200" b="0" baseline="0" dirty="0">
                          <a:solidFill>
                            <a:schemeClr val="tx1"/>
                          </a:solidFill>
                          <a:latin typeface="Times New Roman" panose="02020603050405020304" pitchFamily="18" charset="0"/>
                          <a:ea typeface="宋体" panose="02010600030101010101" pitchFamily="2" charset="-122"/>
                        </a:rPr>
                        <a:t>使阅读成为我们的爱好，在闲</a:t>
                      </a:r>
                    </a:p>
                    <a:p>
                      <a:r>
                        <a:rPr lang="zh-CN" altLang="en-US" sz="3200" b="0" baseline="0" dirty="0">
                          <a:solidFill>
                            <a:schemeClr val="tx1"/>
                          </a:solidFill>
                          <a:latin typeface="Times New Roman" panose="02020603050405020304" pitchFamily="18" charset="0"/>
                          <a:ea typeface="宋体" panose="02010600030101010101" pitchFamily="2" charset="-122"/>
                        </a:rPr>
                        <a:t>暇时间享受阅读。多阅读，我</a:t>
                      </a:r>
                    </a:p>
                    <a:p>
                      <a:r>
                        <a:rPr lang="zh-CN" altLang="en-US" sz="3200" b="0" baseline="0" dirty="0">
                          <a:solidFill>
                            <a:schemeClr val="tx1"/>
                          </a:solidFill>
                          <a:latin typeface="Times New Roman" panose="02020603050405020304" pitchFamily="18" charset="0"/>
                          <a:ea typeface="宋体" panose="02010600030101010101" pitchFamily="2" charset="-122"/>
                        </a:rPr>
                        <a:t>们会逐渐取得进步。</a:t>
                      </a:r>
                    </a:p>
                  </a:txBody>
                  <a:tcPr marL="91433" marR="91433"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矩形 3">
            <a:extLst>
              <a:ext uri="{FF2B5EF4-FFF2-40B4-BE49-F238E27FC236}">
                <a16:creationId xmlns:a16="http://schemas.microsoft.com/office/drawing/2014/main" xmlns="" id="{44376A41-144D-4BFC-B508-B2EDCB0543A7}"/>
              </a:ext>
            </a:extLst>
          </p:cNvPr>
          <p:cNvSpPr>
            <a:spLocks noChangeArrowheads="1"/>
          </p:cNvSpPr>
          <p:nvPr/>
        </p:nvSpPr>
        <p:spPr bwMode="auto">
          <a:xfrm>
            <a:off x="293688" y="514350"/>
            <a:ext cx="8208962"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b="1">
                <a:latin typeface="Times New Roman" panose="02020603050405020304" pitchFamily="18" charset="0"/>
              </a:rPr>
              <a:t>Step 1: </a:t>
            </a:r>
            <a:r>
              <a:rPr lang="zh-CN" altLang="en-US" sz="3200" b="1">
                <a:latin typeface="Times New Roman" panose="02020603050405020304" pitchFamily="18" charset="0"/>
              </a:rPr>
              <a:t>激活词汇</a:t>
            </a:r>
            <a:endParaRPr lang="zh-CN" altLang="en-US" sz="3200">
              <a:latin typeface="Times New Roman" panose="02020603050405020304" pitchFamily="18" charset="0"/>
            </a:endParaRPr>
          </a:p>
          <a:p>
            <a:r>
              <a:rPr lang="zh-CN" altLang="en-US" sz="3200">
                <a:latin typeface="Times New Roman" panose="02020603050405020304" pitchFamily="18" charset="0"/>
              </a:rPr>
              <a:t>你能想到本单元或以前学过的一些与阅</a:t>
            </a:r>
          </a:p>
          <a:p>
            <a:r>
              <a:rPr lang="zh-CN" altLang="en-US" sz="3200">
                <a:latin typeface="Times New Roman" panose="02020603050405020304" pitchFamily="18" charset="0"/>
              </a:rPr>
              <a:t>读有关的词汇吗？把它们写下来吧！</a:t>
            </a:r>
            <a:endParaRPr lang="en-US" altLang="zh-CN" sz="3200">
              <a:latin typeface="Times New Roman" panose="02020603050405020304" pitchFamily="18" charset="0"/>
            </a:endParaRPr>
          </a:p>
          <a:p>
            <a:r>
              <a:rPr lang="en-US" altLang="zh-CN" sz="3200">
                <a:latin typeface="Times New Roman" panose="02020603050405020304" pitchFamily="18" charset="0"/>
              </a:rPr>
              <a:t>1. </a:t>
            </a:r>
            <a:r>
              <a:rPr lang="zh-CN" altLang="en-US" sz="3200">
                <a:latin typeface="Times New Roman" panose="02020603050405020304" pitchFamily="18" charset="0"/>
              </a:rPr>
              <a:t>使某人感到快乐</a:t>
            </a:r>
          </a:p>
          <a:p>
            <a:r>
              <a:rPr lang="en-US" altLang="zh-CN" sz="3200">
                <a:latin typeface="Times New Roman" panose="02020603050405020304" pitchFamily="18" charset="0"/>
              </a:rPr>
              <a:t>2. </a:t>
            </a:r>
            <a:r>
              <a:rPr lang="zh-CN" altLang="en-US" sz="3200">
                <a:latin typeface="Times New Roman" panose="02020603050405020304" pitchFamily="18" charset="0"/>
              </a:rPr>
              <a:t>对</a:t>
            </a:r>
            <a:r>
              <a:rPr lang="en-US" altLang="zh-CN" sz="3200">
                <a:latin typeface="Times New Roman" panose="02020603050405020304" pitchFamily="18" charset="0"/>
              </a:rPr>
              <a:t>……</a:t>
            </a:r>
            <a:r>
              <a:rPr lang="zh-CN" altLang="en-US" sz="3200">
                <a:latin typeface="Times New Roman" panose="02020603050405020304" pitchFamily="18" charset="0"/>
              </a:rPr>
              <a:t>有益处</a:t>
            </a:r>
          </a:p>
          <a:p>
            <a:r>
              <a:rPr lang="en-US" altLang="zh-CN" sz="3200">
                <a:latin typeface="Times New Roman" panose="02020603050405020304" pitchFamily="18" charset="0"/>
              </a:rPr>
              <a:t>3. </a:t>
            </a:r>
            <a:r>
              <a:rPr lang="zh-CN" altLang="en-US" sz="3200">
                <a:latin typeface="Times New Roman" panose="02020603050405020304" pitchFamily="18" charset="0"/>
              </a:rPr>
              <a:t>学习；了解</a:t>
            </a:r>
          </a:p>
          <a:p>
            <a:r>
              <a:rPr lang="en-US" altLang="zh-CN" sz="3200">
                <a:latin typeface="Times New Roman" panose="02020603050405020304" pitchFamily="18" charset="0"/>
              </a:rPr>
              <a:t>4. </a:t>
            </a:r>
            <a:r>
              <a:rPr lang="zh-CN" altLang="en-US" sz="3200">
                <a:latin typeface="Times New Roman" panose="02020603050405020304" pitchFamily="18" charset="0"/>
              </a:rPr>
              <a:t>在某人的日常生活中</a:t>
            </a:r>
            <a:endParaRPr lang="en-US" altLang="zh-CN" sz="3200">
              <a:latin typeface="Times New Roman" panose="02020603050405020304" pitchFamily="18" charset="0"/>
            </a:endParaRPr>
          </a:p>
          <a:p>
            <a:r>
              <a:rPr lang="en-US" altLang="zh-CN" sz="3200">
                <a:latin typeface="Times New Roman" panose="02020603050405020304" pitchFamily="18" charset="0"/>
              </a:rPr>
              <a:t>5. </a:t>
            </a:r>
            <a:r>
              <a:rPr lang="zh-CN" altLang="en-US" sz="3200">
                <a:latin typeface="Times New Roman" panose="02020603050405020304" pitchFamily="18" charset="0"/>
              </a:rPr>
              <a:t>找到方法</a:t>
            </a:r>
          </a:p>
          <a:p>
            <a:r>
              <a:rPr lang="en-US" altLang="zh-CN" sz="3200">
                <a:latin typeface="Times New Roman" panose="02020603050405020304" pitchFamily="18" charset="0"/>
              </a:rPr>
              <a:t>6. </a:t>
            </a:r>
            <a:r>
              <a:rPr lang="zh-CN" altLang="en-US" sz="3200">
                <a:latin typeface="Times New Roman" panose="02020603050405020304" pitchFamily="18" charset="0"/>
              </a:rPr>
              <a:t>使阅读成为我们的爱好</a:t>
            </a:r>
          </a:p>
          <a:p>
            <a:r>
              <a:rPr lang="en-US" altLang="zh-CN" sz="3200">
                <a:latin typeface="Times New Roman" panose="02020603050405020304" pitchFamily="18" charset="0"/>
              </a:rPr>
              <a:t>7. </a:t>
            </a:r>
            <a:r>
              <a:rPr lang="zh-CN" altLang="en-US" sz="3200">
                <a:latin typeface="Times New Roman" panose="02020603050405020304" pitchFamily="18" charset="0"/>
              </a:rPr>
              <a:t>享受阅读</a:t>
            </a:r>
          </a:p>
          <a:p>
            <a:r>
              <a:rPr lang="en-US" altLang="zh-CN" sz="3200">
                <a:latin typeface="Times New Roman" panose="02020603050405020304" pitchFamily="18" charset="0"/>
              </a:rPr>
              <a:t>8. </a:t>
            </a:r>
            <a:r>
              <a:rPr lang="zh-CN" altLang="en-US" sz="3200">
                <a:latin typeface="Times New Roman" panose="02020603050405020304" pitchFamily="18" charset="0"/>
              </a:rPr>
              <a:t>在某人的空闲时间</a:t>
            </a:r>
          </a:p>
          <a:p>
            <a:r>
              <a:rPr lang="en-US" altLang="zh-CN" sz="3200">
                <a:latin typeface="Times New Roman" panose="02020603050405020304" pitchFamily="18" charset="0"/>
              </a:rPr>
              <a:t>9. </a:t>
            </a:r>
            <a:r>
              <a:rPr lang="zh-CN" altLang="en-US" sz="3200">
                <a:latin typeface="Times New Roman" panose="02020603050405020304" pitchFamily="18" charset="0"/>
              </a:rPr>
              <a:t>取得进步</a:t>
            </a:r>
          </a:p>
        </p:txBody>
      </p:sp>
      <p:sp>
        <p:nvSpPr>
          <p:cNvPr id="5" name="TextBox 4">
            <a:extLst>
              <a:ext uri="{FF2B5EF4-FFF2-40B4-BE49-F238E27FC236}">
                <a16:creationId xmlns:a16="http://schemas.microsoft.com/office/drawing/2014/main" xmlns="" id="{A9C8ED68-F92C-47CE-9AC2-AD20C97383AC}"/>
              </a:ext>
            </a:extLst>
          </p:cNvPr>
          <p:cNvSpPr txBox="1">
            <a:spLocks noChangeArrowheads="1"/>
          </p:cNvSpPr>
          <p:nvPr/>
        </p:nvSpPr>
        <p:spPr bwMode="auto">
          <a:xfrm>
            <a:off x="4319588" y="1865313"/>
            <a:ext cx="3743325"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a:solidFill>
                  <a:srgbClr val="FF0000"/>
                </a:solidFill>
                <a:latin typeface="Times New Roman" panose="02020603050405020304" pitchFamily="18" charset="0"/>
              </a:rPr>
              <a:t>make sb feel happy</a:t>
            </a:r>
            <a:endParaRPr lang="zh-CN" altLang="en-US" sz="3400">
              <a:solidFill>
                <a:srgbClr val="FF0000"/>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C2B03B26-28BF-4DEE-81D3-4D1EDC517CEF}"/>
              </a:ext>
            </a:extLst>
          </p:cNvPr>
          <p:cNvSpPr txBox="1">
            <a:spLocks noChangeArrowheads="1"/>
          </p:cNvSpPr>
          <p:nvPr/>
        </p:nvSpPr>
        <p:spPr bwMode="auto">
          <a:xfrm>
            <a:off x="4319588" y="2393950"/>
            <a:ext cx="46799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a:solidFill>
                  <a:srgbClr val="FF0000"/>
                </a:solidFill>
                <a:latin typeface="Times New Roman" panose="02020603050405020304" pitchFamily="18" charset="0"/>
              </a:rPr>
              <a:t>be good for ...</a:t>
            </a:r>
            <a:endParaRPr lang="zh-CN" altLang="en-US" sz="3400">
              <a:solidFill>
                <a:srgbClr val="FF0000"/>
              </a:solidFill>
              <a:latin typeface="Times New Roman" panose="02020603050405020304" pitchFamily="18" charset="0"/>
            </a:endParaRPr>
          </a:p>
        </p:txBody>
      </p:sp>
      <p:sp>
        <p:nvSpPr>
          <p:cNvPr id="7" name="TextBox 6">
            <a:extLst>
              <a:ext uri="{FF2B5EF4-FFF2-40B4-BE49-F238E27FC236}">
                <a16:creationId xmlns:a16="http://schemas.microsoft.com/office/drawing/2014/main" xmlns="" id="{8CDE27D4-84C9-4061-9F73-64BA5FA9F81A}"/>
              </a:ext>
            </a:extLst>
          </p:cNvPr>
          <p:cNvSpPr txBox="1">
            <a:spLocks noChangeArrowheads="1"/>
          </p:cNvSpPr>
          <p:nvPr/>
        </p:nvSpPr>
        <p:spPr bwMode="auto">
          <a:xfrm>
            <a:off x="4319588" y="2900363"/>
            <a:ext cx="4679950"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a:solidFill>
                  <a:srgbClr val="FF0000"/>
                </a:solidFill>
                <a:latin typeface="Times New Roman" panose="02020603050405020304" pitchFamily="18" charset="0"/>
              </a:rPr>
              <a:t> learn about</a:t>
            </a:r>
            <a:endParaRPr lang="zh-CN" altLang="en-US" sz="3400">
              <a:solidFill>
                <a:srgbClr val="FF0000"/>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EDB14E3D-F062-41A4-A99E-FDA74136B59E}"/>
              </a:ext>
            </a:extLst>
          </p:cNvPr>
          <p:cNvSpPr txBox="1">
            <a:spLocks noChangeArrowheads="1"/>
          </p:cNvSpPr>
          <p:nvPr/>
        </p:nvSpPr>
        <p:spPr bwMode="auto">
          <a:xfrm>
            <a:off x="4498975" y="3357563"/>
            <a:ext cx="46101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a:solidFill>
                  <a:srgbClr val="FF0000"/>
                </a:solidFill>
                <a:latin typeface="Times New Roman" panose="02020603050405020304" pitchFamily="18" charset="0"/>
              </a:rPr>
              <a:t>in one’s daily life</a:t>
            </a:r>
            <a:endParaRPr lang="zh-CN" altLang="en-US" sz="3400">
              <a:solidFill>
                <a:srgbClr val="FF0000"/>
              </a:solidFill>
              <a:latin typeface="Times New Roman" panose="02020603050405020304" pitchFamily="18" charset="0"/>
            </a:endParaRPr>
          </a:p>
        </p:txBody>
      </p:sp>
      <p:sp>
        <p:nvSpPr>
          <p:cNvPr id="9" name="TextBox 8">
            <a:extLst>
              <a:ext uri="{FF2B5EF4-FFF2-40B4-BE49-F238E27FC236}">
                <a16:creationId xmlns:a16="http://schemas.microsoft.com/office/drawing/2014/main" xmlns="" id="{9F2ED7B3-8DFF-409F-B30A-C0F4451E3E01}"/>
              </a:ext>
            </a:extLst>
          </p:cNvPr>
          <p:cNvSpPr txBox="1">
            <a:spLocks noChangeArrowheads="1"/>
          </p:cNvSpPr>
          <p:nvPr/>
        </p:nvSpPr>
        <p:spPr bwMode="auto">
          <a:xfrm>
            <a:off x="4354513" y="3856038"/>
            <a:ext cx="4610100"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a:solidFill>
                  <a:srgbClr val="FF0000"/>
                </a:solidFill>
                <a:latin typeface="Times New Roman" panose="02020603050405020304" pitchFamily="18" charset="0"/>
              </a:rPr>
              <a:t>  find a way</a:t>
            </a:r>
            <a:endParaRPr lang="zh-CN" altLang="en-US" sz="3400">
              <a:solidFill>
                <a:srgbClr val="FF0000"/>
              </a:solidFill>
              <a:latin typeface="Times New Roman" panose="02020603050405020304" pitchFamily="18" charset="0"/>
            </a:endParaRPr>
          </a:p>
        </p:txBody>
      </p:sp>
      <p:sp>
        <p:nvSpPr>
          <p:cNvPr id="10" name="TextBox 9">
            <a:extLst>
              <a:ext uri="{FF2B5EF4-FFF2-40B4-BE49-F238E27FC236}">
                <a16:creationId xmlns:a16="http://schemas.microsoft.com/office/drawing/2014/main" xmlns="" id="{813612C5-5996-4981-AB0D-565A0FA0DF23}"/>
              </a:ext>
            </a:extLst>
          </p:cNvPr>
          <p:cNvSpPr txBox="1">
            <a:spLocks noChangeArrowheads="1"/>
          </p:cNvSpPr>
          <p:nvPr/>
        </p:nvSpPr>
        <p:spPr bwMode="auto">
          <a:xfrm>
            <a:off x="4498975" y="4397375"/>
            <a:ext cx="46101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rgbClr val="FF0000"/>
                </a:solidFill>
                <a:latin typeface="Times New Roman" panose="02020603050405020304" pitchFamily="18" charset="0"/>
              </a:rPr>
              <a:t>  make reading our hobby</a:t>
            </a:r>
          </a:p>
        </p:txBody>
      </p:sp>
      <p:sp>
        <p:nvSpPr>
          <p:cNvPr id="11" name="TextBox 10">
            <a:extLst>
              <a:ext uri="{FF2B5EF4-FFF2-40B4-BE49-F238E27FC236}">
                <a16:creationId xmlns:a16="http://schemas.microsoft.com/office/drawing/2014/main" xmlns="" id="{63752068-C312-4A35-B69F-F3C22C256818}"/>
              </a:ext>
            </a:extLst>
          </p:cNvPr>
          <p:cNvSpPr txBox="1">
            <a:spLocks noChangeArrowheads="1"/>
          </p:cNvSpPr>
          <p:nvPr/>
        </p:nvSpPr>
        <p:spPr bwMode="auto">
          <a:xfrm>
            <a:off x="4389438" y="4846131"/>
            <a:ext cx="46101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dirty="0">
                <a:solidFill>
                  <a:srgbClr val="FF0000"/>
                </a:solidFill>
                <a:latin typeface="Times New Roman" panose="02020603050405020304" pitchFamily="18" charset="0"/>
              </a:rPr>
              <a:t>enjoy reading</a:t>
            </a:r>
          </a:p>
        </p:txBody>
      </p:sp>
      <p:sp>
        <p:nvSpPr>
          <p:cNvPr id="12" name="TextBox 11">
            <a:extLst>
              <a:ext uri="{FF2B5EF4-FFF2-40B4-BE49-F238E27FC236}">
                <a16:creationId xmlns:a16="http://schemas.microsoft.com/office/drawing/2014/main" xmlns="" id="{53C0B394-22B8-439E-AD4B-904DBDB12131}"/>
              </a:ext>
            </a:extLst>
          </p:cNvPr>
          <p:cNvSpPr txBox="1">
            <a:spLocks noChangeArrowheads="1"/>
          </p:cNvSpPr>
          <p:nvPr/>
        </p:nvSpPr>
        <p:spPr bwMode="auto">
          <a:xfrm>
            <a:off x="4356100" y="5405438"/>
            <a:ext cx="46101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a:solidFill>
                  <a:srgbClr val="FF0000"/>
                </a:solidFill>
                <a:latin typeface="Times New Roman" panose="02020603050405020304" pitchFamily="18" charset="0"/>
              </a:rPr>
              <a:t>in one’s free time</a:t>
            </a:r>
          </a:p>
        </p:txBody>
      </p:sp>
      <p:sp>
        <p:nvSpPr>
          <p:cNvPr id="13" name="TextBox 12">
            <a:extLst>
              <a:ext uri="{FF2B5EF4-FFF2-40B4-BE49-F238E27FC236}">
                <a16:creationId xmlns:a16="http://schemas.microsoft.com/office/drawing/2014/main" xmlns="" id="{25BE6112-7C6D-4E86-93D6-6001E069204F}"/>
              </a:ext>
            </a:extLst>
          </p:cNvPr>
          <p:cNvSpPr txBox="1">
            <a:spLocks noChangeArrowheads="1"/>
          </p:cNvSpPr>
          <p:nvPr/>
        </p:nvSpPr>
        <p:spPr bwMode="auto">
          <a:xfrm>
            <a:off x="4354513" y="5981700"/>
            <a:ext cx="46101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a:solidFill>
                  <a:srgbClr val="FF0000"/>
                </a:solidFill>
                <a:latin typeface="Times New Roman" panose="02020603050405020304" pitchFamily="18" charset="0"/>
              </a:rPr>
              <a:t>make progress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5AC602DA-C6AA-4902-B611-FE5153B8B73D}"/>
              </a:ext>
            </a:extLst>
          </p:cNvPr>
          <p:cNvSpPr>
            <a:spLocks noChangeArrowheads="1"/>
          </p:cNvSpPr>
          <p:nvPr/>
        </p:nvSpPr>
        <p:spPr bwMode="auto">
          <a:xfrm>
            <a:off x="323528" y="1042988"/>
            <a:ext cx="8353177" cy="4432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400" b="1" dirty="0">
                <a:latin typeface="Times New Roman" panose="02020603050405020304" pitchFamily="18" charset="0"/>
              </a:rPr>
              <a:t>Step 2: </a:t>
            </a:r>
            <a:r>
              <a:rPr lang="zh-CN" altLang="en-US" sz="3400" b="1" dirty="0">
                <a:latin typeface="Times New Roman" panose="02020603050405020304" pitchFamily="18" charset="0"/>
              </a:rPr>
              <a:t>精彩结构</a:t>
            </a:r>
          </a:p>
          <a:p>
            <a:pPr>
              <a:lnSpc>
                <a:spcPct val="120000"/>
              </a:lnSpc>
            </a:pPr>
            <a:r>
              <a:rPr lang="zh-CN" altLang="en-US" sz="3400" dirty="0">
                <a:latin typeface="Times New Roman" panose="02020603050405020304" pitchFamily="18" charset="0"/>
              </a:rPr>
              <a:t>运用以下结构，可以让你的文章更出彩哦。</a:t>
            </a:r>
          </a:p>
          <a:p>
            <a:pPr>
              <a:lnSpc>
                <a:spcPct val="120000"/>
              </a:lnSpc>
            </a:pPr>
            <a:r>
              <a:rPr lang="en-US" altLang="zh-CN" sz="3400" dirty="0">
                <a:latin typeface="Times New Roman" panose="02020603050405020304" pitchFamily="18" charset="0"/>
              </a:rPr>
              <a:t>1. Doing </a:t>
            </a:r>
            <a:r>
              <a:rPr lang="en-US" altLang="zh-CN" sz="3400" dirty="0" err="1">
                <a:latin typeface="Times New Roman" panose="02020603050405020304" pitchFamily="18" charset="0"/>
              </a:rPr>
              <a:t>sth</a:t>
            </a:r>
            <a:r>
              <a:rPr lang="en-US" altLang="zh-CN" sz="3400" dirty="0">
                <a:latin typeface="Times New Roman" panose="02020603050405020304" pitchFamily="18" charset="0"/>
              </a:rPr>
              <a:t> is ... “</a:t>
            </a:r>
            <a:r>
              <a:rPr lang="zh-CN" altLang="en-US" sz="3400" dirty="0">
                <a:latin typeface="Times New Roman" panose="02020603050405020304" pitchFamily="18" charset="0"/>
              </a:rPr>
              <a:t>做某事是</a:t>
            </a:r>
            <a:r>
              <a:rPr lang="en-US" altLang="zh-CN" sz="3400" dirty="0">
                <a:latin typeface="Times New Roman" panose="02020603050405020304" pitchFamily="18" charset="0"/>
              </a:rPr>
              <a:t>……”</a:t>
            </a:r>
          </a:p>
          <a:p>
            <a:pPr>
              <a:lnSpc>
                <a:spcPct val="120000"/>
              </a:lnSpc>
            </a:pPr>
            <a:r>
              <a:rPr lang="en-US" altLang="zh-CN" sz="3400" dirty="0">
                <a:latin typeface="Times New Roman" panose="02020603050405020304" pitchFamily="18" charset="0"/>
              </a:rPr>
              <a:t>【</a:t>
            </a:r>
            <a:r>
              <a:rPr lang="zh-CN" altLang="en-US" sz="3400" dirty="0">
                <a:latin typeface="Times New Roman" panose="02020603050405020304" pitchFamily="18" charset="0"/>
              </a:rPr>
              <a:t>例</a:t>
            </a:r>
            <a:r>
              <a:rPr lang="en-US" altLang="zh-CN" sz="3400" dirty="0">
                <a:latin typeface="Times New Roman" panose="02020603050405020304" pitchFamily="18" charset="0"/>
              </a:rPr>
              <a:t>】</a:t>
            </a:r>
            <a:r>
              <a:rPr lang="zh-CN" altLang="en-US" sz="3400" dirty="0">
                <a:latin typeface="Times New Roman" panose="02020603050405020304" pitchFamily="18" charset="0"/>
              </a:rPr>
              <a:t>听音乐让人放松。</a:t>
            </a:r>
          </a:p>
          <a:p>
            <a:pPr>
              <a:lnSpc>
                <a:spcPct val="120000"/>
              </a:lnSpc>
            </a:pPr>
            <a:r>
              <a:rPr lang="en-US" altLang="zh-CN" sz="3400" dirty="0">
                <a:solidFill>
                  <a:srgbClr val="FF0000"/>
                </a:solidFill>
                <a:latin typeface="Times New Roman" panose="02020603050405020304" pitchFamily="18" charset="0"/>
              </a:rPr>
              <a:t>            Listening to music is relaxing.</a:t>
            </a:r>
            <a:endParaRPr lang="zh-CN" altLang="en-US" sz="3400" dirty="0">
              <a:solidFill>
                <a:srgbClr val="FF0000"/>
              </a:solidFill>
              <a:latin typeface="Times New Roman" panose="02020603050405020304" pitchFamily="18" charset="0"/>
            </a:endParaRPr>
          </a:p>
          <a:p>
            <a:pPr>
              <a:lnSpc>
                <a:spcPct val="120000"/>
              </a:lnSpc>
            </a:pPr>
            <a:r>
              <a:rPr lang="en-US" altLang="zh-CN" sz="3400" dirty="0">
                <a:latin typeface="Times New Roman" panose="02020603050405020304" pitchFamily="18" charset="0"/>
              </a:rPr>
              <a:t>【</a:t>
            </a:r>
            <a:r>
              <a:rPr lang="zh-CN" altLang="en-US" sz="3400" dirty="0">
                <a:latin typeface="Times New Roman" panose="02020603050405020304" pitchFamily="18" charset="0"/>
              </a:rPr>
              <a:t>译</a:t>
            </a:r>
            <a:r>
              <a:rPr lang="en-US" altLang="zh-CN" sz="3400" dirty="0">
                <a:latin typeface="Times New Roman" panose="02020603050405020304" pitchFamily="18" charset="0"/>
              </a:rPr>
              <a:t>】</a:t>
            </a:r>
            <a:r>
              <a:rPr lang="zh-CN" altLang="en-US" sz="3400" dirty="0">
                <a:latin typeface="Times New Roman" panose="02020603050405020304" pitchFamily="18" charset="0"/>
              </a:rPr>
              <a:t>阅读对我们来说是乐趣。</a:t>
            </a:r>
            <a:endParaRPr lang="en-US" altLang="zh-CN" sz="3400" dirty="0">
              <a:latin typeface="Times New Roman" panose="02020603050405020304" pitchFamily="18" charset="0"/>
            </a:endParaRPr>
          </a:p>
          <a:p>
            <a:pPr>
              <a:lnSpc>
                <a:spcPct val="120000"/>
              </a:lnSpc>
            </a:pPr>
            <a:r>
              <a:rPr lang="en-US" altLang="zh-CN" sz="3400" dirty="0">
                <a:latin typeface="Times New Roman" panose="02020603050405020304" pitchFamily="18" charset="0"/>
              </a:rPr>
              <a:t>	    </a:t>
            </a:r>
            <a:r>
              <a:rPr lang="en-US" altLang="zh-CN" sz="3400" dirty="0">
                <a:solidFill>
                  <a:srgbClr val="FF0000"/>
                </a:solidFill>
                <a:latin typeface="Times New Roman" panose="02020603050405020304" pitchFamily="18" charset="0"/>
              </a:rPr>
              <a:t>Reading is fun for us.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607D47C0-B65B-401F-B62A-3BE028D144C4}"/>
              </a:ext>
            </a:extLst>
          </p:cNvPr>
          <p:cNvSpPr>
            <a:spLocks noChangeArrowheads="1"/>
          </p:cNvSpPr>
          <p:nvPr/>
        </p:nvSpPr>
        <p:spPr bwMode="auto">
          <a:xfrm>
            <a:off x="467544" y="1311275"/>
            <a:ext cx="8208912"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latin typeface="Times New Roman" panose="02020603050405020304" pitchFamily="18" charset="0"/>
              </a:rPr>
              <a:t>2. when </a:t>
            </a:r>
            <a:r>
              <a:rPr lang="zh-CN" altLang="en-US" sz="3200" dirty="0">
                <a:latin typeface="Times New Roman" panose="02020603050405020304" pitchFamily="18" charset="0"/>
              </a:rPr>
              <a:t>引导的时间状语从句“当</a:t>
            </a:r>
            <a:r>
              <a:rPr lang="en-US" altLang="zh-CN" sz="3200" dirty="0">
                <a:latin typeface="Times New Roman" panose="02020603050405020304" pitchFamily="18" charset="0"/>
              </a:rPr>
              <a:t>……</a:t>
            </a:r>
            <a:r>
              <a:rPr lang="zh-CN" altLang="en-US" sz="3200" dirty="0">
                <a:latin typeface="Times New Roman" panose="02020603050405020304" pitchFamily="18" charset="0"/>
              </a:rPr>
              <a:t>时”</a:t>
            </a:r>
          </a:p>
          <a:p>
            <a:r>
              <a:rPr lang="en-US" altLang="zh-CN" sz="3200" dirty="0">
                <a:latin typeface="Times New Roman" panose="02020603050405020304" pitchFamily="18" charset="0"/>
              </a:rPr>
              <a:t>【</a:t>
            </a:r>
            <a:r>
              <a:rPr lang="zh-CN" altLang="en-US" sz="3200" dirty="0">
                <a:latin typeface="Times New Roman" panose="02020603050405020304" pitchFamily="18" charset="0"/>
              </a:rPr>
              <a:t>例</a:t>
            </a:r>
            <a:r>
              <a:rPr lang="en-US" altLang="zh-CN" sz="3200" dirty="0">
                <a:latin typeface="Times New Roman" panose="02020603050405020304" pitchFamily="18" charset="0"/>
              </a:rPr>
              <a:t>】 </a:t>
            </a:r>
            <a:r>
              <a:rPr lang="zh-CN" altLang="en-US" sz="3200" dirty="0">
                <a:latin typeface="Times New Roman" panose="02020603050405020304" pitchFamily="18" charset="0"/>
              </a:rPr>
              <a:t>当我在做作业的时候，我听到了一个</a:t>
            </a:r>
            <a:endParaRPr lang="en-US" altLang="zh-CN" sz="3200" dirty="0">
              <a:latin typeface="Times New Roman" panose="02020603050405020304" pitchFamily="18" charset="0"/>
            </a:endParaRPr>
          </a:p>
          <a:p>
            <a:r>
              <a:rPr lang="zh-CN" altLang="en-US" sz="3200" dirty="0">
                <a:latin typeface="Times New Roman" panose="02020603050405020304" pitchFamily="18" charset="0"/>
              </a:rPr>
              <a:t>             奇怪的声音。</a:t>
            </a:r>
          </a:p>
          <a:p>
            <a:r>
              <a:rPr lang="en-US" altLang="zh-CN" sz="3200" dirty="0">
                <a:solidFill>
                  <a:srgbClr val="FF0000"/>
                </a:solidFill>
                <a:latin typeface="Times New Roman" panose="02020603050405020304" pitchFamily="18" charset="0"/>
              </a:rPr>
              <a:t>             I heard a strange sound when I was    </a:t>
            </a:r>
          </a:p>
          <a:p>
            <a:r>
              <a:rPr lang="en-US" altLang="zh-CN" sz="3200" dirty="0">
                <a:solidFill>
                  <a:srgbClr val="FF0000"/>
                </a:solidFill>
                <a:latin typeface="Times New Roman" panose="02020603050405020304" pitchFamily="18" charset="0"/>
              </a:rPr>
              <a:t>            doing my homework.</a:t>
            </a:r>
            <a:endParaRPr lang="zh-CN" altLang="en-US" sz="3200" dirty="0">
              <a:solidFill>
                <a:srgbClr val="FF0000"/>
              </a:solidFill>
              <a:latin typeface="Times New Roman" panose="02020603050405020304" pitchFamily="18" charset="0"/>
            </a:endParaRPr>
          </a:p>
          <a:p>
            <a:r>
              <a:rPr lang="en-US" altLang="zh-CN" sz="3200" dirty="0">
                <a:latin typeface="Times New Roman" panose="02020603050405020304" pitchFamily="18" charset="0"/>
              </a:rPr>
              <a:t>【</a:t>
            </a:r>
            <a:r>
              <a:rPr lang="zh-CN" altLang="en-US" sz="3200" dirty="0">
                <a:latin typeface="Times New Roman" panose="02020603050405020304" pitchFamily="18" charset="0"/>
              </a:rPr>
              <a:t>译</a:t>
            </a:r>
            <a:r>
              <a:rPr lang="en-US" altLang="zh-CN" sz="3200" dirty="0">
                <a:latin typeface="Times New Roman" panose="02020603050405020304" pitchFamily="18" charset="0"/>
              </a:rPr>
              <a:t>】</a:t>
            </a:r>
            <a:r>
              <a:rPr lang="zh-CN" altLang="en-US" sz="3200" dirty="0">
                <a:latin typeface="Times New Roman" panose="02020603050405020304" pitchFamily="18" charset="0"/>
              </a:rPr>
              <a:t>当我们阅读时，我们不觉得乏味或疲惫。</a:t>
            </a:r>
            <a:endParaRPr lang="en-US" altLang="zh-CN" sz="3200" dirty="0">
              <a:latin typeface="Times New Roman" panose="02020603050405020304" pitchFamily="18" charset="0"/>
            </a:endParaRPr>
          </a:p>
          <a:p>
            <a:r>
              <a:rPr lang="en-US" altLang="zh-CN" sz="3200" dirty="0">
                <a:latin typeface="Times New Roman" panose="02020603050405020304" pitchFamily="18" charset="0"/>
              </a:rPr>
              <a:t>	</a:t>
            </a:r>
            <a:r>
              <a:rPr lang="en-US" altLang="zh-CN" sz="3200" dirty="0">
                <a:solidFill>
                  <a:srgbClr val="FF0000"/>
                </a:solidFill>
                <a:latin typeface="Times New Roman" panose="02020603050405020304" pitchFamily="18" charset="0"/>
              </a:rPr>
              <a:t>   When we are reading, we don’t feel </a:t>
            </a:r>
          </a:p>
          <a:p>
            <a:r>
              <a:rPr lang="en-US" altLang="zh-CN" sz="3200" dirty="0">
                <a:solidFill>
                  <a:srgbClr val="FF0000"/>
                </a:solidFill>
                <a:latin typeface="Times New Roman" panose="02020603050405020304" pitchFamily="18" charset="0"/>
              </a:rPr>
              <a:t>            bored or tired.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9E7D9950-EFAB-4BBC-B64C-33DE33028BCF}"/>
              </a:ext>
            </a:extLst>
          </p:cNvPr>
          <p:cNvSpPr>
            <a:spLocks noChangeArrowheads="1"/>
          </p:cNvSpPr>
          <p:nvPr/>
        </p:nvSpPr>
        <p:spPr bwMode="auto">
          <a:xfrm>
            <a:off x="323527" y="1311275"/>
            <a:ext cx="8425185" cy="42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dirty="0">
                <a:latin typeface="Times New Roman" panose="02020603050405020304" pitchFamily="18" charset="0"/>
              </a:rPr>
              <a:t>3. after</a:t>
            </a:r>
            <a:r>
              <a:rPr lang="zh-CN" altLang="en-US" sz="3400" dirty="0">
                <a:latin typeface="Times New Roman" panose="02020603050405020304" pitchFamily="18" charset="0"/>
              </a:rPr>
              <a:t>引导的时间状语从句“在</a:t>
            </a:r>
            <a:r>
              <a:rPr lang="en-US" altLang="zh-CN" sz="3400" dirty="0">
                <a:latin typeface="Times New Roman" panose="02020603050405020304" pitchFamily="18" charset="0"/>
              </a:rPr>
              <a:t>……</a:t>
            </a:r>
            <a:r>
              <a:rPr lang="zh-CN" altLang="en-US" sz="3400" dirty="0">
                <a:latin typeface="Times New Roman" panose="02020603050405020304" pitchFamily="18" charset="0"/>
              </a:rPr>
              <a:t>之后”</a:t>
            </a:r>
          </a:p>
          <a:p>
            <a:r>
              <a:rPr lang="en-US" altLang="zh-CN" sz="3400" dirty="0">
                <a:latin typeface="Times New Roman" panose="02020603050405020304" pitchFamily="18" charset="0"/>
              </a:rPr>
              <a:t>【</a:t>
            </a:r>
            <a:r>
              <a:rPr lang="zh-CN" altLang="en-US" sz="3400" dirty="0">
                <a:latin typeface="Times New Roman" panose="02020603050405020304" pitchFamily="18" charset="0"/>
              </a:rPr>
              <a:t>例</a:t>
            </a:r>
            <a:r>
              <a:rPr lang="en-US" altLang="zh-CN" sz="3400" dirty="0">
                <a:latin typeface="Times New Roman" panose="02020603050405020304" pitchFamily="18" charset="0"/>
              </a:rPr>
              <a:t>】</a:t>
            </a:r>
            <a:r>
              <a:rPr lang="zh-CN" altLang="en-US" sz="3400" dirty="0">
                <a:latin typeface="Times New Roman" panose="02020603050405020304" pitchFamily="18" charset="0"/>
              </a:rPr>
              <a:t>在他走了之后，我才到。</a:t>
            </a:r>
            <a:endParaRPr lang="en-US" altLang="zh-CN" sz="3400" dirty="0">
              <a:latin typeface="Times New Roman" panose="02020603050405020304" pitchFamily="18" charset="0"/>
            </a:endParaRPr>
          </a:p>
          <a:p>
            <a:r>
              <a:rPr lang="en-US" altLang="zh-CN" sz="3400" dirty="0">
                <a:latin typeface="Times New Roman" panose="02020603050405020304" pitchFamily="18" charset="0"/>
              </a:rPr>
              <a:t>            </a:t>
            </a:r>
            <a:r>
              <a:rPr lang="en-US" altLang="zh-CN" sz="3400" dirty="0">
                <a:solidFill>
                  <a:srgbClr val="FF0000"/>
                </a:solidFill>
                <a:latin typeface="Times New Roman" panose="02020603050405020304" pitchFamily="18" charset="0"/>
              </a:rPr>
              <a:t>I arrived after he left.</a:t>
            </a:r>
          </a:p>
          <a:p>
            <a:endParaRPr lang="zh-CN" altLang="en-US" sz="3400" dirty="0">
              <a:latin typeface="Times New Roman" panose="02020603050405020304" pitchFamily="18" charset="0"/>
            </a:endParaRPr>
          </a:p>
          <a:p>
            <a:r>
              <a:rPr lang="en-US" altLang="zh-CN" sz="3400" dirty="0">
                <a:latin typeface="Times New Roman" panose="02020603050405020304" pitchFamily="18" charset="0"/>
              </a:rPr>
              <a:t>【</a:t>
            </a:r>
            <a:r>
              <a:rPr lang="zh-CN" altLang="en-US" sz="3400" dirty="0">
                <a:latin typeface="Times New Roman" panose="02020603050405020304" pitchFamily="18" charset="0"/>
              </a:rPr>
              <a:t>译</a:t>
            </a:r>
            <a:r>
              <a:rPr lang="en-US" altLang="zh-CN" sz="3400" dirty="0">
                <a:latin typeface="Times New Roman" panose="02020603050405020304" pitchFamily="18" charset="0"/>
              </a:rPr>
              <a:t>】</a:t>
            </a:r>
            <a:r>
              <a:rPr lang="zh-CN" altLang="en-US" sz="3400" dirty="0">
                <a:latin typeface="Times New Roman" panose="02020603050405020304" pitchFamily="18" charset="0"/>
              </a:rPr>
              <a:t>从书中学习到知识之后，我们会找到</a:t>
            </a:r>
            <a:endParaRPr lang="en-US" altLang="zh-CN" sz="3400" dirty="0">
              <a:latin typeface="Times New Roman" panose="02020603050405020304" pitchFamily="18" charset="0"/>
            </a:endParaRPr>
          </a:p>
          <a:p>
            <a:r>
              <a:rPr lang="en-US" altLang="zh-CN" sz="3400" dirty="0">
                <a:latin typeface="Times New Roman" panose="02020603050405020304" pitchFamily="18" charset="0"/>
              </a:rPr>
              <a:t>            </a:t>
            </a:r>
            <a:r>
              <a:rPr lang="zh-CN" altLang="en-US" sz="3400" dirty="0">
                <a:latin typeface="Times New Roman" panose="02020603050405020304" pitchFamily="18" charset="0"/>
              </a:rPr>
              <a:t>方法来解决问题。</a:t>
            </a:r>
            <a:endParaRPr lang="en-US" altLang="zh-CN" sz="3400" dirty="0">
              <a:latin typeface="Times New Roman" panose="02020603050405020304" pitchFamily="18" charset="0"/>
            </a:endParaRPr>
          </a:p>
          <a:p>
            <a:r>
              <a:rPr lang="en-US" altLang="zh-CN" sz="3400" dirty="0">
                <a:latin typeface="Times New Roman" panose="02020603050405020304" pitchFamily="18" charset="0"/>
              </a:rPr>
              <a:t>            </a:t>
            </a:r>
            <a:r>
              <a:rPr lang="en-US" altLang="zh-CN" sz="3400" dirty="0">
                <a:solidFill>
                  <a:srgbClr val="FF0000"/>
                </a:solidFill>
                <a:latin typeface="Times New Roman" panose="02020603050405020304" pitchFamily="18" charset="0"/>
              </a:rPr>
              <a:t>After we learn knowledge from books, </a:t>
            </a:r>
          </a:p>
          <a:p>
            <a:r>
              <a:rPr lang="en-US" altLang="zh-CN" sz="3400" dirty="0">
                <a:solidFill>
                  <a:srgbClr val="FF0000"/>
                </a:solidFill>
                <a:latin typeface="Times New Roman" panose="02020603050405020304" pitchFamily="18" charset="0"/>
              </a:rPr>
              <a:t>            we will find ways to solve problems.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96501C3A-9F3C-489A-B813-E88177648D1B}"/>
              </a:ext>
            </a:extLst>
          </p:cNvPr>
          <p:cNvSpPr>
            <a:spLocks noChangeArrowheads="1"/>
          </p:cNvSpPr>
          <p:nvPr/>
        </p:nvSpPr>
        <p:spPr bwMode="auto">
          <a:xfrm>
            <a:off x="395287" y="1268760"/>
            <a:ext cx="8425185" cy="4432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400" dirty="0">
                <a:latin typeface="Times New Roman" panose="02020603050405020304" pitchFamily="18" charset="0"/>
              </a:rPr>
              <a:t>4. </a:t>
            </a:r>
            <a:r>
              <a:rPr lang="zh-CN" altLang="en-US" sz="3400" dirty="0">
                <a:latin typeface="Times New Roman" panose="02020603050405020304" pitchFamily="18" charset="0"/>
              </a:rPr>
              <a:t>祈使句的肯定式</a:t>
            </a:r>
          </a:p>
          <a:p>
            <a:pPr>
              <a:lnSpc>
                <a:spcPct val="120000"/>
              </a:lnSpc>
            </a:pPr>
            <a:r>
              <a:rPr lang="en-US" altLang="zh-CN" sz="3400" dirty="0">
                <a:latin typeface="Times New Roman" panose="02020603050405020304" pitchFamily="18" charset="0"/>
              </a:rPr>
              <a:t>【</a:t>
            </a:r>
            <a:r>
              <a:rPr lang="zh-CN" altLang="en-US" sz="3400" dirty="0">
                <a:latin typeface="Times New Roman" panose="02020603050405020304" pitchFamily="18" charset="0"/>
              </a:rPr>
              <a:t>例</a:t>
            </a:r>
            <a:r>
              <a:rPr lang="en-US" altLang="zh-CN" sz="3400" dirty="0">
                <a:latin typeface="Times New Roman" panose="02020603050405020304" pitchFamily="18" charset="0"/>
              </a:rPr>
              <a:t>】</a:t>
            </a:r>
            <a:r>
              <a:rPr lang="zh-CN" altLang="en-US" sz="3400" dirty="0">
                <a:latin typeface="Times New Roman" panose="02020603050405020304" pitchFamily="18" charset="0"/>
              </a:rPr>
              <a:t>请写下你的名字。</a:t>
            </a:r>
          </a:p>
          <a:p>
            <a:pPr>
              <a:lnSpc>
                <a:spcPct val="120000"/>
              </a:lnSpc>
            </a:pPr>
            <a:r>
              <a:rPr lang="en-US" altLang="zh-CN" sz="3400" dirty="0">
                <a:solidFill>
                  <a:srgbClr val="FF0000"/>
                </a:solidFill>
                <a:latin typeface="Times New Roman" panose="02020603050405020304" pitchFamily="18" charset="0"/>
              </a:rPr>
              <a:t>            Write down your name, please.</a:t>
            </a:r>
          </a:p>
          <a:p>
            <a:pPr>
              <a:lnSpc>
                <a:spcPct val="120000"/>
              </a:lnSpc>
            </a:pPr>
            <a:r>
              <a:rPr lang="en-US" altLang="zh-CN" sz="3400" dirty="0">
                <a:latin typeface="Times New Roman" panose="02020603050405020304" pitchFamily="18" charset="0"/>
              </a:rPr>
              <a:t>【</a:t>
            </a:r>
            <a:r>
              <a:rPr lang="zh-CN" altLang="en-US" sz="3400" dirty="0">
                <a:latin typeface="Times New Roman" panose="02020603050405020304" pitchFamily="18" charset="0"/>
              </a:rPr>
              <a:t>译</a:t>
            </a:r>
            <a:r>
              <a:rPr lang="en-US" altLang="zh-CN" sz="3400" dirty="0">
                <a:latin typeface="Times New Roman" panose="02020603050405020304" pitchFamily="18" charset="0"/>
              </a:rPr>
              <a:t>】</a:t>
            </a:r>
            <a:r>
              <a:rPr lang="zh-CN" altLang="en-US" sz="3400" dirty="0">
                <a:latin typeface="Times New Roman" panose="02020603050405020304" pitchFamily="18" charset="0"/>
              </a:rPr>
              <a:t>使阅读成为我们的爱好，在闲暇时间</a:t>
            </a:r>
            <a:endParaRPr lang="en-US" altLang="zh-CN" sz="3400" dirty="0">
              <a:latin typeface="Times New Roman" panose="02020603050405020304" pitchFamily="18" charset="0"/>
            </a:endParaRPr>
          </a:p>
          <a:p>
            <a:pPr>
              <a:lnSpc>
                <a:spcPct val="120000"/>
              </a:lnSpc>
            </a:pPr>
            <a:r>
              <a:rPr lang="en-US" altLang="zh-CN" sz="3400" dirty="0">
                <a:latin typeface="Times New Roman" panose="02020603050405020304" pitchFamily="18" charset="0"/>
              </a:rPr>
              <a:t>            </a:t>
            </a:r>
            <a:r>
              <a:rPr lang="zh-CN" altLang="en-US" sz="3400" dirty="0">
                <a:latin typeface="Times New Roman" panose="02020603050405020304" pitchFamily="18" charset="0"/>
              </a:rPr>
              <a:t>享受阅读。</a:t>
            </a:r>
            <a:r>
              <a:rPr lang="en-US" altLang="zh-CN" sz="3400" dirty="0">
                <a:latin typeface="Times New Roman" panose="02020603050405020304" pitchFamily="18" charset="0"/>
              </a:rPr>
              <a:t>	</a:t>
            </a:r>
            <a:r>
              <a:rPr lang="en-US" altLang="zh-CN" sz="3400" dirty="0">
                <a:solidFill>
                  <a:srgbClr val="FF0000"/>
                </a:solidFill>
                <a:latin typeface="Times New Roman" panose="02020603050405020304" pitchFamily="18" charset="0"/>
              </a:rPr>
              <a:t>    </a:t>
            </a:r>
          </a:p>
          <a:p>
            <a:pPr>
              <a:lnSpc>
                <a:spcPct val="120000"/>
              </a:lnSpc>
            </a:pPr>
            <a:r>
              <a:rPr lang="en-US" altLang="zh-CN" sz="3400" dirty="0">
                <a:solidFill>
                  <a:srgbClr val="FF0000"/>
                </a:solidFill>
                <a:latin typeface="Times New Roman" panose="02020603050405020304" pitchFamily="18" charset="0"/>
              </a:rPr>
              <a:t>            Make reading our hobby, and enjoy </a:t>
            </a:r>
          </a:p>
          <a:p>
            <a:pPr>
              <a:lnSpc>
                <a:spcPct val="120000"/>
              </a:lnSpc>
            </a:pPr>
            <a:r>
              <a:rPr lang="en-US" altLang="zh-CN" sz="3400" dirty="0">
                <a:solidFill>
                  <a:srgbClr val="FF0000"/>
                </a:solidFill>
                <a:latin typeface="Times New Roman" panose="02020603050405020304" pitchFamily="18" charset="0"/>
              </a:rPr>
              <a:t>            reading in our free time.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矩形 3">
            <a:extLst>
              <a:ext uri="{FF2B5EF4-FFF2-40B4-BE49-F238E27FC236}">
                <a16:creationId xmlns:a16="http://schemas.microsoft.com/office/drawing/2014/main" xmlns="" id="{F18A058E-0D78-4B14-923C-F032F1DE3FEC}"/>
              </a:ext>
            </a:extLst>
          </p:cNvPr>
          <p:cNvSpPr>
            <a:spLocks noChangeArrowheads="1"/>
          </p:cNvSpPr>
          <p:nvPr/>
        </p:nvSpPr>
        <p:spPr bwMode="auto">
          <a:xfrm>
            <a:off x="395287" y="841375"/>
            <a:ext cx="8353425" cy="323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3400" b="1" dirty="0">
                <a:latin typeface="Times New Roman" panose="02020603050405020304" pitchFamily="18" charset="0"/>
              </a:rPr>
              <a:t>Step 3: </a:t>
            </a:r>
            <a:r>
              <a:rPr lang="zh-CN" altLang="en-US" sz="3400" b="1" dirty="0">
                <a:latin typeface="Times New Roman" panose="02020603050405020304" pitchFamily="18" charset="0"/>
              </a:rPr>
              <a:t>谋篇布局</a:t>
            </a:r>
          </a:p>
          <a:p>
            <a:pPr>
              <a:lnSpc>
                <a:spcPct val="150000"/>
              </a:lnSpc>
            </a:pPr>
            <a:r>
              <a:rPr lang="zh-CN" altLang="en-US" sz="3400" dirty="0">
                <a:latin typeface="Times New Roman" panose="02020603050405020304" pitchFamily="18" charset="0"/>
              </a:rPr>
              <a:t>文章内容可分成两段。第一段说明电的</a:t>
            </a:r>
            <a:r>
              <a:rPr lang="en-US" altLang="zh-CN" sz="3400" dirty="0">
                <a:latin typeface="Times New Roman" panose="02020603050405020304" pitchFamily="18" charset="0"/>
              </a:rPr>
              <a:t>___________</a:t>
            </a:r>
            <a:r>
              <a:rPr lang="zh-CN" altLang="en-US" sz="3400" dirty="0">
                <a:latin typeface="Times New Roman" panose="02020603050405020304" pitchFamily="18" charset="0"/>
              </a:rPr>
              <a:t>，第二段介绍 </a:t>
            </a:r>
            <a:r>
              <a:rPr lang="en-US" altLang="zh-CN" sz="3400" dirty="0">
                <a:latin typeface="Times New Roman" panose="02020603050405020304" pitchFamily="18" charset="0"/>
              </a:rPr>
              <a:t>_____________</a:t>
            </a:r>
            <a:r>
              <a:rPr lang="zh-CN" altLang="en-US" sz="3400" dirty="0">
                <a:latin typeface="Times New Roman" panose="02020603050405020304" pitchFamily="18" charset="0"/>
              </a:rPr>
              <a:t>。短文应采用 </a:t>
            </a:r>
            <a:r>
              <a:rPr lang="en-US" altLang="zh-CN" sz="3400" dirty="0">
                <a:latin typeface="Times New Roman" panose="02020603050405020304" pitchFamily="18" charset="0"/>
              </a:rPr>
              <a:t>________</a:t>
            </a:r>
            <a:r>
              <a:rPr lang="zh-CN" altLang="en-US" sz="3400" dirty="0">
                <a:latin typeface="Times New Roman" panose="02020603050405020304" pitchFamily="18" charset="0"/>
              </a:rPr>
              <a:t>时态。</a:t>
            </a:r>
          </a:p>
        </p:txBody>
      </p:sp>
      <p:sp>
        <p:nvSpPr>
          <p:cNvPr id="3" name="TextBox 2">
            <a:extLst>
              <a:ext uri="{FF2B5EF4-FFF2-40B4-BE49-F238E27FC236}">
                <a16:creationId xmlns:a16="http://schemas.microsoft.com/office/drawing/2014/main" xmlns="" id="{2B26D086-8F2B-4E14-BC34-2C6D5C7A15B6}"/>
              </a:ext>
            </a:extLst>
          </p:cNvPr>
          <p:cNvSpPr txBox="1">
            <a:spLocks noChangeArrowheads="1"/>
          </p:cNvSpPr>
          <p:nvPr/>
        </p:nvSpPr>
        <p:spPr bwMode="auto">
          <a:xfrm>
            <a:off x="395288" y="2525713"/>
            <a:ext cx="25209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400" b="1">
                <a:solidFill>
                  <a:srgbClr val="FF0000"/>
                </a:solidFill>
                <a:latin typeface="Times New Roman" panose="02020603050405020304" pitchFamily="18" charset="0"/>
              </a:rPr>
              <a:t>阅读的好处</a:t>
            </a:r>
          </a:p>
        </p:txBody>
      </p:sp>
      <p:sp>
        <p:nvSpPr>
          <p:cNvPr id="5" name="TextBox 4">
            <a:extLst>
              <a:ext uri="{FF2B5EF4-FFF2-40B4-BE49-F238E27FC236}">
                <a16:creationId xmlns:a16="http://schemas.microsoft.com/office/drawing/2014/main" xmlns="" id="{6B5F725E-9098-4519-A401-17766B88ED49}"/>
              </a:ext>
            </a:extLst>
          </p:cNvPr>
          <p:cNvSpPr txBox="1">
            <a:spLocks noChangeArrowheads="1"/>
          </p:cNvSpPr>
          <p:nvPr/>
        </p:nvSpPr>
        <p:spPr bwMode="auto">
          <a:xfrm>
            <a:off x="5795963" y="2525713"/>
            <a:ext cx="10795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400" b="1">
                <a:solidFill>
                  <a:srgbClr val="FF0000"/>
                </a:solidFill>
                <a:latin typeface="Times New Roman" panose="02020603050405020304" pitchFamily="18" charset="0"/>
              </a:rPr>
              <a:t>建议</a:t>
            </a:r>
          </a:p>
        </p:txBody>
      </p:sp>
      <p:sp>
        <p:nvSpPr>
          <p:cNvPr id="6" name="TextBox 5">
            <a:extLst>
              <a:ext uri="{FF2B5EF4-FFF2-40B4-BE49-F238E27FC236}">
                <a16:creationId xmlns:a16="http://schemas.microsoft.com/office/drawing/2014/main" xmlns="" id="{645234BD-AEC9-4CE7-9293-922A7F81E589}"/>
              </a:ext>
            </a:extLst>
          </p:cNvPr>
          <p:cNvSpPr txBox="1">
            <a:spLocks noChangeArrowheads="1"/>
          </p:cNvSpPr>
          <p:nvPr/>
        </p:nvSpPr>
        <p:spPr bwMode="auto">
          <a:xfrm>
            <a:off x="2554287" y="3284538"/>
            <a:ext cx="2017713"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400" b="1" dirty="0">
                <a:solidFill>
                  <a:srgbClr val="FF0000"/>
                </a:solidFill>
                <a:latin typeface="Times New Roman" panose="02020603050405020304" pitchFamily="18" charset="0"/>
              </a:rPr>
              <a:t>一般现在</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矩形 3">
            <a:extLst>
              <a:ext uri="{FF2B5EF4-FFF2-40B4-BE49-F238E27FC236}">
                <a16:creationId xmlns:a16="http://schemas.microsoft.com/office/drawing/2014/main" xmlns="" id="{1C17F317-8207-44BB-8CF5-159AA20F7B74}"/>
              </a:ext>
            </a:extLst>
          </p:cNvPr>
          <p:cNvSpPr>
            <a:spLocks noChangeArrowheads="1"/>
          </p:cNvSpPr>
          <p:nvPr/>
        </p:nvSpPr>
        <p:spPr bwMode="auto">
          <a:xfrm>
            <a:off x="250825" y="476250"/>
            <a:ext cx="8497888"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b="1">
                <a:latin typeface="Times New Roman" panose="02020603050405020304" pitchFamily="18" charset="0"/>
              </a:rPr>
              <a:t>Step 4: </a:t>
            </a:r>
            <a:r>
              <a:rPr lang="zh-CN" altLang="en-US" sz="3400" b="1">
                <a:latin typeface="Times New Roman" panose="02020603050405020304" pitchFamily="18" charset="0"/>
              </a:rPr>
              <a:t>小试身手</a:t>
            </a:r>
          </a:p>
        </p:txBody>
      </p:sp>
      <p:sp>
        <p:nvSpPr>
          <p:cNvPr id="3" name="TextBox 2">
            <a:extLst>
              <a:ext uri="{FF2B5EF4-FFF2-40B4-BE49-F238E27FC236}">
                <a16:creationId xmlns:a16="http://schemas.microsoft.com/office/drawing/2014/main" xmlns="" id="{867CD7D8-62A2-4295-89E0-251BCE48F030}"/>
              </a:ext>
            </a:extLst>
          </p:cNvPr>
          <p:cNvSpPr txBox="1">
            <a:spLocks noChangeArrowheads="1"/>
          </p:cNvSpPr>
          <p:nvPr/>
        </p:nvSpPr>
        <p:spPr bwMode="auto">
          <a:xfrm>
            <a:off x="323850" y="1125538"/>
            <a:ext cx="8496300" cy="55086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indent="-4572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b="1">
                <a:latin typeface="Times New Roman" panose="02020603050405020304" pitchFamily="18" charset="0"/>
              </a:rPr>
              <a:t>Reading has many advantages. Firstly, </a:t>
            </a:r>
            <a:r>
              <a:rPr lang="en-US" altLang="zh-CN" sz="3200">
                <a:solidFill>
                  <a:srgbClr val="FF0000"/>
                </a:solidFill>
                <a:latin typeface="Times New Roman" panose="02020603050405020304" pitchFamily="18" charset="0"/>
              </a:rPr>
              <a:t>reading is fun for us. Reading good books makes us feel happy. We never feel bored or tired when we are reading. Secondly, reading is good for our studies. Reading helps us learn more about the world and makes us wiser. Thirdly, reading is helpful in our daily lives. After we learn knowledge from books, we will find ways to solve problems. Make reading our hobby, and enjoy reading in our free time! Read more, and we will make progress step by step.</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D218EDE5-CDEB-4B24-8FF6-86CD02C1B230}"/>
              </a:ext>
            </a:extLst>
          </p:cNvPr>
          <p:cNvSpPr/>
          <p:nvPr/>
        </p:nvSpPr>
        <p:spPr>
          <a:xfrm rot="10800000">
            <a:off x="1457550" y="3284984"/>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37890" name="TextBox 4">
            <a:extLst>
              <a:ext uri="{FF2B5EF4-FFF2-40B4-BE49-F238E27FC236}">
                <a16:creationId xmlns:a16="http://schemas.microsoft.com/office/drawing/2014/main" xmlns="" id="{32A7AD10-AFB6-44D5-9FB4-986818B36328}"/>
              </a:ext>
            </a:extLst>
          </p:cNvPr>
          <p:cNvSpPr txBox="1">
            <a:spLocks noChangeArrowheads="1"/>
          </p:cNvSpPr>
          <p:nvPr/>
        </p:nvSpPr>
        <p:spPr bwMode="auto">
          <a:xfrm>
            <a:off x="2627313" y="3414713"/>
            <a:ext cx="35194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b="1">
                <a:latin typeface="Comic Sans MS" panose="030F0702030302020204" pitchFamily="66" charset="0"/>
                <a:ea typeface="微软雅黑" panose="020B0503020204020204" pitchFamily="34" charset="-122"/>
              </a:rPr>
              <a:t>Part V  Review</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a:extLst>
              <a:ext uri="{FF2B5EF4-FFF2-40B4-BE49-F238E27FC236}">
                <a16:creationId xmlns:a16="http://schemas.microsoft.com/office/drawing/2014/main" xmlns="" id="{03D8BFE8-8A20-40D0-8FD0-CF0BFE82B18B}"/>
              </a:ext>
            </a:extLst>
          </p:cNvPr>
          <p:cNvSpPr>
            <a:spLocks noGrp="1" noChangeArrowheads="1"/>
          </p:cNvSpPr>
          <p:nvPr>
            <p:ph idx="1"/>
          </p:nvPr>
        </p:nvSpPr>
        <p:spPr>
          <a:xfrm>
            <a:off x="457200" y="685800"/>
            <a:ext cx="4114800" cy="5562600"/>
          </a:xfrm>
        </p:spPr>
        <p:txBody>
          <a:bodyPr/>
          <a:lstStyle/>
          <a:p>
            <a:pPr>
              <a:lnSpc>
                <a:spcPct val="125000"/>
              </a:lnSpc>
              <a:buFont typeface="Wingdings 2" panose="05020102010507070707" pitchFamily="18" charset="2"/>
              <a:buNone/>
            </a:pPr>
            <a:r>
              <a:rPr lang="zh-CN" altLang="en-US" sz="3200" b="1"/>
              <a:t>翻译下列短语和句型。</a:t>
            </a:r>
            <a:endParaRPr lang="zh-CN" altLang="en-US" sz="3200"/>
          </a:p>
          <a:p>
            <a:pPr>
              <a:lnSpc>
                <a:spcPct val="125000"/>
              </a:lnSpc>
              <a:buFont typeface="Wingdings 2" panose="05020102010507070707" pitchFamily="18" charset="2"/>
              <a:buNone/>
            </a:pPr>
            <a:r>
              <a:rPr lang="en-US" altLang="zh-CN" sz="3200"/>
              <a:t>1.</a:t>
            </a:r>
            <a:r>
              <a:rPr lang="zh-CN" altLang="en-US" sz="3200"/>
              <a:t>下象棋</a:t>
            </a:r>
          </a:p>
          <a:p>
            <a:pPr>
              <a:lnSpc>
                <a:spcPct val="125000"/>
              </a:lnSpc>
              <a:buFont typeface="Wingdings 2" panose="05020102010507070707" pitchFamily="18" charset="2"/>
              <a:buNone/>
            </a:pPr>
            <a:r>
              <a:rPr lang="en-US" altLang="zh-CN" sz="3200"/>
              <a:t>2. </a:t>
            </a:r>
            <a:r>
              <a:rPr lang="zh-CN" altLang="en-US" sz="3200"/>
              <a:t>当我五岁时</a:t>
            </a:r>
          </a:p>
          <a:p>
            <a:pPr>
              <a:lnSpc>
                <a:spcPct val="125000"/>
              </a:lnSpc>
              <a:buFont typeface="Wingdings 2" panose="05020102010507070707" pitchFamily="18" charset="2"/>
              <a:buNone/>
            </a:pPr>
            <a:r>
              <a:rPr lang="en-US" altLang="zh-CN" sz="3200"/>
              <a:t>3. </a:t>
            </a:r>
            <a:r>
              <a:rPr lang="zh-CN" altLang="en-US" sz="3200"/>
              <a:t>教某人做</a:t>
            </a:r>
            <a:r>
              <a:rPr lang="en-US" altLang="zh-CN" sz="3200"/>
              <a:t>……</a:t>
            </a:r>
          </a:p>
          <a:p>
            <a:pPr>
              <a:lnSpc>
                <a:spcPct val="125000"/>
              </a:lnSpc>
              <a:buFont typeface="Wingdings 2" panose="05020102010507070707" pitchFamily="18" charset="2"/>
              <a:buNone/>
            </a:pPr>
            <a:r>
              <a:rPr lang="en-US" altLang="zh-CN" sz="3200"/>
              <a:t>4. </a:t>
            </a:r>
            <a:r>
              <a:rPr lang="zh-CN" altLang="en-US" sz="3200"/>
              <a:t>放学后</a:t>
            </a:r>
          </a:p>
          <a:p>
            <a:pPr>
              <a:lnSpc>
                <a:spcPct val="125000"/>
              </a:lnSpc>
              <a:buFont typeface="Wingdings 2" panose="05020102010507070707" pitchFamily="18" charset="2"/>
              <a:buNone/>
            </a:pPr>
            <a:r>
              <a:rPr lang="en-US" altLang="zh-CN" sz="3200"/>
              <a:t>5. </a:t>
            </a:r>
            <a:r>
              <a:rPr lang="zh-CN" altLang="en-US" sz="3200"/>
              <a:t>使我变得更聪明</a:t>
            </a:r>
          </a:p>
          <a:p>
            <a:pPr>
              <a:lnSpc>
                <a:spcPct val="125000"/>
              </a:lnSpc>
              <a:buFont typeface="Wingdings 2" panose="05020102010507070707" pitchFamily="18" charset="2"/>
              <a:buNone/>
            </a:pPr>
            <a:r>
              <a:rPr lang="en-US" altLang="zh-CN" sz="3200"/>
              <a:t>6. </a:t>
            </a:r>
            <a:r>
              <a:rPr lang="zh-CN" altLang="en-US" sz="3200"/>
              <a:t>感到兴奋</a:t>
            </a:r>
          </a:p>
          <a:p>
            <a:pPr>
              <a:lnSpc>
                <a:spcPct val="125000"/>
              </a:lnSpc>
              <a:buFont typeface="Wingdings 2" panose="05020102010507070707" pitchFamily="18" charset="2"/>
              <a:buNone/>
            </a:pPr>
            <a:r>
              <a:rPr lang="en-US" altLang="zh-CN" sz="3200"/>
              <a:t>7. </a:t>
            </a:r>
            <a:r>
              <a:rPr lang="zh-CN" altLang="en-US" sz="3200"/>
              <a:t>把</a:t>
            </a:r>
            <a:r>
              <a:rPr lang="en-US" altLang="zh-CN" sz="3200"/>
              <a:t>……</a:t>
            </a:r>
            <a:r>
              <a:rPr lang="zh-CN" altLang="en-US" sz="3200"/>
              <a:t>变成</a:t>
            </a:r>
          </a:p>
        </p:txBody>
      </p:sp>
      <p:sp>
        <p:nvSpPr>
          <p:cNvPr id="13315" name="Rectangle 3">
            <a:extLst>
              <a:ext uri="{FF2B5EF4-FFF2-40B4-BE49-F238E27FC236}">
                <a16:creationId xmlns:a16="http://schemas.microsoft.com/office/drawing/2014/main" xmlns="" id="{4306CF6A-B989-48FC-AB51-8FFC2AA39526}"/>
              </a:ext>
            </a:extLst>
          </p:cNvPr>
          <p:cNvSpPr>
            <a:spLocks noChangeArrowheads="1"/>
          </p:cNvSpPr>
          <p:nvPr/>
        </p:nvSpPr>
        <p:spPr bwMode="auto">
          <a:xfrm>
            <a:off x="3733800" y="1295400"/>
            <a:ext cx="4953000" cy="508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5000"/>
              </a:lnSpc>
              <a:spcBef>
                <a:spcPct val="25000"/>
              </a:spcBef>
            </a:pPr>
            <a:r>
              <a:rPr lang="zh-CN" altLang="zh-CN" sz="3200">
                <a:solidFill>
                  <a:srgbClr val="FF0000"/>
                </a:solidFill>
                <a:latin typeface="Times New Roman" panose="02020603050405020304" pitchFamily="18" charset="0"/>
              </a:rPr>
              <a:t>play chess</a:t>
            </a:r>
          </a:p>
          <a:p>
            <a:pPr>
              <a:lnSpc>
                <a:spcPct val="125000"/>
              </a:lnSpc>
              <a:spcBef>
                <a:spcPct val="25000"/>
              </a:spcBef>
            </a:pPr>
            <a:r>
              <a:rPr lang="zh-CN" altLang="zh-CN" sz="3200">
                <a:solidFill>
                  <a:srgbClr val="FF0000"/>
                </a:solidFill>
                <a:latin typeface="Times New Roman" panose="02020603050405020304" pitchFamily="18" charset="0"/>
              </a:rPr>
              <a:t>when I was five (years old)</a:t>
            </a:r>
          </a:p>
          <a:p>
            <a:pPr>
              <a:lnSpc>
                <a:spcPct val="125000"/>
              </a:lnSpc>
              <a:spcBef>
                <a:spcPct val="25000"/>
              </a:spcBef>
            </a:pPr>
            <a:r>
              <a:rPr lang="zh-CN" altLang="zh-CN" sz="3200">
                <a:solidFill>
                  <a:srgbClr val="FF0000"/>
                </a:solidFill>
                <a:latin typeface="Times New Roman" panose="02020603050405020304" pitchFamily="18" charset="0"/>
              </a:rPr>
              <a:t>teach sb to do ...</a:t>
            </a:r>
          </a:p>
          <a:p>
            <a:pPr>
              <a:lnSpc>
                <a:spcPct val="125000"/>
              </a:lnSpc>
              <a:spcBef>
                <a:spcPct val="25000"/>
              </a:spcBef>
            </a:pPr>
            <a:r>
              <a:rPr lang="zh-CN" altLang="zh-CN" sz="3200">
                <a:solidFill>
                  <a:srgbClr val="FF0000"/>
                </a:solidFill>
                <a:latin typeface="Times New Roman" panose="02020603050405020304" pitchFamily="18" charset="0"/>
              </a:rPr>
              <a:t>after school</a:t>
            </a:r>
          </a:p>
          <a:p>
            <a:pPr>
              <a:lnSpc>
                <a:spcPct val="125000"/>
              </a:lnSpc>
              <a:spcBef>
                <a:spcPct val="25000"/>
              </a:spcBef>
            </a:pPr>
            <a:r>
              <a:rPr lang="zh-CN" altLang="zh-CN" sz="3200">
                <a:solidFill>
                  <a:srgbClr val="FF0000"/>
                </a:solidFill>
                <a:latin typeface="Times New Roman" panose="02020603050405020304" pitchFamily="18" charset="0"/>
              </a:rPr>
              <a:t>make me cleverer </a:t>
            </a:r>
          </a:p>
          <a:p>
            <a:pPr>
              <a:lnSpc>
                <a:spcPct val="125000"/>
              </a:lnSpc>
              <a:spcBef>
                <a:spcPct val="25000"/>
              </a:spcBef>
            </a:pPr>
            <a:r>
              <a:rPr lang="zh-CN" altLang="zh-CN" sz="3200">
                <a:solidFill>
                  <a:srgbClr val="FF0000"/>
                </a:solidFill>
                <a:latin typeface="Times New Roman" panose="02020603050405020304" pitchFamily="18" charset="0"/>
              </a:rPr>
              <a:t>feel excited</a:t>
            </a:r>
          </a:p>
          <a:p>
            <a:pPr>
              <a:lnSpc>
                <a:spcPct val="125000"/>
              </a:lnSpc>
              <a:spcBef>
                <a:spcPct val="25000"/>
              </a:spcBef>
            </a:pPr>
            <a:r>
              <a:rPr lang="zh-CN" altLang="zh-CN" sz="3200">
                <a:solidFill>
                  <a:srgbClr val="FF0000"/>
                </a:solidFill>
                <a:latin typeface="Times New Roman" panose="02020603050405020304" pitchFamily="18" charset="0"/>
              </a:rPr>
              <a:t>turn / change into / make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 calcmode="lin" valueType="num">
                                      <p:cBhvr additive="base">
                                        <p:cTn id="7" dur="500" fill="hold"/>
                                        <p:tgtEl>
                                          <p:spTgt spid="133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3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3315">
                                            <p:txEl>
                                              <p:pRg st="1" end="1"/>
                                            </p:txEl>
                                          </p:spTgt>
                                        </p:tgtEl>
                                        <p:attrNameLst>
                                          <p:attrName>style.visibility</p:attrName>
                                        </p:attrNameLst>
                                      </p:cBhvr>
                                      <p:to>
                                        <p:strVal val="visible"/>
                                      </p:to>
                                    </p:set>
                                    <p:anim calcmode="lin" valueType="num">
                                      <p:cBhvr additive="base">
                                        <p:cTn id="13" dur="500" fill="hold"/>
                                        <p:tgtEl>
                                          <p:spTgt spid="1331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3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3315">
                                            <p:txEl>
                                              <p:pRg st="2" end="2"/>
                                            </p:txEl>
                                          </p:spTgt>
                                        </p:tgtEl>
                                        <p:attrNameLst>
                                          <p:attrName>style.visibility</p:attrName>
                                        </p:attrNameLst>
                                      </p:cBhvr>
                                      <p:to>
                                        <p:strVal val="visible"/>
                                      </p:to>
                                    </p:set>
                                    <p:anim calcmode="lin" valueType="num">
                                      <p:cBhvr additive="base">
                                        <p:cTn id="19" dur="500" fill="hold"/>
                                        <p:tgtEl>
                                          <p:spTgt spid="1331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3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3315">
                                            <p:txEl>
                                              <p:pRg st="3" end="3"/>
                                            </p:txEl>
                                          </p:spTgt>
                                        </p:tgtEl>
                                        <p:attrNameLst>
                                          <p:attrName>style.visibility</p:attrName>
                                        </p:attrNameLst>
                                      </p:cBhvr>
                                      <p:to>
                                        <p:strVal val="visible"/>
                                      </p:to>
                                    </p:set>
                                    <p:anim calcmode="lin" valueType="num">
                                      <p:cBhvr additive="base">
                                        <p:cTn id="25" dur="500" fill="hold"/>
                                        <p:tgtEl>
                                          <p:spTgt spid="1331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31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3315">
                                            <p:txEl>
                                              <p:pRg st="4" end="4"/>
                                            </p:txEl>
                                          </p:spTgt>
                                        </p:tgtEl>
                                        <p:attrNameLst>
                                          <p:attrName>style.visibility</p:attrName>
                                        </p:attrNameLst>
                                      </p:cBhvr>
                                      <p:to>
                                        <p:strVal val="visible"/>
                                      </p:to>
                                    </p:set>
                                    <p:anim calcmode="lin" valueType="num">
                                      <p:cBhvr additive="base">
                                        <p:cTn id="31" dur="500" fill="hold"/>
                                        <p:tgtEl>
                                          <p:spTgt spid="1331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31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13315">
                                            <p:txEl>
                                              <p:pRg st="5" end="5"/>
                                            </p:txEl>
                                          </p:spTgt>
                                        </p:tgtEl>
                                        <p:attrNameLst>
                                          <p:attrName>style.visibility</p:attrName>
                                        </p:attrNameLst>
                                      </p:cBhvr>
                                      <p:to>
                                        <p:strVal val="visible"/>
                                      </p:to>
                                    </p:set>
                                    <p:anim calcmode="lin" valueType="num">
                                      <p:cBhvr additive="base">
                                        <p:cTn id="37" dur="500" fill="hold"/>
                                        <p:tgtEl>
                                          <p:spTgt spid="1331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331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13315">
                                            <p:txEl>
                                              <p:pRg st="6" end="6"/>
                                            </p:txEl>
                                          </p:spTgt>
                                        </p:tgtEl>
                                        <p:attrNameLst>
                                          <p:attrName>style.visibility</p:attrName>
                                        </p:attrNameLst>
                                      </p:cBhvr>
                                      <p:to>
                                        <p:strVal val="visible"/>
                                      </p:to>
                                    </p:set>
                                    <p:anim calcmode="lin" valueType="num">
                                      <p:cBhvr additive="base">
                                        <p:cTn id="43" dur="500" fill="hold"/>
                                        <p:tgtEl>
                                          <p:spTgt spid="13315">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331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F3BAE60C-D631-4CA6-952E-12A9E2DFE21F}"/>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39938" name="TextBox 4">
            <a:extLst>
              <a:ext uri="{FF2B5EF4-FFF2-40B4-BE49-F238E27FC236}">
                <a16:creationId xmlns:a16="http://schemas.microsoft.com/office/drawing/2014/main" xmlns="" id="{FB5B8142-950E-435E-A4D6-0888ACA498E3}"/>
              </a:ext>
            </a:extLst>
          </p:cNvPr>
          <p:cNvSpPr txBox="1">
            <a:spLocks noChangeArrowheads="1"/>
          </p:cNvSpPr>
          <p:nvPr/>
        </p:nvSpPr>
        <p:spPr bwMode="auto">
          <a:xfrm>
            <a:off x="3040063" y="3414713"/>
            <a:ext cx="25669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b="1">
                <a:latin typeface="Comic Sans MS" panose="030F0702030302020204" pitchFamily="66" charset="0"/>
                <a:ea typeface="微软雅黑" panose="020B0503020204020204" pitchFamily="34" charset="-122"/>
              </a:rPr>
              <a:t>Thank you!</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theme/theme1.xml><?xml version="1.0" encoding="utf-8"?>
<a:theme xmlns:a="http://schemas.openxmlformats.org/drawingml/2006/main" name="u7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TotalTime>
  <Words>1441</Words>
  <Application>Microsoft Office PowerPoint</Application>
  <PresentationFormat>全屏显示(4:3)</PresentationFormat>
  <Paragraphs>235</Paragraphs>
  <Slides>35</Slides>
  <Notes>0</Notes>
  <HiddenSlides>0</HiddenSlides>
  <MMClips>0</MMClips>
  <ScaleCrop>false</ScaleCrop>
  <HeadingPairs>
    <vt:vector size="4" baseType="variant">
      <vt:variant>
        <vt:lpstr>主题</vt:lpstr>
      </vt:variant>
      <vt:variant>
        <vt:i4>1</vt:i4>
      </vt:variant>
      <vt:variant>
        <vt:lpstr>幻灯片标题</vt:lpstr>
      </vt:variant>
      <vt:variant>
        <vt:i4>35</vt:i4>
      </vt:variant>
    </vt:vector>
  </HeadingPairs>
  <TitlesOfParts>
    <vt:vector size="36" baseType="lpstr">
      <vt:lpstr>u7模板</vt:lpstr>
      <vt:lpstr>PowerPoint 演示文稿</vt:lpstr>
      <vt:lpstr>PowerPoint 演示文稿</vt:lpstr>
      <vt:lpstr>PowerPoint 演示文稿</vt:lpstr>
      <vt:lpstr>PowerPoint 演示文稿</vt:lpstr>
      <vt:lpstr>PowerPoint 演示文稿</vt:lpstr>
      <vt:lpstr>PowerPoint 演示文稿</vt:lpstr>
      <vt:lpstr>How to express your hobby?</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英语周报</dc:creator>
  <cp:lastModifiedBy>User</cp:lastModifiedBy>
  <cp:revision>15</cp:revision>
  <dcterms:created xsi:type="dcterms:W3CDTF">2016-12-31T16:31:31Z</dcterms:created>
  <dcterms:modified xsi:type="dcterms:W3CDTF">2008-01-08T10:28:46Z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2052-10.1.0.7468</vt:lpwstr>
  </property>
</Properties>
</file>