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>
      <p:cViewPr varScale="1">
        <p:scale>
          <a:sx n="108" d="100"/>
          <a:sy n="108" d="100"/>
        </p:scale>
        <p:origin x="174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45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85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 POPPING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576" y="2204864"/>
            <a:ext cx="8229600" cy="4525963"/>
          </a:xfrm>
        </p:spPr>
        <p:txBody>
          <a:bodyPr/>
          <a:lstStyle/>
          <a:p>
            <a:r>
              <a:rPr lang="en-US" altLang="zh-CN" dirty="0"/>
              <a:t>POPPING</a:t>
            </a:r>
            <a:r>
              <a:rPr lang="zh-CN" altLang="en-US" dirty="0"/>
              <a:t>（震感舞），也称为机械舞、震动，属于街舞，一般的</a:t>
            </a:r>
            <a:r>
              <a:rPr lang="en-US" altLang="zh-CN" dirty="0"/>
              <a:t>POPPING</a:t>
            </a:r>
            <a:r>
              <a:rPr lang="zh-CN" altLang="en-US" dirty="0"/>
              <a:t>包括了肩膀、胸部、手臂、腿部等等。有时</a:t>
            </a:r>
            <a:r>
              <a:rPr lang="en-US" altLang="zh-CN" dirty="0"/>
              <a:t>Waving</a:t>
            </a:r>
            <a:r>
              <a:rPr lang="zh-CN" altLang="en-US" dirty="0"/>
              <a:t>（电流）也被现在的舞者融汇在</a:t>
            </a:r>
            <a:r>
              <a:rPr lang="en-US" altLang="zh-CN" dirty="0"/>
              <a:t>POPPIN</a:t>
            </a:r>
            <a:r>
              <a:rPr lang="zh-CN" altLang="en-US" dirty="0"/>
              <a:t>的范围里。</a:t>
            </a:r>
            <a:r>
              <a:rPr lang="en-US" altLang="zh-CN" dirty="0"/>
              <a:t>LOCKING</a:t>
            </a:r>
            <a:r>
              <a:rPr lang="zh-CN" altLang="en-US" dirty="0"/>
              <a:t>也称为锁舞，以转手及锁住的动作为主，产生令人眼花缭乱的美感及力道感。当今的</a:t>
            </a:r>
            <a:r>
              <a:rPr lang="en-US" altLang="zh-CN" dirty="0"/>
              <a:t>POPPIN</a:t>
            </a:r>
            <a:r>
              <a:rPr lang="zh-CN" altLang="en-US" dirty="0"/>
              <a:t>没有</a:t>
            </a:r>
            <a:r>
              <a:rPr lang="en-US" altLang="zh-CN" dirty="0"/>
              <a:t>Old School </a:t>
            </a:r>
            <a:r>
              <a:rPr lang="zh-CN" altLang="en-US" dirty="0"/>
              <a:t>和</a:t>
            </a:r>
            <a:r>
              <a:rPr lang="en-US" altLang="zh-CN" dirty="0"/>
              <a:t>New School</a:t>
            </a:r>
            <a:r>
              <a:rPr lang="zh-CN" altLang="en-US" dirty="0"/>
              <a:t>的区分，都是属于</a:t>
            </a:r>
            <a:r>
              <a:rPr lang="en-US" altLang="zh-CN" dirty="0"/>
              <a:t>Street Dance</a:t>
            </a:r>
            <a:r>
              <a:rPr lang="zh-CN" altLang="en-US" dirty="0"/>
              <a:t>的舞种。</a:t>
            </a:r>
            <a:endParaRPr lang="en-US" altLang="zh-CN" dirty="0"/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8" y="0"/>
            <a:ext cx="2138758" cy="234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60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dirty="0"/>
              <a:t>    Popping</a:t>
            </a:r>
            <a:r>
              <a:rPr lang="zh-CN" altLang="en-US" dirty="0"/>
              <a:t>（震感舞）是放克舞蹈（</a:t>
            </a:r>
            <a:r>
              <a:rPr lang="en-US" altLang="zh-CN" dirty="0"/>
              <a:t>Funk Dance</a:t>
            </a:r>
            <a:r>
              <a:rPr lang="zh-CN" altLang="en-US" dirty="0"/>
              <a:t>）和街舞（</a:t>
            </a:r>
            <a:r>
              <a:rPr lang="en-US" altLang="zh-CN" dirty="0"/>
              <a:t>Street Dance</a:t>
            </a:r>
            <a:r>
              <a:rPr lang="zh-CN" altLang="en-US" dirty="0"/>
              <a:t>）中的一种风格，最初的基本形式是借由肌肉迅速地收缩与放松的技巧，使舞者的身体产生震动的感觉，这种技巧称作</a:t>
            </a:r>
            <a:r>
              <a:rPr lang="en-US" altLang="zh-CN" dirty="0"/>
              <a:t>Pop</a:t>
            </a:r>
            <a:r>
              <a:rPr lang="zh-CN" altLang="en-US" dirty="0"/>
              <a:t>，舞者会以多种不同的动作和姿势来配合歌曲的节奏进行舞蹈，</a:t>
            </a:r>
            <a:r>
              <a:rPr lang="en-US" altLang="zh-CN" dirty="0"/>
              <a:t>Popping</a:t>
            </a:r>
            <a:r>
              <a:rPr lang="zh-CN" altLang="en-US" dirty="0"/>
              <a:t>（震感舞）舞者又被称为</a:t>
            </a:r>
            <a:r>
              <a:rPr lang="en-US" altLang="zh-CN" dirty="0"/>
              <a:t>Popper</a:t>
            </a:r>
            <a:r>
              <a:rPr lang="zh-CN" altLang="en-US" dirty="0"/>
              <a:t>。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   Popping</a:t>
            </a:r>
            <a:r>
              <a:rPr lang="zh-CN" altLang="en-US" dirty="0"/>
              <a:t>起源于</a:t>
            </a:r>
            <a:r>
              <a:rPr lang="en-US" altLang="zh-CN" dirty="0"/>
              <a:t>70</a:t>
            </a:r>
            <a:r>
              <a:rPr lang="zh-CN" altLang="en-US" dirty="0"/>
              <a:t>年代初成型于</a:t>
            </a:r>
            <a:r>
              <a:rPr lang="en-US" altLang="zh-CN" dirty="0"/>
              <a:t>70</a:t>
            </a:r>
            <a:r>
              <a:rPr lang="zh-CN" altLang="en-US" dirty="0"/>
              <a:t>年代中后期，以不同形式兴起于美国西岸加尼福尼亚州的旧金山、弗雷斯诺、奥克兰等地，起源和发明者有一定争议。发明的灵感来源有模仿机器人的默剧表演（</a:t>
            </a:r>
            <a:r>
              <a:rPr lang="en-US" altLang="zh-CN" dirty="0"/>
              <a:t>Robot Style</a:t>
            </a:r>
            <a:r>
              <a:rPr lang="zh-CN" altLang="en-US" dirty="0"/>
              <a:t>）、</a:t>
            </a:r>
            <a:r>
              <a:rPr lang="en-US" altLang="zh-CN" dirty="0"/>
              <a:t>Locking</a:t>
            </a:r>
            <a:r>
              <a:rPr lang="zh-CN" altLang="en-US" dirty="0"/>
              <a:t>舞蹈的快速停顿感、以及</a:t>
            </a:r>
            <a:r>
              <a:rPr lang="en-US" altLang="zh-CN" dirty="0"/>
              <a:t>60</a:t>
            </a:r>
            <a:r>
              <a:rPr lang="zh-CN" altLang="en-US" dirty="0"/>
              <a:t>年代的流行舞蹈动作</a:t>
            </a:r>
            <a:r>
              <a:rPr lang="en-US" altLang="zh-CN" dirty="0"/>
              <a:t>Jerk Dance</a:t>
            </a:r>
            <a:r>
              <a:rPr lang="zh-CN" altLang="en-US" dirty="0"/>
              <a:t>等不同说法。</a:t>
            </a:r>
          </a:p>
        </p:txBody>
      </p:sp>
    </p:spTree>
    <p:extLst>
      <p:ext uri="{BB962C8B-B14F-4D97-AF65-F5344CB8AC3E}">
        <p14:creationId xmlns:p14="http://schemas.microsoft.com/office/powerpoint/2010/main" val="191245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dirty="0"/>
              <a:t>在</a:t>
            </a:r>
            <a:r>
              <a:rPr lang="en-US" altLang="zh-CN" dirty="0"/>
              <a:t>1988</a:t>
            </a:r>
            <a:r>
              <a:rPr lang="zh-CN" altLang="en-US" dirty="0"/>
              <a:t>年，中国的优秀舞者陶金开始学习街舞并将这种舞蹈带回中国，从此在中国开始掀起街舞风潮。由于早期国内对于街舞以及</a:t>
            </a:r>
            <a:r>
              <a:rPr lang="en-US" altLang="zh-CN" dirty="0"/>
              <a:t>Popping</a:t>
            </a:r>
            <a:r>
              <a:rPr lang="zh-CN" altLang="en-US" dirty="0"/>
              <a:t>的真正内容和形式了解不够，因而产生了将</a:t>
            </a:r>
            <a:r>
              <a:rPr lang="en-US" altLang="zh-CN" dirty="0"/>
              <a:t>Street Dance</a:t>
            </a:r>
            <a:r>
              <a:rPr lang="zh-CN" altLang="en-US" dirty="0"/>
              <a:t>或者</a:t>
            </a:r>
            <a:r>
              <a:rPr lang="en-US" altLang="zh-CN" dirty="0"/>
              <a:t>Breaking</a:t>
            </a:r>
            <a:r>
              <a:rPr lang="zh-CN" altLang="en-US" dirty="0"/>
              <a:t>翻译为霹雳舞的错误，同时将</a:t>
            </a:r>
            <a:r>
              <a:rPr lang="en-US" altLang="zh-CN" dirty="0"/>
              <a:t>Popping</a:t>
            </a:r>
            <a:r>
              <a:rPr lang="zh-CN" altLang="en-US" dirty="0"/>
              <a:t>错误地翻译为机械舞，而</a:t>
            </a:r>
            <a:r>
              <a:rPr lang="en-US" altLang="zh-CN" dirty="0"/>
              <a:t>Popping</a:t>
            </a:r>
            <a:r>
              <a:rPr lang="zh-CN" altLang="en-US" dirty="0"/>
              <a:t>的内容不仅仅只是</a:t>
            </a:r>
            <a:r>
              <a:rPr lang="en-US" altLang="zh-CN" dirty="0"/>
              <a:t>Robot Style</a:t>
            </a:r>
            <a:r>
              <a:rPr lang="zh-CN" altLang="en-US" dirty="0"/>
              <a:t>（机器人舞蹈）或者在舞蹈中表现出机械感，</a:t>
            </a:r>
            <a:r>
              <a:rPr lang="zh-CN" altLang="en-US" dirty="0">
                <a:solidFill>
                  <a:srgbClr val="FF0000"/>
                </a:solidFill>
              </a:rPr>
              <a:t>因此机械舞这种翻译在街舞圈内已基本被废除。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587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62" y="764704"/>
            <a:ext cx="7771777" cy="5361459"/>
          </a:xfrm>
        </p:spPr>
      </p:pic>
    </p:spTree>
    <p:extLst>
      <p:ext uri="{BB962C8B-B14F-4D97-AF65-F5344CB8AC3E}">
        <p14:creationId xmlns:p14="http://schemas.microsoft.com/office/powerpoint/2010/main" val="159303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91508"/>
            <a:ext cx="4617381" cy="5793507"/>
          </a:xfrm>
        </p:spPr>
      </p:pic>
      <p:sp>
        <p:nvSpPr>
          <p:cNvPr id="5" name="TextBox 4"/>
          <p:cNvSpPr txBox="1"/>
          <p:nvPr/>
        </p:nvSpPr>
        <p:spPr>
          <a:xfrm>
            <a:off x="6810741" y="605610"/>
            <a:ext cx="1415772" cy="6165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8000" b="1" dirty="0"/>
              <a:t>  视频欣赏</a:t>
            </a:r>
          </a:p>
        </p:txBody>
      </p:sp>
    </p:spTree>
    <p:extLst>
      <p:ext uri="{BB962C8B-B14F-4D97-AF65-F5344CB8AC3E}">
        <p14:creationId xmlns:p14="http://schemas.microsoft.com/office/powerpoint/2010/main" val="88136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活力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362</Words>
  <Application>Microsoft Office PowerPoint</Application>
  <PresentationFormat>全屏显示(4:3)</PresentationFormat>
  <Paragraphs>7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0" baseType="lpstr">
      <vt:lpstr>宋体</vt:lpstr>
      <vt:lpstr>Arial</vt:lpstr>
      <vt:lpstr>Calibri</vt:lpstr>
      <vt:lpstr>Office 主题</vt:lpstr>
      <vt:lpstr>PowerPoint 演示文稿</vt:lpstr>
      <vt:lpstr> POPPING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罗心仪</dc:creator>
  <cp:lastModifiedBy>chu xiangjuan</cp:lastModifiedBy>
  <cp:revision>8</cp:revision>
  <dcterms:created xsi:type="dcterms:W3CDTF">2018-05-13T04:25:25Z</dcterms:created>
  <dcterms:modified xsi:type="dcterms:W3CDTF">2018-07-15T03:59:24Z</dcterms:modified>
</cp:coreProperties>
</file>