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87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2020/5/14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dirty="0"/>
              <a:t>前半期重要概念回顾</a:t>
            </a:r>
          </a:p>
        </p:txBody>
      </p:sp>
    </p:spTree>
    <p:extLst>
      <p:ext uri="{BB962C8B-B14F-4D97-AF65-F5344CB8AC3E}">
        <p14:creationId xmlns:p14="http://schemas.microsoft.com/office/powerpoint/2010/main" val="1673032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>
                <a:latin typeface="华文楷体" pitchFamily="2" charset="-122"/>
                <a:ea typeface="华文楷体" pitchFamily="2" charset="-122"/>
              </a:rPr>
              <a:t>生物名词解释</a:t>
            </a:r>
            <a:r>
              <a:rPr lang="en-US" altLang="zh-CN" sz="4000" b="1" dirty="0">
                <a:latin typeface="华文楷体" pitchFamily="2" charset="-122"/>
                <a:ea typeface="华文楷体" pitchFamily="2" charset="-122"/>
              </a:rPr>
              <a:t>——</a:t>
            </a:r>
            <a:r>
              <a:rPr lang="zh-CN" altLang="en-US" sz="4000" b="1" dirty="0">
                <a:latin typeface="华文楷体" pitchFamily="2" charset="-122"/>
                <a:ea typeface="华文楷体" pitchFamily="2" charset="-122"/>
              </a:rPr>
              <a:t>“你说我猜”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600200"/>
            <a:ext cx="8856984" cy="4133055"/>
          </a:xfrm>
        </p:spPr>
        <p:txBody>
          <a:bodyPr>
            <a:normAutofit fontScale="92500"/>
          </a:bodyPr>
          <a:lstStyle/>
          <a:p>
            <a:r>
              <a:rPr lang="zh-CN" altLang="en-US" b="1" dirty="0"/>
              <a:t>有奖游戏</a:t>
            </a:r>
            <a:endParaRPr lang="en-US" altLang="zh-CN" b="1" dirty="0"/>
          </a:p>
          <a:p>
            <a:r>
              <a:rPr lang="zh-CN" altLang="en-US" b="1" dirty="0"/>
              <a:t>以小组为单位选派</a:t>
            </a:r>
            <a:r>
              <a:rPr lang="en-US" altLang="zh-CN" b="1" dirty="0"/>
              <a:t>2</a:t>
            </a:r>
            <a:r>
              <a:rPr lang="zh-CN" altLang="en-US" b="1" dirty="0"/>
              <a:t>名代表</a:t>
            </a:r>
            <a:endParaRPr lang="en-US" altLang="zh-CN" b="1" dirty="0"/>
          </a:p>
          <a:p>
            <a:r>
              <a:rPr lang="zh-CN" altLang="en-US" b="1" dirty="0">
                <a:solidFill>
                  <a:srgbClr val="FF0000"/>
                </a:solidFill>
              </a:rPr>
              <a:t>须用生物相关术语，且不得出现给定词中的汉字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每词限时</a:t>
            </a:r>
            <a:r>
              <a:rPr lang="en-US" altLang="zh-CN" b="1" dirty="0">
                <a:solidFill>
                  <a:srgbClr val="FF0000"/>
                </a:solidFill>
              </a:rPr>
              <a:t>40</a:t>
            </a:r>
            <a:r>
              <a:rPr lang="zh-CN" altLang="en-US" b="1" dirty="0">
                <a:solidFill>
                  <a:srgbClr val="FF0000"/>
                </a:solidFill>
              </a:rPr>
              <a:t>秒</a:t>
            </a:r>
            <a:r>
              <a:rPr lang="zh-CN" altLang="en-US" b="1" dirty="0"/>
              <a:t>，规定时间内按要求答对一个加</a:t>
            </a:r>
            <a:r>
              <a:rPr lang="en-US" altLang="zh-CN" b="1" dirty="0"/>
              <a:t>1</a:t>
            </a:r>
            <a:r>
              <a:rPr lang="zh-CN" altLang="en-US" b="1" dirty="0"/>
              <a:t>分</a:t>
            </a:r>
            <a:endParaRPr lang="en-US" altLang="zh-CN" b="1" dirty="0"/>
          </a:p>
          <a:p>
            <a:r>
              <a:rPr lang="zh-CN" altLang="en-US" b="1" dirty="0"/>
              <a:t>参与游戏的同学有一次组内求助机会</a:t>
            </a:r>
            <a:endParaRPr lang="en-US" altLang="zh-CN" b="1" dirty="0"/>
          </a:p>
          <a:p>
            <a:r>
              <a:rPr lang="zh-CN" altLang="en-US" b="1" dirty="0">
                <a:solidFill>
                  <a:srgbClr val="FF0000"/>
                </a:solidFill>
              </a:rPr>
              <a:t>非游戏同学保持安静，讲话者小组扣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/>
              <a:t>最后以比分最高的小组获胜</a:t>
            </a:r>
          </a:p>
        </p:txBody>
      </p:sp>
    </p:spTree>
    <p:extLst>
      <p:ext uri="{BB962C8B-B14F-4D97-AF65-F5344CB8AC3E}">
        <p14:creationId xmlns:p14="http://schemas.microsoft.com/office/powerpoint/2010/main" val="319660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20688"/>
            <a:ext cx="2458616" cy="5976664"/>
          </a:xfrm>
        </p:spPr>
        <p:txBody>
          <a:bodyPr>
            <a:normAutofit/>
          </a:bodyPr>
          <a:lstStyle/>
          <a:p>
            <a:r>
              <a:rPr lang="zh-CN" altLang="en-US" dirty="0"/>
              <a:t>森林古猿</a:t>
            </a:r>
            <a:endParaRPr lang="en-US" altLang="zh-CN" dirty="0"/>
          </a:p>
          <a:p>
            <a:r>
              <a:rPr lang="zh-CN" altLang="en-US" dirty="0"/>
              <a:t>化石</a:t>
            </a:r>
            <a:endParaRPr lang="en-US" altLang="zh-CN" dirty="0"/>
          </a:p>
          <a:p>
            <a:r>
              <a:rPr lang="zh-CN" altLang="en-US" dirty="0"/>
              <a:t>维生素</a:t>
            </a:r>
            <a:r>
              <a:rPr lang="en-US" altLang="zh-CN" dirty="0"/>
              <a:t>C</a:t>
            </a:r>
          </a:p>
          <a:p>
            <a:r>
              <a:rPr lang="zh-CN" altLang="en-US" dirty="0"/>
              <a:t>子宫</a:t>
            </a:r>
            <a:endParaRPr lang="en-US" altLang="zh-CN" dirty="0"/>
          </a:p>
          <a:p>
            <a:r>
              <a:rPr lang="zh-CN" altLang="en-US" dirty="0"/>
              <a:t>胆汁</a:t>
            </a:r>
            <a:endParaRPr lang="en-US" altLang="zh-CN" dirty="0"/>
          </a:p>
          <a:p>
            <a:r>
              <a:rPr lang="zh-CN" altLang="en-US" dirty="0"/>
              <a:t>受精卵</a:t>
            </a:r>
            <a:endParaRPr lang="en-US" altLang="zh-CN" dirty="0"/>
          </a:p>
          <a:p>
            <a:r>
              <a:rPr lang="zh-CN" altLang="en-US" dirty="0"/>
              <a:t>有氧运动</a:t>
            </a:r>
            <a:endParaRPr lang="en-US" altLang="zh-CN" dirty="0"/>
          </a:p>
          <a:p>
            <a:r>
              <a:rPr lang="zh-CN" altLang="en-US" dirty="0"/>
              <a:t>试管婴儿</a:t>
            </a:r>
            <a:endParaRPr lang="en-US" altLang="zh-CN" dirty="0"/>
          </a:p>
          <a:p>
            <a:r>
              <a:rPr lang="zh-CN" altLang="en-US" dirty="0"/>
              <a:t>会厌软骨</a:t>
            </a:r>
            <a:endParaRPr lang="en-US" altLang="zh-CN" dirty="0"/>
          </a:p>
          <a:p>
            <a:r>
              <a:rPr lang="zh-CN" altLang="en-US" dirty="0"/>
              <a:t>脂肪</a:t>
            </a:r>
            <a:endParaRPr lang="en-US" altLang="zh-CN" dirty="0"/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3409528" y="620688"/>
            <a:ext cx="2674640" cy="5904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蛋白质</a:t>
            </a:r>
            <a:endParaRPr lang="en-US" altLang="zh-CN" dirty="0"/>
          </a:p>
          <a:p>
            <a:r>
              <a:rPr lang="zh-CN" altLang="en-US" dirty="0"/>
              <a:t>佝偻病</a:t>
            </a:r>
            <a:endParaRPr lang="en-US" altLang="zh-CN" dirty="0"/>
          </a:p>
          <a:p>
            <a:r>
              <a:rPr lang="zh-CN" altLang="en-US" dirty="0"/>
              <a:t>静脉瓣</a:t>
            </a:r>
            <a:endParaRPr lang="en-US" altLang="zh-CN" dirty="0"/>
          </a:p>
          <a:p>
            <a:r>
              <a:rPr lang="zh-CN" altLang="en-US" dirty="0"/>
              <a:t>睾丸</a:t>
            </a:r>
            <a:endParaRPr lang="en-US" altLang="zh-CN" dirty="0"/>
          </a:p>
          <a:p>
            <a:r>
              <a:rPr lang="zh-CN" altLang="en-US" dirty="0"/>
              <a:t>维生素</a:t>
            </a:r>
            <a:r>
              <a:rPr lang="en-US" altLang="zh-CN" dirty="0"/>
              <a:t>A</a:t>
            </a:r>
          </a:p>
          <a:p>
            <a:r>
              <a:rPr lang="zh-CN" altLang="en-US" dirty="0"/>
              <a:t>无机盐</a:t>
            </a:r>
            <a:endParaRPr lang="en-US" altLang="zh-CN" dirty="0"/>
          </a:p>
          <a:p>
            <a:r>
              <a:rPr lang="zh-CN" altLang="en-US" dirty="0"/>
              <a:t>体循环</a:t>
            </a:r>
            <a:endParaRPr lang="en-US" altLang="zh-CN" dirty="0"/>
          </a:p>
          <a:p>
            <a:r>
              <a:rPr lang="zh-CN" altLang="en-US" dirty="0"/>
              <a:t>膳食纤维</a:t>
            </a:r>
            <a:endParaRPr lang="en-US" altLang="zh-CN" dirty="0"/>
          </a:p>
          <a:p>
            <a:r>
              <a:rPr lang="zh-CN" altLang="en-US" dirty="0"/>
              <a:t>唾液腺</a:t>
            </a:r>
            <a:endParaRPr lang="en-US" altLang="zh-CN" dirty="0"/>
          </a:p>
          <a:p>
            <a:r>
              <a:rPr lang="zh-CN" altLang="en-US" dirty="0"/>
              <a:t>肺静脉</a:t>
            </a: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6361856" y="620688"/>
            <a:ext cx="2602632" cy="5904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卵巢</a:t>
            </a:r>
            <a:endParaRPr lang="en-US" altLang="zh-CN" dirty="0"/>
          </a:p>
          <a:p>
            <a:r>
              <a:rPr lang="zh-CN" altLang="en-US" dirty="0"/>
              <a:t>心率</a:t>
            </a:r>
            <a:endParaRPr lang="en-US" altLang="zh-CN" dirty="0"/>
          </a:p>
          <a:p>
            <a:r>
              <a:rPr lang="zh-CN" altLang="en-US" dirty="0"/>
              <a:t>化学消化</a:t>
            </a:r>
            <a:endParaRPr lang="en-US" altLang="zh-CN" dirty="0"/>
          </a:p>
          <a:p>
            <a:r>
              <a:rPr lang="zh-CN" altLang="en-US" dirty="0"/>
              <a:t>动脉</a:t>
            </a:r>
            <a:endParaRPr lang="en-US" altLang="zh-CN" dirty="0"/>
          </a:p>
          <a:p>
            <a:r>
              <a:rPr lang="zh-CN" altLang="en-US" dirty="0"/>
              <a:t>“</a:t>
            </a:r>
            <a:r>
              <a:rPr lang="en-US" altLang="zh-CN" dirty="0"/>
              <a:t>QS</a:t>
            </a:r>
            <a:r>
              <a:rPr lang="zh-CN" altLang="en-US" dirty="0"/>
              <a:t>”</a:t>
            </a:r>
            <a:endParaRPr lang="en-US" altLang="zh-CN" dirty="0"/>
          </a:p>
          <a:p>
            <a:r>
              <a:rPr lang="zh-CN" altLang="en-US" dirty="0"/>
              <a:t>肺</a:t>
            </a:r>
            <a:endParaRPr lang="en-US" altLang="zh-CN" dirty="0"/>
          </a:p>
          <a:p>
            <a:r>
              <a:rPr lang="zh-CN" altLang="en-US" dirty="0"/>
              <a:t>糖类</a:t>
            </a:r>
            <a:endParaRPr lang="en-US" altLang="zh-CN" dirty="0"/>
          </a:p>
          <a:p>
            <a:r>
              <a:rPr lang="zh-CN" altLang="en-US" dirty="0"/>
              <a:t>血红蛋白</a:t>
            </a:r>
            <a:endParaRPr lang="en-US" altLang="zh-CN" dirty="0"/>
          </a:p>
          <a:p>
            <a:r>
              <a:rPr lang="zh-CN" altLang="en-US" dirty="0"/>
              <a:t>冠脉循环</a:t>
            </a:r>
            <a:endParaRPr lang="en-US" altLang="zh-CN" dirty="0"/>
          </a:p>
          <a:p>
            <a:r>
              <a:rPr lang="zh-CN" altLang="en-US" dirty="0"/>
              <a:t>胎盘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3179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7" dur="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2" dur="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2" dur="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7" dur="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3820" y="371797"/>
            <a:ext cx="4040188" cy="5865515"/>
          </a:xfrm>
        </p:spPr>
        <p:txBody>
          <a:bodyPr>
            <a:normAutofit/>
          </a:bodyPr>
          <a:lstStyle/>
          <a:p>
            <a:r>
              <a:rPr lang="zh-CN" altLang="en-US" sz="3200" dirty="0"/>
              <a:t>胰液</a:t>
            </a:r>
            <a:endParaRPr lang="en-US" altLang="zh-CN" sz="3200" dirty="0"/>
          </a:p>
          <a:p>
            <a:r>
              <a:rPr lang="zh-CN" altLang="en-US" sz="3200" dirty="0"/>
              <a:t>白细胞</a:t>
            </a:r>
            <a:endParaRPr lang="en-US" altLang="zh-CN" sz="3200" dirty="0"/>
          </a:p>
          <a:p>
            <a:r>
              <a:rPr lang="zh-CN" altLang="en-US" sz="3200" dirty="0"/>
              <a:t>膈肌</a:t>
            </a:r>
            <a:endParaRPr lang="en-US" altLang="zh-CN" sz="3200" dirty="0"/>
          </a:p>
          <a:p>
            <a:r>
              <a:rPr lang="zh-CN" altLang="en-US" sz="3200" dirty="0"/>
              <a:t>造血干细胞</a:t>
            </a:r>
            <a:endParaRPr lang="en-US" altLang="zh-CN" sz="3200" dirty="0"/>
          </a:p>
          <a:p>
            <a:r>
              <a:rPr lang="zh-CN" altLang="en-US" sz="3200" dirty="0"/>
              <a:t>小肠</a:t>
            </a:r>
            <a:endParaRPr lang="en-US" altLang="zh-CN" sz="3200" dirty="0"/>
          </a:p>
          <a:p>
            <a:r>
              <a:rPr lang="zh-CN" altLang="en-US" sz="3200" dirty="0"/>
              <a:t>毛细血管</a:t>
            </a:r>
            <a:endParaRPr lang="en-US" altLang="zh-CN" sz="3200" dirty="0"/>
          </a:p>
          <a:p>
            <a:r>
              <a:rPr lang="zh-CN" altLang="en-US" sz="3200" dirty="0"/>
              <a:t>地方性甲状腺肿大</a:t>
            </a:r>
            <a:endParaRPr lang="en-US" altLang="zh-CN" sz="3200" dirty="0"/>
          </a:p>
          <a:p>
            <a:r>
              <a:rPr lang="zh-CN" altLang="en-US" sz="3200" dirty="0"/>
              <a:t>房室瓣</a:t>
            </a:r>
            <a:endParaRPr lang="en-US" altLang="zh-CN" sz="3200" dirty="0"/>
          </a:p>
          <a:p>
            <a:r>
              <a:rPr lang="zh-CN" altLang="en-US" sz="3200" dirty="0"/>
              <a:t>氨基酸</a:t>
            </a:r>
            <a:endParaRPr lang="en-US" altLang="zh-CN" sz="3200" dirty="0"/>
          </a:p>
          <a:p>
            <a:r>
              <a:rPr lang="zh-CN" altLang="en-US" sz="3200" dirty="0"/>
              <a:t>麦芽糖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922713" y="404664"/>
            <a:ext cx="4041775" cy="6048672"/>
          </a:xfrm>
        </p:spPr>
        <p:txBody>
          <a:bodyPr>
            <a:normAutofit/>
          </a:bodyPr>
          <a:lstStyle/>
          <a:p>
            <a:r>
              <a:rPr lang="zh-CN" altLang="en-US" sz="3200" dirty="0"/>
              <a:t>心脏</a:t>
            </a:r>
            <a:endParaRPr lang="en-US" altLang="zh-CN" sz="3200" dirty="0"/>
          </a:p>
          <a:p>
            <a:r>
              <a:rPr lang="zh-CN" altLang="en-US" sz="3200" dirty="0"/>
              <a:t>血浆</a:t>
            </a:r>
            <a:endParaRPr lang="en-US" altLang="zh-CN" sz="3200" dirty="0"/>
          </a:p>
          <a:p>
            <a:r>
              <a:rPr lang="zh-CN" altLang="en-US" sz="3200" dirty="0"/>
              <a:t>肺泡</a:t>
            </a:r>
            <a:endParaRPr lang="en-US" altLang="zh-CN" sz="3200" dirty="0"/>
          </a:p>
          <a:p>
            <a:r>
              <a:rPr lang="zh-CN" altLang="en-US" sz="3200" dirty="0"/>
              <a:t>静脉血</a:t>
            </a:r>
            <a:endParaRPr lang="en-US" altLang="zh-CN" sz="3200" dirty="0"/>
          </a:p>
          <a:p>
            <a:r>
              <a:rPr lang="zh-CN" altLang="en-US" sz="3200" dirty="0"/>
              <a:t>卡尔</a:t>
            </a:r>
            <a:r>
              <a:rPr lang="en-US" altLang="zh-CN" sz="3200" dirty="0"/>
              <a:t>·</a:t>
            </a:r>
            <a:r>
              <a:rPr lang="zh-CN" altLang="en-US" sz="3200" dirty="0"/>
              <a:t>兰德斯坦纳</a:t>
            </a:r>
            <a:endParaRPr lang="en-US" altLang="zh-CN" sz="3200" dirty="0"/>
          </a:p>
          <a:p>
            <a:r>
              <a:rPr lang="zh-CN" altLang="en-US" sz="3200" dirty="0"/>
              <a:t>凝集原</a:t>
            </a:r>
            <a:endParaRPr lang="en-US" altLang="zh-CN" sz="3200" dirty="0"/>
          </a:p>
          <a:p>
            <a:r>
              <a:rPr lang="zh-CN" altLang="en-US" sz="3200" dirty="0"/>
              <a:t>成分输血</a:t>
            </a:r>
            <a:endParaRPr lang="en-US" altLang="zh-CN" sz="3200" dirty="0"/>
          </a:p>
          <a:p>
            <a:r>
              <a:rPr lang="zh-CN" altLang="en-US" sz="3200" dirty="0"/>
              <a:t>凝集反应</a:t>
            </a:r>
            <a:endParaRPr lang="en-US" altLang="zh-CN" sz="3200" dirty="0"/>
          </a:p>
          <a:p>
            <a:r>
              <a:rPr lang="zh-CN" altLang="en-US" sz="3200" dirty="0"/>
              <a:t>肝脏</a:t>
            </a:r>
            <a:endParaRPr lang="en-US" altLang="zh-CN" sz="3200" dirty="0"/>
          </a:p>
          <a:p>
            <a:r>
              <a:rPr lang="zh-CN" altLang="en-US" sz="3200" dirty="0"/>
              <a:t>主动脉</a:t>
            </a:r>
            <a:endParaRPr lang="en-US" altLang="zh-CN" sz="3200" dirty="0"/>
          </a:p>
        </p:txBody>
      </p:sp>
    </p:spTree>
    <p:extLst>
      <p:ext uri="{BB962C8B-B14F-4D97-AF65-F5344CB8AC3E}">
        <p14:creationId xmlns:p14="http://schemas.microsoft.com/office/powerpoint/2010/main" val="4038312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806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</Words>
  <Application>Microsoft Office PowerPoint</Application>
  <PresentationFormat>全屏显示(4:3)</PresentationFormat>
  <Paragraphs>59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9" baseType="lpstr">
      <vt:lpstr>华文楷体</vt:lpstr>
      <vt:lpstr>Arial</vt:lpstr>
      <vt:lpstr>Calibri</vt:lpstr>
      <vt:lpstr>Office 主题</vt:lpstr>
      <vt:lpstr>前半期重要概念回顾</vt:lpstr>
      <vt:lpstr>生物名词解释——“你说我猜”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zhushch</dc:creator>
  <cp:lastModifiedBy>朱 术超</cp:lastModifiedBy>
  <cp:revision>33</cp:revision>
  <dcterms:created xsi:type="dcterms:W3CDTF">2017-04-17T00:28:44Z</dcterms:created>
  <dcterms:modified xsi:type="dcterms:W3CDTF">2020-05-14T06:15:50Z</dcterms:modified>
</cp:coreProperties>
</file>