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9" r:id="rId3"/>
    <p:sldId id="258" r:id="rId4"/>
    <p:sldId id="260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DCA4C4-6C12-492B-B01E-8E9C71D5E6F6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80404-3636-4503-B7BE-48607DF399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7026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F3AEEF-A635-484B-86D0-30904D048275}" type="slidenum">
              <a:rPr lang="en-US" altLang="zh-CN" smtClean="0"/>
              <a:pPr/>
              <a:t>1</a:t>
            </a:fld>
            <a:endParaRPr lang="en-US" altLang="zh-CN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zh-CN" altLang="en-US" b="1" smtClean="0"/>
              <a:t>素材天下 </a:t>
            </a:r>
            <a:r>
              <a:rPr lang="en-US" altLang="zh-CN" b="1" smtClean="0"/>
              <a:t>sucaitianxia.com PPT</a:t>
            </a:r>
            <a:r>
              <a:rPr lang="zh-CN" altLang="en-US" b="1" smtClean="0"/>
              <a:t>模板免费下载无需注册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1F34-3725-4D25-B59F-C653163F1EC4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0E8F-DEE6-49B3-9967-A1F594A5CA7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1F34-3725-4D25-B59F-C653163F1EC4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0E8F-DEE6-49B3-9967-A1F594A5CA7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1F34-3725-4D25-B59F-C653163F1EC4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0E8F-DEE6-49B3-9967-A1F594A5CA7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1F34-3725-4D25-B59F-C653163F1EC4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0E8F-DEE6-49B3-9967-A1F594A5CA7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1F34-3725-4D25-B59F-C653163F1EC4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0E8F-DEE6-49B3-9967-A1F594A5CA7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1F34-3725-4D25-B59F-C653163F1EC4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0E8F-DEE6-49B3-9967-A1F594A5CA7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1F34-3725-4D25-B59F-C653163F1EC4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0E8F-DEE6-49B3-9967-A1F594A5CA7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1F34-3725-4D25-B59F-C653163F1EC4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0E8F-DEE6-49B3-9967-A1F594A5CA7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1F34-3725-4D25-B59F-C653163F1EC4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0E8F-DEE6-49B3-9967-A1F594A5CA7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1F34-3725-4D25-B59F-C653163F1EC4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0E8F-DEE6-49B3-9967-A1F594A5CA7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11F34-3725-4D25-B59F-C653163F1EC4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0E8F-DEE6-49B3-9967-A1F594A5CA7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/>
          <p:cNvSpPr txBox="1">
            <a:spLocks noChangeArrowheads="1"/>
          </p:cNvSpPr>
          <p:nvPr userDrawn="1"/>
        </p:nvSpPr>
        <p:spPr bwMode="auto">
          <a:xfrm>
            <a:off x="7164388" y="6308725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>
                <a:solidFill>
                  <a:schemeClr val="bg1"/>
                </a:solidFill>
              </a:rPr>
              <a:t>NN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5229225"/>
            <a:ext cx="6115050" cy="1008063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11F34-3725-4D25-B59F-C653163F1EC4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20E8F-DEE6-49B3-9967-A1F594A5CA7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5229225"/>
            <a:ext cx="7462838" cy="1008063"/>
          </a:xfrm>
        </p:spPr>
        <p:txBody>
          <a:bodyPr>
            <a:normAutofit/>
          </a:bodyPr>
          <a:lstStyle/>
          <a:p>
            <a:pPr eaLnBrk="1" hangingPunct="1"/>
            <a:r>
              <a:rPr lang="de-DE" altLang="zh-CN" sz="6000" dirty="0" smtClean="0"/>
              <a:t>Zungenbrecher</a:t>
            </a:r>
            <a:endParaRPr lang="zh-CN" altLang="zh-CN" sz="6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de-DE" altLang="zh-CN" dirty="0" smtClean="0"/>
              <a:t>Zungenbrecher</a:t>
            </a:r>
            <a:endParaRPr lang="zh-CN" altLang="en-US" dirty="0" smtClean="0"/>
          </a:p>
        </p:txBody>
      </p:sp>
      <p:sp>
        <p:nvSpPr>
          <p:cNvPr id="9219" name="内容占位符 2"/>
          <p:cNvSpPr>
            <a:spLocks noGrp="1"/>
          </p:cNvSpPr>
          <p:nvPr>
            <p:ph idx="1"/>
          </p:nvPr>
        </p:nvSpPr>
        <p:spPr>
          <a:xfrm>
            <a:off x="357188" y="1500188"/>
            <a:ext cx="8358187" cy="4572000"/>
          </a:xfrm>
        </p:spPr>
        <p:txBody>
          <a:bodyPr>
            <a:normAutofit/>
          </a:bodyPr>
          <a:lstStyle/>
          <a:p>
            <a:r>
              <a:rPr lang="de-DE" sz="3600" dirty="0" smtClean="0"/>
              <a:t>Kleine </a:t>
            </a:r>
            <a:r>
              <a:rPr lang="de-DE" sz="3600" dirty="0"/>
              <a:t>Kinder können keine kleinen Kirschkerne knacken</a:t>
            </a:r>
            <a:r>
              <a:rPr lang="de-DE" sz="3600" dirty="0" smtClean="0"/>
              <a:t>.</a:t>
            </a:r>
          </a:p>
          <a:p>
            <a:pPr marL="0" indent="0">
              <a:buNone/>
            </a:pPr>
            <a:r>
              <a:rPr lang="de-DE" sz="3600" dirty="0" smtClean="0"/>
              <a:t>    Kleine </a:t>
            </a:r>
            <a:r>
              <a:rPr lang="de-DE" sz="3600" dirty="0"/>
              <a:t>Kirschkerne können kleine Kinder </a:t>
            </a:r>
            <a:r>
              <a:rPr lang="de-DE" sz="3600" dirty="0" smtClean="0"/>
              <a:t>  keine </a:t>
            </a:r>
            <a:r>
              <a:rPr lang="de-DE" sz="3600" dirty="0"/>
              <a:t>knacken</a:t>
            </a:r>
            <a:r>
              <a:rPr lang="de-DE" sz="3600" dirty="0" smtClean="0"/>
              <a:t>.</a:t>
            </a:r>
          </a:p>
          <a:p>
            <a:r>
              <a:rPr lang="de-DE" sz="3600" dirty="0" smtClean="0"/>
              <a:t>Der Potsdamer Postkutscher putzt den Potsdamer Postkutschkasten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de-DE" altLang="zh-CN" dirty="0" smtClean="0"/>
              <a:t>Zungenbrecher</a:t>
            </a:r>
            <a:endParaRPr lang="zh-CN" altLang="en-US" dirty="0" smtClean="0"/>
          </a:p>
        </p:txBody>
      </p:sp>
      <p:sp>
        <p:nvSpPr>
          <p:cNvPr id="9219" name="内容占位符 2"/>
          <p:cNvSpPr>
            <a:spLocks noGrp="1"/>
          </p:cNvSpPr>
          <p:nvPr>
            <p:ph idx="1"/>
          </p:nvPr>
        </p:nvSpPr>
        <p:spPr>
          <a:xfrm>
            <a:off x="357188" y="1500188"/>
            <a:ext cx="8358187" cy="4572000"/>
          </a:xfrm>
        </p:spPr>
        <p:txBody>
          <a:bodyPr>
            <a:normAutofit lnSpcReduction="10000"/>
          </a:bodyPr>
          <a:lstStyle/>
          <a:p>
            <a:r>
              <a:rPr lang="de-DE" sz="3600" dirty="0"/>
              <a:t>Ruderboot, Butterbrot, Ruderboot, Butterbrot, Ruderboot, </a:t>
            </a:r>
            <a:r>
              <a:rPr lang="de-DE" sz="3600" dirty="0" smtClean="0"/>
              <a:t>Butterbrot</a:t>
            </a:r>
            <a:r>
              <a:rPr lang="de-DE" sz="3600" dirty="0"/>
              <a:t>, </a:t>
            </a:r>
            <a:r>
              <a:rPr lang="de-DE" sz="3600" dirty="0" smtClean="0"/>
              <a:t>...</a:t>
            </a:r>
          </a:p>
          <a:p>
            <a:r>
              <a:rPr lang="de-DE" sz="3600" dirty="0"/>
              <a:t>Es klebt in meinem Kannenset Kartoffelpufferpfannenfett!</a:t>
            </a:r>
            <a:endParaRPr lang="zh-CN" altLang="en-US" sz="3600" dirty="0"/>
          </a:p>
          <a:p>
            <a:r>
              <a:rPr lang="de-DE" sz="3600" dirty="0"/>
              <a:t>In einem Schokoladenladen laden Ladenmädchen Schokolade aus. Ladenmädchen laden Schokolade in einem Schokoladenladen aus.</a:t>
            </a:r>
            <a:endParaRPr lang="zh-CN" altLang="en-US" sz="3600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404664"/>
            <a:ext cx="8229600" cy="4525963"/>
          </a:xfrm>
        </p:spPr>
        <p:txBody>
          <a:bodyPr/>
          <a:lstStyle/>
          <a:p>
            <a:r>
              <a:rPr lang="de-DE" altLang="zh-CN" dirty="0"/>
              <a:t>Zehn Zwerg zehn Zentner Zucker zum Zaun. Zum Zaun zehn Zwerg zehn Zentner Zucker!</a:t>
            </a:r>
            <a:endParaRPr lang="zh-CN" altLang="en-US" dirty="0"/>
          </a:p>
          <a:p>
            <a:pPr>
              <a:buNone/>
            </a:pPr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8728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506</TotalTime>
  <Words>89</Words>
  <Application>Microsoft Office PowerPoint</Application>
  <PresentationFormat>全屏显示(4:3)</PresentationFormat>
  <Paragraphs>12</Paragraphs>
  <Slides>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8" baseType="lpstr">
      <vt:lpstr>宋体</vt:lpstr>
      <vt:lpstr>Arial</vt:lpstr>
      <vt:lpstr>Calibri</vt:lpstr>
      <vt:lpstr>Office 主题</vt:lpstr>
      <vt:lpstr>Zungenbrecher</vt:lpstr>
      <vt:lpstr>Zungenbrecher</vt:lpstr>
      <vt:lpstr>Zungenbrecher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Zungenbrecher</dc:title>
  <dc:creator>MC SYSTEM</dc:creator>
  <cp:lastModifiedBy>Administrator</cp:lastModifiedBy>
  <cp:revision>11</cp:revision>
  <dcterms:created xsi:type="dcterms:W3CDTF">2010-12-20T07:19:22Z</dcterms:created>
  <dcterms:modified xsi:type="dcterms:W3CDTF">2020-09-16T09:39:59Z</dcterms:modified>
</cp:coreProperties>
</file>