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513" r:id="rId2"/>
    <p:sldId id="424" r:id="rId3"/>
    <p:sldId id="494" r:id="rId4"/>
    <p:sldId id="655" r:id="rId5"/>
    <p:sldId id="687" r:id="rId6"/>
    <p:sldId id="691" r:id="rId7"/>
    <p:sldId id="692" r:id="rId8"/>
    <p:sldId id="688" r:id="rId9"/>
    <p:sldId id="693" r:id="rId10"/>
    <p:sldId id="689" r:id="rId11"/>
    <p:sldId id="690" r:id="rId12"/>
    <p:sldId id="697" r:id="rId13"/>
    <p:sldId id="698" r:id="rId14"/>
    <p:sldId id="672" r:id="rId15"/>
    <p:sldId id="462" r:id="rId16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0">
          <p15:clr>
            <a:srgbClr val="A4A3A4"/>
          </p15:clr>
        </p15:guide>
        <p15:guide id="2" pos="397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240"/>
        <p:guide pos="39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22E3A8B2-BDBD-4318-9770-D0B1E2DC722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7BE04870-146D-43A4-9031-5D0A575CEA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09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命题点2　探究浮力相关实验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61FFA0BB-451A-4773-93BC-7B321A9A1B2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36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命题点2　探究浮力相关实验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7C1ECB18-FFBD-4D3F-9BD3-6E5C924E08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F21243A9-DFC5-433D-B06D-1130C425A0B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</a:t>
            </a:r>
            <a:r>
              <a:rPr lang="en-US" altLang="zh-CN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137025" y="3300730"/>
            <a:ext cx="6864985" cy="14367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探究浮力相关实验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1012825" y="1616075"/>
            <a:ext cx="1057402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十堰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为了检验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浸没在液体中的固体所受浮力与固体形状有关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的猜想是否正确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小明选用了弹簧测力计、细线、装有适量水的大烧杯和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g</a:t>
            </a:r>
            <a:r>
              <a:rPr lang="zh-CN" sz="2400" b="1">
                <a:ea typeface="宋体" panose="02010600030101010101" pitchFamily="2" charset="-122"/>
              </a:rPr>
              <a:t>橡皮泥块．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将橡皮泥块捏成长方体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用细线系住挂在弹簧测力计上浸没于水中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0.3 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这时橡皮泥块受到水的浮力为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______N(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取出橡皮泥块捏成圆柱体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再浸没于水中的不同深度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弹簧测力计示数均为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0.3 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说明：浮力的大小与物体浸没的深度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无关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小明的实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验证明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上述猜想是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错误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正确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的．</a:t>
            </a:r>
            <a:endParaRPr lang="zh-CN" altLang="en-US" sz="2400" b="1"/>
          </a:p>
        </p:txBody>
      </p:sp>
      <p:grpSp>
        <p:nvGrpSpPr>
          <p:cNvPr id="2" name="组合 1"/>
          <p:cNvGrpSpPr/>
          <p:nvPr/>
        </p:nvGrpSpPr>
        <p:grpSpPr>
          <a:xfrm>
            <a:off x="721405" y="957084"/>
            <a:ext cx="10573390" cy="737235"/>
            <a:chOff x="1027" y="6335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探究影响浮力大小的因素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34020" y="3924300"/>
            <a:ext cx="73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35850" y="4993005"/>
            <a:ext cx="9486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无关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79110" y="6064250"/>
            <a:ext cx="10318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错误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733425" y="1086485"/>
            <a:ext cx="1072324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苏州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小明用装有沙子的带盖塑料瓶探究浮力的影响因素．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小明列举了三个常识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分别做出了三个猜想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其中符合常识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的是猜想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填序号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).</a:t>
            </a:r>
            <a:endParaRPr lang="zh-CN" altLang="en-US" sz="2400" b="1"/>
          </a:p>
        </p:txBody>
      </p:sp>
      <p:graphicFrame>
        <p:nvGraphicFramePr>
          <p:cNvPr id="5" name="表格 4"/>
          <p:cNvGraphicFramePr/>
          <p:nvPr/>
        </p:nvGraphicFramePr>
        <p:xfrm>
          <a:off x="1384300" y="2767965"/>
          <a:ext cx="8780780" cy="37027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903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0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17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常识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猜想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5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常识1：木头漂在水面</a:t>
                      </a:r>
                      <a:r>
                        <a:rPr lang="en-US" sz="2400" b="1">
                          <a:latin typeface="MingLiU_HKSCS" panose="02020500000000000000" pitchFamily="18" charset="-120"/>
                          <a:ea typeface="MingLiU_HKSCS" panose="02020500000000000000" pitchFamily="18" charset="-120"/>
                          <a:cs typeface="MingLiU_HKSCS" panose="02020500000000000000" pitchFamily="18" charset="-120"/>
                        </a:rPr>
                        <a:t>，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铁钉沉在水底</a:t>
                      </a: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常识2：轮船从长江驶入大海</a:t>
                      </a:r>
                      <a:r>
                        <a:rPr lang="en-US" sz="2400" b="1">
                          <a:latin typeface="MingLiU_HKSCS" panose="02020500000000000000" pitchFamily="18" charset="-120"/>
                          <a:ea typeface="MingLiU_HKSCS" panose="02020500000000000000" pitchFamily="18" charset="-120"/>
                          <a:cs typeface="MingLiU_HKSCS" panose="02020500000000000000" pitchFamily="18" charset="-120"/>
                        </a:rPr>
                        <a:t>，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船身会上浮一些</a:t>
                      </a: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常识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3：人从泳池浅水区走向深水区</a:t>
                      </a:r>
                      <a:r>
                        <a:rPr lang="en-US" sz="2400" b="1">
                          <a:latin typeface="MingLiU_HKSCS" panose="02020500000000000000" pitchFamily="18" charset="-120"/>
                          <a:ea typeface="MingLiU_HKSCS" panose="02020500000000000000" pitchFamily="18" charset="-120"/>
                          <a:cs typeface="MingLiU_HKSCS" panose="02020500000000000000" pitchFamily="18" charset="-120"/>
                        </a:rPr>
                        <a:t>，</a:t>
                      </a: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感觉身体变轻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猜想1：与浸入液体的深度有关</a:t>
                      </a: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猜想2：与液体的密度有关</a:t>
                      </a: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猜想3：与物体的密度有关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1120140" y="2235835"/>
            <a:ext cx="6851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2795" y="1117600"/>
            <a:ext cx="104209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为了验证上述猜想是否正确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小明依次做了如下实验：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根据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的结果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可得猜想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正确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错误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的；根据 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的结果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可得猜想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正确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错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误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的．</a:t>
            </a:r>
            <a:r>
              <a:rPr lang="zh-CN" sz="2400" b="1">
                <a:ea typeface="宋体" panose="02010600030101010101" pitchFamily="2" charset="-122"/>
              </a:rPr>
              <a:t>深入分析上述现象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可得：浮力大小与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>
                <a:ea typeface="宋体" panose="02010600030101010101" pitchFamily="2" charset="-122"/>
              </a:rPr>
              <a:t>有关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与浸入液体的深度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zh-CN" altLang="en-US" sz="2400" b="1"/>
          </a:p>
        </p:txBody>
      </p:sp>
      <p:pic>
        <p:nvPicPr>
          <p:cNvPr id="2" name="图片 -2147482449" descr="张程广东WL19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416425" y="3418205"/>
            <a:ext cx="4998085" cy="24136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003925" y="606806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6003925" y="1751965"/>
            <a:ext cx="1143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正确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821680" y="2317750"/>
            <a:ext cx="10877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错误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7980" y="2849880"/>
            <a:ext cx="25628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排开液体的体积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11425" y="3418205"/>
            <a:ext cx="10737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无关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2795" y="1045845"/>
            <a:ext cx="104209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ea typeface="宋体" panose="02010600030101010101" pitchFamily="2" charset="-122"/>
              </a:rPr>
              <a:t>接下来根据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E________(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对猜想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进行验证；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>
                <a:ea typeface="宋体" panose="02010600030101010101" pitchFamily="2" charset="-122"/>
              </a:rPr>
              <a:t>为验证猜想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小明在老师的指导下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将瓶子中的沙子倒掉一些以减小物体密度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接着他仿照步骤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进行实验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发现此时测力计示数小于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1.8 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便认为该猜想是正确的．小明在该实验环节中存在的问题是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449" descr="张程广东WL19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873500" y="3474085"/>
            <a:ext cx="5350510" cy="2583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003925" y="6068060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4208145" y="1153795"/>
            <a:ext cx="768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能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258175" y="2790825"/>
            <a:ext cx="30410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未测量出此时瓶子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2795" y="3303270"/>
            <a:ext cx="25927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含沙子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的重力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2795" y="1117600"/>
            <a:ext cx="1042098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万唯广东大模考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浮力的大小跟什么因素有关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小红找来烧杯、清水、盐水、细线、弹簧测力计、橡皮泥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不溶于水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进行如下实验：</a:t>
            </a:r>
            <a:endParaRPr lang="zh-CN" altLang="en-US" sz="2400" b="1"/>
          </a:p>
        </p:txBody>
      </p:sp>
      <p:pic>
        <p:nvPicPr>
          <p:cNvPr id="2" name="图片 -2147482448" descr="张程广东WL193A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043940" y="2870835"/>
            <a:ext cx="10102215" cy="1520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80110" y="4756785"/>
            <a:ext cx="1057402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将橡皮泥用细线拴好悬挂在弹簧测力计下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读出弹簧测力计的示数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把橡皮泥浸没在清水中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读出弹簧测力计的示数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求出橡皮泥受到的浮力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 baseline="-25000">
                <a:ea typeface="宋体" panose="02010600030101010101" pitchFamily="2" charset="-122"/>
              </a:rPr>
              <a:t>浮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5330190" y="455231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2040890" y="5968365"/>
            <a:ext cx="14630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82624" y="1278255"/>
            <a:ext cx="11173221" cy="390132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把橡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皮泥浸没在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sz="2400" b="1" dirty="0">
                <a:ea typeface="宋体" panose="02010600030101010101" pitchFamily="2" charset="-122"/>
              </a:rPr>
              <a:t>中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并读出弹簧测力计的示数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求出橡皮泥此时受到的浮力．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 dirty="0">
                <a:ea typeface="宋体" panose="02010600030101010101" pitchFamily="2" charset="-122"/>
              </a:rPr>
              <a:t>比较橡皮泥在清水和盐水中受到的浮力的大小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若两个力的大小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相等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不相等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说明浮力的大小和液体的密度有关；反之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则无关．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 dirty="0">
                <a:ea typeface="宋体" panose="02010600030101010101" pitchFamily="2" charset="-122"/>
              </a:rPr>
              <a:t>为了验证浮力的大小跟物体形状是否有关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需要改变橡皮泥的形状重复上面步骤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通过比较橡皮泥以不同形状浸没在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同种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不同种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液体中受到的浮力的大小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判断浮力的大小是否与物体的形状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有关．</a:t>
            </a:r>
            <a:endParaRPr lang="zh-CN" altLang="en-US" sz="24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3696970" y="1362075"/>
            <a:ext cx="1045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盐水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692005" y="2447290"/>
            <a:ext cx="14363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不相等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599262" y="4077072"/>
            <a:ext cx="11576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同种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82625" y="2363470"/>
            <a:ext cx="108242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(6)</a:t>
            </a:r>
            <a:r>
              <a:rPr lang="zh-CN" sz="2400" b="1">
                <a:ea typeface="宋体" panose="02010600030101010101" pitchFamily="2" charset="-122"/>
              </a:rPr>
              <a:t>小红在验证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发现将橡皮泥放入盛水的烧杯中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橡皮泥沉至杯底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又将橡皮泥捏成小船形状放入水中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发现其漂浮在水面上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她认为：浮力的大小与物体的形状有关．你认为她的观点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正确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不正确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理由是：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5" name="文本框 4"/>
          <p:cNvSpPr txBox="1"/>
          <p:nvPr/>
        </p:nvSpPr>
        <p:spPr>
          <a:xfrm>
            <a:off x="5446395" y="3545840"/>
            <a:ext cx="1296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不正确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70977" y="4102100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没有控制物体排开水的体积相同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21405" y="957084"/>
            <a:ext cx="10573390" cy="737235"/>
            <a:chOff x="1027" y="6335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335"/>
              <a:ext cx="16305" cy="1161"/>
              <a:chOff x="1373" y="2606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探究浮力与排开液体重力的关系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21360" y="1929130"/>
            <a:ext cx="1068070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绥化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小红设计了如图所示的实验来探究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浮力的大小跟排开液体所受重力的关系</a:t>
            </a:r>
            <a:r>
              <a:rPr lang="zh-CN" sz="2400" b="1">
                <a:ea typeface="宋体" panose="02010600030101010101" pitchFamily="2" charset="-122"/>
                <a:cs typeface="Times New Roman" panose="02020603050405020304" pitchFamily="18" charset="0"/>
              </a:rPr>
              <a:t>”．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实验的最佳顺序是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甲、乙、丙、丁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丁、甲、乙、丙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乙、甲、丁、丙</a:t>
            </a:r>
            <a:endParaRPr lang="zh-CN" altLang="en-US" sz="2400" b="1"/>
          </a:p>
        </p:txBody>
      </p:sp>
      <p:pic>
        <p:nvPicPr>
          <p:cNvPr id="9" name="图片 -2147482447" descr="张程广东WL19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307965" y="3003550"/>
            <a:ext cx="5589270" cy="27120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7589520" y="597090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1" name="文本框 10"/>
          <p:cNvSpPr txBox="1"/>
          <p:nvPr/>
        </p:nvSpPr>
        <p:spPr>
          <a:xfrm>
            <a:off x="3975100" y="3114675"/>
            <a:ext cx="6851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4380" y="1289685"/>
            <a:ext cx="1068070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图乙中物体受到的浮力是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 u="sng">
                <a:ea typeface="宋体" panose="02010600030101010101" pitchFamily="2" charset="-122"/>
              </a:rPr>
              <a:t>．</a:t>
            </a:r>
            <a:r>
              <a:rPr lang="zh-CN" sz="2400" b="1">
                <a:ea typeface="宋体" panose="02010600030101010101" pitchFamily="2" charset="-122"/>
              </a:rPr>
              <a:t>通过实验可得到的结论是：浸在液体中的物体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受到的浮力大小等于它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以下情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况会影响结论的是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图甲中水面未到达溢水杯的溢水口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图乙中物体未全部浸没在水中</a:t>
            </a:r>
            <a:endParaRPr lang="zh-CN" altLang="en-US" sz="2400" b="1"/>
          </a:p>
        </p:txBody>
      </p:sp>
      <p:pic>
        <p:nvPicPr>
          <p:cNvPr id="2" name="图片 -2147482447" descr="张程广东WL19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845810" y="3170555"/>
            <a:ext cx="5589270" cy="27120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38835" y="4053840"/>
            <a:ext cx="500697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将图乙中的水换成酒精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酒精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0.8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物体受到的浮力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变大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变小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不变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8285480" y="599249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4879340" y="1361440"/>
            <a:ext cx="698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77840" y="1893570"/>
            <a:ext cx="35077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排开液体所受的重力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10125" y="2490470"/>
            <a:ext cx="8369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53465" y="5259070"/>
            <a:ext cx="1045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变小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4380" y="1275715"/>
            <a:ext cx="1068070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小红利用上述实验中的器材和木块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漂浮在液面上的物体所受浮力的大小是否遵循阿基米德原理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实验过程中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步骤不需要弹簧测力计．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甲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乙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丙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丁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2" name="图片 -2147482447" descr="张程广东WL19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515995" y="3154045"/>
            <a:ext cx="5589270" cy="27120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5920740" y="602678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6924040" y="1922145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乙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4380" y="1289685"/>
            <a:ext cx="106807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珠海市香洲区二模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用如图所示实验装置验证阿基米德原理．当物块浸入装满水的溢水杯中时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水会流入空桶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回答下列问题：</a:t>
            </a:r>
            <a:endParaRPr lang="zh-CN" altLang="en-US" sz="2400" b="1"/>
          </a:p>
        </p:txBody>
      </p:sp>
      <p:pic>
        <p:nvPicPr>
          <p:cNvPr id="2" name="图片 -2147482446" descr="张程广东WL19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127750" y="2669540"/>
            <a:ext cx="5457825" cy="280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754380" y="2488565"/>
            <a:ext cx="526161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当物块浸入装满水的溢水杯中时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水对溢水杯底部的压强将会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变大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不变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变小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．根据图中数据可知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实验中物块所受浮力是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排开水的重力是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N.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8187690" y="590359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1331595" y="3698875"/>
            <a:ext cx="9486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不变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74085" y="4770120"/>
            <a:ext cx="7816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92400" y="5336540"/>
            <a:ext cx="7816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802005" y="1176020"/>
            <a:ext cx="1039241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如果实验前溢水杯未装满水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实验测得的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浮力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排开水的重力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将会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偏大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偏小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若换用酒精代替水进行实验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的大小将变为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酒精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0.8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10" name="图片 -2147482446" descr="张程广东WL19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222875" y="3162935"/>
            <a:ext cx="5457825" cy="280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7114540" y="6125845"/>
            <a:ext cx="167386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5" name="文本框 4"/>
          <p:cNvSpPr txBox="1"/>
          <p:nvPr/>
        </p:nvSpPr>
        <p:spPr>
          <a:xfrm>
            <a:off x="6788785" y="1247775"/>
            <a:ext cx="23266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排开水的重力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28515" y="1835785"/>
            <a:ext cx="920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偏小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94955" y="2383790"/>
            <a:ext cx="8934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1328</Words>
  <Application>Microsoft Office PowerPoint</Application>
  <PresentationFormat>自定义</PresentationFormat>
  <Paragraphs>89</Paragraphs>
  <Slides>15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MingLiU_HKSCS</vt:lpstr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228</cp:revision>
  <dcterms:created xsi:type="dcterms:W3CDTF">2019-08-11T08:37:00Z</dcterms:created>
  <dcterms:modified xsi:type="dcterms:W3CDTF">2020-11-14T01:36:09Z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</Properties>
</file>