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9" r:id="rId1"/>
    <p:sldMasterId id="2147483690" r:id="rId2"/>
    <p:sldMasterId id="2147483703" r:id="rId3"/>
  </p:sldMasterIdLst>
  <p:notesMasterIdLst>
    <p:notesMasterId r:id="rId22"/>
  </p:notesMasterIdLst>
  <p:sldIdLst>
    <p:sldId id="388" r:id="rId4"/>
    <p:sldId id="315" r:id="rId5"/>
    <p:sldId id="409" r:id="rId6"/>
    <p:sldId id="389" r:id="rId7"/>
    <p:sldId id="427" r:id="rId8"/>
    <p:sldId id="420" r:id="rId9"/>
    <p:sldId id="304" r:id="rId10"/>
    <p:sldId id="308" r:id="rId11"/>
    <p:sldId id="311" r:id="rId12"/>
    <p:sldId id="412" r:id="rId13"/>
    <p:sldId id="333" r:id="rId14"/>
    <p:sldId id="422" r:id="rId15"/>
    <p:sldId id="316" r:id="rId16"/>
    <p:sldId id="317" r:id="rId17"/>
    <p:sldId id="319" r:id="rId18"/>
    <p:sldId id="320" r:id="rId19"/>
    <p:sldId id="324" r:id="rId20"/>
    <p:sldId id="417" r:id="rId21"/>
  </p:sldIdLst>
  <p:sldSz cx="9144000" cy="6858000" type="screen4x3"/>
  <p:notesSz cx="6858000" cy="9144000"/>
  <p:custDataLst>
    <p:tags r:id="rId23"/>
  </p:custDataLst>
  <p:defaultTextStyle>
    <a:defPPr algn="l" rtl="0" eaLnBrk="1" hangingPunct="1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5400" b="0" i="0" u="none" baseline="0">
        <a:solidFill>
          <a:schemeClr val="tx1"/>
        </a:solidFill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5400" b="0" i="0" u="none" baseline="0">
        <a:solidFill>
          <a:schemeClr val="tx1"/>
        </a:solidFill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5400" b="0" i="0" u="none" baseline="0">
        <a:solidFill>
          <a:schemeClr val="tx1"/>
        </a:solidFill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5400" b="0" i="0" u="none" baseline="0">
        <a:solidFill>
          <a:schemeClr val="tx1"/>
        </a:solidFill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5400" b="0" i="0" u="none" baseline="0">
        <a:solidFill>
          <a:schemeClr val="tx1"/>
        </a:solidFill>
        <a:latin typeface="Arial"/>
        <a:ea typeface="宋体" pitchFamily="2" charset="-122"/>
      </a:defRPr>
    </a:lvl5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84" autoAdjust="0"/>
    <p:restoredTop sz="90941" autoAdjust="0"/>
  </p:normalViewPr>
  <p:slideViewPr>
    <p:cSldViewPr>
      <p:cViewPr varScale="1">
        <p:scale>
          <a:sx n="96" d="100"/>
          <a:sy n="96" d="100"/>
        </p:scale>
        <p:origin x="1083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" d="100"/>
          <a:sy n="10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81.xml"/><Relationship Id="rId7" Type="http://schemas.openxmlformats.org/officeDocument/2006/relationships/tags" Target="../tags/tag85.xml"/><Relationship Id="rId2" Type="http://schemas.openxmlformats.org/officeDocument/2006/relationships/tags" Target="../tags/tag80.xml"/><Relationship Id="rId1" Type="http://schemas.openxmlformats.org/officeDocument/2006/relationships/theme" Target="../theme/theme4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200">
              <a:ea typeface="Arial"/>
            </a:endParaRPr>
          </a:p>
        </p:txBody>
      </p:sp>
      <p:sp>
        <p:nvSpPr>
          <p:cNvPr id="16387" name="Rectangle 3"/>
          <p:cNvSpPr>
            <a:spLocks noGrp="1"/>
          </p:cNvSpPr>
          <p:nvPr>
            <p:ph type="dt" idx="2"/>
            <p:custDataLst>
              <p:tags r:id="rId3"/>
            </p:custDataLst>
          </p:nvPr>
        </p:nvSpPr>
        <p:spPr bwMode="auto"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lang="en-US" altLang="zh-CN" sz="1200"/>
          </a:p>
        </p:txBody>
      </p:sp>
      <p:sp>
        <p:nvSpPr>
          <p:cNvPr id="16388" name="Rectangle 4"/>
          <p:cNvSpPr>
            <a:spLocks noGrp="1" noRot="1" noChangeAspect="1"/>
          </p:cNvSpPr>
          <p:nvPr>
            <p:ph type="sldImg" idx="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</a:ln>
        </p:spPr>
      </p:sp>
      <p:sp>
        <p:nvSpPr>
          <p:cNvPr id="16389" name="Rectangle 5"/>
          <p:cNvSpPr>
            <a:spLocks noGrp="1"/>
          </p:cNvSpPr>
          <p:nvPr>
            <p:ph type="body" sz="quarter" idx="1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/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6390" name="Rectangle 6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 bwMode="auto"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en-US" altLang="zh-CN" sz="1200"/>
          </a:p>
        </p:txBody>
      </p:sp>
      <p:sp>
        <p:nvSpPr>
          <p:cNvPr id="16391" name="Rectangle 7"/>
          <p:cNvSpPr>
            <a:spLocks noGrp="1"/>
          </p:cNvSpPr>
          <p:nvPr>
            <p:ph type="sldNum" sz="quarter" idx="4"/>
            <p:custDataLst>
              <p:tags r:id="rId7"/>
            </p:custDataLst>
          </p:nvPr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/>
          <a:lstStyle>
            <a:defPPr>
              <a:defRPr lang="zh-CN"/>
            </a:defPPr>
            <a:lvl1pPr marL="0" indent="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4C22B9F6-0436-4BCE-8CCB-CCB010100FD4}" type="slidenum">
              <a:rPr lang="en-US" altLang="zh-CN" sz="1200"/>
              <a:t>‹#›</a:t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7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8.xml"/><Relationship Id="rId1" Type="http://schemas.openxmlformats.org/officeDocument/2006/relationships/tags" Target="../tags/tag37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3.xml"/><Relationship Id="rId4" Type="http://schemas.openxmlformats.org/officeDocument/2006/relationships/tags" Target="../tags/tag4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6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0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7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057400" y="609600"/>
            <a:ext cx="6019800" cy="487363"/>
          </a:xfrm>
        </p:spPr>
        <p:txBody>
          <a:bodyPr/>
          <a:lstStyle/>
          <a:p>
            <a:r>
              <a:rPr kumimoji="0" lang="zh-CN" altLang="en-US" sz="32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1676400"/>
            <a:ext cx="8267700" cy="4648200"/>
          </a:xfrm>
        </p:spPr>
        <p:txBody>
          <a:bodyPr/>
          <a:lstStyle/>
          <a:p>
            <a:pPr lvl="0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200" b="0" i="0" u="none" strike="noStrike" kern="1200" cap="none" spc="0" normalizeH="0" baseline="0" noProof="0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0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第五级</a:t>
            </a:r>
          </a:p>
        </p:txBody>
      </p:sp>
      <p:sp>
        <p:nvSpPr>
          <p:cNvPr id="4" name="Rectangle 7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5" name="Rectangle 9"/>
          <p:cNvSpPr>
            <a:spLocks noGrp="1"/>
          </p:cNvSpPr>
          <p:nvPr>
            <p:ph type="dt" sz="half" idx="11"/>
            <p:custDataLst>
              <p:tags r:id="rId4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zh-CN" altLang="en-US" sz="4000" b="1" i="0" u="none" strike="noStrike" kern="1200" cap="all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</p:txBody>
      </p:sp>
      <p:sp>
        <p:nvSpPr>
          <p:cNvPr id="4" name="Rectangle 7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5" name="Rectangle 9"/>
          <p:cNvSpPr>
            <a:spLocks noGrp="1"/>
          </p:cNvSpPr>
          <p:nvPr>
            <p:ph type="dt" sz="half" idx="11"/>
            <p:custDataLst>
              <p:tags r:id="rId4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057400" y="609600"/>
            <a:ext cx="6019800" cy="487363"/>
          </a:xfrm>
        </p:spPr>
        <p:txBody>
          <a:bodyPr/>
          <a:lstStyle/>
          <a:p>
            <a:r>
              <a:rPr kumimoji="0" lang="zh-CN" altLang="en-US" sz="32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457200" y="1676400"/>
            <a:ext cx="405765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0" lang="zh-CN" altLang="en-US" sz="28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800" b="0" i="0" u="none" strike="noStrike" kern="1200" cap="none" spc="0" normalizeH="0" baseline="0" noProof="0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800" b="0" i="0" u="none" strike="noStrike" kern="1200" cap="none" spc="0" normalizeH="0" baseline="0" noProof="0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667250" y="1676400"/>
            <a:ext cx="405765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0" lang="zh-CN" altLang="en-US" sz="28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800" b="0" i="0" u="none" strike="noStrike" kern="1200" cap="none" spc="0" normalizeH="0" baseline="0" noProof="0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800" b="0" i="0" u="none" strike="noStrike" kern="1200" cap="none" spc="0" normalizeH="0" baseline="0" noProof="0">
                <a:uLnTx/>
                <a:uFillTx/>
              </a:rPr>
              <a:t>第五级</a:t>
            </a:r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0"/>
            <p:custDataLst>
              <p:tags r:id="rId4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6" name="Rectangle 9"/>
          <p:cNvSpPr>
            <a:spLocks noGrp="1"/>
          </p:cNvSpPr>
          <p:nvPr>
            <p:ph type="dt" sz="half" idx="11"/>
            <p:custDataLst>
              <p:tags r:id="rId5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0" lang="zh-CN" altLang="en-US" sz="32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0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0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600" b="0" i="0" u="none" strike="noStrike" kern="1200" cap="none" spc="0" normalizeH="0" baseline="0" noProof="0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0" lang="zh-CN" altLang="en-US" sz="2400" b="1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1800" b="0" i="0" u="none" strike="noStrike" kern="1200" cap="none" spc="0" normalizeH="0" baseline="0" noProof="0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0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1600" b="0" i="0" u="none" strike="noStrike" kern="1200" cap="none" spc="0" normalizeH="0" baseline="0" noProof="0">
                <a:uLnTx/>
                <a:uFillTx/>
              </a:rPr>
              <a:t>第五级</a:t>
            </a: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8" name="Rectangle 9"/>
          <p:cNvSpPr>
            <a:spLocks noGrp="1"/>
          </p:cNvSpPr>
          <p:nvPr>
            <p:ph type="dt" sz="half" idx="11"/>
            <p:custDataLst>
              <p:tags r:id="rId7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057400" y="609600"/>
            <a:ext cx="6019800" cy="487363"/>
          </a:xfrm>
        </p:spPr>
        <p:txBody>
          <a:bodyPr/>
          <a:lstStyle/>
          <a:p>
            <a:r>
              <a:rPr kumimoji="0" lang="zh-CN" altLang="en-US" sz="32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Rectangle 7"/>
          <p:cNvSpPr>
            <a:spLocks noGrp="1"/>
          </p:cNvSpPr>
          <p:nvPr>
            <p:ph type="sldNum" sz="quarter" idx="10"/>
            <p:custDataLst>
              <p:tags r:id="rId2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4" name="Rectangle 9"/>
          <p:cNvSpPr>
            <a:spLocks noGrp="1"/>
          </p:cNvSpPr>
          <p:nvPr>
            <p:ph type="dt" sz="half" idx="11"/>
            <p:custDataLst>
              <p:tags r:id="rId3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/>
          </p:cNvSpPr>
          <p:nvPr>
            <p:ph type="sldNum" sz="quarter" idx="10"/>
            <p:custDataLst>
              <p:tags r:id="rId1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3" name="Rectangle 9"/>
          <p:cNvSpPr>
            <a:spLocks noGrp="1"/>
          </p:cNvSpPr>
          <p:nvPr>
            <p:ph type="dt" sz="half" idx="11"/>
            <p:custDataLst>
              <p:tags r:id="rId2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zh-CN" altLang="en-US" sz="20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0" lang="zh-CN" altLang="en-US" sz="32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800" b="0" i="0" u="none" strike="noStrike" kern="1200" cap="none" spc="0" normalizeH="0" baseline="0" noProof="0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0" lang="zh-CN" altLang="en-US" sz="14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0"/>
            <p:custDataLst>
              <p:tags r:id="rId4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6" name="Rectangle 9"/>
          <p:cNvSpPr>
            <a:spLocks noGrp="1"/>
          </p:cNvSpPr>
          <p:nvPr>
            <p:ph type="dt" sz="half" idx="11"/>
            <p:custDataLst>
              <p:tags r:id="rId5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zh-CN" altLang="en-US" sz="20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0" lang="zh-CN" altLang="en-US" sz="14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0"/>
            <p:custDataLst>
              <p:tags r:id="rId4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6" name="Rectangle 9"/>
          <p:cNvSpPr>
            <a:spLocks noGrp="1"/>
          </p:cNvSpPr>
          <p:nvPr>
            <p:ph type="dt" sz="half" idx="11"/>
            <p:custDataLst>
              <p:tags r:id="rId5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057400" y="609600"/>
            <a:ext cx="6019800" cy="487363"/>
          </a:xfrm>
        </p:spPr>
        <p:txBody>
          <a:bodyPr/>
          <a:lstStyle/>
          <a:p>
            <a:r>
              <a:rPr kumimoji="0" lang="zh-CN" altLang="en-US" sz="32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1676400"/>
            <a:ext cx="8267700" cy="4648200"/>
          </a:xfrm>
        </p:spPr>
        <p:txBody>
          <a:bodyPr vert="eaVert"/>
          <a:lstStyle/>
          <a:p>
            <a:pPr lvl="0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200" b="0" i="0" u="none" strike="noStrike" kern="1200" cap="none" spc="0" normalizeH="0" baseline="0" noProof="0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0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第五级</a:t>
            </a:r>
          </a:p>
        </p:txBody>
      </p:sp>
      <p:sp>
        <p:nvSpPr>
          <p:cNvPr id="4" name="Rectangle 7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5" name="Rectangle 9"/>
          <p:cNvSpPr>
            <a:spLocks noGrp="1"/>
          </p:cNvSpPr>
          <p:nvPr>
            <p:ph type="dt" sz="half" idx="11"/>
            <p:custDataLst>
              <p:tags r:id="rId4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6657975" y="609600"/>
            <a:ext cx="2066925" cy="5715000"/>
          </a:xfrm>
        </p:spPr>
        <p:txBody>
          <a:bodyPr vert="eaVert"/>
          <a:lstStyle/>
          <a:p>
            <a:r>
              <a:rPr kumimoji="0" lang="zh-CN" altLang="en-US" sz="32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457200" y="609600"/>
            <a:ext cx="6048375" cy="5715000"/>
          </a:xfrm>
        </p:spPr>
        <p:txBody>
          <a:bodyPr vert="eaVert"/>
          <a:lstStyle/>
          <a:p>
            <a:pPr lvl="0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单击此处编辑母版文本样式</a:t>
            </a:r>
          </a:p>
          <a:p>
            <a:pPr lvl="1"/>
            <a:r>
              <a:rPr kumimoji="0" lang="zh-CN" altLang="en-US" sz="2200" b="0" i="0" u="none" strike="noStrike" kern="1200" cap="none" spc="0" normalizeH="0" baseline="0" noProof="0">
                <a:uLnTx/>
                <a:uFillTx/>
              </a:rPr>
              <a:t>第二级</a:t>
            </a:r>
          </a:p>
          <a:p>
            <a:pPr lvl="2"/>
            <a:r>
              <a:rPr kumimoji="0" lang="zh-CN" altLang="en-US" sz="2400" b="0" i="0" u="none" strike="noStrike" kern="1200" cap="none" spc="0" normalizeH="0" baseline="0" noProof="0">
                <a:uLnTx/>
                <a:uFillTx/>
              </a:rPr>
              <a:t>第三级</a:t>
            </a:r>
          </a:p>
          <a:p>
            <a:pPr lvl="3"/>
            <a:r>
              <a:rPr kumimoji="0" lang="zh-CN" altLang="en-US" sz="1600" b="0" i="0" u="none" strike="noStrike" kern="1200" cap="none" spc="0" normalizeH="0" baseline="0" noProof="0">
                <a:uLnTx/>
                <a:uFillTx/>
              </a:rPr>
              <a:t>第四级</a:t>
            </a:r>
          </a:p>
          <a:p>
            <a:pPr lvl="4"/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第五级</a:t>
            </a:r>
          </a:p>
        </p:txBody>
      </p:sp>
      <p:sp>
        <p:nvSpPr>
          <p:cNvPr id="4" name="Rectangle 7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5" name="Rectangle 9"/>
          <p:cNvSpPr>
            <a:spLocks noGrp="1"/>
          </p:cNvSpPr>
          <p:nvPr>
            <p:ph type="dt" sz="half" idx="11"/>
            <p:custDataLst>
              <p:tags r:id="rId4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057400" y="609600"/>
            <a:ext cx="6019800" cy="487363"/>
          </a:xfrm>
        </p:spPr>
        <p:txBody>
          <a:bodyPr/>
          <a:lstStyle/>
          <a:p>
            <a:r>
              <a:rPr kumimoji="0" lang="zh-CN" altLang="en-US" sz="32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  <p:custDataLst>
              <p:tags r:id="rId2"/>
            </p:custDataLst>
          </p:nvPr>
        </p:nvSpPr>
        <p:spPr>
          <a:xfrm>
            <a:off x="457200" y="1676400"/>
            <a:ext cx="8267700" cy="46482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itchFamily="2" charset="2"/>
              <a:buChar char="v"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7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5" name="Rectangle 9"/>
          <p:cNvSpPr>
            <a:spLocks noGrp="1"/>
          </p:cNvSpPr>
          <p:nvPr>
            <p:ph type="dt" sz="half" idx="11"/>
            <p:custDataLst>
              <p:tags r:id="rId4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Rectangle 9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267200" y="1219200"/>
            <a:ext cx="4495800" cy="1752600"/>
          </a:xfrm>
        </p:spPr>
        <p:txBody>
          <a:bodyPr/>
          <a:lstStyle>
            <a:lvl1pPr algn="r">
              <a:defRPr sz="4800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z="4800" b="1" i="0" u="none" strike="noStrike" kern="1200" cap="none" spc="0" normalizeH="0" baseline="0" noProof="0">
                <a:uLnTx/>
                <a:uFillTx/>
              </a:rPr>
              <a:t>单击此处编辑母版标题样式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685800" y="5486400"/>
            <a:ext cx="7620000" cy="304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kumimoji="0" lang="zh-CN" altLang="en-US" sz="2000" b="0" i="0" u="none" strike="noStrike" kern="1200" cap="none" spc="0" normalizeH="0" baseline="0" noProof="0">
                <a:uLnTx/>
                <a:uFillTx/>
              </a:rPr>
              <a:t>单击此处编辑母版副标题样式</a:t>
            </a:r>
          </a:p>
        </p:txBody>
      </p:sp>
      <p:sp>
        <p:nvSpPr>
          <p:cNvPr id="2" name="Rectangle 7"/>
          <p:cNvSpPr>
            <a:spLocks noGrp="1"/>
          </p:cNvSpPr>
          <p:nvPr>
            <p:ph type="sldNum" sz="quarter" idx="10"/>
            <p:custDataLst>
              <p:tags r:id="rId3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3" name="Rectangle 9"/>
          <p:cNvSpPr>
            <a:spLocks noGrp="1"/>
          </p:cNvSpPr>
          <p:nvPr>
            <p:ph type="dt" sz="half" idx="11"/>
            <p:custDataLst>
              <p:tags r:id="rId4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DC1167-9DB6-4DCB-A754-A8412CC9B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4F7A13F-03C1-42C3-B99C-63E7C49AF2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03B692-B419-428C-8E3C-FBFC3B52E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9D23852-B384-463E-AC95-90AE5A651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601B26B-B297-4EBB-A51C-C61FCB63F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0441A7-5AB2-4725-9FE2-1264142007C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6643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C19985-E519-4F3A-AF0F-58A53878E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8B098BC-33FC-49D1-9558-072E50A49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A076BC-D46E-4933-9CCC-E92C9DDF6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218CDF-33CB-42B5-BC10-89FA21BAF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848EECD-33E4-41FE-8964-470124D27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E29CF6-E325-4F45-A474-C03ECFAE212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14337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BF266A8-57E9-45D2-9AC8-66AF15A41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3AB047B-0854-4342-83CE-A3162837F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87BDB3-FBE8-41C2-AAA0-C1F4182B9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45D2CC3-CAE4-472F-BEE8-0A5E8D04F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FEEA3A-3258-4EBE-9152-BCB6FFABB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B78A92-6D14-4FD3-911B-E3D0312C627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00664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9418282-6A68-4962-BA5B-DA42C3D1F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7E0CC95-1CD7-49BE-A257-8931A992D0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1398B86-9E15-470F-A86A-BC39A50817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8643426-E130-471B-AA3E-8FA000762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693FB8C-99C2-4673-BFDE-EC01D3C20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668E5D5-D215-4613-A229-2FDB36A2A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E0224E-1745-4229-A511-09ACAC22CC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27146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B78F72-ACB4-4916-B89A-93D698160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FAC0457-681D-49C6-9F21-2940C8A2C6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41BBBB-15C1-4206-91A0-88DAD64DAF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0D2D4B0-21E3-40F1-B430-A3E0FCFBC9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DD1CB72-B2DD-4D71-A342-C221579B80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2ED7094-2DEB-41CD-AF6C-F9B941E7E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660A9B6-A844-4A18-966C-502E947DA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691D186-51C4-47B7-A894-1EAEA0809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F3E8A7-DF22-400A-A1D1-921790F4FAF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83418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2E0DE4-BD7E-405E-BF0E-E4D516C5A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4E2CDBE-C561-4CEB-AD9A-4B2DAED55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6239A73-2A63-4EFE-81F4-3E85F80D3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5BE2B46-CA79-4562-BCBB-D444F0D25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B7896A-39ED-4B66-B3A3-C75223A56A2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65979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3885456-12D8-4A2B-ACE1-0CA4E2B91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56B74B2-ED9F-4303-8C52-5B90A3144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337F231-CFA2-40B4-B197-91102B440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4D5A0-4605-457E-8FC2-F80ADDA8D83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39524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8769F9-2188-4C5B-8DA7-CD68E0F80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3096884-78F1-4A92-827A-D0ABA83E7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DBE50C0-DC4B-49E4-8239-F58BBF9F5C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AF9381C-24C3-4A82-A8C6-2C233AB3B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D5C4841-9F02-47DA-9014-F3EEB1073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59615C0-C96E-44C2-B50A-21CAE40D0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DFEC21-FACF-471C-9BBA-1850032B39F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86942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42B66C-CC86-49B1-99F4-87B864460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D0C6E2A-B58A-41F0-A8BA-6610BC0DF6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00C0917-F5B1-4CD3-BBDB-56F310F0D3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5D3C047-1325-4BB7-93BA-7E6985B3F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59AB77D-BE35-49E1-BC64-8E185A4D8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78DECF2-A432-489B-A406-00858D2A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7C3EA-BF0D-44E4-BE51-B0ED9647D3F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477873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361526-8E17-4A95-BDF3-94DC4675C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5A31E3D-805F-4D44-902D-960104A544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B887BAE-28A8-45F2-B875-5275DC2D6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461364-D1F2-4B16-AD3A-234208F23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18CC81-74DA-4910-AE46-07A89395D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C247E-4D55-42F1-A135-E5F2B399BCD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605355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4A3DF04-5AF5-4C93-9C2A-768BA51B5C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9C148B4-5527-4676-BFA8-35D423A60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9E1085B-C48F-40A2-AF32-06579B663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5F9AD33-3D4E-4E1A-92E4-27856F9F4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5891AAC-F56C-4CB5-BCE8-47B7A3BD4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9F216B-9E92-4406-8CE4-C03403DAA7D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557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26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10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5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20" Type="http://schemas.openxmlformats.org/officeDocument/2006/relationships/tags" Target="../tags/tag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13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23" Type="http://schemas.openxmlformats.org/officeDocument/2006/relationships/tags" Target="../tags/tag12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8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Relationship Id="rId22" Type="http://schemas.openxmlformats.org/officeDocument/2006/relationships/tags" Target="../tags/tag11.xml"/><Relationship Id="rId27" Type="http://schemas.openxmlformats.org/officeDocument/2006/relationships/image" Target="../media/image3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13" Type="http://schemas.openxmlformats.org/officeDocument/2006/relationships/tags" Target="../tags/tag71.xml"/><Relationship Id="rId18" Type="http://schemas.openxmlformats.org/officeDocument/2006/relationships/image" Target="../media/image4.jpeg"/><Relationship Id="rId3" Type="http://schemas.openxmlformats.org/officeDocument/2006/relationships/tags" Target="../tags/tag61.xml"/><Relationship Id="rId21" Type="http://schemas.openxmlformats.org/officeDocument/2006/relationships/image" Target="../media/image3.jpeg"/><Relationship Id="rId7" Type="http://schemas.openxmlformats.org/officeDocument/2006/relationships/tags" Target="../tags/tag65.xml"/><Relationship Id="rId12" Type="http://schemas.openxmlformats.org/officeDocument/2006/relationships/tags" Target="../tags/tag70.xml"/><Relationship Id="rId17" Type="http://schemas.openxmlformats.org/officeDocument/2006/relationships/tags" Target="../tags/tag75.xml"/><Relationship Id="rId2" Type="http://schemas.openxmlformats.org/officeDocument/2006/relationships/theme" Target="../theme/theme2.xml"/><Relationship Id="rId16" Type="http://schemas.openxmlformats.org/officeDocument/2006/relationships/tags" Target="../tags/tag74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tags" Target="../tags/tag64.xml"/><Relationship Id="rId11" Type="http://schemas.openxmlformats.org/officeDocument/2006/relationships/tags" Target="../tags/tag69.xml"/><Relationship Id="rId5" Type="http://schemas.openxmlformats.org/officeDocument/2006/relationships/tags" Target="../tags/tag63.xml"/><Relationship Id="rId15" Type="http://schemas.openxmlformats.org/officeDocument/2006/relationships/tags" Target="../tags/tag73.xml"/><Relationship Id="rId10" Type="http://schemas.openxmlformats.org/officeDocument/2006/relationships/tags" Target="../tags/tag68.xml"/><Relationship Id="rId19" Type="http://schemas.openxmlformats.org/officeDocument/2006/relationships/image" Target="../media/image5.jpeg"/><Relationship Id="rId4" Type="http://schemas.openxmlformats.org/officeDocument/2006/relationships/tags" Target="../tags/tag62.xml"/><Relationship Id="rId9" Type="http://schemas.openxmlformats.org/officeDocument/2006/relationships/tags" Target="../tags/tag67.xml"/><Relationship Id="rId14" Type="http://schemas.openxmlformats.org/officeDocument/2006/relationships/tags" Target="../tags/tag7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val 2"/>
          <p:cNvSpPr/>
          <p:nvPr>
            <p:custDataLst>
              <p:tags r:id="rId13"/>
            </p:custDataLst>
          </p:nvPr>
        </p:nvSpPr>
        <p:spPr bwMode="gray">
          <a:xfrm>
            <a:off x="179388" y="0"/>
            <a:ext cx="6804025" cy="6858000"/>
          </a:xfrm>
          <a:prstGeom prst="ellipse">
            <a:avLst/>
          </a:prstGeom>
          <a:gradFill rotWithShape="1">
            <a:gsLst>
              <a:gs pos="0">
                <a:schemeClr val="bg2">
                  <a:alpha val="43999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27" name="Rectangle 3"/>
          <p:cNvSpPr/>
          <p:nvPr>
            <p:custDataLst>
              <p:tags r:id="rId14"/>
            </p:custDataLst>
          </p:nvPr>
        </p:nvSpPr>
        <p:spPr bwMode="gray">
          <a:xfrm>
            <a:off x="0" y="549275"/>
            <a:ext cx="9144000" cy="647700"/>
          </a:xfrm>
          <a:prstGeom prst="rect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28" name="Oval 4"/>
          <p:cNvSpPr/>
          <p:nvPr>
            <p:custDataLst>
              <p:tags r:id="rId15"/>
            </p:custDataLst>
          </p:nvPr>
        </p:nvSpPr>
        <p:spPr bwMode="gray">
          <a:xfrm>
            <a:off x="1116012" y="58738"/>
            <a:ext cx="865188" cy="892175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</a:ln>
          <a:effectLst>
            <a:outerShdw dist="89803" dir="2700000" algn="ctr">
              <a:srgbClr val="000000">
                <a:alpha val="18999"/>
              </a:srgbClr>
            </a:outer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29" name="Oval 5"/>
          <p:cNvSpPr/>
          <p:nvPr>
            <p:custDataLst>
              <p:tags r:id="rId16"/>
            </p:custDataLst>
          </p:nvPr>
        </p:nvSpPr>
        <p:spPr bwMode="gray">
          <a:xfrm>
            <a:off x="8101012" y="106362"/>
            <a:ext cx="790575" cy="830262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  <a:miter lim="800000"/>
          </a:ln>
          <a:effectLst>
            <a:outerShdw dist="89803" dir="2700000" algn="ctr">
              <a:srgbClr val="000000">
                <a:alpha val="18999"/>
              </a:srgbClr>
            </a:outer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body" idx="1"/>
            <p:custDataLst>
              <p:tags r:id="rId17"/>
            </p:custDataLst>
          </p:nvPr>
        </p:nvSpPr>
        <p:spPr bwMode="gray">
          <a:xfrm>
            <a:off x="457200" y="1676400"/>
            <a:ext cx="8267700" cy="464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itchFamily="2" charset="2"/>
              <a:buChar char="v"/>
              <a:defRPr kumimoji="0" lang="zh-CN" altLang="en-US" sz="2400" b="0" i="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defRPr kumimoji="0" lang="zh-CN" altLang="en-US" sz="22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16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3"/>
            <a:r>
              <a:t>第五级</a:t>
            </a:r>
          </a:p>
        </p:txBody>
      </p:sp>
      <p:sp>
        <p:nvSpPr>
          <p:cNvPr id="1031" name="Rectangle 7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 bwMode="gray">
          <a:xfrm>
            <a:off x="4191000" y="6534150"/>
            <a:ext cx="8382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543AA040-320B-4222-AFD9-78B24CC58F46}" type="slidenum">
              <a:rPr lang="en-US" altLang="zh-CN" sz="1000"/>
              <a:t>‹#›</a:t>
            </a:fld>
            <a:endParaRPr lang="en-US" altLang="zh-CN" sz="1000"/>
          </a:p>
        </p:txBody>
      </p:sp>
      <p:sp>
        <p:nvSpPr>
          <p:cNvPr id="1032" name="Rectangle 8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 bwMode="gray">
          <a:xfrm>
            <a:off x="2057400" y="609600"/>
            <a:ext cx="6019800" cy="487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bg1"/>
                </a:solidFill>
                <a:effectLst/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33" name="Rectangle 9"/>
          <p:cNvSpPr>
            <a:spLocks noGrp="1"/>
          </p:cNvSpPr>
          <p:nvPr>
            <p:ph type="dt" sz="half" idx="2"/>
            <p:custDataLst>
              <p:tags r:id="rId20"/>
            </p:custDataLst>
          </p:nvPr>
        </p:nvSpPr>
        <p:spPr bwMode="gray">
          <a:xfrm>
            <a:off x="381000" y="6534150"/>
            <a:ext cx="1905000" cy="261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 sz="1000"/>
          </a:p>
        </p:txBody>
      </p:sp>
      <p:sp>
        <p:nvSpPr>
          <p:cNvPr id="1034" name="Oval 10"/>
          <p:cNvSpPr/>
          <p:nvPr>
            <p:custDataLst>
              <p:tags r:id="rId21"/>
            </p:custDataLst>
          </p:nvPr>
        </p:nvSpPr>
        <p:spPr bwMode="gray">
          <a:xfrm>
            <a:off x="1133475" y="76200"/>
            <a:ext cx="828675" cy="857250"/>
          </a:xfrm>
          <a:prstGeom prst="ellipse">
            <a:avLst/>
          </a:prstGeom>
          <a:blipFill rotWithShape="1">
            <a:blip r:embed="rId25"/>
            <a:stretch>
              <a:fillRect/>
            </a:stretch>
          </a:blip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35" name="Oval 11"/>
          <p:cNvSpPr/>
          <p:nvPr>
            <p:custDataLst>
              <p:tags r:id="rId22"/>
            </p:custDataLst>
          </p:nvPr>
        </p:nvSpPr>
        <p:spPr bwMode="gray">
          <a:xfrm>
            <a:off x="179388" y="333375"/>
            <a:ext cx="1152525" cy="1223962"/>
          </a:xfrm>
          <a:prstGeom prst="ellipse">
            <a:avLst/>
          </a:prstGeom>
          <a:solidFill>
            <a:schemeClr val="folHlink"/>
          </a:solidFill>
          <a:ln w="38100">
            <a:solidFill>
              <a:schemeClr val="bg1"/>
            </a:solidFill>
            <a:miter lim="800000"/>
          </a:ln>
          <a:effectLst>
            <a:outerShdw dist="89803" dir="2700000" algn="ctr">
              <a:srgbClr val="000000">
                <a:alpha val="18999"/>
              </a:srgbClr>
            </a:outer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36" name="Oval 12"/>
          <p:cNvSpPr/>
          <p:nvPr>
            <p:custDataLst>
              <p:tags r:id="rId23"/>
            </p:custDataLst>
          </p:nvPr>
        </p:nvSpPr>
        <p:spPr bwMode="gray">
          <a:xfrm>
            <a:off x="190500" y="352425"/>
            <a:ext cx="1128712" cy="1185862"/>
          </a:xfrm>
          <a:prstGeom prst="ellipse">
            <a:avLst/>
          </a:prstGeom>
          <a:blipFill rotWithShape="1">
            <a:blip r:embed="rId26"/>
            <a:stretch>
              <a:fillRect/>
            </a:stretch>
          </a:blip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37" name="Oval 13"/>
          <p:cNvSpPr/>
          <p:nvPr>
            <p:custDataLst>
              <p:tags r:id="rId24"/>
            </p:custDataLst>
          </p:nvPr>
        </p:nvSpPr>
        <p:spPr bwMode="gray">
          <a:xfrm>
            <a:off x="8120062" y="123825"/>
            <a:ext cx="757238" cy="795338"/>
          </a:xfrm>
          <a:prstGeom prst="ellipse">
            <a:avLst/>
          </a:prstGeom>
          <a:blipFill rotWithShape="1">
            <a:blip r:embed="rId27"/>
            <a:stretch>
              <a:fillRect/>
            </a:stretch>
          </a:blip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200" b="1" i="0" u="none" baseline="0">
          <a:solidFill>
            <a:schemeClr val="bg1"/>
          </a:solidFill>
          <a:effectLst/>
          <a:latin typeface="Arial"/>
          <a:ea typeface="+mj-ea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 typeface="Wingdings" pitchFamily="2" charset="2"/>
        <a:buChar char="v"/>
        <a:defRPr kumimoji="0" sz="2400" b="0" i="0" u="none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§"/>
        <a:defRPr kumimoji="0" sz="2200" b="0" i="0" u="none" baseline="0">
          <a:solidFill>
            <a:schemeClr val="tx1"/>
          </a:solidFill>
          <a:effectLst/>
          <a:latin typeface="+mn-lt"/>
          <a:ea typeface="Arial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+mn-lt"/>
          <a:ea typeface="Arial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1600" b="0" i="0" u="none" baseline="0">
          <a:solidFill>
            <a:schemeClr val="tx1"/>
          </a:solidFill>
          <a:effectLst/>
          <a:latin typeface="+mn-lt"/>
          <a:ea typeface="Arial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+mn-lt"/>
          <a:ea typeface="Arial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Oval 2"/>
          <p:cNvSpPr/>
          <p:nvPr>
            <p:custDataLst>
              <p:tags r:id="rId3"/>
            </p:custDataLst>
          </p:nvPr>
        </p:nvSpPr>
        <p:spPr bwMode="gray">
          <a:xfrm>
            <a:off x="684212" y="333375"/>
            <a:ext cx="5905500" cy="5761038"/>
          </a:xfrm>
          <a:prstGeom prst="ellipse">
            <a:avLst/>
          </a:prstGeom>
          <a:gradFill rotWithShape="1">
            <a:gsLst>
              <a:gs pos="0">
                <a:schemeClr val="bg2">
                  <a:alpha val="48000"/>
                </a:schemeClr>
              </a:gs>
              <a:gs pos="100000">
                <a:srgbClr val="FFFFFF">
                  <a:alpha val="79999"/>
                </a:srgbClr>
              </a:gs>
            </a:gsLst>
            <a:lin ang="0" scaled="1"/>
          </a:gra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51" name="Rectangle 3"/>
          <p:cNvSpPr/>
          <p:nvPr>
            <p:custDataLst>
              <p:tags r:id="rId4"/>
            </p:custDataLst>
          </p:nvPr>
        </p:nvSpPr>
        <p:spPr bwMode="ltGray">
          <a:xfrm>
            <a:off x="0" y="4437062"/>
            <a:ext cx="9144000" cy="1728788"/>
          </a:xfrm>
          <a:prstGeom prst="rect">
            <a:avLst/>
          </a:prstGeom>
          <a:solidFill>
            <a:schemeClr val="accent1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52" name="Oval 4"/>
          <p:cNvSpPr/>
          <p:nvPr>
            <p:custDataLst>
              <p:tags r:id="rId5"/>
            </p:custDataLst>
          </p:nvPr>
        </p:nvSpPr>
        <p:spPr bwMode="gray">
          <a:xfrm>
            <a:off x="971550" y="1628775"/>
            <a:ext cx="3529012" cy="367188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</a:ln>
          <a:effectLst>
            <a:outerShdw dist="89803" dir="2700000" algn="ctr">
              <a:srgbClr val="000000">
                <a:alpha val="18999"/>
              </a:srgbClr>
            </a:outer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53" name="Oval 5"/>
          <p:cNvSpPr/>
          <p:nvPr>
            <p:custDataLst>
              <p:tags r:id="rId6"/>
            </p:custDataLst>
          </p:nvPr>
        </p:nvSpPr>
        <p:spPr bwMode="gray">
          <a:xfrm>
            <a:off x="1258888" y="260350"/>
            <a:ext cx="935038" cy="936625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  <a:miter lim="800000"/>
          </a:ln>
          <a:effectLst>
            <a:outerShdw dist="89803" dir="2700000" algn="ctr">
              <a:srgbClr val="000000">
                <a:alpha val="18999"/>
              </a:srgbClr>
            </a:outer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54" name="Oval 6"/>
          <p:cNvSpPr/>
          <p:nvPr>
            <p:custDataLst>
              <p:tags r:id="rId7"/>
            </p:custDataLst>
          </p:nvPr>
        </p:nvSpPr>
        <p:spPr bwMode="gray">
          <a:xfrm>
            <a:off x="4211638" y="2636838"/>
            <a:ext cx="1223962" cy="1223962"/>
          </a:xfrm>
          <a:prstGeom prst="ellipse">
            <a:avLst/>
          </a:prstGeom>
          <a:solidFill>
            <a:srgbClr val="1BABE5">
              <a:alpha val="10196"/>
            </a:srgbClr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55" name="Oval 11"/>
          <p:cNvSpPr/>
          <p:nvPr>
            <p:custDataLst>
              <p:tags r:id="rId8"/>
            </p:custDataLst>
          </p:nvPr>
        </p:nvSpPr>
        <p:spPr bwMode="gray">
          <a:xfrm>
            <a:off x="993775" y="1651000"/>
            <a:ext cx="3490912" cy="3629025"/>
          </a:xfrm>
          <a:prstGeom prst="ellipse">
            <a:avLst/>
          </a:prstGeom>
          <a:blipFill rotWithShape="1">
            <a:blip r:embed="rId18"/>
            <a:stretch>
              <a:fillRect/>
            </a:stretch>
          </a:blip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56" name="Oval 12"/>
          <p:cNvSpPr/>
          <p:nvPr>
            <p:custDataLst>
              <p:tags r:id="rId9"/>
            </p:custDataLst>
          </p:nvPr>
        </p:nvSpPr>
        <p:spPr bwMode="gray">
          <a:xfrm>
            <a:off x="1276350" y="277812"/>
            <a:ext cx="900112" cy="900112"/>
          </a:xfrm>
          <a:prstGeom prst="ellipse">
            <a:avLst/>
          </a:prstGeom>
          <a:blipFill rotWithShape="1">
            <a:blip r:embed="rId19"/>
            <a:stretch>
              <a:fillRect/>
            </a:stretch>
          </a:blip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57" name="Oval 13"/>
          <p:cNvSpPr/>
          <p:nvPr>
            <p:custDataLst>
              <p:tags r:id="rId10"/>
            </p:custDataLst>
          </p:nvPr>
        </p:nvSpPr>
        <p:spPr bwMode="gray">
          <a:xfrm>
            <a:off x="3856038" y="3500438"/>
            <a:ext cx="1582738" cy="1582738"/>
          </a:xfrm>
          <a:prstGeom prst="ellipse">
            <a:avLst/>
          </a:prstGeom>
          <a:solidFill>
            <a:schemeClr val="folHlink"/>
          </a:solidFill>
          <a:ln w="38100">
            <a:solidFill>
              <a:schemeClr val="bg1"/>
            </a:solidFill>
            <a:miter lim="800000"/>
          </a:ln>
          <a:effectLst>
            <a:outerShdw dist="89803" dir="2700000" algn="ctr">
              <a:srgbClr val="000000">
                <a:alpha val="18999"/>
              </a:srgbClr>
            </a:outer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zh-CN" sz="1800" b="1"/>
          </a:p>
        </p:txBody>
      </p:sp>
      <p:sp>
        <p:nvSpPr>
          <p:cNvPr id="2058" name="Oval 14"/>
          <p:cNvSpPr/>
          <p:nvPr>
            <p:custDataLst>
              <p:tags r:id="rId11"/>
            </p:custDataLst>
          </p:nvPr>
        </p:nvSpPr>
        <p:spPr bwMode="gray">
          <a:xfrm>
            <a:off x="3881438" y="3521075"/>
            <a:ext cx="1533525" cy="1543050"/>
          </a:xfrm>
          <a:prstGeom prst="ellipse">
            <a:avLst/>
          </a:prstGeom>
          <a:blipFill rotWithShape="1">
            <a:blip r:embed="rId20"/>
            <a:stretch>
              <a:fillRect/>
            </a:stretch>
          </a:blip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59" name="Oval 15"/>
          <p:cNvSpPr/>
          <p:nvPr>
            <p:custDataLst>
              <p:tags r:id="rId12"/>
            </p:custDataLst>
          </p:nvPr>
        </p:nvSpPr>
        <p:spPr bwMode="gray">
          <a:xfrm>
            <a:off x="323850" y="1268412"/>
            <a:ext cx="1438275" cy="1511300"/>
          </a:xfrm>
          <a:prstGeom prst="ellipse">
            <a:avLst/>
          </a:prstGeom>
          <a:solidFill>
            <a:schemeClr val="folHlink"/>
          </a:solidFill>
          <a:ln w="38100">
            <a:solidFill>
              <a:schemeClr val="bg1"/>
            </a:solidFill>
            <a:miter lim="800000"/>
          </a:ln>
          <a:effectLst>
            <a:outerShdw dist="89803" dir="2700000" algn="ctr">
              <a:srgbClr val="000000">
                <a:alpha val="18999"/>
              </a:srgbClr>
            </a:outerShdw>
          </a:effectLst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60" name="Oval 16"/>
          <p:cNvSpPr/>
          <p:nvPr>
            <p:custDataLst>
              <p:tags r:id="rId13"/>
            </p:custDataLst>
          </p:nvPr>
        </p:nvSpPr>
        <p:spPr bwMode="gray">
          <a:xfrm>
            <a:off x="330200" y="1287462"/>
            <a:ext cx="1419225" cy="1462088"/>
          </a:xfrm>
          <a:prstGeom prst="ellipse">
            <a:avLst/>
          </a:prstGeom>
          <a:blipFill rotWithShape="1">
            <a:blip r:embed="rId21"/>
            <a:stretch>
              <a:fillRect/>
            </a:stretch>
          </a:blip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061" name="Rectangle 8"/>
          <p:cNvSpPr>
            <a:spLocks noGrp="1"/>
          </p:cNvSpPr>
          <p:nvPr>
            <p:ph type="sldNum" sz="quarter" idx="4"/>
            <p:custDataLst>
              <p:tags r:id="rId14"/>
            </p:custDataLst>
          </p:nvPr>
        </p:nvSpPr>
        <p:spPr bwMode="gray">
          <a:xfrm>
            <a:off x="381000" y="6400800"/>
            <a:ext cx="2133600" cy="244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5pPr>
          </a:lstStyle>
          <a:p>
            <a:pPr lvl="0" eaLnBrk="1" hangingPunct="1"/>
            <a:fld id="{028CA60D-BDC5-4855-897C-BE07FD48A29F}" type="slidenum">
              <a:rPr lang="en-US" altLang="zh-CN" sz="1200"/>
              <a:t>‹#›</a:t>
            </a:fld>
            <a:endParaRPr lang="en-US" altLang="zh-CN" sz="1200"/>
          </a:p>
        </p:txBody>
      </p:sp>
      <p:sp>
        <p:nvSpPr>
          <p:cNvPr id="2062" name="Rectangle 6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 bwMode="gray">
          <a:xfrm>
            <a:off x="457200" y="1676400"/>
            <a:ext cx="8267700" cy="464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itchFamily="2" charset="2"/>
              <a:buChar char="v"/>
              <a:defRPr kumimoji="0" lang="zh-CN" altLang="en-US" sz="2400" b="0" i="0" u="none" baseline="0">
                <a:solidFill>
                  <a:schemeClr val="tx1"/>
                </a:solidFill>
                <a:latin typeface="Arial"/>
                <a:ea typeface="Arial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defRPr kumimoji="0" lang="zh-CN" altLang="en-US" sz="2200" b="0" i="0" u="none" baseline="0">
                <a:solidFill>
                  <a:schemeClr val="tx1"/>
                </a:solidFill>
                <a:latin typeface="Arial"/>
                <a:ea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/>
                <a:ea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1600" b="0" i="0" u="none" baseline="0">
                <a:solidFill>
                  <a:schemeClr val="tx1"/>
                </a:solidFill>
                <a:latin typeface="Arial"/>
                <a:ea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Arial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3"/>
            <a:r>
              <a:t>第五级</a:t>
            </a:r>
          </a:p>
        </p:txBody>
      </p:sp>
      <p:sp>
        <p:nvSpPr>
          <p:cNvPr id="2063" name="Rectangle 8"/>
          <p:cNvSpPr>
            <a:spLocks noGrp="1"/>
          </p:cNvSpPr>
          <p:nvPr>
            <p:ph type="title"/>
            <p:custDataLst>
              <p:tags r:id="rId16"/>
            </p:custDataLst>
          </p:nvPr>
        </p:nvSpPr>
        <p:spPr bwMode="gray">
          <a:xfrm>
            <a:off x="2057400" y="609600"/>
            <a:ext cx="6019800" cy="487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bg1"/>
                </a:solidFill>
                <a:latin typeface="Arial"/>
                <a:ea typeface="Arial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64" name="Rectangle 7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 bwMode="gray">
          <a:xfrm>
            <a:off x="3581400" y="6400800"/>
            <a:ext cx="2209800" cy="244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Arial"/>
              </a:defRPr>
            </a:lvl5pPr>
          </a:lstStyle>
          <a:p>
            <a:pPr lvl="0" algn="ctr" eaLnBrk="1" hangingPunct="1"/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200" b="1" i="0" u="none" baseline="0">
          <a:solidFill>
            <a:schemeClr val="bg1"/>
          </a:solidFill>
          <a:latin typeface="Arial"/>
          <a:ea typeface="Arial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 typeface="Wingdings" pitchFamily="2" charset="2"/>
        <a:buChar char="v"/>
        <a:defRPr kumimoji="0" sz="2400" b="0" i="0" u="none" baseline="0">
          <a:solidFill>
            <a:schemeClr val="tx1"/>
          </a:solidFill>
          <a:latin typeface="Arial"/>
          <a:ea typeface="Arial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§"/>
        <a:defRPr kumimoji="0" sz="2200" b="0" i="0" u="none" baseline="0">
          <a:solidFill>
            <a:schemeClr val="tx1"/>
          </a:solidFill>
          <a:latin typeface="Arial"/>
          <a:ea typeface="Arial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0" i="0" u="none" baseline="0">
          <a:solidFill>
            <a:schemeClr val="tx1"/>
          </a:solidFill>
          <a:latin typeface="Arial"/>
          <a:ea typeface="Arial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1600" b="0" i="0" u="none" baseline="0">
          <a:solidFill>
            <a:schemeClr val="tx1"/>
          </a:solidFill>
          <a:latin typeface="Arial"/>
          <a:ea typeface="Arial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latin typeface="Arial"/>
          <a:ea typeface="Arial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/>
          <a:ea typeface="Arial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/>
          <a:ea typeface="Arial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/>
          <a:ea typeface="Arial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/>
          <a:ea typeface="Arial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baseline="0">
          <a:solidFill>
            <a:schemeClr val="tx1"/>
          </a:solidFill>
          <a:latin typeface="Arial"/>
          <a:ea typeface="Arial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721F731-1C8C-4CD6-8B0D-C0C17CC9D7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D08D3FB-4AB7-45D5-A815-49A4E913E7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A0B73CB-8A53-4D03-AB65-347A5DD2081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/>
            </a:lvl1pPr>
          </a:lstStyle>
          <a:p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B140494-2702-4B64-B595-6F58D68FEE2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/>
            </a:lvl1pPr>
          </a:lstStyle>
          <a:p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A4B4E8C-8AED-40C0-AABC-6052440D6BD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/>
            </a:lvl1pPr>
          </a:lstStyle>
          <a:p>
            <a:fld id="{4921A4D2-5C02-4CFB-B737-212D2CEAC9E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00708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3.xml"/><Relationship Id="rId13" Type="http://schemas.openxmlformats.org/officeDocument/2006/relationships/tags" Target="../tags/tag98.xml"/><Relationship Id="rId18" Type="http://schemas.openxmlformats.org/officeDocument/2006/relationships/slideLayout" Target="../slideLayouts/slideLayout11.xml"/><Relationship Id="rId3" Type="http://schemas.openxmlformats.org/officeDocument/2006/relationships/tags" Target="../tags/tag88.xml"/><Relationship Id="rId7" Type="http://schemas.openxmlformats.org/officeDocument/2006/relationships/tags" Target="../tags/tag92.xml"/><Relationship Id="rId12" Type="http://schemas.openxmlformats.org/officeDocument/2006/relationships/tags" Target="../tags/tag97.xml"/><Relationship Id="rId17" Type="http://schemas.openxmlformats.org/officeDocument/2006/relationships/tags" Target="../tags/tag102.xml"/><Relationship Id="rId2" Type="http://schemas.openxmlformats.org/officeDocument/2006/relationships/tags" Target="../tags/tag87.xml"/><Relationship Id="rId16" Type="http://schemas.openxmlformats.org/officeDocument/2006/relationships/tags" Target="../tags/tag101.xml"/><Relationship Id="rId20" Type="http://schemas.openxmlformats.org/officeDocument/2006/relationships/image" Target="../media/image7.jpeg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11" Type="http://schemas.openxmlformats.org/officeDocument/2006/relationships/tags" Target="../tags/tag96.xml"/><Relationship Id="rId5" Type="http://schemas.openxmlformats.org/officeDocument/2006/relationships/tags" Target="../tags/tag90.xml"/><Relationship Id="rId15" Type="http://schemas.openxmlformats.org/officeDocument/2006/relationships/tags" Target="../tags/tag100.xml"/><Relationship Id="rId10" Type="http://schemas.openxmlformats.org/officeDocument/2006/relationships/tags" Target="../tags/tag95.xml"/><Relationship Id="rId19" Type="http://schemas.openxmlformats.org/officeDocument/2006/relationships/image" Target="../media/image6.jpeg"/><Relationship Id="rId4" Type="http://schemas.openxmlformats.org/officeDocument/2006/relationships/tags" Target="../tags/tag89.xml"/><Relationship Id="rId9" Type="http://schemas.openxmlformats.org/officeDocument/2006/relationships/tags" Target="../tags/tag94.xml"/><Relationship Id="rId14" Type="http://schemas.openxmlformats.org/officeDocument/2006/relationships/tags" Target="../tags/tag9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tags" Target="../tags/tag10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06.xml"/><Relationship Id="rId1" Type="http://schemas.openxmlformats.org/officeDocument/2006/relationships/tags" Target="../tags/tag105.xml"/><Relationship Id="rId6" Type="http://schemas.openxmlformats.org/officeDocument/2006/relationships/tags" Target="../tags/tag110.xml"/><Relationship Id="rId5" Type="http://schemas.openxmlformats.org/officeDocument/2006/relationships/tags" Target="../tags/tag109.xml"/><Relationship Id="rId4" Type="http://schemas.openxmlformats.org/officeDocument/2006/relationships/tags" Target="../tags/tag108.xml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" Type="http://schemas.openxmlformats.org/officeDocument/2006/relationships/tags" Target="../tags/tag111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1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117.xml"/><Relationship Id="rId7" Type="http://schemas.openxmlformats.org/officeDocument/2006/relationships/tags" Target="../tags/tag121.xml"/><Relationship Id="rId12" Type="http://schemas.openxmlformats.org/officeDocument/2006/relationships/image" Target="../media/image14.jpeg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tags" Target="../tags/tag120.xml"/><Relationship Id="rId11" Type="http://schemas.openxmlformats.org/officeDocument/2006/relationships/image" Target="../media/image13.jpeg"/><Relationship Id="rId5" Type="http://schemas.openxmlformats.org/officeDocument/2006/relationships/tags" Target="../tags/tag119.xml"/><Relationship Id="rId10" Type="http://schemas.openxmlformats.org/officeDocument/2006/relationships/image" Target="../media/image12.jpeg"/><Relationship Id="rId4" Type="http://schemas.openxmlformats.org/officeDocument/2006/relationships/tags" Target="../tags/tag118.xml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tags" Target="../tags/tag134.xml"/><Relationship Id="rId18" Type="http://schemas.openxmlformats.org/officeDocument/2006/relationships/tags" Target="../tags/tag139.xml"/><Relationship Id="rId26" Type="http://schemas.openxmlformats.org/officeDocument/2006/relationships/tags" Target="../tags/tag147.xml"/><Relationship Id="rId39" Type="http://schemas.openxmlformats.org/officeDocument/2006/relationships/image" Target="../media/image18.png"/><Relationship Id="rId3" Type="http://schemas.openxmlformats.org/officeDocument/2006/relationships/tags" Target="../tags/tag124.xml"/><Relationship Id="rId21" Type="http://schemas.openxmlformats.org/officeDocument/2006/relationships/tags" Target="../tags/tag142.xml"/><Relationship Id="rId34" Type="http://schemas.openxmlformats.org/officeDocument/2006/relationships/tags" Target="../tags/tag155.xml"/><Relationship Id="rId42" Type="http://schemas.openxmlformats.org/officeDocument/2006/relationships/image" Target="../media/image21.png"/><Relationship Id="rId7" Type="http://schemas.openxmlformats.org/officeDocument/2006/relationships/tags" Target="../tags/tag128.xml"/><Relationship Id="rId12" Type="http://schemas.openxmlformats.org/officeDocument/2006/relationships/tags" Target="../tags/tag133.xml"/><Relationship Id="rId17" Type="http://schemas.openxmlformats.org/officeDocument/2006/relationships/tags" Target="../tags/tag138.xml"/><Relationship Id="rId25" Type="http://schemas.openxmlformats.org/officeDocument/2006/relationships/tags" Target="../tags/tag146.xml"/><Relationship Id="rId33" Type="http://schemas.openxmlformats.org/officeDocument/2006/relationships/tags" Target="../tags/tag154.xml"/><Relationship Id="rId38" Type="http://schemas.openxmlformats.org/officeDocument/2006/relationships/image" Target="../media/image17.png"/><Relationship Id="rId2" Type="http://schemas.openxmlformats.org/officeDocument/2006/relationships/tags" Target="../tags/tag123.xml"/><Relationship Id="rId16" Type="http://schemas.openxmlformats.org/officeDocument/2006/relationships/tags" Target="../tags/tag137.xml"/><Relationship Id="rId20" Type="http://schemas.openxmlformats.org/officeDocument/2006/relationships/tags" Target="../tags/tag141.xml"/><Relationship Id="rId29" Type="http://schemas.openxmlformats.org/officeDocument/2006/relationships/tags" Target="../tags/tag150.xml"/><Relationship Id="rId41" Type="http://schemas.openxmlformats.org/officeDocument/2006/relationships/image" Target="../media/image20.png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1" Type="http://schemas.openxmlformats.org/officeDocument/2006/relationships/tags" Target="../tags/tag132.xml"/><Relationship Id="rId24" Type="http://schemas.openxmlformats.org/officeDocument/2006/relationships/tags" Target="../tags/tag145.xml"/><Relationship Id="rId32" Type="http://schemas.openxmlformats.org/officeDocument/2006/relationships/tags" Target="../tags/tag153.xml"/><Relationship Id="rId37" Type="http://schemas.openxmlformats.org/officeDocument/2006/relationships/image" Target="../media/image16.png"/><Relationship Id="rId40" Type="http://schemas.openxmlformats.org/officeDocument/2006/relationships/image" Target="../media/image19.png"/><Relationship Id="rId5" Type="http://schemas.openxmlformats.org/officeDocument/2006/relationships/tags" Target="../tags/tag126.xml"/><Relationship Id="rId15" Type="http://schemas.openxmlformats.org/officeDocument/2006/relationships/tags" Target="../tags/tag136.xml"/><Relationship Id="rId23" Type="http://schemas.openxmlformats.org/officeDocument/2006/relationships/tags" Target="../tags/tag144.xml"/><Relationship Id="rId28" Type="http://schemas.openxmlformats.org/officeDocument/2006/relationships/tags" Target="../tags/tag149.xml"/><Relationship Id="rId36" Type="http://schemas.openxmlformats.org/officeDocument/2006/relationships/image" Target="../media/image15.png"/><Relationship Id="rId10" Type="http://schemas.openxmlformats.org/officeDocument/2006/relationships/tags" Target="../tags/tag131.xml"/><Relationship Id="rId19" Type="http://schemas.openxmlformats.org/officeDocument/2006/relationships/tags" Target="../tags/tag140.xml"/><Relationship Id="rId31" Type="http://schemas.openxmlformats.org/officeDocument/2006/relationships/tags" Target="../tags/tag152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tags" Target="../tags/tag135.xml"/><Relationship Id="rId22" Type="http://schemas.openxmlformats.org/officeDocument/2006/relationships/tags" Target="../tags/tag143.xml"/><Relationship Id="rId27" Type="http://schemas.openxmlformats.org/officeDocument/2006/relationships/tags" Target="../tags/tag148.xml"/><Relationship Id="rId30" Type="http://schemas.openxmlformats.org/officeDocument/2006/relationships/tags" Target="../tags/tag151.xml"/><Relationship Id="rId35" Type="http://schemas.openxmlformats.org/officeDocument/2006/relationships/slideLayout" Target="../slideLayouts/slideLayout1.xml"/><Relationship Id="rId43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33609;&#23653;&#34411;&#30340;&#20998;&#35010;&#29983;&#27542;&#36807;&#31243;&#31034;&#24847;&#22270;.flv" TargetMode="External"/><Relationship Id="rId2" Type="http://schemas.openxmlformats.org/officeDocument/2006/relationships/hyperlink" Target="&#24037;&#20316;&#36164;&#26009;/&#35838;&#20214;/&#19971;&#24180;&#32423;&#19978;&#20876;&#65288;&#31185;&#19968;+&#31185;&#19977;&#65289;/2-3-3&#21482;&#26377;&#19968;&#20010;&#32454;&#32990;&#30340;&#29983;&#29289;&#20307;&#65288;&#31185;&#19977;&#39532;&#21033;&#65289;/2-3-3&#21482;&#26377;&#19968;&#20010;&#32454;&#32990;&#30340;&#29983;&#29289;&#20307;&#65288;&#31185;&#19977;&#39532;&#21033;&#65289;/PPT&#35838;&#20214;/&#33609;&#23653;&#34411;&#30340;&#20998;&#35010;&#29983;&#27542;.SWF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63.xml"/><Relationship Id="rId13" Type="http://schemas.openxmlformats.org/officeDocument/2006/relationships/hyperlink" Target="&#35266;&#23519;&#33609;&#23653;&#34411;.flv" TargetMode="External"/><Relationship Id="rId3" Type="http://schemas.openxmlformats.org/officeDocument/2006/relationships/tags" Target="../tags/tag158.xml"/><Relationship Id="rId7" Type="http://schemas.openxmlformats.org/officeDocument/2006/relationships/tags" Target="../tags/tag162.xml"/><Relationship Id="rId12" Type="http://schemas.openxmlformats.org/officeDocument/2006/relationships/slideLayout" Target="../slideLayouts/slideLayout6.xml"/><Relationship Id="rId2" Type="http://schemas.openxmlformats.org/officeDocument/2006/relationships/tags" Target="../tags/tag157.xml"/><Relationship Id="rId1" Type="http://schemas.openxmlformats.org/officeDocument/2006/relationships/tags" Target="../tags/tag156.xml"/><Relationship Id="rId6" Type="http://schemas.openxmlformats.org/officeDocument/2006/relationships/tags" Target="../tags/tag161.xml"/><Relationship Id="rId11" Type="http://schemas.openxmlformats.org/officeDocument/2006/relationships/tags" Target="../tags/tag166.xml"/><Relationship Id="rId5" Type="http://schemas.openxmlformats.org/officeDocument/2006/relationships/tags" Target="../tags/tag160.xml"/><Relationship Id="rId10" Type="http://schemas.openxmlformats.org/officeDocument/2006/relationships/tags" Target="../tags/tag165.xml"/><Relationship Id="rId4" Type="http://schemas.openxmlformats.org/officeDocument/2006/relationships/tags" Target="../tags/tag159.xml"/><Relationship Id="rId9" Type="http://schemas.openxmlformats.org/officeDocument/2006/relationships/tags" Target="../tags/tag164.xml"/><Relationship Id="rId1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tags" Target="../tags/tag169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68.xml"/><Relationship Id="rId1" Type="http://schemas.openxmlformats.org/officeDocument/2006/relationships/tags" Target="../tags/tag167.xml"/><Relationship Id="rId6" Type="http://schemas.openxmlformats.org/officeDocument/2006/relationships/tags" Target="../tags/tag172.xml"/><Relationship Id="rId5" Type="http://schemas.openxmlformats.org/officeDocument/2006/relationships/tags" Target="../tags/tag171.xml"/><Relationship Id="rId4" Type="http://schemas.openxmlformats.org/officeDocument/2006/relationships/tags" Target="../tags/tag170.xml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3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81.xml"/><Relationship Id="rId13" Type="http://schemas.openxmlformats.org/officeDocument/2006/relationships/image" Target="../media/image37.gif"/><Relationship Id="rId3" Type="http://schemas.openxmlformats.org/officeDocument/2006/relationships/tags" Target="../tags/tag176.xml"/><Relationship Id="rId7" Type="http://schemas.openxmlformats.org/officeDocument/2006/relationships/tags" Target="../tags/tag180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tags" Target="../tags/tag179.xml"/><Relationship Id="rId11" Type="http://schemas.openxmlformats.org/officeDocument/2006/relationships/tags" Target="../tags/tag184.xml"/><Relationship Id="rId5" Type="http://schemas.openxmlformats.org/officeDocument/2006/relationships/tags" Target="../tags/tag178.xml"/><Relationship Id="rId10" Type="http://schemas.openxmlformats.org/officeDocument/2006/relationships/tags" Target="../tags/tag183.xml"/><Relationship Id="rId4" Type="http://schemas.openxmlformats.org/officeDocument/2006/relationships/tags" Target="../tags/tag177.xml"/><Relationship Id="rId9" Type="http://schemas.openxmlformats.org/officeDocument/2006/relationships/tags" Target="../tags/tag182.xm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27088" y="333375"/>
            <a:ext cx="8928100" cy="11430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bg1"/>
                </a:solidFill>
                <a:effectLst/>
                <a:latin typeface="Arial"/>
                <a:ea typeface="+mj-ea"/>
                <a:cs typeface="+mj-cs"/>
              </a:defRPr>
            </a:lvl1pPr>
          </a:lstStyle>
          <a:p>
            <a:pPr lvl="0" eaLnBrk="1" hangingPunct="1"/>
            <a:r>
              <a:rPr lang="zh-CN" altLang="en-US" sz="3600">
                <a:solidFill>
                  <a:schemeClr val="tx1"/>
                </a:solidFill>
                <a:ea typeface="宋体" pitchFamily="2" charset="-122"/>
              </a:rPr>
              <a:t>动物体、植物体的结构层次比较：</a:t>
            </a:r>
          </a:p>
        </p:txBody>
      </p:sp>
      <p:graphicFrame>
        <p:nvGraphicFramePr>
          <p:cNvPr id="3075" name="Group 44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519280027"/>
              </p:ext>
            </p:extLst>
          </p:nvPr>
        </p:nvGraphicFramePr>
        <p:xfrm>
          <a:off x="467544" y="1412776"/>
          <a:ext cx="8424936" cy="5265360"/>
        </p:xfrm>
        <a:graphic>
          <a:graphicData uri="http://schemas.openxmlformats.org/drawingml/2006/table">
            <a:tbl>
              <a:tblPr/>
              <a:tblGrid>
                <a:gridCol w="662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41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96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585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92088"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endParaRPr lang="zh-CN" altLang="zh-CN" sz="2000" b="1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endParaRPr lang="zh-CN" altLang="zh-CN" sz="2000" b="1">
                        <a:solidFill>
                          <a:schemeClr val="accent2"/>
                        </a:solidFill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en-US" altLang="zh-CN" sz="2000" b="1">
                          <a:solidFill>
                            <a:schemeClr val="accent2"/>
                          </a:solidFill>
                        </a:rPr>
                        <a:t>                </a:t>
                      </a:r>
                      <a:r>
                        <a:rPr lang="zh-CN" altLang="en-US" sz="3200" b="1">
                          <a:solidFill>
                            <a:srgbClr val="000000"/>
                          </a:solidFill>
                        </a:rPr>
                        <a:t>（植物）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en-US" altLang="zh-CN" sz="2000" b="1">
                          <a:solidFill>
                            <a:schemeClr val="accent2"/>
                          </a:solidFill>
                        </a:rPr>
                        <a:t>           </a:t>
                      </a:r>
                      <a:r>
                        <a:rPr lang="zh-CN" altLang="en-US" sz="3200" b="1">
                          <a:solidFill>
                            <a:srgbClr val="000000"/>
                          </a:solidFill>
                        </a:rPr>
                        <a:t>（动物）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1113">
                <a:tc rowSpan="3"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</a:rPr>
                        <a:t>结构层次</a:t>
                      </a:r>
                    </a:p>
                  </a:txBody>
                  <a:tcPr vert="vert"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rowSpan="2"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</a:rPr>
                        <a:t>不同点</a:t>
                      </a:r>
                    </a:p>
                  </a:txBody>
                  <a:tcPr vert="vert"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</a:rPr>
                        <a:t>＿＿组织</a:t>
                      </a: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</a:rPr>
                        <a:t>＿＿组织</a:t>
                      </a: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</a:rPr>
                        <a:t>＿＿组织</a:t>
                      </a: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</a:rPr>
                        <a:t>＿＿组织</a:t>
                      </a:r>
                      <a:endParaRPr lang="en-US" altLang="zh-CN" sz="2800" b="1" dirty="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</a:rPr>
                        <a:t>       组织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</a:rPr>
                        <a:t>＿＿组织</a:t>
                      </a: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</a:rPr>
                        <a:t>＿＿组织</a:t>
                      </a: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</a:rPr>
                        <a:t>＿＿组织</a:t>
                      </a: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</a:rPr>
                        <a:t>＿＿组织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1976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B w="28575">
                      <a:miter lim="800000"/>
                    </a:lnB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>
                          <a:solidFill>
                            <a:srgbClr val="000000"/>
                          </a:solidFill>
                        </a:rPr>
                        <a:t>无＿＿，由＿＿直接构成植物体。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</a:rPr>
                        <a:t>有八大＿＿，由＿＿构成动物体。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4706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B w="28575">
                      <a:miter lim="800000"/>
                    </a:lnB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</a:rPr>
                        <a:t>相同点</a:t>
                      </a:r>
                    </a:p>
                  </a:txBody>
                  <a:tcPr vert="vert"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gridSpan="2"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5400" b="0" i="0" u="none" baseline="0">
                          <a:solidFill>
                            <a:schemeClr val="tx1"/>
                          </a:solidFill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itchFamily="2" charset="2"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</a:rPr>
                        <a:t>由受精卵分裂、分化发育而来。由细胞构成组织，由不同组织构成器官。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R w="28575"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098" name="Picture 28" descr="第二章第一节 分析图片资料——葵花朵朵向太阳"/>
          <p:cNvPicPr/>
          <p:nvPr>
            <p:custDataLst>
              <p:tags r:id="rId3"/>
            </p:custDataLst>
          </p:nvPr>
        </p:nvPicPr>
        <p:blipFill>
          <a:blip r:embed="rId19"/>
          <a:srcRect l="53542" t="67553" r="14931"/>
          <a:stretch>
            <a:fillRect/>
          </a:stretch>
        </p:blipFill>
        <p:spPr>
          <a:xfrm>
            <a:off x="2051720" y="1476375"/>
            <a:ext cx="1223962" cy="6032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99" name="Picture 29" descr="第二章第三节 技能训练图片-1"/>
          <p:cNvPicPr/>
          <p:nvPr>
            <p:custDataLst>
              <p:tags r:id="rId4"/>
            </p:custDataLst>
          </p:nvPr>
        </p:nvPicPr>
        <p:blipFill>
          <a:blip r:embed="rId20"/>
          <a:srcRect l="50001" r="5313" b="12830"/>
          <a:stretch>
            <a:fillRect/>
          </a:stretch>
        </p:blipFill>
        <p:spPr>
          <a:xfrm>
            <a:off x="5580112" y="1481932"/>
            <a:ext cx="1079500" cy="614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00" name="Text Box 30"/>
          <p:cNvSpPr/>
          <p:nvPr>
            <p:custDataLst>
              <p:tags r:id="rId5"/>
            </p:custDataLst>
          </p:nvPr>
        </p:nvSpPr>
        <p:spPr>
          <a:xfrm>
            <a:off x="2773363" y="2132856"/>
            <a:ext cx="1655762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分生</a:t>
            </a:r>
          </a:p>
        </p:txBody>
      </p:sp>
      <p:sp>
        <p:nvSpPr>
          <p:cNvPr id="3101" name="Text Box 31"/>
          <p:cNvSpPr/>
          <p:nvPr>
            <p:custDataLst>
              <p:tags r:id="rId6"/>
            </p:custDataLst>
          </p:nvPr>
        </p:nvSpPr>
        <p:spPr>
          <a:xfrm>
            <a:off x="6300192" y="3212976"/>
            <a:ext cx="1439863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结缔</a:t>
            </a:r>
          </a:p>
        </p:txBody>
      </p:sp>
      <p:sp>
        <p:nvSpPr>
          <p:cNvPr id="3102" name="Text Box 32"/>
          <p:cNvSpPr/>
          <p:nvPr>
            <p:custDataLst>
              <p:tags r:id="rId7"/>
            </p:custDataLst>
          </p:nvPr>
        </p:nvSpPr>
        <p:spPr>
          <a:xfrm>
            <a:off x="6300192" y="2636912"/>
            <a:ext cx="1439863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肌肉</a:t>
            </a:r>
          </a:p>
        </p:txBody>
      </p:sp>
      <p:sp>
        <p:nvSpPr>
          <p:cNvPr id="3103" name="Text Box 33"/>
          <p:cNvSpPr/>
          <p:nvPr>
            <p:custDataLst>
              <p:tags r:id="rId8"/>
            </p:custDataLst>
          </p:nvPr>
        </p:nvSpPr>
        <p:spPr>
          <a:xfrm>
            <a:off x="6228184" y="2132856"/>
            <a:ext cx="1439863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上皮</a:t>
            </a:r>
          </a:p>
        </p:txBody>
      </p:sp>
      <p:sp>
        <p:nvSpPr>
          <p:cNvPr id="3104" name="Text Box 34"/>
          <p:cNvSpPr/>
          <p:nvPr>
            <p:custDataLst>
              <p:tags r:id="rId9"/>
            </p:custDataLst>
          </p:nvPr>
        </p:nvSpPr>
        <p:spPr>
          <a:xfrm>
            <a:off x="2773363" y="3197920"/>
            <a:ext cx="1655762" cy="519112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营养</a:t>
            </a:r>
          </a:p>
        </p:txBody>
      </p:sp>
      <p:sp>
        <p:nvSpPr>
          <p:cNvPr id="3105" name="Text Box 35"/>
          <p:cNvSpPr/>
          <p:nvPr>
            <p:custDataLst>
              <p:tags r:id="rId10"/>
            </p:custDataLst>
          </p:nvPr>
        </p:nvSpPr>
        <p:spPr>
          <a:xfrm>
            <a:off x="2773363" y="3701976"/>
            <a:ext cx="1655762" cy="519112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输导</a:t>
            </a:r>
          </a:p>
        </p:txBody>
      </p:sp>
      <p:sp>
        <p:nvSpPr>
          <p:cNvPr id="3106" name="Text Box 36"/>
          <p:cNvSpPr/>
          <p:nvPr>
            <p:custDataLst>
              <p:tags r:id="rId11"/>
            </p:custDataLst>
          </p:nvPr>
        </p:nvSpPr>
        <p:spPr>
          <a:xfrm>
            <a:off x="6300192" y="3717032"/>
            <a:ext cx="1439863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神经</a:t>
            </a:r>
          </a:p>
        </p:txBody>
      </p:sp>
      <p:sp>
        <p:nvSpPr>
          <p:cNvPr id="3107" name="Text Box 37"/>
          <p:cNvSpPr/>
          <p:nvPr>
            <p:custDataLst>
              <p:tags r:id="rId12"/>
            </p:custDataLst>
          </p:nvPr>
        </p:nvSpPr>
        <p:spPr>
          <a:xfrm>
            <a:off x="2773363" y="2693864"/>
            <a:ext cx="1655762" cy="519112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保护</a:t>
            </a:r>
          </a:p>
        </p:txBody>
      </p:sp>
      <p:sp>
        <p:nvSpPr>
          <p:cNvPr id="3108" name="Text Box 38"/>
          <p:cNvSpPr/>
          <p:nvPr>
            <p:custDataLst>
              <p:tags r:id="rId13"/>
            </p:custDataLst>
          </p:nvPr>
        </p:nvSpPr>
        <p:spPr>
          <a:xfrm>
            <a:off x="2195736" y="4738512"/>
            <a:ext cx="1655763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系统</a:t>
            </a:r>
          </a:p>
        </p:txBody>
      </p:sp>
      <p:sp>
        <p:nvSpPr>
          <p:cNvPr id="3109" name="Text Box 39"/>
          <p:cNvSpPr/>
          <p:nvPr>
            <p:custDataLst>
              <p:tags r:id="rId14"/>
            </p:custDataLst>
          </p:nvPr>
        </p:nvSpPr>
        <p:spPr>
          <a:xfrm>
            <a:off x="3601244" y="4696618"/>
            <a:ext cx="1655762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器官</a:t>
            </a:r>
          </a:p>
        </p:txBody>
      </p:sp>
      <p:sp>
        <p:nvSpPr>
          <p:cNvPr id="3110" name="Text Box 40"/>
          <p:cNvSpPr/>
          <p:nvPr>
            <p:custDataLst>
              <p:tags r:id="rId15"/>
            </p:custDataLst>
          </p:nvPr>
        </p:nvSpPr>
        <p:spPr>
          <a:xfrm>
            <a:off x="6372200" y="4782095"/>
            <a:ext cx="1439862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系统</a:t>
            </a:r>
          </a:p>
        </p:txBody>
      </p:sp>
      <p:sp>
        <p:nvSpPr>
          <p:cNvPr id="3111" name="Text Box 41"/>
          <p:cNvSpPr/>
          <p:nvPr>
            <p:custDataLst>
              <p:tags r:id="rId16"/>
            </p:custDataLst>
          </p:nvPr>
        </p:nvSpPr>
        <p:spPr>
          <a:xfrm>
            <a:off x="7885113" y="4782096"/>
            <a:ext cx="1439862" cy="519112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系统</a:t>
            </a:r>
          </a:p>
        </p:txBody>
      </p:sp>
      <p:sp>
        <p:nvSpPr>
          <p:cNvPr id="19" name="Text Box 30">
            <a:extLst>
              <a:ext uri="{FF2B5EF4-FFF2-40B4-BE49-F238E27FC236}">
                <a16:creationId xmlns:a16="http://schemas.microsoft.com/office/drawing/2014/main" id="{A8E699EC-44B9-4A31-B0AD-85BD7920B609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2773363" y="4250134"/>
            <a:ext cx="1655762" cy="519113"/>
          </a:xfrm>
          <a:prstGeom prst="rect">
            <a:avLst/>
          </a:prstGeom>
          <a:noFill/>
          <a:ln w="12700" cap="sq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CC0000"/>
                </a:solidFill>
              </a:rPr>
              <a:t>机械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0" grpId="0"/>
      <p:bldP spid="3101" grpId="0"/>
      <p:bldP spid="3102" grpId="0"/>
      <p:bldP spid="3103" grpId="0"/>
      <p:bldP spid="3104" grpId="0"/>
      <p:bldP spid="3105" grpId="0"/>
      <p:bldP spid="3106" grpId="0"/>
      <p:bldP spid="3107" grpId="0"/>
      <p:bldP spid="3108" grpId="0"/>
      <p:bldP spid="3109" grpId="0"/>
      <p:bldP spid="3110" grpId="0"/>
      <p:bldP spid="3111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ard1330"/>
          <p:cNvPicPr/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9262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9" name="Text Box 7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39750" y="1268413"/>
            <a:ext cx="8748713" cy="19224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第四节 </a:t>
            </a:r>
          </a:p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单细胞生物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8"/>
          <p:cNvGrpSpPr/>
          <p:nvPr>
            <p:custDataLst>
              <p:tags r:id="rId1"/>
            </p:custDataLst>
          </p:nvPr>
        </p:nvGrpSpPr>
        <p:grpSpPr>
          <a:xfrm>
            <a:off x="0" y="1916112"/>
            <a:ext cx="8856662" cy="3651250"/>
            <a:chOff x="295" y="1253"/>
            <a:chExt cx="5579" cy="2300"/>
          </a:xfrm>
        </p:grpSpPr>
        <p:pic>
          <p:nvPicPr>
            <p:cNvPr id="6147" name="Picture 3" descr="pic_38114"/>
            <p:cNvPicPr/>
            <p:nvPr>
              <p:custDataLst>
                <p:tags r:id="rId4"/>
              </p:custDataLst>
            </p:nvPr>
          </p:nvPicPr>
          <p:blipFill>
            <a:blip r:embed="rId8"/>
            <a:srcRect r="43239" b="15946"/>
            <a:stretch>
              <a:fillRect/>
            </a:stretch>
          </p:blipFill>
          <p:spPr>
            <a:xfrm>
              <a:off x="1746" y="1253"/>
              <a:ext cx="3160" cy="22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6148" name="Picture 5" descr="procaryote2"/>
            <p:cNvPicPr/>
            <p:nvPr>
              <p:custDataLst>
                <p:tags r:id="rId5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295" y="1253"/>
              <a:ext cx="1452" cy="226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6149" name="Picture 7" descr="pic_38114"/>
            <p:cNvPicPr/>
            <p:nvPr>
              <p:custDataLst>
                <p:tags r:id="rId6"/>
              </p:custDataLst>
            </p:nvPr>
          </p:nvPicPr>
          <p:blipFill>
            <a:blip r:embed="rId8"/>
            <a:srcRect l="72065" b="15946"/>
            <a:stretch>
              <a:fillRect/>
            </a:stretch>
          </p:blipFill>
          <p:spPr>
            <a:xfrm>
              <a:off x="4694" y="1298"/>
              <a:ext cx="1180" cy="22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150" name="Rectangle 2"/>
          <p:cNvSpPr>
            <a:spLocks noGrp="1"/>
          </p:cNvSpPr>
          <p:nvPr>
            <p:ph type="title" idx="4294967295"/>
            <p:custDataLst>
              <p:tags r:id="rId2"/>
            </p:custDataLst>
          </p:nvPr>
        </p:nvSpPr>
        <p:spPr>
          <a:xfrm>
            <a:off x="2057400" y="609600"/>
            <a:ext cx="6019800" cy="487362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200" b="1" i="0" u="none" baseline="0">
                <a:solidFill>
                  <a:schemeClr val="bg1"/>
                </a:solidFill>
                <a:effectLst/>
                <a:latin typeface="Arial"/>
                <a:ea typeface="+mj-ea"/>
                <a:cs typeface="+mj-cs"/>
              </a:defRPr>
            </a:lvl1pPr>
          </a:lstStyle>
          <a:p>
            <a:pPr lvl="0" eaLnBrk="1" hangingPunct="1"/>
            <a:r>
              <a:rPr lang="zh-CN" altLang="en-US" sz="4000">
                <a:solidFill>
                  <a:srgbClr val="CC0000"/>
                </a:solidFill>
                <a:ea typeface="黑体" pitchFamily="49" charset="-122"/>
              </a:rPr>
              <a:t>常见的单细胞生物</a:t>
            </a:r>
          </a:p>
        </p:txBody>
      </p:sp>
      <p:sp>
        <p:nvSpPr>
          <p:cNvPr id="6151" name="Text Box 4"/>
          <p:cNvSpPr/>
          <p:nvPr>
            <p:custDataLst>
              <p:tags r:id="rId3"/>
            </p:custDataLst>
          </p:nvPr>
        </p:nvSpPr>
        <p:spPr>
          <a:xfrm>
            <a:off x="381000" y="5229225"/>
            <a:ext cx="8763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400" b="1">
                <a:solidFill>
                  <a:srgbClr val="FF0000"/>
                </a:solidFill>
              </a:rPr>
              <a:t>  </a:t>
            </a:r>
            <a:r>
              <a:rPr lang="zh-CN" altLang="en-US" sz="2400" b="1">
                <a:solidFill>
                  <a:srgbClr val="FF0000"/>
                </a:solidFill>
              </a:rPr>
              <a:t>大肠杆菌          酵母菌           草履虫        衣藻          变形虫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984375" y="496888"/>
            <a:ext cx="352425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  <a:ea typeface="黑体" pitchFamily="49" charset="-122"/>
              </a:rPr>
              <a:t>单细胞生物</a:t>
            </a:r>
          </a:p>
        </p:txBody>
      </p:sp>
      <p:sp>
        <p:nvSpPr>
          <p:cNvPr id="8195" name="Text Box 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41288" y="1700213"/>
            <a:ext cx="8534400" cy="1066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99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　　生物圈中不少肉眼很难看见的生物，它们的身体只有一个细胞，称为单细胞生物。</a:t>
            </a:r>
          </a:p>
        </p:txBody>
      </p:sp>
      <p:sp>
        <p:nvSpPr>
          <p:cNvPr id="8196" name="Text 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050" y="2819400"/>
            <a:ext cx="9567863" cy="15541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特点：</a:t>
            </a:r>
            <a:r>
              <a:rPr lang="zh-CN" altLang="en-US" sz="3200" b="1">
                <a:solidFill>
                  <a:srgbClr val="0066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个体微小。</a:t>
            </a:r>
          </a:p>
          <a:p>
            <a:pPr marL="0" marR="0" lvl="0" indent="0" eaLnBrk="1" hangingPunct="1"/>
            <a:r>
              <a:rPr lang="zh-CN" altLang="en-US" sz="3200" b="1">
                <a:solidFill>
                  <a:srgbClr val="0066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大多生活在水域环境中，有些寄生在其他生物体上。</a:t>
            </a:r>
          </a:p>
          <a:p>
            <a:pPr marL="0" marR="0" lvl="0" indent="0" eaLnBrk="1" hangingPunct="1"/>
            <a:r>
              <a:rPr lang="zh-CN" altLang="en-US" sz="3200" b="1" u="sng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全部生命活动在一个细胞内完成</a:t>
            </a:r>
            <a:r>
              <a:rPr lang="en-US" altLang="zh-CN" sz="3200" b="1" u="sng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.</a:t>
            </a:r>
          </a:p>
        </p:txBody>
      </p:sp>
      <p:sp>
        <p:nvSpPr>
          <p:cNvPr id="8197" name="Text Box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0" y="4572000"/>
            <a:ext cx="953135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举例：</a:t>
            </a:r>
            <a:r>
              <a:rPr lang="zh-CN" altLang="en-US" sz="3200" b="1">
                <a:solidFill>
                  <a:srgbClr val="0066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如酵母菌、草履虫、衣藻、眼虫、变形虫等．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9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1"/>
      <p:bldP spid="8196" grpId="2"/>
      <p:bldP spid="8197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istrator\appdata\roaming\360se6\User Data\temp\20100205193535-597883237.jpg"/>
          <p:cNvPicPr/>
          <p:nvPr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076825" y="1306512"/>
            <a:ext cx="3362325" cy="2362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1" name="Picture 7" descr="013000~2"/>
          <p:cNvPicPr/>
          <p:nvPr>
            <p:custDataLst>
              <p:tags r:id="rId2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6011862" y="4341812"/>
            <a:ext cx="2519362" cy="21494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2" name="Picture 10" descr="200847~1"/>
          <p:cNvPicPr/>
          <p:nvPr>
            <p:custDataLst>
              <p:tags r:id="rId3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468312" y="1377950"/>
            <a:ext cx="3817938" cy="2813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3" name="Picture 7" descr="20141118_105549"/>
          <p:cNvPicPr/>
          <p:nvPr>
            <p:custDataLst>
              <p:tags r:id="rId4"/>
            </p:custDataLst>
          </p:nvPr>
        </p:nvPicPr>
        <p:blipFill>
          <a:blip r:embed="rId12">
            <a:lum bright="30000" contrast="24000"/>
          </a:blip>
          <a:stretch>
            <a:fillRect/>
          </a:stretch>
        </p:blipFill>
        <p:spPr>
          <a:xfrm>
            <a:off x="250825" y="3825875"/>
            <a:ext cx="5184775" cy="2916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4" name="Oval 9"/>
          <p:cNvSpPr/>
          <p:nvPr>
            <p:custDataLst>
              <p:tags r:id="rId5"/>
            </p:custDataLst>
          </p:nvPr>
        </p:nvSpPr>
        <p:spPr>
          <a:xfrm>
            <a:off x="5148262" y="2424112"/>
            <a:ext cx="792162" cy="792162"/>
          </a:xfrm>
          <a:prstGeom prst="ellipse">
            <a:avLst/>
          </a:prstGeom>
          <a:noFill/>
          <a:ln w="76200">
            <a:solidFill>
              <a:srgbClr val="FF0000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lang="zh-CN" altLang="zh-CN" sz="1800"/>
          </a:p>
        </p:txBody>
      </p:sp>
      <p:sp>
        <p:nvSpPr>
          <p:cNvPr id="7178" name="标题 1"/>
          <p:cNvSpPr/>
          <p:nvPr>
            <p:custDataLst>
              <p:tags r:id="rId6"/>
            </p:custDataLst>
          </p:nvPr>
        </p:nvSpPr>
        <p:spPr>
          <a:xfrm>
            <a:off x="1835150" y="476250"/>
            <a:ext cx="6265862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>
                <a:solidFill>
                  <a:srgbClr val="0066FF"/>
                </a:solidFill>
                <a:ea typeface="黑体" pitchFamily="49" charset="-122"/>
              </a:rPr>
              <a:t>一、常见的单细胞生物</a:t>
            </a:r>
          </a:p>
        </p:txBody>
      </p:sp>
      <p:sp>
        <p:nvSpPr>
          <p:cNvPr id="7179" name="Oval 10"/>
          <p:cNvSpPr/>
          <p:nvPr>
            <p:custDataLst>
              <p:tags r:id="rId7"/>
            </p:custDataLst>
          </p:nvPr>
        </p:nvSpPr>
        <p:spPr>
          <a:xfrm>
            <a:off x="428625" y="2033588"/>
            <a:ext cx="792162" cy="792162"/>
          </a:xfrm>
          <a:prstGeom prst="ellipse">
            <a:avLst/>
          </a:prstGeom>
          <a:noFill/>
          <a:ln w="76200">
            <a:solidFill>
              <a:srgbClr val="FF0000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lang="zh-CN" altLang="zh-CN" sz="180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6A6E282-1E69-4EFE-AF50-E472A69AB8BC}"/>
              </a:ext>
            </a:extLst>
          </p:cNvPr>
          <p:cNvSpPr txBox="1"/>
          <p:nvPr/>
        </p:nvSpPr>
        <p:spPr>
          <a:xfrm>
            <a:off x="1835150" y="3673679"/>
            <a:ext cx="2505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眼虫，又名褐藻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2A1779E-3AA5-4DD8-BAD9-6B95304AE9C3}"/>
              </a:ext>
            </a:extLst>
          </p:cNvPr>
          <p:cNvSpPr txBox="1"/>
          <p:nvPr/>
        </p:nvSpPr>
        <p:spPr>
          <a:xfrm>
            <a:off x="7380312" y="3687415"/>
            <a:ext cx="992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衣藻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 additive="base">
                                        <p:cTn id="1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 additive="base">
                                        <p:cTn id="24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 additive="base">
                                        <p:cTn id="3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 additive="base">
                                        <p:cTn id="44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51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6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8" grpId="3"/>
      <p:bldP spid="7179" grpId="4" animBg="1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未标题-3"/>
          <p:cNvPicPr/>
          <p:nvPr>
            <p:custDataLst>
              <p:tags r:id="rId1"/>
            </p:custDataLst>
          </p:nvPr>
        </p:nvPicPr>
        <p:blipFill>
          <a:blip r:embed="rId36">
            <a:grayscl/>
          </a:blip>
          <a:stretch>
            <a:fillRect/>
          </a:stretch>
        </p:blipFill>
        <p:spPr>
          <a:xfrm>
            <a:off x="3059112" y="549275"/>
            <a:ext cx="2335212" cy="579596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</p:spPr>
      </p:pic>
      <p:sp>
        <p:nvSpPr>
          <p:cNvPr id="9219" name="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4067175" y="1125538"/>
            <a:ext cx="18002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9220" name="Line 4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3995738" y="1412875"/>
            <a:ext cx="19446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9221" name="Text Box 5"/>
          <p:cNvSpPr/>
          <p:nvPr>
            <p:custDataLst>
              <p:tags r:id="rId4"/>
            </p:custDataLst>
          </p:nvPr>
        </p:nvSpPr>
        <p:spPr>
          <a:xfrm>
            <a:off x="5724525" y="908050"/>
            <a:ext cx="1295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伸缩泡</a:t>
            </a:r>
          </a:p>
        </p:txBody>
      </p:sp>
      <p:sp>
        <p:nvSpPr>
          <p:cNvPr id="9222" name="Text Box 6">
            <a:hlinkClick r:id="" action="ppaction://hlinkshowjump?jump=nextslide"/>
          </p:cNvPr>
          <p:cNvSpPr/>
          <p:nvPr>
            <p:custDataLst>
              <p:tags r:id="rId5"/>
            </p:custDataLst>
          </p:nvPr>
        </p:nvSpPr>
        <p:spPr>
          <a:xfrm>
            <a:off x="5867400" y="1196975"/>
            <a:ext cx="12239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收集管</a:t>
            </a:r>
          </a:p>
        </p:txBody>
      </p:sp>
      <p:sp>
        <p:nvSpPr>
          <p:cNvPr id="9223" name="Line 7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643438" y="2636838"/>
            <a:ext cx="12239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9224" name="Text Box 8">
            <a:hlinkClick r:id="" action="ppaction://hlinkshowjump?jump=nextslide"/>
          </p:cNvPr>
          <p:cNvSpPr/>
          <p:nvPr>
            <p:custDataLst>
              <p:tags r:id="rId7"/>
            </p:custDataLst>
          </p:nvPr>
        </p:nvSpPr>
        <p:spPr>
          <a:xfrm>
            <a:off x="5795963" y="2420938"/>
            <a:ext cx="8651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口沟</a:t>
            </a:r>
          </a:p>
        </p:txBody>
      </p:sp>
      <p:cxnSp>
        <p:nvCxnSpPr>
          <p:cNvPr id="9225" name="Line 9"/>
          <p:cNvCxnSpPr/>
          <p:nvPr>
            <p:custDataLst>
              <p:tags r:id="rId8"/>
            </p:custDataLst>
          </p:nvPr>
        </p:nvCxnSpPr>
        <p:spPr>
          <a:xfrm flipH="1">
            <a:off x="2555875" y="5373688"/>
            <a:ext cx="1008062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tailEnd type="triangle"/>
          </a:ln>
        </p:spPr>
      </p:cxnSp>
      <p:sp>
        <p:nvSpPr>
          <p:cNvPr id="9226" name="Text Box 10">
            <a:hlinkClick r:id="" action="ppaction://hlinkshowjump?jump=nextslide"/>
          </p:cNvPr>
          <p:cNvSpPr/>
          <p:nvPr>
            <p:custDataLst>
              <p:tags r:id="rId9"/>
            </p:custDataLst>
          </p:nvPr>
        </p:nvSpPr>
        <p:spPr>
          <a:xfrm>
            <a:off x="1763713" y="5157788"/>
            <a:ext cx="1008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胞肛</a:t>
            </a:r>
          </a:p>
        </p:txBody>
      </p:sp>
      <p:sp>
        <p:nvSpPr>
          <p:cNvPr id="9227" name="Line 11"/>
          <p:cNvSpPr>
            <a:spLocks noChangeShapeType="1"/>
          </p:cNvSpPr>
          <p:nvPr>
            <p:custDataLst>
              <p:tags r:id="rId10"/>
            </p:custDataLst>
          </p:nvPr>
        </p:nvSpPr>
        <p:spPr bwMode="auto">
          <a:xfrm>
            <a:off x="4500562" y="4149725"/>
            <a:ext cx="1727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  <a:effectLst/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9228" name="Text Box 12">
            <a:hlinkClick r:id="" action="ppaction://hlinkshowjump?jump=nextslide"/>
          </p:cNvPr>
          <p:cNvSpPr/>
          <p:nvPr>
            <p:custDataLst>
              <p:tags r:id="rId11"/>
            </p:custDataLst>
          </p:nvPr>
        </p:nvSpPr>
        <p:spPr>
          <a:xfrm>
            <a:off x="6227763" y="3933825"/>
            <a:ext cx="18002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食物泡</a:t>
            </a:r>
          </a:p>
        </p:txBody>
      </p:sp>
      <p:cxnSp>
        <p:nvCxnSpPr>
          <p:cNvPr id="9229" name="Line 13"/>
          <p:cNvCxnSpPr/>
          <p:nvPr>
            <p:custDataLst>
              <p:tags r:id="rId12"/>
            </p:custDataLst>
          </p:nvPr>
        </p:nvCxnSpPr>
        <p:spPr>
          <a:xfrm flipH="1">
            <a:off x="2411412" y="3573462"/>
            <a:ext cx="1081088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tailEnd type="triangle"/>
          </a:ln>
        </p:spPr>
      </p:cxnSp>
      <p:cxnSp>
        <p:nvCxnSpPr>
          <p:cNvPr id="9230" name="Line 14"/>
          <p:cNvCxnSpPr/>
          <p:nvPr>
            <p:custDataLst>
              <p:tags r:id="rId13"/>
            </p:custDataLst>
          </p:nvPr>
        </p:nvCxnSpPr>
        <p:spPr>
          <a:xfrm flipH="1">
            <a:off x="2411412" y="3213100"/>
            <a:ext cx="1152525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tailEnd type="triangle"/>
          </a:ln>
        </p:spPr>
      </p:cxnSp>
      <p:sp>
        <p:nvSpPr>
          <p:cNvPr id="9231" name="Text Box 15"/>
          <p:cNvSpPr/>
          <p:nvPr>
            <p:custDataLst>
              <p:tags r:id="rId14"/>
            </p:custDataLst>
          </p:nvPr>
        </p:nvSpPr>
        <p:spPr>
          <a:xfrm>
            <a:off x="1692275" y="2997200"/>
            <a:ext cx="863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小核</a:t>
            </a:r>
          </a:p>
        </p:txBody>
      </p:sp>
      <p:sp>
        <p:nvSpPr>
          <p:cNvPr id="9232" name="Text Box 16">
            <a:hlinkClick r:id="" action="ppaction://hlinkshowjump?jump=nextslide"/>
          </p:cNvPr>
          <p:cNvSpPr/>
          <p:nvPr>
            <p:custDataLst>
              <p:tags r:id="rId15"/>
            </p:custDataLst>
          </p:nvPr>
        </p:nvSpPr>
        <p:spPr>
          <a:xfrm>
            <a:off x="1476375" y="3357563"/>
            <a:ext cx="11525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大核</a:t>
            </a:r>
          </a:p>
        </p:txBody>
      </p:sp>
      <p:pic>
        <p:nvPicPr>
          <p:cNvPr id="9233" name="Picture 17" descr="mo"/>
          <p:cNvPicPr/>
          <p:nvPr>
            <p:custDataLst>
              <p:tags r:id="rId16"/>
            </p:custDataLst>
          </p:nvPr>
        </p:nvPicPr>
        <p:blipFill>
          <a:blip r:embed="rId37"/>
          <a:stretch>
            <a:fillRect/>
          </a:stretch>
        </p:blipFill>
        <p:spPr>
          <a:xfrm>
            <a:off x="3059112" y="549275"/>
            <a:ext cx="2325688" cy="5761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34" name="Picture 18" descr="he副本"/>
          <p:cNvPicPr/>
          <p:nvPr>
            <p:custDataLst>
              <p:tags r:id="rId17"/>
            </p:custDataLst>
          </p:nvPr>
        </p:nvPicPr>
        <p:blipFill>
          <a:blip r:embed="rId38"/>
          <a:stretch>
            <a:fillRect/>
          </a:stretch>
        </p:blipFill>
        <p:spPr>
          <a:xfrm>
            <a:off x="3276600" y="2852738"/>
            <a:ext cx="2520950" cy="1462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35" name="Picture 19" descr="222222"/>
          <p:cNvPicPr/>
          <p:nvPr>
            <p:custDataLst>
              <p:tags r:id="rId18"/>
            </p:custDataLst>
          </p:nvPr>
        </p:nvPicPr>
        <p:blipFill>
          <a:blip r:embed="rId39"/>
          <a:stretch>
            <a:fillRect/>
          </a:stretch>
        </p:blipFill>
        <p:spPr>
          <a:xfrm>
            <a:off x="3419475" y="836612"/>
            <a:ext cx="2016125" cy="4968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36" name="Picture 20" descr="pao"/>
          <p:cNvPicPr/>
          <p:nvPr>
            <p:custDataLst>
              <p:tags r:id="rId19"/>
            </p:custDataLst>
          </p:nvPr>
        </p:nvPicPr>
        <p:blipFill>
          <a:blip r:embed="rId40"/>
          <a:stretch>
            <a:fillRect/>
          </a:stretch>
        </p:blipFill>
        <p:spPr>
          <a:xfrm>
            <a:off x="3635375" y="1701800"/>
            <a:ext cx="1492250" cy="3240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37" name="Picture 21" descr="gou"/>
          <p:cNvPicPr/>
          <p:nvPr>
            <p:custDataLst>
              <p:tags r:id="rId20"/>
            </p:custDataLst>
          </p:nvPr>
        </p:nvPicPr>
        <p:blipFill>
          <a:blip r:embed="rId41"/>
          <a:stretch>
            <a:fillRect/>
          </a:stretch>
        </p:blipFill>
        <p:spPr>
          <a:xfrm rot="21360000">
            <a:off x="4206875" y="1125538"/>
            <a:ext cx="796925" cy="360045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9238" name="Line 22"/>
          <p:cNvCxnSpPr/>
          <p:nvPr>
            <p:custDataLst>
              <p:tags r:id="rId21"/>
            </p:custDataLst>
          </p:nvPr>
        </p:nvCxnSpPr>
        <p:spPr>
          <a:xfrm flipH="1">
            <a:off x="2411412" y="2060575"/>
            <a:ext cx="1081088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tailEnd type="triangle"/>
          </a:ln>
        </p:spPr>
      </p:cxnSp>
      <p:sp>
        <p:nvSpPr>
          <p:cNvPr id="9239" name="Text Box 23"/>
          <p:cNvSpPr/>
          <p:nvPr>
            <p:custDataLst>
              <p:tags r:id="rId22"/>
            </p:custDataLst>
          </p:nvPr>
        </p:nvSpPr>
        <p:spPr>
          <a:xfrm>
            <a:off x="1692275" y="1844675"/>
            <a:ext cx="10096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纤毛</a:t>
            </a:r>
          </a:p>
        </p:txBody>
      </p:sp>
      <p:pic>
        <p:nvPicPr>
          <p:cNvPr id="9240" name="Picture 24" descr="ganggang"/>
          <p:cNvPicPr/>
          <p:nvPr>
            <p:custDataLst>
              <p:tags r:id="rId23"/>
            </p:custDataLst>
          </p:nvPr>
        </p:nvPicPr>
        <p:blipFill>
          <a:blip r:embed="rId42"/>
          <a:stretch>
            <a:fillRect/>
          </a:stretch>
        </p:blipFill>
        <p:spPr>
          <a:xfrm>
            <a:off x="3563938" y="5084762"/>
            <a:ext cx="279400" cy="749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41" name="Picture 25" descr="zhengge"/>
          <p:cNvPicPr/>
          <p:nvPr>
            <p:custDataLst>
              <p:tags r:id="rId24"/>
            </p:custDataLst>
          </p:nvPr>
        </p:nvPicPr>
        <p:blipFill>
          <a:blip r:embed="rId43"/>
          <a:stretch>
            <a:fillRect/>
          </a:stretch>
        </p:blipFill>
        <p:spPr>
          <a:xfrm>
            <a:off x="3203575" y="692150"/>
            <a:ext cx="2046288" cy="554355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9242" name="Line 26"/>
          <p:cNvCxnSpPr/>
          <p:nvPr>
            <p:custDataLst>
              <p:tags r:id="rId25"/>
            </p:custDataLst>
          </p:nvPr>
        </p:nvCxnSpPr>
        <p:spPr>
          <a:xfrm flipH="1">
            <a:off x="2339975" y="2708275"/>
            <a:ext cx="1152525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tailEnd type="triangle"/>
          </a:ln>
        </p:spPr>
      </p:cxnSp>
      <p:sp>
        <p:nvSpPr>
          <p:cNvPr id="9243" name="Text Box 27">
            <a:hlinkClick r:id="" action="ppaction://hlinkshowjump?jump=nextslide"/>
          </p:cNvPr>
          <p:cNvSpPr/>
          <p:nvPr>
            <p:custDataLst>
              <p:tags r:id="rId26"/>
            </p:custDataLst>
          </p:nvPr>
        </p:nvSpPr>
        <p:spPr>
          <a:xfrm>
            <a:off x="1547813" y="2492375"/>
            <a:ext cx="863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400" b="1"/>
              <a:t>表膜</a:t>
            </a:r>
          </a:p>
        </p:txBody>
      </p:sp>
      <p:sp>
        <p:nvSpPr>
          <p:cNvPr id="9244" name="Text Box 28"/>
          <p:cNvSpPr/>
          <p:nvPr>
            <p:custDataLst>
              <p:tags r:id="rId27"/>
            </p:custDataLst>
          </p:nvPr>
        </p:nvSpPr>
        <p:spPr>
          <a:xfrm>
            <a:off x="0" y="2420938"/>
            <a:ext cx="2700338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（呼吸）</a:t>
            </a:r>
          </a:p>
        </p:txBody>
      </p:sp>
      <p:sp>
        <p:nvSpPr>
          <p:cNvPr id="9245" name="Text Box 29"/>
          <p:cNvSpPr/>
          <p:nvPr>
            <p:custDataLst>
              <p:tags r:id="rId28"/>
            </p:custDataLst>
          </p:nvPr>
        </p:nvSpPr>
        <p:spPr>
          <a:xfrm>
            <a:off x="0" y="1844675"/>
            <a:ext cx="27003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（运动）</a:t>
            </a:r>
          </a:p>
        </p:txBody>
      </p:sp>
      <p:sp>
        <p:nvSpPr>
          <p:cNvPr id="9246" name="Text Box 30"/>
          <p:cNvSpPr/>
          <p:nvPr>
            <p:custDataLst>
              <p:tags r:id="rId29"/>
            </p:custDataLst>
          </p:nvPr>
        </p:nvSpPr>
        <p:spPr>
          <a:xfrm>
            <a:off x="6443663" y="2349500"/>
            <a:ext cx="2700337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（取食）</a:t>
            </a:r>
          </a:p>
        </p:txBody>
      </p:sp>
      <p:sp>
        <p:nvSpPr>
          <p:cNvPr id="9247" name="Text Box 31"/>
          <p:cNvSpPr/>
          <p:nvPr>
            <p:custDataLst>
              <p:tags r:id="rId30"/>
            </p:custDataLst>
          </p:nvPr>
        </p:nvSpPr>
        <p:spPr>
          <a:xfrm>
            <a:off x="6877050" y="908050"/>
            <a:ext cx="27003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（排泄）</a:t>
            </a:r>
          </a:p>
        </p:txBody>
      </p:sp>
      <p:sp>
        <p:nvSpPr>
          <p:cNvPr id="9248" name="Text Box 32"/>
          <p:cNvSpPr/>
          <p:nvPr>
            <p:custDataLst>
              <p:tags r:id="rId31"/>
            </p:custDataLst>
          </p:nvPr>
        </p:nvSpPr>
        <p:spPr>
          <a:xfrm>
            <a:off x="5867400" y="4365625"/>
            <a:ext cx="27003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</a:rPr>
              <a:t>（消化）</a:t>
            </a:r>
          </a:p>
        </p:txBody>
      </p:sp>
      <p:sp>
        <p:nvSpPr>
          <p:cNvPr id="9249" name="Text Box 33"/>
          <p:cNvSpPr/>
          <p:nvPr>
            <p:custDataLst>
              <p:tags r:id="rId32"/>
            </p:custDataLst>
          </p:nvPr>
        </p:nvSpPr>
        <p:spPr>
          <a:xfrm>
            <a:off x="179388" y="5516563"/>
            <a:ext cx="27003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（排遗）</a:t>
            </a:r>
          </a:p>
        </p:txBody>
      </p:sp>
      <p:sp>
        <p:nvSpPr>
          <p:cNvPr id="9250" name="Text Box 34"/>
          <p:cNvSpPr/>
          <p:nvPr>
            <p:custDataLst>
              <p:tags r:id="rId33"/>
            </p:custDataLst>
          </p:nvPr>
        </p:nvSpPr>
        <p:spPr>
          <a:xfrm>
            <a:off x="323850" y="2924175"/>
            <a:ext cx="15843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（遗传）</a:t>
            </a:r>
          </a:p>
        </p:txBody>
      </p:sp>
      <p:sp>
        <p:nvSpPr>
          <p:cNvPr id="9251" name="Text Box 35"/>
          <p:cNvSpPr/>
          <p:nvPr>
            <p:custDataLst>
              <p:tags r:id="rId34"/>
            </p:custDataLst>
          </p:nvPr>
        </p:nvSpPr>
        <p:spPr>
          <a:xfrm>
            <a:off x="0" y="3357563"/>
            <a:ext cx="15843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（营养）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7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0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27" dur="500" tmFilter="0, 0; .2, .5; .8, .5; 1, 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28" dur="250" autoRev="1" fill="hold"/>
                                        <p:tgtEl>
                                          <p:spTgt spid="92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34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37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54" dur="500" tmFilter="0, 0; .2, .5; .8, .5; 1, 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55" dur="250" autoRev="1" fill="hold"/>
                                        <p:tgtEl>
                                          <p:spTgt spid="92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61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64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81" dur="500" tmFilter="0, 0; .2, .5; .8, .5; 1, 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82" dur="250" autoRev="1" fill="hold"/>
                                        <p:tgtEl>
                                          <p:spTgt spid="92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8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91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108" dur="500" tmFilter="0, 0; .2, .5; .8, .5; 1, 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109" dur="250" autoRev="1" fill="hold"/>
                                        <p:tgtEl>
                                          <p:spTgt spid="92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5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8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2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2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50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53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 nodeType="clickPar">
                      <p:stCondLst>
                        <p:cond delay="indefinite"/>
                      </p:stCondLst>
                      <p:childTnLst>
                        <p:par>
                          <p:cTn id="1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66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2" presetClass="entr" presetSubtype="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69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 nodeType="clickPar">
                      <p:stCondLst>
                        <p:cond delay="indefinite"/>
                      </p:stCondLst>
                      <p:childTnLst>
                        <p:par>
                          <p:cTn id="17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9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 nodeType="clickPar">
                      <p:stCondLst>
                        <p:cond delay="indefinite"/>
                      </p:stCondLst>
                      <p:childTnLst>
                        <p:par>
                          <p:cTn id="18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base">
                                        <p:cTn id="186" dur="500" tmFilter="0, 0; .2, .5; .8, .5; 1, 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187" dur="250" autoRev="1" fill="hold"/>
                                        <p:tgtEl>
                                          <p:spTgt spid="92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93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96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 nodeType="clickPar">
                      <p:stCondLst>
                        <p:cond delay="indefinite"/>
                      </p:stCondLst>
                      <p:childTnLst>
                        <p:par>
                          <p:cTn id="20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1"/>
      <p:bldP spid="9224" grpId="2"/>
      <p:bldP spid="9226" grpId="3"/>
      <p:bldP spid="9228" grpId="4"/>
      <p:bldP spid="9231" grpId="5"/>
      <p:bldP spid="9232" grpId="6"/>
      <p:bldP spid="9239" grpId="7"/>
      <p:bldP spid="9243" grpId="8"/>
      <p:bldP spid="9244" grpId="9"/>
      <p:bldP spid="9245" grpId="10"/>
      <p:bldP spid="9246" grpId="11"/>
      <p:bldP spid="9247" grpId="12"/>
      <p:bldP spid="9248" grpId="13"/>
      <p:bldP spid="9249" grpId="14"/>
      <p:bldP spid="9250" grpId="15"/>
      <p:bldP spid="9251" grpId="16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P47-3">
            <a:extLst>
              <a:ext uri="{FF2B5EF4-FFF2-40B4-BE49-F238E27FC236}">
                <a16:creationId xmlns:a16="http://schemas.microsoft.com/office/drawing/2014/main" id="{74A884CD-8665-4583-BCBF-E4C04B9D79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113" y="-72044"/>
            <a:ext cx="7354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Line 3">
            <a:extLst>
              <a:ext uri="{FF2B5EF4-FFF2-40B4-BE49-F238E27FC236}">
                <a16:creationId xmlns:a16="http://schemas.microsoft.com/office/drawing/2014/main" id="{503CEF7B-C6EB-42D6-9562-F7CE2E47EC5F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015" y="3124200"/>
            <a:ext cx="1079947" cy="174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40" name="Line 4">
            <a:extLst>
              <a:ext uri="{FF2B5EF4-FFF2-40B4-BE49-F238E27FC236}">
                <a16:creationId xmlns:a16="http://schemas.microsoft.com/office/drawing/2014/main" id="{8D8AE771-F8E6-4B0F-B3E3-C9DC78D46B1E}"/>
              </a:ext>
            </a:extLst>
          </p:cNvPr>
          <p:cNvSpPr>
            <a:spLocks noChangeShapeType="1"/>
          </p:cNvSpPr>
          <p:nvPr/>
        </p:nvSpPr>
        <p:spPr bwMode="auto">
          <a:xfrm>
            <a:off x="4140200" y="3935413"/>
            <a:ext cx="1727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44" name="Line 8">
            <a:extLst>
              <a:ext uri="{FF2B5EF4-FFF2-40B4-BE49-F238E27FC236}">
                <a16:creationId xmlns:a16="http://schemas.microsoft.com/office/drawing/2014/main" id="{B0EF7568-1493-4A0F-842E-4A3432713F35}"/>
              </a:ext>
            </a:extLst>
          </p:cNvPr>
          <p:cNvSpPr>
            <a:spLocks noChangeShapeType="1"/>
          </p:cNvSpPr>
          <p:nvPr/>
        </p:nvSpPr>
        <p:spPr bwMode="auto">
          <a:xfrm>
            <a:off x="4211638" y="2133600"/>
            <a:ext cx="17287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45" name="Line 9">
            <a:extLst>
              <a:ext uri="{FF2B5EF4-FFF2-40B4-BE49-F238E27FC236}">
                <a16:creationId xmlns:a16="http://schemas.microsoft.com/office/drawing/2014/main" id="{80EF086D-DA19-4DFB-BDA1-174EF05E029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8324" y="4495800"/>
            <a:ext cx="2759075" cy="127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46" name="Line 10">
            <a:extLst>
              <a:ext uri="{FF2B5EF4-FFF2-40B4-BE49-F238E27FC236}">
                <a16:creationId xmlns:a16="http://schemas.microsoft.com/office/drawing/2014/main" id="{3BB7FE71-14A9-458B-875B-C90588BCAD6A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4008" y="5314653"/>
            <a:ext cx="1359917" cy="19347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47" name="Oval 11">
            <a:extLst>
              <a:ext uri="{FF2B5EF4-FFF2-40B4-BE49-F238E27FC236}">
                <a16:creationId xmlns:a16="http://schemas.microsoft.com/office/drawing/2014/main" id="{54A38A4F-A29F-4E36-BAAC-2F02032B9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2852738"/>
            <a:ext cx="457200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</a:p>
        </p:txBody>
      </p:sp>
      <p:sp>
        <p:nvSpPr>
          <p:cNvPr id="65548" name="Oval 12">
            <a:extLst>
              <a:ext uri="{FF2B5EF4-FFF2-40B4-BE49-F238E27FC236}">
                <a16:creationId xmlns:a16="http://schemas.microsoft.com/office/drawing/2014/main" id="{FE2C1637-5A9F-40B9-9DE8-D66DD885E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0425" y="3716338"/>
            <a:ext cx="504825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</a:p>
        </p:txBody>
      </p:sp>
      <p:sp>
        <p:nvSpPr>
          <p:cNvPr id="65549" name="Oval 13">
            <a:extLst>
              <a:ext uri="{FF2B5EF4-FFF2-40B4-BE49-F238E27FC236}">
                <a16:creationId xmlns:a16="http://schemas.microsoft.com/office/drawing/2014/main" id="{5B82C28F-FACB-497E-8491-5CFBFFA9F2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2006600"/>
            <a:ext cx="457200" cy="6334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</a:t>
            </a:r>
          </a:p>
        </p:txBody>
      </p:sp>
      <p:sp>
        <p:nvSpPr>
          <p:cNvPr id="65550" name="Oval 14">
            <a:extLst>
              <a:ext uri="{FF2B5EF4-FFF2-40B4-BE49-F238E27FC236}">
                <a16:creationId xmlns:a16="http://schemas.microsoft.com/office/drawing/2014/main" id="{554E5D6D-49A4-47A8-B410-8D366BDAD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5105400"/>
            <a:ext cx="504825" cy="5064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</a:t>
            </a:r>
          </a:p>
        </p:txBody>
      </p:sp>
      <p:sp>
        <p:nvSpPr>
          <p:cNvPr id="65551" name="Oval 15">
            <a:extLst>
              <a:ext uri="{FF2B5EF4-FFF2-40B4-BE49-F238E27FC236}">
                <a16:creationId xmlns:a16="http://schemas.microsoft.com/office/drawing/2014/main" id="{618C0F97-1369-491A-92A8-733D9C6D1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4292600"/>
            <a:ext cx="504825" cy="5064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6</a:t>
            </a:r>
          </a:p>
        </p:txBody>
      </p:sp>
      <p:sp>
        <p:nvSpPr>
          <p:cNvPr id="65553" name="Oval 17">
            <a:extLst>
              <a:ext uri="{FF2B5EF4-FFF2-40B4-BE49-F238E27FC236}">
                <a16:creationId xmlns:a16="http://schemas.microsoft.com/office/drawing/2014/main" id="{E39A59B2-DB45-47A9-A377-563E7C2489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193800"/>
            <a:ext cx="504825" cy="5064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</a:t>
            </a:r>
          </a:p>
        </p:txBody>
      </p:sp>
      <p:sp>
        <p:nvSpPr>
          <p:cNvPr id="65554" name="Rectangle 18">
            <a:extLst>
              <a:ext uri="{FF2B5EF4-FFF2-40B4-BE49-F238E27FC236}">
                <a16:creationId xmlns:a16="http://schemas.microsoft.com/office/drawing/2014/main" id="{85523085-BD98-447B-B7BA-19D3112F9A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2819400"/>
            <a:ext cx="12954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表膜</a:t>
            </a:r>
          </a:p>
        </p:txBody>
      </p:sp>
      <p:sp>
        <p:nvSpPr>
          <p:cNvPr id="65555" name="Rectangle 19">
            <a:extLst>
              <a:ext uri="{FF2B5EF4-FFF2-40B4-BE49-F238E27FC236}">
                <a16:creationId xmlns:a16="http://schemas.microsoft.com/office/drawing/2014/main" id="{C1ABA852-8BEA-4E5F-988D-6667067E5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381000"/>
            <a:ext cx="18161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伸缩泡</a:t>
            </a:r>
          </a:p>
        </p:txBody>
      </p:sp>
      <p:sp>
        <p:nvSpPr>
          <p:cNvPr id="65556" name="Rectangle 20">
            <a:extLst>
              <a:ext uri="{FF2B5EF4-FFF2-40B4-BE49-F238E27FC236}">
                <a16:creationId xmlns:a16="http://schemas.microsoft.com/office/drawing/2014/main" id="{D9B4A710-14E6-478C-9AFC-D580C2D53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267200"/>
            <a:ext cx="15240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食物泡</a:t>
            </a:r>
          </a:p>
        </p:txBody>
      </p:sp>
      <p:sp>
        <p:nvSpPr>
          <p:cNvPr id="65558" name="Rectangle 22">
            <a:extLst>
              <a:ext uri="{FF2B5EF4-FFF2-40B4-BE49-F238E27FC236}">
                <a16:creationId xmlns:a16="http://schemas.microsoft.com/office/drawing/2014/main" id="{B82C98E2-F16E-4157-9257-C2F9797AA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3733800"/>
            <a:ext cx="16002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细胞质</a:t>
            </a:r>
          </a:p>
        </p:txBody>
      </p:sp>
      <p:sp>
        <p:nvSpPr>
          <p:cNvPr id="65559" name="Rectangle 23">
            <a:extLst>
              <a:ext uri="{FF2B5EF4-FFF2-40B4-BE49-F238E27FC236}">
                <a16:creationId xmlns:a16="http://schemas.microsoft.com/office/drawing/2014/main" id="{CBBACC14-97B1-4B86-AB86-2B6081A37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0" y="5105400"/>
            <a:ext cx="14478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纤毛</a:t>
            </a:r>
          </a:p>
        </p:txBody>
      </p:sp>
      <p:sp>
        <p:nvSpPr>
          <p:cNvPr id="65560" name="Rectangle 24">
            <a:extLst>
              <a:ext uri="{FF2B5EF4-FFF2-40B4-BE49-F238E27FC236}">
                <a16:creationId xmlns:a16="http://schemas.microsoft.com/office/drawing/2014/main" id="{5DE68050-6C56-420A-967E-A918A035F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25" y="1916113"/>
            <a:ext cx="19050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口沟</a:t>
            </a:r>
          </a:p>
        </p:txBody>
      </p:sp>
      <p:sp>
        <p:nvSpPr>
          <p:cNvPr id="65561" name="Rectangle 25">
            <a:extLst>
              <a:ext uri="{FF2B5EF4-FFF2-40B4-BE49-F238E27FC236}">
                <a16:creationId xmlns:a16="http://schemas.microsoft.com/office/drawing/2014/main" id="{1D45E62E-F898-416A-919A-9BE79A1D6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4388" y="2852738"/>
            <a:ext cx="106521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呼吸</a:t>
            </a:r>
          </a:p>
        </p:txBody>
      </p:sp>
      <p:sp>
        <p:nvSpPr>
          <p:cNvPr id="65562" name="Rectangle 26">
            <a:extLst>
              <a:ext uri="{FF2B5EF4-FFF2-40B4-BE49-F238E27FC236}">
                <a16:creationId xmlns:a16="http://schemas.microsoft.com/office/drawing/2014/main" id="{6286F81E-37B3-4619-880E-CBB907EB4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5689178"/>
            <a:ext cx="1828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1200" dirty="0">
                <a:solidFill>
                  <a:srgbClr val="FF0000"/>
                </a:solidFill>
                <a:cs typeface="+mn-cs"/>
              </a:rPr>
              <a:t>排遗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63" name="Rectangle 27">
            <a:extLst>
              <a:ext uri="{FF2B5EF4-FFF2-40B4-BE49-F238E27FC236}">
                <a16:creationId xmlns:a16="http://schemas.microsoft.com/office/drawing/2014/main" id="{0F2926C9-8F80-40BB-AC56-B960786CB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4343400"/>
            <a:ext cx="20574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消化食物</a:t>
            </a:r>
          </a:p>
        </p:txBody>
      </p:sp>
      <p:sp>
        <p:nvSpPr>
          <p:cNvPr id="65564" name="Rectangle 28">
            <a:extLst>
              <a:ext uri="{FF2B5EF4-FFF2-40B4-BE49-F238E27FC236}">
                <a16:creationId xmlns:a16="http://schemas.microsoft.com/office/drawing/2014/main" id="{73B72773-976B-4612-A379-6B7572C2A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5105400"/>
            <a:ext cx="13716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运动</a:t>
            </a:r>
          </a:p>
        </p:txBody>
      </p:sp>
      <p:sp>
        <p:nvSpPr>
          <p:cNvPr id="65565" name="Rectangle 29">
            <a:extLst>
              <a:ext uri="{FF2B5EF4-FFF2-40B4-BE49-F238E27FC236}">
                <a16:creationId xmlns:a16="http://schemas.microsoft.com/office/drawing/2014/main" id="{E4A89E2E-2723-4B54-A053-019D481DE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3124200"/>
            <a:ext cx="1219200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内有遗传物质</a:t>
            </a:r>
          </a:p>
        </p:txBody>
      </p:sp>
      <p:sp>
        <p:nvSpPr>
          <p:cNvPr id="65566" name="Rectangle 30">
            <a:extLst>
              <a:ext uri="{FF2B5EF4-FFF2-40B4-BE49-F238E27FC236}">
                <a16:creationId xmlns:a16="http://schemas.microsoft.com/office/drawing/2014/main" id="{03FCBA3B-023C-488D-89D9-25B3CBA11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1981200"/>
            <a:ext cx="24384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进食的部位</a:t>
            </a:r>
          </a:p>
        </p:txBody>
      </p:sp>
      <p:sp>
        <p:nvSpPr>
          <p:cNvPr id="65568" name="Rectangle 32">
            <a:extLst>
              <a:ext uri="{FF2B5EF4-FFF2-40B4-BE49-F238E27FC236}">
                <a16:creationId xmlns:a16="http://schemas.microsoft.com/office/drawing/2014/main" id="{C0B215D7-0E46-4198-9D6F-F8FE1C9F8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960" y="5661248"/>
            <a:ext cx="14427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—————</a:t>
            </a:r>
          </a:p>
        </p:txBody>
      </p:sp>
      <p:sp>
        <p:nvSpPr>
          <p:cNvPr id="65569" name="Text Box 33">
            <a:extLst>
              <a:ext uri="{FF2B5EF4-FFF2-40B4-BE49-F238E27FC236}">
                <a16:creationId xmlns:a16="http://schemas.microsoft.com/office/drawing/2014/main" id="{5B4D0559-9F74-4E5E-A16F-E92ED54A0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9280" y="5714092"/>
            <a:ext cx="14630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胞肛</a:t>
            </a:r>
          </a:p>
        </p:txBody>
      </p:sp>
      <p:sp>
        <p:nvSpPr>
          <p:cNvPr id="2" name="Text Box 34">
            <a:extLst>
              <a:ext uri="{FF2B5EF4-FFF2-40B4-BE49-F238E27FC236}">
                <a16:creationId xmlns:a16="http://schemas.microsoft.com/office/drawing/2014/main" id="{F4D27879-E3E3-4FB3-8C3C-EC070D093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9925" y="6021388"/>
            <a:ext cx="1841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73" name="Oval 37">
            <a:extLst>
              <a:ext uri="{FF2B5EF4-FFF2-40B4-BE49-F238E27FC236}">
                <a16:creationId xmlns:a16="http://schemas.microsoft.com/office/drawing/2014/main" id="{04D4E39B-4FAB-45B4-B469-7E3BC0B5B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104" y="5689178"/>
            <a:ext cx="457200" cy="5064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9</a:t>
            </a:r>
          </a:p>
        </p:txBody>
      </p:sp>
      <p:sp>
        <p:nvSpPr>
          <p:cNvPr id="65574" name="Text Box 38">
            <a:extLst>
              <a:ext uri="{FF2B5EF4-FFF2-40B4-BE49-F238E27FC236}">
                <a16:creationId xmlns:a16="http://schemas.microsoft.com/office/drawing/2014/main" id="{AFA6F58D-E638-4418-ADE7-CC86479C44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311400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细胞核</a:t>
            </a:r>
          </a:p>
        </p:txBody>
      </p:sp>
      <p:sp>
        <p:nvSpPr>
          <p:cNvPr id="65575" name="Line 39">
            <a:extLst>
              <a:ext uri="{FF2B5EF4-FFF2-40B4-BE49-F238E27FC236}">
                <a16:creationId xmlns:a16="http://schemas.microsoft.com/office/drawing/2014/main" id="{97EAE6EC-DCA4-4F99-8A7E-B19DC303B2E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762000"/>
            <a:ext cx="1828800" cy="2286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76" name="Oval 40">
            <a:extLst>
              <a:ext uri="{FF2B5EF4-FFF2-40B4-BE49-F238E27FC236}">
                <a16:creationId xmlns:a16="http://schemas.microsoft.com/office/drawing/2014/main" id="{65BD5ADE-56A1-4EAC-9BD6-A3719F963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381000"/>
            <a:ext cx="457200" cy="6461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7</a:t>
            </a:r>
          </a:p>
        </p:txBody>
      </p:sp>
      <p:sp>
        <p:nvSpPr>
          <p:cNvPr id="65577" name="Oval 41">
            <a:extLst>
              <a:ext uri="{FF2B5EF4-FFF2-40B4-BE49-F238E27FC236}">
                <a16:creationId xmlns:a16="http://schemas.microsoft.com/office/drawing/2014/main" id="{A6B48B63-B36C-4027-8132-E017C9FF3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1092200"/>
            <a:ext cx="457200" cy="620713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8</a:t>
            </a:r>
          </a:p>
        </p:txBody>
      </p:sp>
      <p:sp>
        <p:nvSpPr>
          <p:cNvPr id="65578" name="Line 42">
            <a:extLst>
              <a:ext uri="{FF2B5EF4-FFF2-40B4-BE49-F238E27FC236}">
                <a16:creationId xmlns:a16="http://schemas.microsoft.com/office/drawing/2014/main" id="{ED03E7CA-58E7-4D3F-9363-5A3E6CA7DBF8}"/>
              </a:ext>
            </a:extLst>
          </p:cNvPr>
          <p:cNvSpPr>
            <a:spLocks noChangeShapeType="1"/>
          </p:cNvSpPr>
          <p:nvPr/>
        </p:nvSpPr>
        <p:spPr bwMode="auto">
          <a:xfrm>
            <a:off x="3995936" y="1166813"/>
            <a:ext cx="1338064" cy="128587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79" name="Text Box 43">
            <a:extLst>
              <a:ext uri="{FF2B5EF4-FFF2-40B4-BE49-F238E27FC236}">
                <a16:creationId xmlns:a16="http://schemas.microsoft.com/office/drawing/2014/main" id="{78280552-FD11-4238-BD00-342508830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3600" y="1066800"/>
            <a:ext cx="1524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收集管</a:t>
            </a:r>
          </a:p>
        </p:txBody>
      </p:sp>
      <p:sp>
        <p:nvSpPr>
          <p:cNvPr id="65580" name="AutoShape 44">
            <a:extLst>
              <a:ext uri="{FF2B5EF4-FFF2-40B4-BE49-F238E27FC236}">
                <a16:creationId xmlns:a16="http://schemas.microsoft.com/office/drawing/2014/main" id="{BE748DFE-B4DF-4E78-8586-F817649F3D63}"/>
              </a:ext>
            </a:extLst>
          </p:cNvPr>
          <p:cNvSpPr>
            <a:spLocks/>
          </p:cNvSpPr>
          <p:nvPr/>
        </p:nvSpPr>
        <p:spPr bwMode="auto">
          <a:xfrm>
            <a:off x="7086600" y="685800"/>
            <a:ext cx="228600" cy="685800"/>
          </a:xfrm>
          <a:prstGeom prst="rightBrace">
            <a:avLst>
              <a:gd name="adj1" fmla="val 33333"/>
              <a:gd name="adj2" fmla="val 50000"/>
            </a:avLst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82" name="Text Box 46">
            <a:extLst>
              <a:ext uri="{FF2B5EF4-FFF2-40B4-BE49-F238E27FC236}">
                <a16:creationId xmlns:a16="http://schemas.microsoft.com/office/drawing/2014/main" id="{7002B47E-7B7D-41FE-A966-34408CF5FD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200" y="762000"/>
            <a:ext cx="19812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收集废物</a:t>
            </a:r>
          </a:p>
        </p:txBody>
      </p:sp>
      <p:sp>
        <p:nvSpPr>
          <p:cNvPr id="65583" name="Line 47">
            <a:extLst>
              <a:ext uri="{FF2B5EF4-FFF2-40B4-BE49-F238E27FC236}">
                <a16:creationId xmlns:a16="http://schemas.microsoft.com/office/drawing/2014/main" id="{12C53B68-711B-4576-86E7-654F2FAB194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676400" y="2006600"/>
            <a:ext cx="1219200" cy="11176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84" name="Line 48">
            <a:extLst>
              <a:ext uri="{FF2B5EF4-FFF2-40B4-BE49-F238E27FC236}">
                <a16:creationId xmlns:a16="http://schemas.microsoft.com/office/drawing/2014/main" id="{CC8EFC01-D50C-4BC7-A1F2-660096F2C65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676400" y="1905000"/>
            <a:ext cx="1773238" cy="1256867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85" name="Text Box 49">
            <a:extLst>
              <a:ext uri="{FF2B5EF4-FFF2-40B4-BE49-F238E27FC236}">
                <a16:creationId xmlns:a16="http://schemas.microsoft.com/office/drawing/2014/main" id="{9C93DD92-BD85-453D-A312-2624262B3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584200"/>
            <a:ext cx="738188" cy="576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黑体" pitchFamily="49" charset="-122"/>
                <a:cs typeface="宋体" pitchFamily="2" charset="-122"/>
              </a:rPr>
              <a:t>草履虫的结构和功能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5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5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65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5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5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65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65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65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65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65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65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65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5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0" dur="500"/>
                                        <p:tgtEl>
                                          <p:spTgt spid="65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500"/>
                                        <p:tgtEl>
                                          <p:spTgt spid="65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500"/>
                                        <p:tgtEl>
                                          <p:spTgt spid="65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5" dur="500"/>
                                        <p:tgtEl>
                                          <p:spTgt spid="65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0" dur="500"/>
                                        <p:tgtEl>
                                          <p:spTgt spid="65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5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0" dur="500"/>
                                        <p:tgtEl>
                                          <p:spTgt spid="65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5" dur="500"/>
                                        <p:tgtEl>
                                          <p:spTgt spid="65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0" dur="500"/>
                                        <p:tgtEl>
                                          <p:spTgt spid="65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5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0" dur="5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3" dur="500"/>
                                        <p:tgtEl>
                                          <p:spTgt spid="65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65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1" dur="500"/>
                                        <p:tgtEl>
                                          <p:spTgt spid="65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6" dur="500"/>
                                        <p:tgtEl>
                                          <p:spTgt spid="65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1" dur="500"/>
                                        <p:tgtEl>
                                          <p:spTgt spid="65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7" grpId="0" animBg="1"/>
      <p:bldP spid="65548" grpId="0" animBg="1"/>
      <p:bldP spid="65549" grpId="0" animBg="1"/>
      <p:bldP spid="65550" grpId="0" animBg="1"/>
      <p:bldP spid="65551" grpId="0" animBg="1"/>
      <p:bldP spid="65553" grpId="0" animBg="1"/>
      <p:bldP spid="65554" grpId="0"/>
      <p:bldP spid="65555" grpId="0"/>
      <p:bldP spid="65556" grpId="0"/>
      <p:bldP spid="65558" grpId="0"/>
      <p:bldP spid="65559" grpId="0"/>
      <p:bldP spid="65560" grpId="0"/>
      <p:bldP spid="65561" grpId="0"/>
      <p:bldP spid="65562" grpId="0"/>
      <p:bldP spid="65563" grpId="0"/>
      <p:bldP spid="65564" grpId="0"/>
      <p:bldP spid="65565" grpId="0"/>
      <p:bldP spid="65566" grpId="0"/>
      <p:bldP spid="65568" grpId="0"/>
      <p:bldP spid="65569" grpId="0"/>
      <p:bldP spid="65573" grpId="0" animBg="1"/>
      <p:bldP spid="65574" grpId="0"/>
      <p:bldP spid="65576" grpId="0" animBg="1"/>
      <p:bldP spid="65577" grpId="0" animBg="1"/>
      <p:bldP spid="65579" grpId="0"/>
      <p:bldP spid="65580" grpId="0" animBg="1"/>
      <p:bldP spid="65582" grpId="0"/>
      <p:bldP spid="655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5" name="Object 3">
            <a:extLst>
              <a:ext uri="{FF2B5EF4-FFF2-40B4-BE49-F238E27FC236}">
                <a16:creationId xmlns:a16="http://schemas.microsoft.com/office/drawing/2014/main" id="{F2006780-74F7-4780-B3A4-32AA0BC3CA8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63688" y="1498600"/>
          <a:ext cx="6305550" cy="455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Document" r:id="rId3" imgW="6305400" imgH="4556880" progId="Word.Document.8">
                  <p:embed/>
                </p:oleObj>
              </mc:Choice>
              <mc:Fallback>
                <p:oleObj name="Document" r:id="rId3" imgW="6305400" imgH="4556880" progId="Word.Document.8">
                  <p:embed/>
                  <p:pic>
                    <p:nvPicPr>
                      <p:cNvPr id="69635" name="Object 3">
                        <a:extLst>
                          <a:ext uri="{FF2B5EF4-FFF2-40B4-BE49-F238E27FC236}">
                            <a16:creationId xmlns:a16="http://schemas.microsoft.com/office/drawing/2014/main" id="{F2006780-74F7-4780-B3A4-32AA0BC3CA8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3688" y="1498600"/>
                        <a:ext cx="6305550" cy="4556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716" name="Group 84">
            <a:extLst>
              <a:ext uri="{FF2B5EF4-FFF2-40B4-BE49-F238E27FC236}">
                <a16:creationId xmlns:a16="http://schemas.microsoft.com/office/drawing/2014/main" id="{9EC77C65-89BE-49B3-AF07-D2390FB57F7F}"/>
              </a:ext>
            </a:extLst>
          </p:cNvPr>
          <p:cNvGraphicFramePr>
            <a:graphicFrameLocks noGrp="1"/>
          </p:cNvGraphicFramePr>
          <p:nvPr/>
        </p:nvGraphicFramePr>
        <p:xfrm>
          <a:off x="0" y="404813"/>
          <a:ext cx="8893175" cy="6065777"/>
        </p:xfrm>
        <a:graphic>
          <a:graphicData uri="http://schemas.openxmlformats.org/drawingml/2006/table">
            <a:tbl>
              <a:tblPr/>
              <a:tblGrid>
                <a:gridCol w="822325">
                  <a:extLst>
                    <a:ext uri="{9D8B030D-6E8A-4147-A177-3AD203B41FA5}">
                      <a16:colId xmlns:a16="http://schemas.microsoft.com/office/drawing/2014/main" val="1343181202"/>
                    </a:ext>
                  </a:extLst>
                </a:gridCol>
                <a:gridCol w="1492250">
                  <a:extLst>
                    <a:ext uri="{9D8B030D-6E8A-4147-A177-3AD203B41FA5}">
                      <a16:colId xmlns:a16="http://schemas.microsoft.com/office/drawing/2014/main" val="131082960"/>
                    </a:ext>
                  </a:extLst>
                </a:gridCol>
                <a:gridCol w="4470400">
                  <a:extLst>
                    <a:ext uri="{9D8B030D-6E8A-4147-A177-3AD203B41FA5}">
                      <a16:colId xmlns:a16="http://schemas.microsoft.com/office/drawing/2014/main" val="2975242926"/>
                    </a:ext>
                  </a:extLst>
                </a:gridCol>
                <a:gridCol w="2108200">
                  <a:extLst>
                    <a:ext uri="{9D8B030D-6E8A-4147-A177-3AD203B41FA5}">
                      <a16:colId xmlns:a16="http://schemas.microsoft.com/office/drawing/2014/main" val="1652296176"/>
                    </a:ext>
                  </a:extLst>
                </a:gridCol>
              </a:tblGrid>
              <a:tr h="504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编号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名称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功能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相当人的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结构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427086"/>
                  </a:ext>
                </a:extLst>
              </a:tr>
              <a:tr h="636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6547750"/>
                  </a:ext>
                </a:extLst>
              </a:tr>
              <a:tr h="636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8315361"/>
                  </a:ext>
                </a:extLst>
              </a:tr>
              <a:tr h="604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1736208"/>
                  </a:ext>
                </a:extLst>
              </a:tr>
              <a:tr h="654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169839"/>
                  </a:ext>
                </a:extLst>
              </a:tr>
              <a:tr h="6350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902733"/>
                  </a:ext>
                </a:extLst>
              </a:tr>
              <a:tr h="6016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8071550"/>
                  </a:ext>
                </a:extLst>
              </a:tr>
              <a:tr h="630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837594"/>
                  </a:ext>
                </a:extLst>
              </a:tr>
              <a:tr h="636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indent="11430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indent="227013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indent="112713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4969026"/>
                  </a:ext>
                </a:extLst>
              </a:tr>
            </a:tbl>
          </a:graphicData>
        </a:graphic>
      </p:graphicFrame>
      <p:sp>
        <p:nvSpPr>
          <p:cNvPr id="69685" name="Text Box 53">
            <a:extLst>
              <a:ext uri="{FF2B5EF4-FFF2-40B4-BE49-F238E27FC236}">
                <a16:creationId xmlns:a16="http://schemas.microsoft.com/office/drawing/2014/main" id="{4E322ABD-E60E-4EFA-A359-1DBCA70276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1412875"/>
            <a:ext cx="4953000" cy="617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>
                <a:srgbClr val="333399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纤毛摆动</a:t>
            </a:r>
            <a:r>
              <a:rPr kumimoji="1" lang="en-US" altLang="zh-CN" sz="3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,</a:t>
            </a: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使虫体运动</a:t>
            </a:r>
            <a:endParaRPr kumimoji="1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9686" name="Text Box 54">
            <a:extLst>
              <a:ext uri="{FF2B5EF4-FFF2-40B4-BE49-F238E27FC236}">
                <a16:creationId xmlns:a16="http://schemas.microsoft.com/office/drawing/2014/main" id="{66F9F33C-F6DC-48CF-A2CF-44BAF4801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7325" y="2406650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800" b="0" i="0" u="none" strike="noStrike" kern="1200" cap="none" spc="0" normalizeH="0" baseline="0" noProof="0">
              <a:ln>
                <a:noFill/>
              </a:ln>
              <a:solidFill>
                <a:srgbClr val="EAC00E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687" name="Text Box 55">
            <a:extLst>
              <a:ext uri="{FF2B5EF4-FFF2-40B4-BE49-F238E27FC236}">
                <a16:creationId xmlns:a16="http://schemas.microsoft.com/office/drawing/2014/main" id="{2B84DFE1-8853-4234-BF62-310D2A631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1484313"/>
            <a:ext cx="169703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四肢</a:t>
            </a:r>
          </a:p>
        </p:txBody>
      </p:sp>
      <p:sp>
        <p:nvSpPr>
          <p:cNvPr id="69688" name="Text Box 56">
            <a:extLst>
              <a:ext uri="{FF2B5EF4-FFF2-40B4-BE49-F238E27FC236}">
                <a16:creationId xmlns:a16="http://schemas.microsoft.com/office/drawing/2014/main" id="{1A736C3F-D53E-44F6-A9A7-667E39D7C9F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700338" y="2708275"/>
            <a:ext cx="3581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使食物进入体内</a:t>
            </a:r>
          </a:p>
        </p:txBody>
      </p:sp>
      <p:sp>
        <p:nvSpPr>
          <p:cNvPr id="69689" name="Text Box 57">
            <a:extLst>
              <a:ext uri="{FF2B5EF4-FFF2-40B4-BE49-F238E27FC236}">
                <a16:creationId xmlns:a16="http://schemas.microsoft.com/office/drawing/2014/main" id="{A9138A1F-B44E-40F9-B1DE-50AF00DBD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2781300"/>
            <a:ext cx="18288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口腔</a:t>
            </a:r>
          </a:p>
        </p:txBody>
      </p:sp>
      <p:sp>
        <p:nvSpPr>
          <p:cNvPr id="69690" name="Text Box 58">
            <a:extLst>
              <a:ext uri="{FF2B5EF4-FFF2-40B4-BE49-F238E27FC236}">
                <a16:creationId xmlns:a16="http://schemas.microsoft.com/office/drawing/2014/main" id="{6A7FF6F2-0BFC-4A3F-90F4-34CF9555F9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3284538"/>
            <a:ext cx="2971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消化食物</a:t>
            </a:r>
          </a:p>
        </p:txBody>
      </p:sp>
      <p:sp>
        <p:nvSpPr>
          <p:cNvPr id="69691" name="Text Box 59">
            <a:extLst>
              <a:ext uri="{FF2B5EF4-FFF2-40B4-BE49-F238E27FC236}">
                <a16:creationId xmlns:a16="http://schemas.microsoft.com/office/drawing/2014/main" id="{41D83EF7-44CB-4EC1-B379-0C585D29E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3933825"/>
            <a:ext cx="41148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使食物残渣排除体外</a:t>
            </a:r>
          </a:p>
        </p:txBody>
      </p:sp>
      <p:sp>
        <p:nvSpPr>
          <p:cNvPr id="69692" name="Text Box 60">
            <a:extLst>
              <a:ext uri="{FF2B5EF4-FFF2-40B4-BE49-F238E27FC236}">
                <a16:creationId xmlns:a16="http://schemas.microsoft.com/office/drawing/2014/main" id="{6F281D26-A414-474B-B044-3686EE3964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4076700"/>
            <a:ext cx="1143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肛门</a:t>
            </a:r>
          </a:p>
        </p:txBody>
      </p:sp>
      <p:sp>
        <p:nvSpPr>
          <p:cNvPr id="69693" name="Text Box 61">
            <a:extLst>
              <a:ext uri="{FF2B5EF4-FFF2-40B4-BE49-F238E27FC236}">
                <a16:creationId xmlns:a16="http://schemas.microsoft.com/office/drawing/2014/main" id="{ECA1C80E-28D7-4138-8183-D3CB6C6E7A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029200"/>
            <a:ext cx="1066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800" b="0" i="0" u="none" strike="noStrike" kern="1200" cap="none" spc="0" normalizeH="0" baseline="0" noProof="0">
              <a:ln>
                <a:noFill/>
              </a:ln>
              <a:solidFill>
                <a:srgbClr val="EAC00E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694" name="Text Box 62">
            <a:extLst>
              <a:ext uri="{FF2B5EF4-FFF2-40B4-BE49-F238E27FC236}">
                <a16:creationId xmlns:a16="http://schemas.microsoft.com/office/drawing/2014/main" id="{3DEABB00-A484-4609-869E-F01C705E71E7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484438" y="4508500"/>
            <a:ext cx="4032250" cy="121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>
                <a:srgbClr val="333399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收集多余的水分和废物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>
                <a:srgbClr val="333399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排除体外</a:t>
            </a:r>
            <a:endParaRPr kumimoji="1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9695" name="Text Box 63">
            <a:extLst>
              <a:ext uri="{FF2B5EF4-FFF2-40B4-BE49-F238E27FC236}">
                <a16:creationId xmlns:a16="http://schemas.microsoft.com/office/drawing/2014/main" id="{AFEF91CF-8366-445E-9561-F47E0ABAEA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925" y="5149850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800" b="0" i="0" u="none" strike="noStrike" kern="1200" cap="none" spc="0" normalizeH="0" baseline="0" noProof="0">
              <a:ln>
                <a:noFill/>
              </a:ln>
              <a:solidFill>
                <a:srgbClr val="EAC00E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696" name="Text Box 64">
            <a:extLst>
              <a:ext uri="{FF2B5EF4-FFF2-40B4-BE49-F238E27FC236}">
                <a16:creationId xmlns:a16="http://schemas.microsoft.com/office/drawing/2014/main" id="{A63B3EE0-31F7-4031-A9BD-8A0594680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2588" y="4868863"/>
            <a:ext cx="16557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泌尿系统</a:t>
            </a:r>
          </a:p>
        </p:txBody>
      </p:sp>
      <p:sp>
        <p:nvSpPr>
          <p:cNvPr id="69697" name="Line 65">
            <a:extLst>
              <a:ext uri="{FF2B5EF4-FFF2-40B4-BE49-F238E27FC236}">
                <a16:creationId xmlns:a16="http://schemas.microsoft.com/office/drawing/2014/main" id="{4B2D824C-1F7E-4D08-9DB5-795F67C402BA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1913" y="4724400"/>
            <a:ext cx="14478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698" name="Line 66">
            <a:extLst>
              <a:ext uri="{FF2B5EF4-FFF2-40B4-BE49-F238E27FC236}">
                <a16:creationId xmlns:a16="http://schemas.microsoft.com/office/drawing/2014/main" id="{C03AA814-CB9B-412E-BECD-91622C4C970A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1913" y="6021388"/>
            <a:ext cx="14478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699" name="Line 67">
            <a:extLst>
              <a:ext uri="{FF2B5EF4-FFF2-40B4-BE49-F238E27FC236}">
                <a16:creationId xmlns:a16="http://schemas.microsoft.com/office/drawing/2014/main" id="{F61DA9E4-8446-4574-AE1C-FEFCECE5F656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1913" y="4724400"/>
            <a:ext cx="0" cy="1296988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700" name="Line 68">
            <a:extLst>
              <a:ext uri="{FF2B5EF4-FFF2-40B4-BE49-F238E27FC236}">
                <a16:creationId xmlns:a16="http://schemas.microsoft.com/office/drawing/2014/main" id="{FC0AAF0B-AFA2-43E9-A4F8-CBAE7F9A0242}"/>
              </a:ext>
            </a:extLst>
          </p:cNvPr>
          <p:cNvSpPr>
            <a:spLocks noChangeShapeType="1"/>
          </p:cNvSpPr>
          <p:nvPr/>
        </p:nvSpPr>
        <p:spPr bwMode="auto">
          <a:xfrm>
            <a:off x="2779713" y="4724400"/>
            <a:ext cx="0" cy="1296988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701" name="Text Box 69">
            <a:extLst>
              <a:ext uri="{FF2B5EF4-FFF2-40B4-BE49-F238E27FC236}">
                <a16:creationId xmlns:a16="http://schemas.microsoft.com/office/drawing/2014/main" id="{B4174C45-EC1C-4C2D-A84B-C9798AE19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2133600"/>
            <a:ext cx="41052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摄入氧，排出二氧化碳</a:t>
            </a:r>
          </a:p>
        </p:txBody>
      </p:sp>
      <p:sp>
        <p:nvSpPr>
          <p:cNvPr id="69702" name="Text Box 70">
            <a:extLst>
              <a:ext uri="{FF2B5EF4-FFF2-40B4-BE49-F238E27FC236}">
                <a16:creationId xmlns:a16="http://schemas.microsoft.com/office/drawing/2014/main" id="{6C841173-9039-4825-81CD-67A7B5741F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2133600"/>
            <a:ext cx="18002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呼吸系统</a:t>
            </a:r>
          </a:p>
        </p:txBody>
      </p:sp>
      <p:grpSp>
        <p:nvGrpSpPr>
          <p:cNvPr id="69703" name="Group 71">
            <a:extLst>
              <a:ext uri="{FF2B5EF4-FFF2-40B4-BE49-F238E27FC236}">
                <a16:creationId xmlns:a16="http://schemas.microsoft.com/office/drawing/2014/main" id="{A798C3E6-2E2F-4519-B4E9-547B894AF230}"/>
              </a:ext>
            </a:extLst>
          </p:cNvPr>
          <p:cNvGrpSpPr>
            <a:grpSpLocks/>
          </p:cNvGrpSpPr>
          <p:nvPr/>
        </p:nvGrpSpPr>
        <p:grpSpPr bwMode="auto">
          <a:xfrm>
            <a:off x="395288" y="1484313"/>
            <a:ext cx="2514600" cy="4849812"/>
            <a:chOff x="431" y="981"/>
            <a:chExt cx="1584" cy="3055"/>
          </a:xfrm>
        </p:grpSpPr>
        <p:sp>
          <p:nvSpPr>
            <p:cNvPr id="69704" name="Text Box 72">
              <a:extLst>
                <a:ext uri="{FF2B5EF4-FFF2-40B4-BE49-F238E27FC236}">
                  <a16:creationId xmlns:a16="http://schemas.microsoft.com/office/drawing/2014/main" id="{1AC094F2-F1E8-49EE-B980-E519E50F9F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3" y="981"/>
              <a:ext cx="864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232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30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楷体_GB2312" pitchFamily="49" charset="-122"/>
                  <a:cs typeface="+mn-cs"/>
                </a:rPr>
                <a:t>纤毛</a:t>
              </a:r>
            </a:p>
          </p:txBody>
        </p:sp>
        <p:sp>
          <p:nvSpPr>
            <p:cNvPr id="69705" name="Text Box 73">
              <a:extLst>
                <a:ext uri="{FF2B5EF4-FFF2-40B4-BE49-F238E27FC236}">
                  <a16:creationId xmlns:a16="http://schemas.microsoft.com/office/drawing/2014/main" id="{12B36A5E-0529-44AF-8AF4-B1E70EFF1A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" y="1706"/>
              <a:ext cx="1584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232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口沟</a:t>
              </a:r>
            </a:p>
          </p:txBody>
        </p:sp>
        <p:sp>
          <p:nvSpPr>
            <p:cNvPr id="69706" name="Text Box 74">
              <a:extLst>
                <a:ext uri="{FF2B5EF4-FFF2-40B4-BE49-F238E27FC236}">
                  <a16:creationId xmlns:a16="http://schemas.microsoft.com/office/drawing/2014/main" id="{412625F4-5DB2-4FF5-92AD-ECD2EDB3E6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8" y="2115"/>
              <a:ext cx="1056" cy="3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232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15000"/>
                </a:lnSpc>
                <a:spcBef>
                  <a:spcPct val="15000"/>
                </a:spcBef>
                <a:spcAft>
                  <a:spcPct val="0"/>
                </a:spcAft>
                <a:buClr>
                  <a:srgbClr val="333399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1" lang="zh-CN" alt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食物泡</a:t>
              </a:r>
              <a:endPara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69707" name="Text Box 75">
              <a:extLst>
                <a:ext uri="{FF2B5EF4-FFF2-40B4-BE49-F238E27FC236}">
                  <a16:creationId xmlns:a16="http://schemas.microsoft.com/office/drawing/2014/main" id="{225D14C1-BC34-4442-A597-A15878B177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4" y="2523"/>
              <a:ext cx="63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232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8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胞肛</a:t>
              </a:r>
            </a:p>
          </p:txBody>
        </p:sp>
        <p:sp>
          <p:nvSpPr>
            <p:cNvPr id="69708" name="Rectangle 76">
              <a:extLst>
                <a:ext uri="{FF2B5EF4-FFF2-40B4-BE49-F238E27FC236}">
                  <a16:creationId xmlns:a16="http://schemas.microsoft.com/office/drawing/2014/main" id="{6BD069A3-B369-4DE2-B0F9-6EAA34EF47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9" y="2976"/>
              <a:ext cx="912" cy="8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232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indent="1143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indent="227013"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indent="112713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黑体" panose="02010609060101010101" pitchFamily="49" charset="-122"/>
                  <a:cs typeface="+mn-cs"/>
                </a:rPr>
                <a:t>收集管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黑体" panose="02010609060101010101" pitchFamily="49" charset="-122"/>
                  <a:cs typeface="+mn-cs"/>
                </a:rPr>
                <a:t>伸缩泡</a:t>
              </a:r>
            </a:p>
          </p:txBody>
        </p:sp>
        <p:sp>
          <p:nvSpPr>
            <p:cNvPr id="69709" name="Text Box 77">
              <a:extLst>
                <a:ext uri="{FF2B5EF4-FFF2-40B4-BE49-F238E27FC236}">
                  <a16:creationId xmlns:a16="http://schemas.microsoft.com/office/drawing/2014/main" id="{07C31328-B720-4DCB-BF0B-9DA09F80C2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8" y="1344"/>
              <a:ext cx="864" cy="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232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30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表膜</a:t>
              </a:r>
            </a:p>
          </p:txBody>
        </p:sp>
        <p:sp>
          <p:nvSpPr>
            <p:cNvPr id="69710" name="Rectangle 78">
              <a:extLst>
                <a:ext uri="{FF2B5EF4-FFF2-40B4-BE49-F238E27FC236}">
                  <a16:creationId xmlns:a16="http://schemas.microsoft.com/office/drawing/2014/main" id="{A4FA7594-490B-49D0-98BF-A56E1D4470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4" y="3748"/>
              <a:ext cx="6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细胞核</a:t>
              </a:r>
            </a:p>
          </p:txBody>
        </p:sp>
      </p:grpSp>
      <p:sp>
        <p:nvSpPr>
          <p:cNvPr id="69711" name="Rectangle 79">
            <a:extLst>
              <a:ext uri="{FF2B5EF4-FFF2-40B4-BE49-F238E27FC236}">
                <a16:creationId xmlns:a16="http://schemas.microsoft.com/office/drawing/2014/main" id="{2AA44860-08DB-4C80-8AF5-BDB4C1DEB4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5876925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储存遗传物质</a:t>
            </a:r>
          </a:p>
        </p:txBody>
      </p:sp>
      <p:sp>
        <p:nvSpPr>
          <p:cNvPr id="69712" name="Rectangle 80">
            <a:extLst>
              <a:ext uri="{FF2B5EF4-FFF2-40B4-BE49-F238E27FC236}">
                <a16:creationId xmlns:a16="http://schemas.microsoft.com/office/drawing/2014/main" id="{93BDF98B-3C95-4741-93FF-E57A25A89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8488" y="3305175"/>
            <a:ext cx="160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消化系统</a:t>
            </a:r>
          </a:p>
        </p:txBody>
      </p:sp>
      <p:sp>
        <p:nvSpPr>
          <p:cNvPr id="69713" name="Rectangle 81">
            <a:extLst>
              <a:ext uri="{FF2B5EF4-FFF2-40B4-BE49-F238E27FC236}">
                <a16:creationId xmlns:a16="http://schemas.microsoft.com/office/drawing/2014/main" id="{360E44E3-DD5B-4834-97E0-F6C062818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8488" y="5969000"/>
            <a:ext cx="1250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细胞核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96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9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9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9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9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6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85" grpId="0"/>
      <p:bldP spid="69687" grpId="0"/>
      <p:bldP spid="69689" grpId="0"/>
      <p:bldP spid="69690" grpId="0"/>
      <p:bldP spid="69692" grpId="0"/>
      <p:bldP spid="69694" grpId="0"/>
      <p:bldP spid="69696" grpId="0"/>
      <p:bldP spid="69701" grpId="0"/>
      <p:bldP spid="69702" grpId="0"/>
      <p:bldP spid="69711" grpId="0"/>
      <p:bldP spid="69712" grpId="0"/>
      <p:bldP spid="697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>
            <a:extLst>
              <a:ext uri="{FF2B5EF4-FFF2-40B4-BE49-F238E27FC236}">
                <a16:creationId xmlns:a16="http://schemas.microsoft.com/office/drawing/2014/main" id="{0A9B3325-6419-486B-ADD1-6A7F30C37A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5976938" cy="1143000"/>
          </a:xfrm>
        </p:spPr>
        <p:txBody>
          <a:bodyPr/>
          <a:lstStyle/>
          <a:p>
            <a:r>
              <a:rPr lang="zh-CN" altLang="en-US">
                <a:solidFill>
                  <a:srgbClr val="CC0099"/>
                </a:solidFill>
                <a:ea typeface="黑体" panose="02010609060101010101" pitchFamily="49" charset="-122"/>
              </a:rPr>
              <a:t>草履虫的</a:t>
            </a:r>
            <a:r>
              <a:rPr lang="zh-CN" altLang="en-US">
                <a:solidFill>
                  <a:srgbClr val="CC0099"/>
                </a:solidFill>
                <a:ea typeface="黑体" panose="02010609060101010101" pitchFamily="49" charset="-122"/>
                <a:hlinkClick r:id="rId2" action="ppaction://hlinkfile"/>
              </a:rPr>
              <a:t>生殖</a:t>
            </a:r>
            <a:endParaRPr lang="zh-CN" altLang="en-US">
              <a:solidFill>
                <a:srgbClr val="CC0099"/>
              </a:solidFill>
              <a:ea typeface="黑体" panose="02010609060101010101" pitchFamily="49" charset="-122"/>
            </a:endParaRPr>
          </a:p>
        </p:txBody>
      </p:sp>
      <p:sp>
        <p:nvSpPr>
          <p:cNvPr id="72708" name="Rectangle 4">
            <a:extLst>
              <a:ext uri="{FF2B5EF4-FFF2-40B4-BE49-F238E27FC236}">
                <a16:creationId xmlns:a16="http://schemas.microsoft.com/office/drawing/2014/main" id="{FC72FA91-CF31-4CBD-BC03-4C29A6165D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1628775"/>
            <a:ext cx="5257800" cy="46799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b="1">
                <a:ea typeface="黑体" panose="02010609060101010101" pitchFamily="49" charset="-122"/>
              </a:rPr>
              <a:t>    </a:t>
            </a:r>
            <a:r>
              <a:rPr lang="zh-CN" altLang="en-US" b="1">
                <a:ea typeface="黑体" panose="02010609060101010101" pitchFamily="49" charset="-122"/>
              </a:rPr>
              <a:t>草履虫的繁殖方式是</a:t>
            </a:r>
            <a:r>
              <a:rPr lang="zh-CN" altLang="en-US" b="1" u="sng">
                <a:solidFill>
                  <a:srgbClr val="0000CC"/>
                </a:solidFill>
                <a:ea typeface="黑体" panose="02010609060101010101" pitchFamily="49" charset="-122"/>
                <a:hlinkClick r:id="rId3" action="ppaction://hlinkfile"/>
              </a:rPr>
              <a:t>分裂生殖</a:t>
            </a:r>
            <a:r>
              <a:rPr lang="zh-CN" altLang="en-US" b="1">
                <a:ea typeface="黑体" panose="02010609060101010101" pitchFamily="49" charset="-122"/>
              </a:rPr>
              <a:t>，具体的过程就是：首先，大核和小核由一个分裂成为两个，然后细胞质分裂成两份，每份中各有一个大核和小核，最后细胞膜从中溢裂，这样一个草履虫就分裂成为两个草履虫。</a:t>
            </a:r>
            <a:endParaRPr lang="zh-CN" altLang="en-US">
              <a:ea typeface="黑体" panose="02010609060101010101" pitchFamily="49" charset="-122"/>
            </a:endParaRPr>
          </a:p>
        </p:txBody>
      </p:sp>
      <p:pic>
        <p:nvPicPr>
          <p:cNvPr id="72709" name="Picture 5">
            <a:extLst>
              <a:ext uri="{FF2B5EF4-FFF2-40B4-BE49-F238E27FC236}">
                <a16:creationId xmlns:a16="http://schemas.microsoft.com/office/drawing/2014/main" id="{7D6E67BF-5285-4C51-AABF-31E4F173E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692150"/>
            <a:ext cx="3419475" cy="568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/>
          <p:nvPr>
            <p:custDataLst>
              <p:tags r:id="rId1"/>
            </p:custDataLst>
          </p:nvPr>
        </p:nvSpPr>
        <p:spPr>
          <a:xfrm>
            <a:off x="1295400" y="560388"/>
            <a:ext cx="78486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chemeClr val="bg1"/>
                </a:solidFill>
                <a:ea typeface="黑体" pitchFamily="49" charset="-122"/>
              </a:rPr>
              <a:t>根据实验</a:t>
            </a:r>
            <a:r>
              <a:rPr lang="zh-CN" altLang="en-US" sz="36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600" b="1">
                <a:solidFill>
                  <a:schemeClr val="bg1"/>
                </a:solidFill>
                <a:ea typeface="黑体" pitchFamily="49" charset="-122"/>
              </a:rPr>
              <a:t>观察草履虫</a:t>
            </a:r>
            <a:r>
              <a:rPr lang="zh-CN" altLang="en-US" sz="36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3600" b="1">
                <a:solidFill>
                  <a:schemeClr val="bg1"/>
                </a:solidFill>
                <a:ea typeface="黑体" pitchFamily="49" charset="-122"/>
              </a:rPr>
              <a:t>，思考回答</a:t>
            </a:r>
          </a:p>
        </p:txBody>
      </p:sp>
      <p:sp>
        <p:nvSpPr>
          <p:cNvPr id="11267" name="Text Box 3"/>
          <p:cNvSpPr/>
          <p:nvPr>
            <p:custDataLst>
              <p:tags r:id="rId2"/>
            </p:custDataLst>
          </p:nvPr>
        </p:nvSpPr>
        <p:spPr>
          <a:xfrm>
            <a:off x="860425" y="4267200"/>
            <a:ext cx="18415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11268" name="Text Box 4"/>
          <p:cNvSpPr/>
          <p:nvPr>
            <p:custDataLst>
              <p:tags r:id="rId3"/>
            </p:custDataLst>
          </p:nvPr>
        </p:nvSpPr>
        <p:spPr>
          <a:xfrm>
            <a:off x="0" y="1379538"/>
            <a:ext cx="89154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/>
              <a:t>（</a:t>
            </a:r>
            <a:r>
              <a:rPr lang="en-US" altLang="zh-CN" sz="3200" b="1"/>
              <a:t>1</a:t>
            </a:r>
            <a:r>
              <a:rPr lang="zh-CN" altLang="en-US" sz="3200" b="1"/>
              <a:t>）从培养液的何处取草履虫，为什么？</a:t>
            </a:r>
          </a:p>
        </p:txBody>
      </p:sp>
      <p:sp>
        <p:nvSpPr>
          <p:cNvPr id="11269" name="Text Box 5"/>
          <p:cNvSpPr/>
          <p:nvPr>
            <p:custDataLst>
              <p:tags r:id="rId4"/>
            </p:custDataLst>
          </p:nvPr>
        </p:nvSpPr>
        <p:spPr>
          <a:xfrm>
            <a:off x="304800" y="1989138"/>
            <a:ext cx="8839200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  <a:ea typeface="黑体" pitchFamily="49" charset="-122"/>
              </a:rPr>
              <a:t>培养液的表层，因为表层氧气丰富，利于呼吸。</a:t>
            </a:r>
          </a:p>
        </p:txBody>
      </p:sp>
      <p:sp>
        <p:nvSpPr>
          <p:cNvPr id="11270" name="Text Box 6"/>
          <p:cNvSpPr/>
          <p:nvPr>
            <p:custDataLst>
              <p:tags r:id="rId5"/>
            </p:custDataLst>
          </p:nvPr>
        </p:nvSpPr>
        <p:spPr>
          <a:xfrm>
            <a:off x="0" y="2674938"/>
            <a:ext cx="9144000" cy="1479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/>
              <a:t>（</a:t>
            </a:r>
            <a:r>
              <a:rPr lang="en-US" altLang="zh-CN" sz="3200" b="1"/>
              <a:t>2</a:t>
            </a:r>
            <a:r>
              <a:rPr lang="zh-CN" altLang="en-US" sz="3200" b="1"/>
              <a:t>）若想进一步观察草履虫的形态和运动，应借助什么仪器观察？</a:t>
            </a:r>
          </a:p>
          <a:p>
            <a:pPr marL="0" lvl="0" indent="0" algn="ctr" eaLnBrk="1" hangingPunct="1">
              <a:spcBef>
                <a:spcPct val="50000"/>
              </a:spcBef>
            </a:pPr>
            <a:endParaRPr lang="en-US" altLang="zh-CN" sz="1800"/>
          </a:p>
        </p:txBody>
      </p:sp>
      <p:sp>
        <p:nvSpPr>
          <p:cNvPr id="11271" name="Text Box 7"/>
          <p:cNvSpPr/>
          <p:nvPr>
            <p:custDataLst>
              <p:tags r:id="rId6"/>
            </p:custDataLst>
          </p:nvPr>
        </p:nvSpPr>
        <p:spPr>
          <a:xfrm>
            <a:off x="3810000" y="3208338"/>
            <a:ext cx="26670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CC0000"/>
                </a:solidFill>
              </a:rPr>
              <a:t>显微镜</a:t>
            </a:r>
          </a:p>
        </p:txBody>
      </p:sp>
      <p:sp>
        <p:nvSpPr>
          <p:cNvPr id="11272" name="Text Box 8"/>
          <p:cNvSpPr/>
          <p:nvPr>
            <p:custDataLst>
              <p:tags r:id="rId7"/>
            </p:custDataLst>
          </p:nvPr>
        </p:nvSpPr>
        <p:spPr>
          <a:xfrm>
            <a:off x="76200" y="3970338"/>
            <a:ext cx="89916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/>
              <a:t>（</a:t>
            </a:r>
            <a:r>
              <a:rPr lang="en-US" altLang="zh-CN" sz="3200" b="1"/>
              <a:t>3</a:t>
            </a:r>
            <a:r>
              <a:rPr lang="zh-CN" altLang="en-US" sz="3200" b="1"/>
              <a:t>）为了限制草履虫运动过快，应采取的措施是什么？</a:t>
            </a:r>
            <a:endParaRPr lang="zh-CN" altLang="en-US" sz="1800"/>
          </a:p>
        </p:txBody>
      </p:sp>
      <p:sp>
        <p:nvSpPr>
          <p:cNvPr id="11273" name="Text Box 9"/>
          <p:cNvSpPr/>
          <p:nvPr>
            <p:custDataLst>
              <p:tags r:id="rId8"/>
            </p:custDataLst>
          </p:nvPr>
        </p:nvSpPr>
        <p:spPr>
          <a:xfrm>
            <a:off x="1676400" y="4503738"/>
            <a:ext cx="47244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CC0000"/>
                </a:solidFill>
              </a:rPr>
              <a:t>放几丝棉花纤维</a:t>
            </a:r>
          </a:p>
        </p:txBody>
      </p:sp>
      <p:sp>
        <p:nvSpPr>
          <p:cNvPr id="11274" name="Text Box 10"/>
          <p:cNvSpPr/>
          <p:nvPr>
            <p:custDataLst>
              <p:tags r:id="rId9"/>
            </p:custDataLst>
          </p:nvPr>
        </p:nvSpPr>
        <p:spPr>
          <a:xfrm>
            <a:off x="0" y="5189538"/>
            <a:ext cx="8991600" cy="1479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3200" b="1"/>
              <a:t>（</a:t>
            </a:r>
            <a:r>
              <a:rPr lang="en-US" altLang="zh-CN" sz="3200" b="1"/>
              <a:t>4</a:t>
            </a:r>
            <a:r>
              <a:rPr lang="zh-CN" altLang="en-US" sz="3200" b="1"/>
              <a:t>）要想清楚的观察纤毛，视野应该调节的亮些还是暗些？</a:t>
            </a:r>
          </a:p>
          <a:p>
            <a:pPr marL="0" lvl="0" indent="0" algn="ctr" eaLnBrk="1" hangingPunct="1">
              <a:spcBef>
                <a:spcPct val="50000"/>
              </a:spcBef>
            </a:pPr>
            <a:endParaRPr lang="en-US" altLang="zh-CN" sz="1800"/>
          </a:p>
        </p:txBody>
      </p:sp>
      <p:sp>
        <p:nvSpPr>
          <p:cNvPr id="11275" name="Text Box 11"/>
          <p:cNvSpPr/>
          <p:nvPr>
            <p:custDataLst>
              <p:tags r:id="rId10"/>
            </p:custDataLst>
          </p:nvPr>
        </p:nvSpPr>
        <p:spPr>
          <a:xfrm>
            <a:off x="3276600" y="5722938"/>
            <a:ext cx="21336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CC0000"/>
                </a:solidFill>
              </a:rPr>
              <a:t>暗些</a:t>
            </a:r>
          </a:p>
        </p:txBody>
      </p:sp>
      <p:pic>
        <p:nvPicPr>
          <p:cNvPr id="11276" name="Picture 12" descr="S5670QSLXS05H1V79MQ`~4U">
            <a:hlinkClick r:id="rId13"/>
          </p:cNvPr>
          <p:cNvPicPr/>
          <p:nvPr>
            <p:custDataLst>
              <p:tags r:id="rId11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8027988" y="1196975"/>
            <a:ext cx="819150" cy="952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9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5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1" grpId="1"/>
      <p:bldP spid="11273" grpId="2"/>
      <p:bldP spid="11275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Rectangle 4">
            <a:extLst>
              <a:ext uri="{FF2B5EF4-FFF2-40B4-BE49-F238E27FC236}">
                <a16:creationId xmlns:a16="http://schemas.microsoft.com/office/drawing/2014/main" id="{F9BA947D-6298-48CF-8E68-7960D970F0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3600" u="none">
                <a:solidFill>
                  <a:srgbClr val="FF0000"/>
                </a:solidFill>
                <a:ea typeface="黑体" panose="02010609060101010101" pitchFamily="49" charset="-122"/>
              </a:rPr>
              <a:t>探究实验：草履虫对外界刺激的反应</a:t>
            </a:r>
          </a:p>
        </p:txBody>
      </p:sp>
      <p:sp>
        <p:nvSpPr>
          <p:cNvPr id="98309" name="Text Box 5">
            <a:extLst>
              <a:ext uri="{FF2B5EF4-FFF2-40B4-BE49-F238E27FC236}">
                <a16:creationId xmlns:a16="http://schemas.microsoft.com/office/drawing/2014/main" id="{537D84A0-86DB-4868-A6A0-16058E8F35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73238"/>
            <a:ext cx="74882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u="none">
                <a:ea typeface="黑体" panose="02010609060101010101" pitchFamily="49" charset="-122"/>
              </a:rPr>
              <a:t>一、实验目的：了解草履虫的应激性</a:t>
            </a:r>
          </a:p>
        </p:txBody>
      </p:sp>
      <p:sp>
        <p:nvSpPr>
          <p:cNvPr id="98310" name="Text Box 6">
            <a:extLst>
              <a:ext uri="{FF2B5EF4-FFF2-40B4-BE49-F238E27FC236}">
                <a16:creationId xmlns:a16="http://schemas.microsoft.com/office/drawing/2014/main" id="{8757606A-89FC-4A14-B4DE-A4985A6D9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213100"/>
            <a:ext cx="66960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u="none">
                <a:ea typeface="黑体" panose="02010609060101010101" pitchFamily="49" charset="-122"/>
              </a:rPr>
              <a:t>二、材料用具：载玻片、草履虫的培养液、滴管、食盐、牛肉汁</a:t>
            </a:r>
          </a:p>
        </p:txBody>
      </p:sp>
      <p:pic>
        <p:nvPicPr>
          <p:cNvPr id="98312" name="Picture 8">
            <a:extLst>
              <a:ext uri="{FF2B5EF4-FFF2-40B4-BE49-F238E27FC236}">
                <a16:creationId xmlns:a16="http://schemas.microsoft.com/office/drawing/2014/main" id="{7C4F930E-5B26-4E1C-A457-2D46F73EB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076700"/>
            <a:ext cx="2266950" cy="256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/>
          <p:nvPr>
            <p:custDataLst>
              <p:tags r:id="rId1"/>
            </p:custDataLst>
          </p:nvPr>
        </p:nvSpPr>
        <p:spPr>
          <a:xfrm>
            <a:off x="1692275" y="533400"/>
            <a:ext cx="68405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3600" b="1">
                <a:latin typeface="Tahoma" pitchFamily="34" charset="0"/>
                <a:ea typeface="黑体" pitchFamily="49" charset="-122"/>
              </a:rPr>
              <a:t>草履虫对外界刺激能够作出反应</a:t>
            </a:r>
          </a:p>
        </p:txBody>
      </p:sp>
      <p:pic>
        <p:nvPicPr>
          <p:cNvPr id="12291" name="Picture 3" descr="QQ截图20131112214234"/>
          <p:cNvPicPr/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258888" y="1268412"/>
            <a:ext cx="6985000" cy="3600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Rectangle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211638" y="2708275"/>
            <a:ext cx="865188" cy="4333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2293" name="Rectangle 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211638" y="4508500"/>
            <a:ext cx="865188" cy="4333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2294" name="Rectangle 6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>
          <a:xfrm>
            <a:off x="323850" y="4902200"/>
            <a:ext cx="8856662" cy="4719638"/>
          </a:xfr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itchFamily="2" charset="2"/>
              <a:buChar char="v"/>
              <a:defRPr kumimoji="0" lang="zh-CN" altLang="en-US" sz="2400" b="0" i="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defRPr kumimoji="0" lang="zh-CN" altLang="en-US" sz="22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16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eaLnBrk="1" hangingPunct="1"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(2)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甲：食盐对于草履虫来说是不利的刺激；</a:t>
            </a:r>
          </a:p>
          <a:p>
            <a:pPr marL="342900" marR="0" lvl="0" indent="-342900" eaLnBrk="1" hangingPunct="1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  乙：肉汁对于草履虫来说是有利的刺激；</a:t>
            </a:r>
          </a:p>
          <a:p>
            <a:pPr marL="342900" marR="0" lvl="0" indent="-342900" eaLnBrk="1" hangingPunct="1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）草履虫是一个生物体，能够对外界刺激作出反应。</a:t>
            </a:r>
          </a:p>
        </p:txBody>
      </p:sp>
      <p:pic>
        <p:nvPicPr>
          <p:cNvPr id="12295" name="New picture"/>
          <p:cNvPicPr/>
          <p:nvPr>
            <p:custDataLst>
              <p:tags r:id="rId6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0655300" y="120650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 additive="base">
                                        <p:cTn id="6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 additive="base"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3" grpId="1" animBg="1"/>
      <p:bldP spid="12294" grpId="2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>
            <a:extLst>
              <a:ext uri="{FF2B5EF4-FFF2-40B4-BE49-F238E27FC236}">
                <a16:creationId xmlns:a16="http://schemas.microsoft.com/office/drawing/2014/main" id="{FD9326A8-7484-43A6-80C5-8C921A1C88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4938713"/>
            <a:ext cx="8382000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 u="none">
                <a:solidFill>
                  <a:srgbClr val="0000FF"/>
                </a:solidFill>
                <a:latin typeface="Times New Roman" panose="02020603050405020304" pitchFamily="18" charset="0"/>
              </a:rPr>
              <a:t>1.</a:t>
            </a:r>
            <a:r>
              <a:rPr kumimoji="1" lang="zh-CN" altLang="en-US" sz="3200" b="1" u="none">
                <a:solidFill>
                  <a:srgbClr val="0000FF"/>
                </a:solidFill>
                <a:latin typeface="Times New Roman" panose="02020603050405020304" pitchFamily="18" charset="0"/>
              </a:rPr>
              <a:t>衣藻、眼虫、草履虫等许多单细胞生物是浮游生物的组成部分，是鱼类的天然饵料</a:t>
            </a:r>
          </a:p>
        </p:txBody>
      </p:sp>
      <p:pic>
        <p:nvPicPr>
          <p:cNvPr id="45060" name="Picture 4" descr="b24">
            <a:extLst>
              <a:ext uri="{FF2B5EF4-FFF2-40B4-BE49-F238E27FC236}">
                <a16:creationId xmlns:a16="http://schemas.microsoft.com/office/drawing/2014/main" id="{D7010E87-6002-44B4-8AC0-6F239523A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76475"/>
            <a:ext cx="320040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5" descr="goldentiger">
            <a:extLst>
              <a:ext uri="{FF2B5EF4-FFF2-40B4-BE49-F238E27FC236}">
                <a16:creationId xmlns:a16="http://schemas.microsoft.com/office/drawing/2014/main" id="{07E8F3EB-252F-43A8-AC97-06E0E2CF7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514600"/>
            <a:ext cx="3352800" cy="218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3" name="Text Box 7">
            <a:extLst>
              <a:ext uri="{FF2B5EF4-FFF2-40B4-BE49-F238E27FC236}">
                <a16:creationId xmlns:a16="http://schemas.microsoft.com/office/drawing/2014/main" id="{6258B554-5BC6-4759-B2BC-5FA233C878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0771" y="495077"/>
            <a:ext cx="77057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u="none" dirty="0">
                <a:ea typeface="黑体" panose="02010609060101010101" pitchFamily="49" charset="-122"/>
              </a:rPr>
              <a:t>三、单细胞生物与人类的关系</a:t>
            </a:r>
          </a:p>
        </p:txBody>
      </p:sp>
      <p:sp>
        <p:nvSpPr>
          <p:cNvPr id="80904" name="Text Box 8">
            <a:extLst>
              <a:ext uri="{FF2B5EF4-FFF2-40B4-BE49-F238E27FC236}">
                <a16:creationId xmlns:a16="http://schemas.microsoft.com/office/drawing/2014/main" id="{BB824761-2376-4059-A8C7-BFFE122580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412875"/>
            <a:ext cx="19446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ea typeface="黑体" panose="02010609060101010101" pitchFamily="49" charset="-122"/>
              </a:rPr>
              <a:t>有利：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utoUpdateAnimBg="0"/>
      <p:bldP spid="809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>
            <a:extLst>
              <a:ext uri="{FF2B5EF4-FFF2-40B4-BE49-F238E27FC236}">
                <a16:creationId xmlns:a16="http://schemas.microsoft.com/office/drawing/2014/main" id="{BF1A0D7A-B8B3-4E82-926F-4A99F620A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941888"/>
            <a:ext cx="8229600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 u="none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2. </a:t>
            </a:r>
            <a:r>
              <a:rPr kumimoji="1" lang="zh-CN" altLang="en-US" sz="3200" b="1" u="none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细菌能分解污水中的有机物，使污水净化；草履虫能吞食细菌，使细菌不过分生长，达至生态平衡。</a:t>
            </a:r>
          </a:p>
        </p:txBody>
      </p:sp>
      <p:pic>
        <p:nvPicPr>
          <p:cNvPr id="46083" name="Picture 3" descr="污水处理厂">
            <a:extLst>
              <a:ext uri="{FF2B5EF4-FFF2-40B4-BE49-F238E27FC236}">
                <a16:creationId xmlns:a16="http://schemas.microsoft.com/office/drawing/2014/main" id="{211F116F-88BA-449E-8E5C-497E0DEDF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40768"/>
            <a:ext cx="4996408" cy="33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Text Box 4">
            <a:extLst>
              <a:ext uri="{FF2B5EF4-FFF2-40B4-BE49-F238E27FC236}">
                <a16:creationId xmlns:a16="http://schemas.microsoft.com/office/drawing/2014/main" id="{B0EE33C4-1C51-4FD8-A7DB-98CCDF457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4112" y="2060848"/>
            <a:ext cx="2239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 b="1" u="none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污水处理厂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utoUpdateAnimBg="0"/>
      <p:bldP spid="46084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61D43C77-6CD5-4F6F-8992-FD47BFACA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1484784"/>
            <a:ext cx="81534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200" b="1" u="none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kumimoji="1" lang="zh-CN" altLang="en-US" sz="3200" b="1" u="none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有些细菌会使人得传染病，危害人体健康</a:t>
            </a:r>
          </a:p>
        </p:txBody>
      </p:sp>
      <p:pic>
        <p:nvPicPr>
          <p:cNvPr id="48131" name="Picture 3" descr="链球菌（引起肺炎）">
            <a:extLst>
              <a:ext uri="{FF2B5EF4-FFF2-40B4-BE49-F238E27FC236}">
                <a16:creationId xmlns:a16="http://schemas.microsoft.com/office/drawing/2014/main" id="{7986F957-3A17-4128-87CF-83B915B11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01106"/>
            <a:ext cx="335280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2" name="Text Box 4">
            <a:extLst>
              <a:ext uri="{FF2B5EF4-FFF2-40B4-BE49-F238E27FC236}">
                <a16:creationId xmlns:a16="http://schemas.microsoft.com/office/drawing/2014/main" id="{B47C3DC5-FDAB-4941-8092-0F3C54FCF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5816" y="5733256"/>
            <a:ext cx="3662363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3600" b="1" u="none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u="none" dirty="0">
                <a:solidFill>
                  <a:srgbClr val="66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链球菌（引起肺炎）</a:t>
            </a:r>
            <a:r>
              <a:rPr kumimoji="1" lang="zh-CN" altLang="en-US" sz="3600" b="1" u="none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utoUpdateAnimBg="0"/>
      <p:bldP spid="481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>
            <a:extLst>
              <a:ext uri="{FF2B5EF4-FFF2-40B4-BE49-F238E27FC236}">
                <a16:creationId xmlns:a16="http://schemas.microsoft.com/office/drawing/2014/main" id="{E2ACE56C-476D-4D30-AAC9-1CE086BC20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4509120"/>
            <a:ext cx="892899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 b="1" u="none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3.</a:t>
            </a:r>
            <a:r>
              <a:rPr kumimoji="1" lang="zh-CN" altLang="en-US" sz="3200" b="1" u="none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当人类的生活污水和工业废水超量排入海水中，使海水中有机物过多，这些</a:t>
            </a:r>
            <a:r>
              <a:rPr kumimoji="1" lang="zh-CN" altLang="en-US" sz="3200" b="1" u="none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单细胞生物</a:t>
            </a:r>
            <a:r>
              <a:rPr kumimoji="1" lang="zh-CN" altLang="en-US" sz="3200" b="1" u="none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大量繁殖，使海水呈现红色称为</a:t>
            </a:r>
            <a:r>
              <a:rPr kumimoji="1" lang="zh-CN" altLang="en-US" sz="3200" b="1" u="none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赤潮</a:t>
            </a:r>
            <a:r>
              <a:rPr kumimoji="1" lang="zh-CN" altLang="en-US" sz="3200" b="1" u="none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9E99078-7B93-4195-BF11-6C0E6EB16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844824"/>
            <a:ext cx="3318741" cy="2349765"/>
          </a:xfrm>
          <a:prstGeom prst="rect">
            <a:avLst/>
          </a:prstGeom>
        </p:spPr>
      </p:pic>
      <p:pic>
        <p:nvPicPr>
          <p:cNvPr id="4" name="Picture 5" descr="297901~1">
            <a:extLst>
              <a:ext uri="{FF2B5EF4-FFF2-40B4-BE49-F238E27FC236}">
                <a16:creationId xmlns:a16="http://schemas.microsoft.com/office/drawing/2014/main" id="{334DA313-B501-4759-B692-6834E499CF11}"/>
              </a:ext>
            </a:extLst>
          </p:cNvPr>
          <p:cNvPicPr/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499992" y="2039425"/>
            <a:ext cx="4464050" cy="19605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>
            <a:extLst>
              <a:ext uri="{FF2B5EF4-FFF2-40B4-BE49-F238E27FC236}">
                <a16:creationId xmlns:a16="http://schemas.microsoft.com/office/drawing/2014/main" id="{0E6DFB50-DEA7-44A2-A8C3-777E23016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76250"/>
            <a:ext cx="8280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 u="none">
                <a:solidFill>
                  <a:schemeClr val="accent2"/>
                </a:solidFill>
                <a:ea typeface="黑体" panose="02010609060101010101" pitchFamily="49" charset="-122"/>
              </a:rPr>
              <a:t>小结：单细胞生物与人类的关系</a:t>
            </a:r>
          </a:p>
        </p:txBody>
      </p:sp>
      <p:sp>
        <p:nvSpPr>
          <p:cNvPr id="89091" name="Text Box 3">
            <a:extLst>
              <a:ext uri="{FF2B5EF4-FFF2-40B4-BE49-F238E27FC236}">
                <a16:creationId xmlns:a16="http://schemas.microsoft.com/office/drawing/2014/main" id="{97DD8A60-4644-4857-B466-9D09CC809A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600200"/>
            <a:ext cx="8001000" cy="472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u="none">
                <a:solidFill>
                  <a:srgbClr val="CC0000"/>
                </a:solidFill>
                <a:ea typeface="黑体" panose="02010609060101010101" pitchFamily="49" charset="-122"/>
              </a:rPr>
              <a:t>有益：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3200" b="1" u="none">
                <a:ea typeface="黑体" panose="02010609060101010101" pitchFamily="49" charset="-122"/>
              </a:rPr>
              <a:t>单细胞生物是鱼类的饵料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3200" b="1" u="none">
                <a:ea typeface="黑体" panose="02010609060101010101" pitchFamily="49" charset="-122"/>
              </a:rPr>
              <a:t>草履虫能净化污水</a:t>
            </a:r>
          </a:p>
          <a:p>
            <a:pPr>
              <a:spcBef>
                <a:spcPct val="50000"/>
              </a:spcBef>
            </a:pPr>
            <a:r>
              <a:rPr lang="zh-CN" altLang="en-US" sz="3200" b="1" u="none">
                <a:solidFill>
                  <a:srgbClr val="CC0000"/>
                </a:solidFill>
                <a:ea typeface="黑体" panose="02010609060101010101" pitchFamily="49" charset="-122"/>
              </a:rPr>
              <a:t>危害：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3200" b="1" u="none">
                <a:ea typeface="黑体" panose="02010609060101010101" pitchFamily="49" charset="-122"/>
              </a:rPr>
              <a:t>寄生于人体，危害人类健康。如疟原虫、痢疾内变形虫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zh-CN" altLang="en-US" sz="3200" b="1" u="none">
                <a:ea typeface="黑体" panose="02010609060101010101" pitchFamily="49" charset="-122"/>
              </a:rPr>
              <a:t>造成赤潮，危害渔业</a:t>
            </a:r>
          </a:p>
        </p:txBody>
      </p:sp>
      <p:pic>
        <p:nvPicPr>
          <p:cNvPr id="89092" name="Picture 4">
            <a:hlinkClick r:id="rId3" action="ppaction://hlinksldjump"/>
            <a:extLst>
              <a:ext uri="{FF2B5EF4-FFF2-40B4-BE49-F238E27FC236}">
                <a16:creationId xmlns:a16="http://schemas.microsoft.com/office/drawing/2014/main" id="{5357EC7F-0CAE-4043-835D-5ECFAD7D1B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038" y="5373688"/>
            <a:ext cx="1096962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a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body" idx="4294967295"/>
            <p:custDataLst>
              <p:tags r:id="rId1"/>
            </p:custDataLst>
          </p:nvPr>
        </p:nvSpPr>
        <p:spPr>
          <a:xfrm>
            <a:off x="755650" y="1628775"/>
            <a:ext cx="9217025" cy="10795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vert="horz" wrap="square" lIns="91440" tIns="45720" rIns="91440" bIns="45720"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itchFamily="2" charset="2"/>
              <a:buChar char="v"/>
              <a:defRPr kumimoji="0" lang="zh-CN" altLang="en-US" sz="2400" b="0" i="0" u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defRPr kumimoji="0" lang="zh-CN" altLang="en-US" sz="22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16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effectLst/>
                <a:latin typeface="+mn-lt"/>
                <a:ea typeface="Arial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zh-CN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>
              <a:lnSpc>
                <a:spcPct val="90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草履虫的表膜具有的主要生理功能是（    ）</a:t>
            </a:r>
          </a:p>
        </p:txBody>
      </p:sp>
      <p:sp>
        <p:nvSpPr>
          <p:cNvPr id="15363" name="Rectangle 3"/>
          <p:cNvSpPr/>
          <p:nvPr>
            <p:custDataLst>
              <p:tags r:id="rId2"/>
            </p:custDataLst>
          </p:nvPr>
        </p:nvSpPr>
        <p:spPr>
          <a:xfrm>
            <a:off x="611188" y="2133600"/>
            <a:ext cx="6913562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 A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、光合作用      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、消化和吸收 </a:t>
            </a:r>
          </a:p>
          <a:p>
            <a:pPr marL="0" lvl="0" indent="0" eaLnBrk="1" hangingPunct="1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、运动功能      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、呼吸和排泄</a:t>
            </a:r>
          </a:p>
        </p:txBody>
      </p:sp>
      <p:sp>
        <p:nvSpPr>
          <p:cNvPr id="15364" name="Rectangle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25450" y="3284538"/>
            <a:ext cx="875665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草履虫的下述结构各有哪种生理功能，用线连接起来。</a:t>
            </a:r>
          </a:p>
        </p:txBody>
      </p:sp>
      <p:sp>
        <p:nvSpPr>
          <p:cNvPr id="15365" name="Rectangle 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73100" y="3913188"/>
            <a:ext cx="7874000" cy="22272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</a:pP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表  膜            收集水和含氮废物</a:t>
            </a:r>
            <a:b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</a:b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 食物泡            进行呼吸，排出含氮的废物</a:t>
            </a:r>
            <a:b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</a:b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 收集管            进行运动</a:t>
            </a:r>
            <a:b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</a:b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 纤  毛            排出食物的残渣</a:t>
            </a:r>
            <a:b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</a:br>
            <a:r>
              <a:rPr lang="zh-CN" altLang="en-US" sz="28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 胞  肛            食物的消化和吸收</a:t>
            </a:r>
          </a:p>
        </p:txBody>
      </p:sp>
      <p:sp>
        <p:nvSpPr>
          <p:cNvPr id="15366" name="Line 6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2124075" y="4221162"/>
            <a:ext cx="2087562" cy="3603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ffectLst/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5367" name="Line 7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2051050" y="4724400"/>
            <a:ext cx="2089150" cy="12255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ffectLst/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5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marR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15368" name="Line 8"/>
          <p:cNvCxnSpPr/>
          <p:nvPr>
            <p:custDataLst>
              <p:tags r:id="rId7"/>
            </p:custDataLst>
          </p:nvPr>
        </p:nvCxnSpPr>
        <p:spPr>
          <a:xfrm flipV="1">
            <a:off x="2051050" y="4149725"/>
            <a:ext cx="2160588" cy="86360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cxnSp>
        <p:nvCxnSpPr>
          <p:cNvPr id="15369" name="Line 9"/>
          <p:cNvCxnSpPr/>
          <p:nvPr>
            <p:custDataLst>
              <p:tags r:id="rId8"/>
            </p:custDataLst>
          </p:nvPr>
        </p:nvCxnSpPr>
        <p:spPr>
          <a:xfrm flipV="1">
            <a:off x="1908175" y="5013325"/>
            <a:ext cx="2303462" cy="503238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cxnSp>
        <p:nvCxnSpPr>
          <p:cNvPr id="15370" name="Line 10"/>
          <p:cNvCxnSpPr/>
          <p:nvPr>
            <p:custDataLst>
              <p:tags r:id="rId9"/>
            </p:custDataLst>
          </p:nvPr>
        </p:nvCxnSpPr>
        <p:spPr>
          <a:xfrm flipV="1">
            <a:off x="1908175" y="5445125"/>
            <a:ext cx="2303462" cy="43180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</a:ln>
        </p:spPr>
      </p:cxnSp>
      <p:pic>
        <p:nvPicPr>
          <p:cNvPr id="15371" name="Picture 11" descr="20081016223632550"/>
          <p:cNvPicPr/>
          <p:nvPr>
            <p:custDataLst>
              <p:tags r:id="rId10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4067175" y="2708275"/>
            <a:ext cx="609600" cy="609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72" name="New picture" hidden="1"/>
          <p:cNvPicPr/>
          <p:nvPr>
            <p:custDataLst>
              <p:tags r:id="rId11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12420600" y="10414000"/>
            <a:ext cx="469900" cy="2794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3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8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heme/theme1.xml><?xml version="1.0" encoding="utf-8"?>
<a:theme xmlns:a="http://schemas.openxmlformats.org/drawingml/2006/main" name="213TGp_natural_light_v2">
  <a:themeElements>
    <a:clrScheme name="213TGp_natural_light_v2 2">
      <a:dk1>
        <a:srgbClr val="000000"/>
      </a:dk1>
      <a:lt1>
        <a:srgbClr val="FFFFFF"/>
      </a:lt1>
      <a:dk2>
        <a:srgbClr val="003399"/>
      </a:dk2>
      <a:lt2>
        <a:srgbClr val="C0C0C0"/>
      </a:lt2>
      <a:accent1>
        <a:srgbClr val="5E9CDA"/>
      </a:accent1>
      <a:accent2>
        <a:srgbClr val="93C052"/>
      </a:accent2>
      <a:accent3>
        <a:srgbClr val="FFFFFF"/>
      </a:accent3>
      <a:accent4>
        <a:srgbClr val="000000"/>
      </a:accent4>
      <a:accent5>
        <a:srgbClr val="B6CBEA"/>
      </a:accent5>
      <a:accent6>
        <a:srgbClr val="85AE49"/>
      </a:accent6>
      <a:hlink>
        <a:srgbClr val="FF9933"/>
      </a:hlink>
      <a:folHlink>
        <a:srgbClr val="855ADA"/>
      </a:folHlink>
    </a:clrScheme>
    <a:fontScheme name="213TGp_natural_light_v2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5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5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213TGp_natural_light_v2 1">
        <a:dk1>
          <a:srgbClr val="000000"/>
        </a:dk1>
        <a:lt1>
          <a:srgbClr val="FFFFFF"/>
        </a:lt1>
        <a:dk2>
          <a:srgbClr val="142288"/>
        </a:dk2>
        <a:lt2>
          <a:srgbClr val="C0C0C0"/>
        </a:lt2>
        <a:accent1>
          <a:srgbClr val="39998E"/>
        </a:accent1>
        <a:accent2>
          <a:srgbClr val="14CAEE"/>
        </a:accent2>
        <a:accent3>
          <a:srgbClr val="FFFFFF"/>
        </a:accent3>
        <a:accent4>
          <a:srgbClr val="000000"/>
        </a:accent4>
        <a:accent5>
          <a:srgbClr val="AECAC6"/>
        </a:accent5>
        <a:accent6>
          <a:srgbClr val="11B7D8"/>
        </a:accent6>
        <a:hlink>
          <a:srgbClr val="8963E9"/>
        </a:hlink>
        <a:folHlink>
          <a:srgbClr val="3067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13TGp_natural_light_v2 2">
        <a:dk1>
          <a:srgbClr val="000000"/>
        </a:dk1>
        <a:lt1>
          <a:srgbClr val="FFFFFF"/>
        </a:lt1>
        <a:dk2>
          <a:srgbClr val="003399"/>
        </a:dk2>
        <a:lt2>
          <a:srgbClr val="C0C0C0"/>
        </a:lt2>
        <a:accent1>
          <a:srgbClr val="5E9CD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6CBEA"/>
        </a:accent5>
        <a:accent6>
          <a:srgbClr val="85AE49"/>
        </a:accent6>
        <a:hlink>
          <a:srgbClr val="FF9933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13TGp_natural_light_v2 3">
        <a:dk1>
          <a:srgbClr val="000000"/>
        </a:dk1>
        <a:lt1>
          <a:srgbClr val="FFFFFF"/>
        </a:lt1>
        <a:dk2>
          <a:srgbClr val="124458"/>
        </a:dk2>
        <a:lt2>
          <a:srgbClr val="C0C0C0"/>
        </a:lt2>
        <a:accent1>
          <a:srgbClr val="98C13D"/>
        </a:accent1>
        <a:accent2>
          <a:srgbClr val="40BAD2"/>
        </a:accent2>
        <a:accent3>
          <a:srgbClr val="FFFFFF"/>
        </a:accent3>
        <a:accent4>
          <a:srgbClr val="000000"/>
        </a:accent4>
        <a:accent5>
          <a:srgbClr val="CADDAF"/>
        </a:accent5>
        <a:accent6>
          <a:srgbClr val="39A8BE"/>
        </a:accent6>
        <a:hlink>
          <a:srgbClr val="715EE6"/>
        </a:hlink>
        <a:folHlink>
          <a:srgbClr val="238DD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213TGp_natural_light_v2">
  <a:themeElements>
    <a:clrScheme name="213TGp_natural_light_v2 2">
      <a:dk1>
        <a:srgbClr val="000000"/>
      </a:dk1>
      <a:lt1>
        <a:srgbClr val="FFFFFF"/>
      </a:lt1>
      <a:dk2>
        <a:srgbClr val="003399"/>
      </a:dk2>
      <a:lt2>
        <a:srgbClr val="C0C0C0"/>
      </a:lt2>
      <a:accent1>
        <a:srgbClr val="5E9CDA"/>
      </a:accent1>
      <a:accent2>
        <a:srgbClr val="93C052"/>
      </a:accent2>
      <a:accent3>
        <a:srgbClr val="FFFFFF"/>
      </a:accent3>
      <a:accent4>
        <a:srgbClr val="000000"/>
      </a:accent4>
      <a:accent5>
        <a:srgbClr val="B6CBEA"/>
      </a:accent5>
      <a:accent6>
        <a:srgbClr val="85AE49"/>
      </a:accent6>
      <a:hlink>
        <a:srgbClr val="FF9933"/>
      </a:hlink>
      <a:folHlink>
        <a:srgbClr val="855ADA"/>
      </a:folHlink>
    </a:clrScheme>
    <a:fontScheme name="213TGp_natural_light_v2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5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5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213TGp_natural_light_v2 1">
        <a:dk1>
          <a:srgbClr val="000000"/>
        </a:dk1>
        <a:lt1>
          <a:srgbClr val="FFFFFF"/>
        </a:lt1>
        <a:dk2>
          <a:srgbClr val="142288"/>
        </a:dk2>
        <a:lt2>
          <a:srgbClr val="C0C0C0"/>
        </a:lt2>
        <a:accent1>
          <a:srgbClr val="39998E"/>
        </a:accent1>
        <a:accent2>
          <a:srgbClr val="14CAEE"/>
        </a:accent2>
        <a:accent3>
          <a:srgbClr val="FFFFFF"/>
        </a:accent3>
        <a:accent4>
          <a:srgbClr val="000000"/>
        </a:accent4>
        <a:accent5>
          <a:srgbClr val="AECAC6"/>
        </a:accent5>
        <a:accent6>
          <a:srgbClr val="11B7D8"/>
        </a:accent6>
        <a:hlink>
          <a:srgbClr val="8963E9"/>
        </a:hlink>
        <a:folHlink>
          <a:srgbClr val="3067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13TGp_natural_light_v2 2">
        <a:dk1>
          <a:srgbClr val="000000"/>
        </a:dk1>
        <a:lt1>
          <a:srgbClr val="FFFFFF"/>
        </a:lt1>
        <a:dk2>
          <a:srgbClr val="003399"/>
        </a:dk2>
        <a:lt2>
          <a:srgbClr val="C0C0C0"/>
        </a:lt2>
        <a:accent1>
          <a:srgbClr val="5E9CD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6CBEA"/>
        </a:accent5>
        <a:accent6>
          <a:srgbClr val="85AE49"/>
        </a:accent6>
        <a:hlink>
          <a:srgbClr val="FF9933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13TGp_natural_light_v2 3">
        <a:dk1>
          <a:srgbClr val="000000"/>
        </a:dk1>
        <a:lt1>
          <a:srgbClr val="FFFFFF"/>
        </a:lt1>
        <a:dk2>
          <a:srgbClr val="124458"/>
        </a:dk2>
        <a:lt2>
          <a:srgbClr val="C0C0C0"/>
        </a:lt2>
        <a:accent1>
          <a:srgbClr val="98C13D"/>
        </a:accent1>
        <a:accent2>
          <a:srgbClr val="40BAD2"/>
        </a:accent2>
        <a:accent3>
          <a:srgbClr val="FFFFFF"/>
        </a:accent3>
        <a:accent4>
          <a:srgbClr val="000000"/>
        </a:accent4>
        <a:accent5>
          <a:srgbClr val="CADDAF"/>
        </a:accent5>
        <a:accent6>
          <a:srgbClr val="39A8BE"/>
        </a:accent6>
        <a:hlink>
          <a:srgbClr val="715EE6"/>
        </a:hlink>
        <a:folHlink>
          <a:srgbClr val="238DD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798</Words>
  <Application>Microsoft Office PowerPoint</Application>
  <PresentationFormat>全屏显示(4:3)</PresentationFormat>
  <Paragraphs>163</Paragraphs>
  <Slides>18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9" baseType="lpstr">
      <vt:lpstr>黑体</vt:lpstr>
      <vt:lpstr>宋体</vt:lpstr>
      <vt:lpstr>Arial</vt:lpstr>
      <vt:lpstr>Calibri</vt:lpstr>
      <vt:lpstr>Tahoma</vt:lpstr>
      <vt:lpstr>Times New Roman</vt:lpstr>
      <vt:lpstr>Wingdings</vt:lpstr>
      <vt:lpstr>213TGp_natural_light_v2</vt:lpstr>
      <vt:lpstr>1_213TGp_natural_light_v2</vt:lpstr>
      <vt:lpstr>默认设计模板</vt:lpstr>
      <vt:lpstr>Document</vt:lpstr>
      <vt:lpstr>动物体、植物体的结构层次比较：</vt:lpstr>
      <vt:lpstr>PowerPoint 演示文稿</vt:lpstr>
      <vt:lpstr>常见的单细胞生物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草履虫的生殖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动物体、植物体的结构层次比较：</dc:title>
  <dc:creator>rbm.xkw.com</dc:creator>
  <cp:lastModifiedBy>chen hui</cp:lastModifiedBy>
  <cp:revision>8</cp:revision>
  <cp:lastPrinted>2020-11-07T08:35:39Z</cp:lastPrinted>
  <dcterms:created xsi:type="dcterms:W3CDTF">2020-11-07T08:35:39Z</dcterms:created>
  <dcterms:modified xsi:type="dcterms:W3CDTF">2020-11-24T07:06:40Z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