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3"/>
  </p:sldMasterIdLst>
  <p:notesMasterIdLst>
    <p:notesMasterId r:id="rId5"/>
  </p:notesMasterIdLst>
  <p:sldIdLst>
    <p:sldId id="270" r:id="rId4"/>
    <p:sldId id="264" r:id="rId6"/>
    <p:sldId id="273" r:id="rId7"/>
    <p:sldId id="274" r:id="rId8"/>
    <p:sldId id="275" r:id="rId9"/>
    <p:sldId id="287" r:id="rId10"/>
    <p:sldId id="276" r:id="rId11"/>
    <p:sldId id="289" r:id="rId12"/>
    <p:sldId id="278" r:id="rId13"/>
    <p:sldId id="279" r:id="rId14"/>
    <p:sldId id="285" r:id="rId15"/>
    <p:sldId id="286" r:id="rId16"/>
    <p:sldId id="282" r:id="rId17"/>
    <p:sldId id="291" r:id="rId18"/>
    <p:sldId id="280" r:id="rId19"/>
    <p:sldId id="290" r:id="rId20"/>
    <p:sldId id="283" r:id="rId21"/>
    <p:sldId id="288" r:id="rId22"/>
  </p:sldIdLst>
  <p:sldSz cx="12192000" cy="6858000"/>
  <p:notesSz cx="7104380" cy="10234930"/>
  <p:custDataLst>
    <p:tags r:id="rId26"/>
  </p:custDataLst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3" userDrawn="1">
          <p15:clr>
            <a:srgbClr val="A4A3A4"/>
          </p15:clr>
        </p15:guide>
        <p15:guide id="2" pos="281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7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336" y="108"/>
      </p:cViewPr>
      <p:guideLst>
        <p:guide orient="horz" pos="2203"/>
        <p:guide pos="281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6" Type="http://schemas.openxmlformats.org/officeDocument/2006/relationships/tags" Target="tags/tag12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 smtClean="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2A48B96-639E-45A3-A0BA-2464DFDB1FAA}" type="datetimeFigureOut">
              <a:rPr kumimoji="0" lang="zh-CN" altLang="en-US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436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8437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709613" y="4926013"/>
            <a:ext cx="5683250" cy="402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263"/>
            <a:ext cx="3078163" cy="5143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0263"/>
            <a:ext cx="3078163" cy="5143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defRPr sz="1200" noProof="1" smtClean="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387D665-B8CA-4B85-AE80-F265ECB32D1E}" type="slidenum">
              <a:rPr kumimoji="0" lang="zh-CN" altLang="en-US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21507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zh-CN" altLang="en-US" dirty="0"/>
          </a:p>
        </p:txBody>
      </p:sp>
      <p:sp>
        <p:nvSpPr>
          <p:cNvPr id="2" name="灯片编号占位符 3"/>
          <p:cNvSpPr txBox="1">
            <a:spLocks noGrp="1" noChangeArrowheads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rtlCol="0" anchor="b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1432635-0557-486F-920E-17519CF24224}" type="slidenum">
              <a:rPr kumimoji="0" lang="zh-CN" altLang="en-US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23555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zh-CN" altLang="en-US" dirty="0"/>
          </a:p>
        </p:txBody>
      </p:sp>
      <p:sp>
        <p:nvSpPr>
          <p:cNvPr id="2355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4024313" y="9720263"/>
            <a:ext cx="3078162" cy="51435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" altLang="en-US" sz="1200" dirty="0"/>
            </a:fld>
            <a:endParaRPr lang="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25603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zh-CN" altLang="en-US" dirty="0"/>
          </a:p>
        </p:txBody>
      </p:sp>
      <p:sp>
        <p:nvSpPr>
          <p:cNvPr id="2" name="灯片编号占位符 3"/>
          <p:cNvSpPr txBox="1">
            <a:spLocks noGrp="1" noChangeArrowheads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rtlCol="0" anchor="b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0213C7F-ED54-49F1-A20B-42E81FFB44CB}" type="slidenum">
              <a:rPr kumimoji="0" lang="zh-CN" altLang="en-US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27651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zh-CN" altLang="en-US" dirty="0"/>
          </a:p>
        </p:txBody>
      </p:sp>
      <p:sp>
        <p:nvSpPr>
          <p:cNvPr id="2" name="灯片编号占位符 3"/>
          <p:cNvSpPr txBox="1">
            <a:spLocks noGrp="1" noChangeArrowheads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rtlCol="0" anchor="b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4417FFC-3497-46C5-AC3C-141135937DBE}" type="slidenum">
              <a:rPr kumimoji="0" lang="zh-CN" altLang="en-US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29699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zh-CN" altLang="en-US" dirty="0"/>
          </a:p>
        </p:txBody>
      </p:sp>
      <p:sp>
        <p:nvSpPr>
          <p:cNvPr id="2" name="灯片编号占位符 3"/>
          <p:cNvSpPr txBox="1">
            <a:spLocks noGrp="1" noChangeArrowheads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rtlCol="0" anchor="b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96CB0E3-0250-4360-9477-574CC6C7C440}" type="slidenum">
              <a:rPr kumimoji="0" lang="zh-CN" altLang="en-US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32771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zh-CN" altLang="en-US" dirty="0"/>
          </a:p>
        </p:txBody>
      </p:sp>
      <p:sp>
        <p:nvSpPr>
          <p:cNvPr id="2" name="灯片编号占位符 3"/>
          <p:cNvSpPr txBox="1">
            <a:spLocks noGrp="1" noChangeArrowheads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rtlCol="0" anchor="b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61596FC-0331-4B5F-AAFC-EE95F9A47B81}" type="slidenum">
              <a:rPr kumimoji="0" lang="zh-CN" altLang="en-US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35843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zh-CN" altLang="en-US" dirty="0"/>
          </a:p>
        </p:txBody>
      </p:sp>
      <p:sp>
        <p:nvSpPr>
          <p:cNvPr id="2" name="灯片编号占位符 3"/>
          <p:cNvSpPr txBox="1">
            <a:spLocks noGrp="1" noChangeArrowheads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rtlCol="0" anchor="b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361CCADC-E582-4EA6-9D5F-C55C97760CE2}" type="slidenum">
              <a:rPr kumimoji="0" lang="zh-CN" altLang="en-US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37891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zh-CN" altLang="en-US" dirty="0"/>
          </a:p>
        </p:txBody>
      </p:sp>
      <p:sp>
        <p:nvSpPr>
          <p:cNvPr id="2" name="灯片编号占位符 3"/>
          <p:cNvSpPr txBox="1">
            <a:spLocks noGrp="1" noChangeArrowheads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rtlCol="0" anchor="b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D682FDA-BF0D-4997-A742-61C0372D3605}" type="slidenum">
              <a:rPr kumimoji="0" lang="zh-CN" altLang="en-US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41987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zh-CN" altLang="en-US" dirty="0"/>
          </a:p>
        </p:txBody>
      </p:sp>
      <p:sp>
        <p:nvSpPr>
          <p:cNvPr id="2" name="灯片编号占位符 3"/>
          <p:cNvSpPr txBox="1">
            <a:spLocks noGrp="1" noChangeArrowheads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rtlCol="0" anchor="b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4FB246F2-837E-42F6-85A3-7FC50B9CD525}" type="slidenum">
              <a:rPr kumimoji="0" lang="zh-CN" altLang="en-US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45059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zh-CN" altLang="en-US" dirty="0"/>
          </a:p>
        </p:txBody>
      </p:sp>
      <p:sp>
        <p:nvSpPr>
          <p:cNvPr id="2" name="灯片编号占位符 3"/>
          <p:cNvSpPr txBox="1">
            <a:spLocks noGrp="1" noChangeArrowheads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rtlCol="0" anchor="b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88A430F-EC8D-4FFE-945D-F55F784B464D}" type="slidenum">
              <a:rPr kumimoji="0" lang="zh-CN" altLang="en-US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48131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zh-CN" altLang="en-US" dirty="0"/>
          </a:p>
        </p:txBody>
      </p:sp>
      <p:sp>
        <p:nvSpPr>
          <p:cNvPr id="2" name="灯片编号占位符 3"/>
          <p:cNvSpPr txBox="1">
            <a:spLocks noGrp="1" noChangeArrowheads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rtlCol="0" anchor="b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9A546AC-2EE0-4AD2-BC9A-6D44CF1F5FEC}" type="slidenum">
              <a:rPr kumimoji="0" lang="zh-CN" altLang="en-US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2266950"/>
            <a:ext cx="12192000" cy="2476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5838825" y="3602038"/>
            <a:ext cx="4983163" cy="466725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</a:t>
            </a:r>
            <a:endParaRPr kumimoji="0" lang="en-US" altLang="zh-CN" sz="1800" b="0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38225" y="1581150"/>
            <a:ext cx="3676650" cy="3676650"/>
          </a:xfrm>
          <a:prstGeom prst="ellipse">
            <a:avLst/>
          </a:prstGeom>
          <a:solidFill>
            <a:schemeClr val="accent4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7" name="图片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66813" y="1722438"/>
            <a:ext cx="3690937" cy="3394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942046" y="2760663"/>
            <a:ext cx="6902768" cy="822642"/>
          </a:xfrm>
        </p:spPr>
        <p:txBody>
          <a:bodyPr anchor="b"/>
          <a:lstStyle>
            <a:lvl1pPr algn="ctr">
              <a:defRPr sz="4000" b="1">
                <a:solidFill>
                  <a:schemeClr val="tx1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838825" y="3613468"/>
            <a:ext cx="4983480" cy="4365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1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668F135-D931-47D4-AB85-E058C998BF0A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1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1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1F901EB-0349-4E87-B385-49121F189B20}" type="slidenum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80167" y="1833159"/>
            <a:ext cx="9000128" cy="3605115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668F135-D931-47D4-AB85-E058C998BF0A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ADEC026-737E-4631-8182-0576F15451AF}" type="slidenum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组合 28"/>
          <p:cNvGrpSpPr/>
          <p:nvPr userDrawn="1"/>
        </p:nvGrpSpPr>
        <p:grpSpPr>
          <a:xfrm>
            <a:off x="2393950" y="850900"/>
            <a:ext cx="6205538" cy="5022850"/>
            <a:chOff x="2080305" y="655260"/>
            <a:chExt cx="6971334" cy="5643855"/>
          </a:xfrm>
        </p:grpSpPr>
        <p:grpSp>
          <p:nvGrpSpPr>
            <p:cNvPr id="4104" name="组合 18"/>
            <p:cNvGrpSpPr/>
            <p:nvPr/>
          </p:nvGrpSpPr>
          <p:grpSpPr>
            <a:xfrm>
              <a:off x="2080305" y="655260"/>
              <a:ext cx="6971334" cy="5643855"/>
              <a:chOff x="1691915" y="1468271"/>
              <a:chExt cx="4258865" cy="3447893"/>
            </a:xfrm>
          </p:grpSpPr>
          <p:grpSp>
            <p:nvGrpSpPr>
              <p:cNvPr id="4106" name="组合 3"/>
              <p:cNvGrpSpPr/>
              <p:nvPr/>
            </p:nvGrpSpPr>
            <p:grpSpPr>
              <a:xfrm>
                <a:off x="1691915" y="1468271"/>
                <a:ext cx="4258865" cy="3447893"/>
                <a:chOff x="1654969" y="2724416"/>
                <a:chExt cx="4258865" cy="3447893"/>
              </a:xfrm>
            </p:grpSpPr>
            <p:grpSp>
              <p:nvGrpSpPr>
                <p:cNvPr id="4108" name="组合 4"/>
                <p:cNvGrpSpPr/>
                <p:nvPr/>
              </p:nvGrpSpPr>
              <p:grpSpPr>
                <a:xfrm>
                  <a:off x="2532018" y="2833388"/>
                  <a:ext cx="3381816" cy="3338921"/>
                  <a:chOff x="449429" y="2029825"/>
                  <a:chExt cx="3381816" cy="3338921"/>
                </a:xfrm>
              </p:grpSpPr>
              <p:grpSp>
                <p:nvGrpSpPr>
                  <p:cNvPr id="4111" name="组合 7"/>
                  <p:cNvGrpSpPr/>
                  <p:nvPr/>
                </p:nvGrpSpPr>
                <p:grpSpPr>
                  <a:xfrm>
                    <a:off x="449429" y="2029825"/>
                    <a:ext cx="3381816" cy="3338921"/>
                    <a:chOff x="683779" y="2143309"/>
                    <a:chExt cx="3381816" cy="3338921"/>
                  </a:xfrm>
                </p:grpSpPr>
                <p:grpSp>
                  <p:nvGrpSpPr>
                    <p:cNvPr id="4113" name="组合 9"/>
                    <p:cNvGrpSpPr/>
                    <p:nvPr/>
                  </p:nvGrpSpPr>
                  <p:grpSpPr>
                    <a:xfrm>
                      <a:off x="683779" y="2143309"/>
                      <a:ext cx="3381816" cy="3338921"/>
                      <a:chOff x="231197" y="3242436"/>
                      <a:chExt cx="3381816" cy="3338921"/>
                    </a:xfrm>
                  </p:grpSpPr>
                  <p:sp>
                    <p:nvSpPr>
                      <p:cNvPr id="22" name="等腰三角形 21"/>
                      <p:cNvSpPr/>
                      <p:nvPr/>
                    </p:nvSpPr>
                    <p:spPr>
                      <a:xfrm rot="10800000">
                        <a:off x="231198" y="3665250"/>
                        <a:ext cx="3381815" cy="2916107"/>
                      </a:xfrm>
                      <a:prstGeom prst="triangle">
                        <a:avLst/>
                      </a:prstGeom>
                      <a:solidFill>
                        <a:schemeClr val="tx1">
                          <a:alpha val="57000"/>
                        </a:schemeClr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anchor="ctr">
                        <a:normAutofit/>
                      </a:bodyPr>
                      <a:lstStyle/>
                      <a:p>
                        <a:pPr marL="0" marR="0" lvl="0" indent="0" algn="ctr" defTabSz="914400" rtl="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 typeface="Arial" panose="020B0604020202020204" pitchFamily="34" charset="0"/>
                          <a:buNone/>
                          <a:defRPr/>
                        </a:pPr>
                        <a:endParaRPr kumimoji="0" lang="zh-CN" altLang="en-US" sz="1800" b="0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endParaRPr>
                      </a:p>
                    </p:txBody>
                  </p:sp>
                  <p:sp>
                    <p:nvSpPr>
                      <p:cNvPr id="23" name="等腰三角形 22"/>
                      <p:cNvSpPr/>
                      <p:nvPr/>
                    </p:nvSpPr>
                    <p:spPr>
                      <a:xfrm rot="10800000">
                        <a:off x="2002729" y="5353236"/>
                        <a:ext cx="1025221" cy="883767"/>
                      </a:xfrm>
                      <a:prstGeom prst="triangle">
                        <a:avLst/>
                      </a:prstGeom>
                      <a:solidFill>
                        <a:schemeClr val="tx1">
                          <a:lumMod val="50000"/>
                          <a:lumOff val="50000"/>
                          <a:alpha val="57000"/>
                        </a:schemeClr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anchor="ctr">
                        <a:normAutofit/>
                      </a:bodyPr>
                      <a:lstStyle/>
                      <a:p>
                        <a:pPr marL="0" marR="0" lvl="0" indent="0" algn="ctr" defTabSz="914400" rtl="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 typeface="Arial" panose="020B0604020202020204" pitchFamily="34" charset="0"/>
                          <a:buNone/>
                          <a:defRPr/>
                        </a:pPr>
                        <a:endParaRPr kumimoji="0" lang="zh-CN" altLang="en-US" sz="1800" b="0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endParaRPr>
                      </a:p>
                    </p:txBody>
                  </p:sp>
                  <p:cxnSp>
                    <p:nvCxnSpPr>
                      <p:cNvPr id="24" name="直接连接符 23"/>
                      <p:cNvCxnSpPr/>
                      <p:nvPr/>
                    </p:nvCxnSpPr>
                    <p:spPr>
                      <a:xfrm>
                        <a:off x="231198" y="3242437"/>
                        <a:ext cx="1025221" cy="1847086"/>
                      </a:xfrm>
                      <a:prstGeom prst="line">
                        <a:avLst/>
                      </a:prstGeom>
                      <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sp>
                  <p:nvSpPr>
                    <p:cNvPr id="21" name="等腰三角形 20"/>
                    <p:cNvSpPr/>
                    <p:nvPr/>
                  </p:nvSpPr>
                  <p:spPr>
                    <a:xfrm rot="10800000">
                      <a:off x="3414073" y="3518544"/>
                      <a:ext cx="453233" cy="391212"/>
                    </a:xfrm>
                    <a:prstGeom prst="triangle">
                      <a:avLst/>
                    </a:prstGeom>
                    <a:solidFill>
                      <a:schemeClr val="accent1">
                        <a:alpha val="8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normAutofit fontScale="80000" lnSpcReduction="10000"/>
                    </a:bodyPr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kumimoji="0" lang="zh-CN" altLang="en-US" sz="1800" b="0" i="0" u="none" strike="noStrike" kern="1200" cap="none" spc="0" normalizeH="0" baseline="0" noProof="1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cxnSp>
                <p:nvCxnSpPr>
                  <p:cNvPr id="19" name="直接连接符 18"/>
                  <p:cNvCxnSpPr/>
                  <p:nvPr/>
                </p:nvCxnSpPr>
                <p:spPr>
                  <a:xfrm>
                    <a:off x="763206" y="2192195"/>
                    <a:ext cx="135098" cy="260444"/>
                  </a:xfrm>
                  <a:prstGeom prst="line">
                    <a:avLst/>
                  </a:prstGeom>
                  <a:ln>
                    <a:solidFill>
                      <a:schemeClr val="accent1">
                        <a:lumMod val="60000"/>
                        <a:lumOff val="4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16" name="椭圆 15"/>
                <p:cNvSpPr/>
                <p:nvPr/>
              </p:nvSpPr>
              <p:spPr>
                <a:xfrm>
                  <a:off x="1913181" y="3388059"/>
                  <a:ext cx="738683" cy="738834"/>
                </a:xfrm>
                <a:prstGeom prst="ellipse">
                  <a:avLst/>
                </a:prstGeom>
                <a:solidFill>
                  <a:schemeClr val="accent1">
                    <a:alpha val="82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7" name="椭圆 16"/>
                <p:cNvSpPr/>
                <p:nvPr/>
              </p:nvSpPr>
              <p:spPr>
                <a:xfrm>
                  <a:off x="1654969" y="2724416"/>
                  <a:ext cx="386774" cy="385763"/>
                </a:xfrm>
                <a:prstGeom prst="ellipse">
                  <a:avLst/>
                </a:prstGeom>
                <a:solidFill>
                  <a:schemeClr val="tx1">
                    <a:alpha val="57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cxnSp>
            <p:nvCxnSpPr>
              <p:cNvPr id="14" name="直接连接符 13"/>
              <p:cNvCxnSpPr/>
              <p:nvPr/>
            </p:nvCxnSpPr>
            <p:spPr>
              <a:xfrm>
                <a:off x="3024377" y="2000057"/>
                <a:ext cx="289808" cy="55576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105" name="Freeform 93"/>
            <p:cNvSpPr>
              <a:spLocks noEditPoints="1"/>
            </p:cNvSpPr>
            <p:nvPr/>
          </p:nvSpPr>
          <p:spPr>
            <a:xfrm>
              <a:off x="5981292" y="1657703"/>
              <a:ext cx="591299" cy="794861"/>
            </a:xfrm>
            <a:custGeom>
              <a:avLst/>
              <a:gdLst/>
              <a:ahLst/>
              <a:cxnLst>
                <a:cxn ang="0">
                  <a:pos x="514649" y="347752"/>
                </a:cxn>
                <a:cxn ang="0">
                  <a:pos x="514649" y="218035"/>
                </a:cxn>
                <a:cxn ang="0">
                  <a:pos x="298387" y="0"/>
                </a:cxn>
                <a:cxn ang="0">
                  <a:pos x="295650" y="0"/>
                </a:cxn>
                <a:cxn ang="0">
                  <a:pos x="290175" y="0"/>
                </a:cxn>
                <a:cxn ang="0">
                  <a:pos x="76650" y="218035"/>
                </a:cxn>
                <a:cxn ang="0">
                  <a:pos x="76650" y="347752"/>
                </a:cxn>
                <a:cxn ang="0">
                  <a:pos x="0" y="347752"/>
                </a:cxn>
                <a:cxn ang="0">
                  <a:pos x="0" y="794861"/>
                </a:cxn>
                <a:cxn ang="0">
                  <a:pos x="591299" y="794861"/>
                </a:cxn>
                <a:cxn ang="0">
                  <a:pos x="591299" y="347752"/>
                </a:cxn>
                <a:cxn ang="0">
                  <a:pos x="514649" y="347752"/>
                </a:cxn>
                <a:cxn ang="0">
                  <a:pos x="364087" y="714823"/>
                </a:cxn>
                <a:cxn ang="0">
                  <a:pos x="229950" y="714823"/>
                </a:cxn>
                <a:cxn ang="0">
                  <a:pos x="262800" y="568546"/>
                </a:cxn>
                <a:cxn ang="0">
                  <a:pos x="229950" y="510588"/>
                </a:cxn>
                <a:cxn ang="0">
                  <a:pos x="295650" y="444349"/>
                </a:cxn>
                <a:cxn ang="0">
                  <a:pos x="364087" y="510588"/>
                </a:cxn>
                <a:cxn ang="0">
                  <a:pos x="328499" y="568546"/>
                </a:cxn>
                <a:cxn ang="0">
                  <a:pos x="364087" y="714823"/>
                </a:cxn>
                <a:cxn ang="0">
                  <a:pos x="405149" y="347752"/>
                </a:cxn>
                <a:cxn ang="0">
                  <a:pos x="183412" y="347752"/>
                </a:cxn>
                <a:cxn ang="0">
                  <a:pos x="183412" y="218035"/>
                </a:cxn>
                <a:cxn ang="0">
                  <a:pos x="290175" y="110397"/>
                </a:cxn>
                <a:cxn ang="0">
                  <a:pos x="295650" y="110397"/>
                </a:cxn>
                <a:cxn ang="0">
                  <a:pos x="298387" y="110397"/>
                </a:cxn>
                <a:cxn ang="0">
                  <a:pos x="405149" y="218035"/>
                </a:cxn>
                <a:cxn ang="0">
                  <a:pos x="405149" y="347752"/>
                </a:cxn>
              </a:cxnLst>
              <a:pathLst>
                <a:path w="216" h="288">
                  <a:moveTo>
                    <a:pt x="188" y="126"/>
                  </a:moveTo>
                  <a:cubicBezTo>
                    <a:pt x="188" y="79"/>
                    <a:pt x="188" y="79"/>
                    <a:pt x="188" y="79"/>
                  </a:cubicBezTo>
                  <a:cubicBezTo>
                    <a:pt x="188" y="36"/>
                    <a:pt x="152" y="0"/>
                    <a:pt x="109" y="0"/>
                  </a:cubicBezTo>
                  <a:cubicBezTo>
                    <a:pt x="109" y="0"/>
                    <a:pt x="108" y="0"/>
                    <a:pt x="108" y="0"/>
                  </a:cubicBezTo>
                  <a:cubicBezTo>
                    <a:pt x="107" y="0"/>
                    <a:pt x="107" y="0"/>
                    <a:pt x="106" y="0"/>
                  </a:cubicBezTo>
                  <a:cubicBezTo>
                    <a:pt x="63" y="0"/>
                    <a:pt x="28" y="36"/>
                    <a:pt x="28" y="79"/>
                  </a:cubicBezTo>
                  <a:cubicBezTo>
                    <a:pt x="28" y="126"/>
                    <a:pt x="28" y="126"/>
                    <a:pt x="28" y="126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216" y="288"/>
                    <a:pt x="216" y="288"/>
                    <a:pt x="216" y="288"/>
                  </a:cubicBezTo>
                  <a:cubicBezTo>
                    <a:pt x="216" y="126"/>
                    <a:pt x="216" y="126"/>
                    <a:pt x="216" y="126"/>
                  </a:cubicBezTo>
                  <a:lnTo>
                    <a:pt x="188" y="126"/>
                  </a:lnTo>
                  <a:close/>
                  <a:moveTo>
                    <a:pt x="133" y="259"/>
                  </a:moveTo>
                  <a:cubicBezTo>
                    <a:pt x="84" y="259"/>
                    <a:pt x="84" y="259"/>
                    <a:pt x="84" y="259"/>
                  </a:cubicBezTo>
                  <a:cubicBezTo>
                    <a:pt x="96" y="206"/>
                    <a:pt x="96" y="206"/>
                    <a:pt x="96" y="206"/>
                  </a:cubicBezTo>
                  <a:cubicBezTo>
                    <a:pt x="88" y="202"/>
                    <a:pt x="84" y="194"/>
                    <a:pt x="84" y="185"/>
                  </a:cubicBezTo>
                  <a:cubicBezTo>
                    <a:pt x="84" y="172"/>
                    <a:pt x="95" y="161"/>
                    <a:pt x="108" y="161"/>
                  </a:cubicBezTo>
                  <a:cubicBezTo>
                    <a:pt x="122" y="161"/>
                    <a:pt x="133" y="172"/>
                    <a:pt x="133" y="185"/>
                  </a:cubicBezTo>
                  <a:cubicBezTo>
                    <a:pt x="133" y="194"/>
                    <a:pt x="128" y="202"/>
                    <a:pt x="120" y="206"/>
                  </a:cubicBezTo>
                  <a:lnTo>
                    <a:pt x="133" y="259"/>
                  </a:lnTo>
                  <a:close/>
                  <a:moveTo>
                    <a:pt x="148" y="126"/>
                  </a:moveTo>
                  <a:cubicBezTo>
                    <a:pt x="67" y="126"/>
                    <a:pt x="67" y="126"/>
                    <a:pt x="67" y="126"/>
                  </a:cubicBezTo>
                  <a:cubicBezTo>
                    <a:pt x="67" y="79"/>
                    <a:pt x="67" y="79"/>
                    <a:pt x="67" y="79"/>
                  </a:cubicBezTo>
                  <a:cubicBezTo>
                    <a:pt x="67" y="57"/>
                    <a:pt x="85" y="40"/>
                    <a:pt x="106" y="40"/>
                  </a:cubicBezTo>
                  <a:cubicBezTo>
                    <a:pt x="107" y="40"/>
                    <a:pt x="108" y="40"/>
                    <a:pt x="108" y="40"/>
                  </a:cubicBezTo>
                  <a:cubicBezTo>
                    <a:pt x="108" y="40"/>
                    <a:pt x="109" y="40"/>
                    <a:pt x="109" y="40"/>
                  </a:cubicBezTo>
                  <a:cubicBezTo>
                    <a:pt x="131" y="40"/>
                    <a:pt x="148" y="57"/>
                    <a:pt x="148" y="79"/>
                  </a:cubicBezTo>
                  <a:lnTo>
                    <a:pt x="148" y="126"/>
                  </a:lnTo>
                  <a:close/>
                </a:path>
              </a:pathLst>
            </a:custGeom>
            <a:solidFill>
              <a:schemeClr val="bg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759200" y="2523600"/>
            <a:ext cx="2894400" cy="1558800"/>
          </a:xfrm>
        </p:spPr>
        <p:txBody>
          <a:bodyPr anchor="t">
            <a:normAutofit/>
          </a:bodyPr>
          <a:lstStyle>
            <a:lvl1pPr algn="ctr"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25" name="日期占位符 2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668F135-D931-47D4-AB85-E058C998BF0A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26" name="页脚占位符 3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27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08895F5-831D-4ECC-BC64-DCC443AB30CF}" type="slidenum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844336" y="1618357"/>
            <a:ext cx="8823663" cy="1933613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844336" y="3554079"/>
            <a:ext cx="8823663" cy="1933613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668F135-D931-47D4-AB85-E058C998BF0A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ADEC026-737E-4631-8182-0576F15451AF}" type="slidenum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" name="标题 1"/>
          <p:cNvSpPr>
            <a:spLocks noGrp="1"/>
          </p:cNvSpPr>
          <p:nvPr>
            <p:ph type="title"/>
          </p:nvPr>
        </p:nvSpPr>
        <p:spPr>
          <a:xfrm>
            <a:off x="935038" y="280988"/>
            <a:ext cx="10515600" cy="77787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668F135-D931-47D4-AB85-E058C998BF0A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ADEC026-737E-4631-8182-0576F15451AF}" type="slidenum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3" name="组合 20"/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5129" name="图片 10"/>
            <p:cNvPicPr>
              <a:picLocks noChangeAspect="1"/>
            </p:cNvPicPr>
            <p:nvPr userDrawn="1"/>
          </p:nvPicPr>
          <p:blipFill>
            <a:blip r:embed="rId3"/>
            <a:srcRect b="15067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" name="矩形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tx1">
                <a:alpha val="3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5131" name="组合 6"/>
            <p:cNvGrpSpPr/>
            <p:nvPr userDrawn="1"/>
          </p:nvGrpSpPr>
          <p:grpSpPr>
            <a:xfrm>
              <a:off x="547688" y="1192213"/>
              <a:ext cx="6203950" cy="5022850"/>
              <a:chOff x="1691915" y="1468271"/>
              <a:chExt cx="4258865" cy="3447893"/>
            </a:xfrm>
          </p:grpSpPr>
          <p:grpSp>
            <p:nvGrpSpPr>
              <p:cNvPr id="5132" name="组合 9"/>
              <p:cNvGrpSpPr/>
              <p:nvPr/>
            </p:nvGrpSpPr>
            <p:grpSpPr>
              <a:xfrm>
                <a:off x="1691915" y="1468271"/>
                <a:ext cx="4258865" cy="3447893"/>
                <a:chOff x="1654969" y="2724416"/>
                <a:chExt cx="4258865" cy="3447893"/>
              </a:xfrm>
            </p:grpSpPr>
            <p:grpSp>
              <p:nvGrpSpPr>
                <p:cNvPr id="5134" name="组合 11"/>
                <p:cNvGrpSpPr/>
                <p:nvPr/>
              </p:nvGrpSpPr>
              <p:grpSpPr>
                <a:xfrm>
                  <a:off x="2531730" y="2833593"/>
                  <a:ext cx="3382104" cy="3338716"/>
                  <a:chOff x="449141" y="2030030"/>
                  <a:chExt cx="3382104" cy="3338716"/>
                </a:xfrm>
              </p:grpSpPr>
              <p:grpSp>
                <p:nvGrpSpPr>
                  <p:cNvPr id="5137" name="组合 14"/>
                  <p:cNvGrpSpPr/>
                  <p:nvPr/>
                </p:nvGrpSpPr>
                <p:grpSpPr>
                  <a:xfrm>
                    <a:off x="449141" y="2030030"/>
                    <a:ext cx="3382104" cy="3338716"/>
                    <a:chOff x="683491" y="2143514"/>
                    <a:chExt cx="3382104" cy="3338716"/>
                  </a:xfrm>
                </p:grpSpPr>
                <p:grpSp>
                  <p:nvGrpSpPr>
                    <p:cNvPr id="5139" name="组合 16"/>
                    <p:cNvGrpSpPr/>
                    <p:nvPr/>
                  </p:nvGrpSpPr>
                  <p:grpSpPr>
                    <a:xfrm>
                      <a:off x="683491" y="2143514"/>
                      <a:ext cx="3382104" cy="3338716"/>
                      <a:chOff x="230909" y="3242641"/>
                      <a:chExt cx="3382104" cy="3338716"/>
                    </a:xfrm>
                  </p:grpSpPr>
                  <p:sp>
                    <p:nvSpPr>
                      <p:cNvPr id="23" name="等腰三角形 22"/>
                      <p:cNvSpPr/>
                      <p:nvPr/>
                    </p:nvSpPr>
                    <p:spPr>
                      <a:xfrm rot="10800000">
                        <a:off x="231422" y="3665250"/>
                        <a:ext cx="3381591" cy="2916107"/>
                      </a:xfrm>
                      <a:prstGeom prst="triangle">
                        <a:avLst/>
                      </a:prstGeom>
                      <a:solidFill>
                        <a:schemeClr val="tx1">
                          <a:alpha val="57000"/>
                        </a:schemeClr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anchor="ctr"/>
                      <a:lstStyle/>
                      <a:p>
                        <a:pPr marL="0" marR="0" lvl="0" indent="0" algn="ctr" defTabSz="914400" rtl="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 typeface="Arial" panose="020B0604020202020204" pitchFamily="34" charset="0"/>
                          <a:buNone/>
                          <a:defRPr/>
                        </a:pPr>
                        <a:endParaRPr kumimoji="0" lang="zh-CN" altLang="en-US" sz="1800" b="0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endParaRPr>
                      </a:p>
                    </p:txBody>
                  </p:sp>
                  <p:sp>
                    <p:nvSpPr>
                      <p:cNvPr id="24" name="等腰三角形 23"/>
                      <p:cNvSpPr/>
                      <p:nvPr/>
                    </p:nvSpPr>
                    <p:spPr>
                      <a:xfrm rot="10800000">
                        <a:off x="2003406" y="5353235"/>
                        <a:ext cx="1024394" cy="883768"/>
                      </a:xfrm>
                      <a:prstGeom prst="triangle">
                        <a:avLst/>
                      </a:prstGeom>
                      <a:solidFill>
                        <a:schemeClr val="tx1">
                          <a:lumMod val="50000"/>
                          <a:lumOff val="50000"/>
                          <a:alpha val="57000"/>
                        </a:schemeClr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anchor="ctr"/>
                      <a:lstStyle/>
                      <a:p>
                        <a:pPr marL="0" marR="0" lvl="0" indent="0" algn="ctr" defTabSz="914400" rtl="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 typeface="Arial" panose="020B0604020202020204" pitchFamily="34" charset="0"/>
                          <a:buNone/>
                          <a:defRPr/>
                        </a:pPr>
                        <a:endParaRPr kumimoji="0" lang="zh-CN" altLang="en-US" sz="1800" b="0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endParaRPr>
                      </a:p>
                    </p:txBody>
                  </p:sp>
                  <p:cxnSp>
                    <p:nvCxnSpPr>
                      <p:cNvPr id="25" name="直接连接符 24"/>
                      <p:cNvCxnSpPr/>
                      <p:nvPr/>
                    </p:nvCxnSpPr>
                    <p:spPr>
                      <a:xfrm>
                        <a:off x="231422" y="3242436"/>
                        <a:ext cx="1025484" cy="1847085"/>
                      </a:xfrm>
                      <a:prstGeom prst="line">
                        <a:avLst/>
                      </a:prstGeom>
                      <a:ln>
                        <a:solidFill>
                          <a:schemeClr val="bg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sp>
                  <p:nvSpPr>
                    <p:cNvPr id="22" name="等腰三角形 21"/>
                    <p:cNvSpPr/>
                    <p:nvPr/>
                  </p:nvSpPr>
                  <p:spPr>
                    <a:xfrm rot="10800000">
                      <a:off x="3414995" y="3518544"/>
                      <a:ext cx="452260" cy="391211"/>
                    </a:xfrm>
                    <a:prstGeom prst="triangle">
                      <a:avLst/>
                    </a:prstGeom>
                    <a:solidFill>
                      <a:schemeClr val="accent1">
                        <a:lumMod val="60000"/>
                        <a:lumOff val="40000"/>
                        <a:alpha val="8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kumimoji="0" lang="zh-CN" altLang="en-US" sz="1800" b="0" i="0" u="none" strike="noStrike" kern="1200" cap="none" spc="0" normalizeH="0" baseline="0" noProof="1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cxnSp>
                <p:nvCxnSpPr>
                  <p:cNvPr id="20" name="直接连接符 19"/>
                  <p:cNvCxnSpPr/>
                  <p:nvPr/>
                </p:nvCxnSpPr>
                <p:spPr>
                  <a:xfrm>
                    <a:off x="763511" y="2192194"/>
                    <a:ext cx="135133" cy="260445"/>
                  </a:xfrm>
                  <a:prstGeom prst="line">
                    <a:avLst/>
                  </a:prstGeom>
                  <a:ln>
                    <a:solidFill>
                      <a:srgbClr val="FFDE0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17" name="椭圆 16"/>
                <p:cNvSpPr/>
                <p:nvPr/>
              </p:nvSpPr>
              <p:spPr>
                <a:xfrm>
                  <a:off x="1913247" y="3388059"/>
                  <a:ext cx="738872" cy="738834"/>
                </a:xfrm>
                <a:prstGeom prst="ellipse">
                  <a:avLst/>
                </a:prstGeom>
                <a:solidFill>
                  <a:schemeClr val="accent1">
                    <a:alpha val="82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8" name="椭圆 17"/>
                <p:cNvSpPr/>
                <p:nvPr/>
              </p:nvSpPr>
              <p:spPr>
                <a:xfrm>
                  <a:off x="1654969" y="2724416"/>
                  <a:ext cx="385783" cy="385763"/>
                </a:xfrm>
                <a:prstGeom prst="ellipse">
                  <a:avLst/>
                </a:prstGeom>
                <a:solidFill>
                  <a:schemeClr val="tx1">
                    <a:alpha val="57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cxnSp>
            <p:nvCxnSpPr>
              <p:cNvPr id="15" name="直接连接符 14"/>
              <p:cNvCxnSpPr/>
              <p:nvPr/>
            </p:nvCxnSpPr>
            <p:spPr>
              <a:xfrm>
                <a:off x="3010550" y="2000057"/>
                <a:ext cx="289882" cy="55576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74000" y="2739600"/>
            <a:ext cx="5374800" cy="925200"/>
          </a:xfrm>
        </p:spPr>
        <p:txBody>
          <a:bodyPr anchor="t">
            <a:normAutofit/>
          </a:bodyPr>
          <a:lstStyle>
            <a:lvl1pPr algn="ctr">
              <a:defRPr sz="5400" b="1">
                <a:solidFill>
                  <a:schemeClr val="bg1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26" name="日期占位符 2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668F135-D931-47D4-AB85-E058C998BF0A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27" name="页脚占位符 3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28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12C9CE1-743E-43D6-B204-19AEF5C4D6F3}" type="slidenum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日期占位符 1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668F135-D931-47D4-AB85-E058C998BF0A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11" name="页脚占位符 2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1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C9B67A0-70AC-4403-B5A3-D39B54A496F6}" type="slidenum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800" y="457200"/>
            <a:ext cx="4165200" cy="16020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0"/>
            <a:ext cx="6170400" cy="54036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059200"/>
            <a:ext cx="4165200" cy="381240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" name="日期占位符 4"/>
          <p:cNvSpPr>
            <a:spLocks noGrp="1"/>
          </p:cNvSpPr>
          <p:nvPr>
            <p:ph type="dt" sz="half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668F135-D931-47D4-AB85-E058C998BF0A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11" name="页脚占位符 5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12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55E3755-CC0D-45AF-9629-EA5EF24DE77B}" type="slidenum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&#10;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463314" y="365125"/>
            <a:ext cx="1890486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421914" cy="5811838"/>
          </a:xfrm>
        </p:spPr>
        <p:txBody>
          <a:bodyPr vert="eaVer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668F135-D931-47D4-AB85-E058C998BF0A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12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09C828D-BC31-4364-BDCD-A9FAD003C626}" type="slidenum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800" y="363600"/>
            <a:ext cx="10515600" cy="581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4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668F135-D931-47D4-AB85-E058C998BF0A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5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6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ADEC026-737E-4631-8182-0576F15451AF}" type="slidenum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981200" y="2220913"/>
            <a:ext cx="10210800" cy="1798637"/>
          </a:xfrm>
        </p:spPr>
        <p:txBody>
          <a:bodyPr/>
          <a:lstStyle>
            <a:lvl1pPr algn="ctr">
              <a:defRPr sz="6000">
                <a:solidFill>
                  <a:srgbClr val="FFFFFF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81200" y="3764327"/>
            <a:ext cx="10210800" cy="507869"/>
          </a:xfrm>
        </p:spPr>
        <p:txBody>
          <a:bodyPr anchor="ctr">
            <a:normAutofit/>
          </a:bodyPr>
          <a:lstStyle>
            <a:lvl1pPr marL="0" indent="0" algn="r">
              <a:buNone/>
              <a:defRPr sz="1800">
                <a:solidFill>
                  <a:srgbClr val="FFFFFF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DE6C375-E8F9-4859-A467-779B0E354F7B}" type="datetimeFigureOut">
              <a:rPr kumimoji="0" lang="zh-CN" altLang="en-US" sz="18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800" b="0" i="0" u="none" strike="noStrike" kern="1200" cap="none" spc="0" normalizeH="0" baseline="0" noProof="1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AE90B5A-34D0-4834-8F26-FBE8DC8F6EB0}" type="slidenum">
              <a:rPr kumimoji="0" lang="zh-CN" altLang="en-US" sz="18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47625" y="-60325"/>
            <a:ext cx="1009650" cy="10080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46893"/>
            <a:ext cx="10515600" cy="80010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075592"/>
            <a:ext cx="10515600" cy="5148263"/>
          </a:xfrm>
        </p:spPr>
        <p:txBody>
          <a:bodyPr/>
          <a:lstStyle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8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DE6C375-E8F9-4859-A467-779B0E354F7B}" type="datetimeFigureOut">
              <a:rPr kumimoji="0" lang="zh-CN" altLang="en-US" sz="18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800" b="0" i="0" u="none" strike="noStrike" kern="1200" cap="none" spc="0" normalizeH="0" baseline="0" noProof="1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6439E2A-2146-4148-A815-632DEF8EA040}" type="slidenum">
              <a:rPr kumimoji="0" lang="zh-CN" altLang="en-US" sz="18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圆角矩形 6"/>
          <p:cNvSpPr/>
          <p:nvPr/>
        </p:nvSpPr>
        <p:spPr>
          <a:xfrm>
            <a:off x="508000" y="957263"/>
            <a:ext cx="11218863" cy="5327650"/>
          </a:xfrm>
          <a:prstGeom prst="roundRect">
            <a:avLst>
              <a:gd name="adj" fmla="val 5177"/>
            </a:avLst>
          </a:prstGeom>
          <a:solidFill>
            <a:srgbClr val="FFFFF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68800" y="2311200"/>
            <a:ext cx="5598000" cy="2217600"/>
          </a:xfrm>
        </p:spPr>
        <p:txBody>
          <a:bodyPr lIns="0" tIns="0" rIns="0" bIns="0">
            <a:normAutofit/>
          </a:bodyPr>
          <a:lstStyle>
            <a:lvl1pPr algn="ctr">
              <a:defRPr sz="36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8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DE6C375-E8F9-4859-A467-779B0E354F7B}" type="datetimeFigureOut">
              <a:rPr kumimoji="0" lang="zh-CN" altLang="en-US" sz="18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800" b="0" i="0" u="none" strike="noStrike" kern="1200" cap="none" spc="0" normalizeH="0" baseline="0" noProof="1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229864D-A3DD-451C-A475-3795D8BED674}" type="slidenum">
              <a:rPr kumimoji="0" lang="zh-CN" altLang="en-US" sz="18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47625" y="-60325"/>
            <a:ext cx="1009650" cy="10080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53247"/>
            <a:ext cx="10515600" cy="80010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402556"/>
            <a:ext cx="51816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402556"/>
            <a:ext cx="51816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8" name="日期占位符 4"/>
          <p:cNvSpPr>
            <a:spLocks noGrp="1"/>
          </p:cNvSpPr>
          <p:nvPr>
            <p:ph type="dt" sz="half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DE6C375-E8F9-4859-A467-779B0E354F7B}" type="datetimeFigureOut">
              <a:rPr kumimoji="0" lang="zh-CN" altLang="en-US" sz="18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800" b="0" i="0" u="none" strike="noStrike" kern="1200" cap="none" spc="0" normalizeH="0" baseline="0" noProof="1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页脚占位符 5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4991AFE1-717E-44B6-ACBC-AC031E36392B}" type="slidenum">
              <a:rPr kumimoji="0" lang="zh-CN" altLang="en-US" sz="18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图片 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47625" y="-60325"/>
            <a:ext cx="1009650" cy="10080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79920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250697"/>
            <a:ext cx="5157787" cy="969568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220265"/>
            <a:ext cx="5157787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250697"/>
            <a:ext cx="5183188" cy="969568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220265"/>
            <a:ext cx="5183188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8" name="日期占位符 6"/>
          <p:cNvSpPr>
            <a:spLocks noGrp="1"/>
          </p:cNvSpPr>
          <p:nvPr>
            <p:ph type="dt" sz="half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DE6C375-E8F9-4859-A467-779B0E354F7B}" type="datetimeFigureOut">
              <a:rPr kumimoji="0" lang="zh-CN" altLang="en-US" sz="18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800" b="0" i="0" u="none" strike="noStrike" kern="1200" cap="none" spc="0" normalizeH="0" baseline="0" noProof="1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页脚占位符 7"/>
          <p:cNvSpPr>
            <a:spLocks noGrp="1"/>
          </p:cNvSpPr>
          <p:nvPr>
            <p:ph type="ftr" sz="quarter" idx="1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灯片编号占位符 8"/>
          <p:cNvSpPr>
            <a:spLocks noGrp="1"/>
          </p:cNvSpPr>
          <p:nvPr>
            <p:ph type="sldNum" sz="quarter" idx="1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9112996-9046-4A13-88BB-AAB808EBE025}" type="slidenum">
              <a:rPr kumimoji="0" lang="zh-CN" altLang="en-US" sz="18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80000" y="2221200"/>
            <a:ext cx="10209600" cy="1800000"/>
          </a:xfrm>
        </p:spPr>
        <p:txBody>
          <a:bodyPr>
            <a:normAutofit/>
          </a:bodyPr>
          <a:lstStyle>
            <a:lvl1pPr algn="ctr">
              <a:defRPr sz="8000" b="1">
                <a:solidFill>
                  <a:schemeClr val="bg1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DE6C375-E8F9-4859-A467-779B0E354F7B}" type="datetimeFigureOut">
              <a:rPr kumimoji="0" lang="zh-CN" altLang="en-US" sz="18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800" b="0" i="0" u="none" strike="noStrike" kern="1200" cap="none" spc="0" normalizeH="0" baseline="0" noProof="1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7E821E3-2E12-4460-90C7-EFE8B315949D}" type="slidenum">
              <a:rPr kumimoji="0" lang="zh-CN" altLang="en-US" sz="18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DE6C375-E8F9-4859-A467-779B0E354F7B}" type="datetimeFigureOut">
              <a:rPr kumimoji="0" lang="zh-CN" altLang="en-US" sz="18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800" b="0" i="0" u="none" strike="noStrike" kern="1200" cap="none" spc="0" normalizeH="0" baseline="0" noProof="1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149C37B-B647-4912-9C50-AB36B27683A4}" type="slidenum">
              <a:rPr kumimoji="0" lang="zh-CN" altLang="en-US" sz="18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图片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47625" y="-60325"/>
            <a:ext cx="1009650" cy="10080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0"/>
            <a:ext cx="10515600" cy="799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997200" y="1208420"/>
            <a:ext cx="10083600" cy="2757600"/>
          </a:xfrm>
        </p:spPr>
        <p:txBody>
          <a:bodyPr vert="horz" wrap="square" lIns="91440" tIns="45720" rIns="91440" bIns="45720" numCol="1" anchor="ctr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957600" y="4135220"/>
            <a:ext cx="10152000" cy="2170800"/>
          </a:xfrm>
        </p:spPr>
        <p:txBody>
          <a:bodyPr lIns="0" tIns="0" rIns="0" bIns="0">
            <a:normAutofit/>
          </a:bodyPr>
          <a:lstStyle>
            <a:lvl1pPr marL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8" name="日期占位符 4"/>
          <p:cNvSpPr>
            <a:spLocks noGrp="1"/>
          </p:cNvSpPr>
          <p:nvPr>
            <p:ph type="dt" sz="half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DE6C375-E8F9-4859-A467-779B0E354F7B}" type="datetimeFigureOut">
              <a:rPr kumimoji="0" lang="zh-CN" altLang="en-US" sz="18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800" b="0" i="0" u="none" strike="noStrike" kern="1200" cap="none" spc="0" normalizeH="0" baseline="0" noProof="1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页脚占位符 5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9F0D5E0-1B2E-4AA4-9B04-4D22482C6580}" type="slidenum">
              <a:rPr kumimoji="0" lang="zh-CN" altLang="en-US" sz="18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DE6C375-E8F9-4859-A467-779B0E354F7B}" type="datetimeFigureOut">
              <a:rPr kumimoji="0" lang="zh-CN" altLang="en-US" sz="18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800" b="0" i="0" u="none" strike="noStrike" kern="1200" cap="none" spc="0" normalizeH="0" baseline="0" noProof="1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4DA9520-D768-4B72-854F-C0E9B8C8EB82}" type="slidenum">
              <a:rPr kumimoji="0" lang="zh-CN" altLang="en-US" sz="18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内容占位符 6"/>
          <p:cNvSpPr>
            <a:spLocks noGrp="1"/>
          </p:cNvSpPr>
          <p:nvPr>
            <p:ph sz="quarter" idx="13"/>
          </p:nvPr>
        </p:nvSpPr>
        <p:spPr>
          <a:xfrm>
            <a:off x="560388" y="412955"/>
            <a:ext cx="11237912" cy="557509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4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DE6C375-E8F9-4859-A467-779B0E354F7B}" type="datetimeFigureOut">
              <a:rPr kumimoji="0" lang="zh-CN" altLang="en-US" sz="18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800" b="0" i="0" u="none" strike="noStrike" kern="1200" cap="none" spc="0" normalizeH="0" baseline="0" noProof="1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5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6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925FA1B-7258-41C6-821F-2787A2EEC78E}" type="slidenum">
              <a:rPr kumimoji="0" lang="zh-CN" altLang="en-US" sz="18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11" Type="http://schemas.openxmlformats.org/officeDocument/2006/relationships/image" Target="../media/image6.png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935038" y="280988"/>
            <a:ext cx="10515600" cy="7778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</p:nvPr>
        </p:nvSpPr>
        <p:spPr>
          <a:xfrm>
            <a:off x="935038" y="1235075"/>
            <a:ext cx="10418762" cy="49371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单击此处编辑文本</a:t>
            </a:r>
            <a:endParaRPr lang="en-US" altLang="zh-CN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noProof="1" smtClean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668F135-D931-47D4-AB85-E058C998BF0A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 noProof="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noProof="1" smtClean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ADEC026-737E-4631-8182-0576F15451AF}" type="slidenum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grpSp>
        <p:nvGrpSpPr>
          <p:cNvPr id="1031" name="组合 5"/>
          <p:cNvGrpSpPr/>
          <p:nvPr/>
        </p:nvGrpSpPr>
        <p:grpSpPr>
          <a:xfrm>
            <a:off x="234950" y="285750"/>
            <a:ext cx="700088" cy="563563"/>
            <a:chOff x="5075564" y="2933562"/>
            <a:chExt cx="2860947" cy="2302753"/>
          </a:xfrm>
        </p:grpSpPr>
        <p:sp>
          <p:nvSpPr>
            <p:cNvPr id="8" name="等腰三角形 7"/>
            <p:cNvSpPr/>
            <p:nvPr/>
          </p:nvSpPr>
          <p:spPr>
            <a:xfrm rot="10800000">
              <a:off x="5075564" y="2933562"/>
              <a:ext cx="2672810" cy="2302753"/>
            </a:xfrm>
            <a:prstGeom prst="triangle">
              <a:avLst/>
            </a:prstGeom>
            <a:solidFill>
              <a:schemeClr val="tx1">
                <a:alpha val="5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800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等腰三角形 8"/>
            <p:cNvSpPr/>
            <p:nvPr/>
          </p:nvSpPr>
          <p:spPr>
            <a:xfrm rot="10800000">
              <a:off x="6230322" y="3770338"/>
              <a:ext cx="1706189" cy="1465977"/>
            </a:xfrm>
            <a:prstGeom prst="triangle">
              <a:avLst/>
            </a:prstGeom>
            <a:solidFill>
              <a:schemeClr val="accent1">
                <a:alpha val="5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375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kern="1200">
          <a:solidFill>
            <a:srgbClr val="DF9C00"/>
          </a:solidFill>
          <a:latin typeface="Arial" panose="020B0604020202020204" pitchFamily="34" charset="0"/>
          <a:ea typeface="黑体" panose="02010609060101010101" pitchFamily="49" charset="-122"/>
          <a:cs typeface="Arial" panose="020B0604020202020204" pitchFamily="34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DF9C00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DF9C00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DF9C00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DF9C00"/>
          </a:solidFill>
          <a:latin typeface="Arial" panose="020B0604020202020204" pitchFamily="34" charset="0"/>
          <a:ea typeface="黑体" panose="02010609060101010101" pitchFamily="49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  <a:cs typeface="Arial" panose="020B0604020202020204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  <a:cs typeface="Arial" panose="020B0604020202020204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  <a:cs typeface="Arial" panose="020B0604020202020204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  <a:cs typeface="Arial" panose="020B0604020202020204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占位符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8001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文本占位符 2"/>
          <p:cNvSpPr>
            <a:spLocks noGrp="1"/>
          </p:cNvSpPr>
          <p:nvPr>
            <p:ph type="body"/>
          </p:nvPr>
        </p:nvSpPr>
        <p:spPr>
          <a:xfrm>
            <a:off x="838200" y="1028700"/>
            <a:ext cx="10515600" cy="51482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  <a:p>
            <a:pPr lvl="0"/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defRPr sz="1800" noProof="1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DE6C375-E8F9-4859-A467-779B0E354F7B}" type="datetimeFigureOut">
              <a:rPr kumimoji="0" lang="zh-CN" altLang="en-US" sz="18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800" b="0" i="0" u="none" strike="noStrike" kern="1200" cap="none" spc="0" normalizeH="0" baseline="0" noProof="1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defRPr sz="18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defRPr sz="1800" noProof="1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925FA1B-7258-41C6-821F-2787A2EEC78E}" type="slidenum">
              <a:rPr kumimoji="0" lang="zh-CN" altLang="en-US" sz="18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hf sldNum="0"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accent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accent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accent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accent1"/>
          </a:solidFill>
          <a:latin typeface="Arial" panose="020B0604020202020204" pitchFamily="34" charset="0"/>
          <a:ea typeface="黑体" panose="02010609060101010101" pitchFamily="49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accent1"/>
          </a:solidFill>
          <a:latin typeface="Arial" panose="020B0604020202020204" pitchFamily="34" charset="0"/>
          <a:ea typeface="黑体" panose="02010609060101010101" pitchFamily="49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accent1"/>
          </a:solidFill>
          <a:latin typeface="Arial" panose="020B0604020202020204" pitchFamily="34" charset="0"/>
          <a:ea typeface="黑体" panose="02010609060101010101" pitchFamily="49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accent1"/>
          </a:solidFill>
          <a:latin typeface="Arial" panose="020B0604020202020204" pitchFamily="34" charset="0"/>
          <a:ea typeface="黑体" panose="02010609060101010101" pitchFamily="49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accent1"/>
          </a:solidFill>
          <a:latin typeface="Arial" panose="020B0604020202020204" pitchFamily="34" charset="0"/>
          <a:ea typeface="黑体" panose="02010609060101010101" pitchFamily="49" charset="-122"/>
        </a:defRPr>
      </a:lvl9pPr>
    </p:titleStyle>
    <p:bodyStyle>
      <a:lvl1pPr marL="228600" indent="-228600" algn="l" rtl="0" fontAlgn="base">
        <a:spcBef>
          <a:spcPct val="0"/>
        </a:spcBef>
        <a:spcAft>
          <a:spcPts val="600"/>
        </a:spcAft>
        <a:buFont typeface="Arial" panose="020B0604020202020204" pitchFamily="34" charset="0"/>
        <a:buChar char="•"/>
        <a:defRPr sz="2400" kern="1200">
          <a:solidFill>
            <a:srgbClr val="5F5F5F"/>
          </a:solidFill>
          <a:latin typeface="+mn-lt"/>
          <a:ea typeface="+mn-ea"/>
          <a:cs typeface="+mn-cs"/>
        </a:defRPr>
      </a:lvl1pPr>
      <a:lvl2pPr marL="685800" indent="-228600" algn="l" rtl="0" fontAlgn="base">
        <a:spcBef>
          <a:spcPct val="0"/>
        </a:spcBef>
        <a:spcAft>
          <a:spcPts val="600"/>
        </a:spcAft>
        <a:buFont typeface="Arial" panose="020B0604020202020204" pitchFamily="34" charset="0"/>
        <a:buChar char="•"/>
        <a:defRPr sz="2000" kern="1200">
          <a:solidFill>
            <a:srgbClr val="5F5F5F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0"/>
        </a:spcBef>
        <a:spcAft>
          <a:spcPts val="600"/>
        </a:spcAft>
        <a:buFont typeface="Arial" panose="020B0604020202020204" pitchFamily="34" charset="0"/>
        <a:buChar char="•"/>
        <a:defRPr kern="1200">
          <a:solidFill>
            <a:srgbClr val="5F5F5F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0"/>
        </a:spcBef>
        <a:spcAft>
          <a:spcPts val="600"/>
        </a:spcAft>
        <a:buFont typeface="Arial" panose="020B0604020202020204" pitchFamily="34" charset="0"/>
        <a:buChar char="•"/>
        <a:defRPr kern="1200">
          <a:solidFill>
            <a:srgbClr val="5F5F5F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0"/>
        </a:spcBef>
        <a:spcAft>
          <a:spcPts val="600"/>
        </a:spcAft>
        <a:buFont typeface="Arial" panose="020B0604020202020204" pitchFamily="34" charset="0"/>
        <a:buChar char="•"/>
        <a:defRPr kern="1200">
          <a:solidFill>
            <a:srgbClr val="5F5F5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.xml"/><Relationship Id="rId1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13.xml"/><Relationship Id="rId2" Type="http://schemas.openxmlformats.org/officeDocument/2006/relationships/tags" Target="../tags/tag3.xml"/><Relationship Id="rId1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13.xml"/><Relationship Id="rId3" Type="http://schemas.openxmlformats.org/officeDocument/2006/relationships/tags" Target="../tags/tag7.xml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3.xml"/><Relationship Id="rId3" Type="http://schemas.openxmlformats.org/officeDocument/2006/relationships/tags" Target="../tags/tag8.xml"/><Relationship Id="rId2" Type="http://schemas.openxmlformats.org/officeDocument/2006/relationships/image" Target="../media/image18.png"/><Relationship Id="rId1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9.xml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13.png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1.xml"/><Relationship Id="rId1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标题 2"/>
          <p:cNvSpPr>
            <a:spLocks noGrp="1"/>
          </p:cNvSpPr>
          <p:nvPr>
            <p:ph type="title"/>
          </p:nvPr>
        </p:nvSpPr>
        <p:spPr>
          <a:xfrm>
            <a:off x="3268663" y="2311400"/>
            <a:ext cx="5597525" cy="2217738"/>
          </a:xfrm>
          <a:ln/>
        </p:spPr>
        <p:txBody>
          <a:bodyPr vert="horz" wrap="square" lIns="0" tIns="0" rIns="0" bIns="0" anchor="ctr" anchorCtr="0"/>
          <a:p>
            <a:pPr eaLnBrk="1" hangingPunct="1"/>
            <a:endParaRPr lang="zh-CN" altLang="en-US" kern="1200" dirty="0">
              <a:solidFill>
                <a:srgbClr val="262626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20483" name="Picture 1" descr="C:\Users\26hao\Desktop\mmexport1479261462956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64000" y="190500"/>
            <a:ext cx="6137275" cy="61356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4" name="文本框 1"/>
          <p:cNvSpPr txBox="1"/>
          <p:nvPr/>
        </p:nvSpPr>
        <p:spPr>
          <a:xfrm>
            <a:off x="1843088" y="1304925"/>
            <a:ext cx="852487" cy="432752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eaLnBrk="1" hangingPunct="1"/>
            <a:r>
              <a:rPr lang="zh-CN" altLang="en-US" sz="4400" b="1" dirty="0">
                <a:solidFill>
                  <a:srgbClr val="FF0000"/>
                </a:solidFill>
                <a:latin typeface="Haettenschweiler" panose="020B0706040902060204" charset="0"/>
                <a:ea typeface="隶书" panose="02010509060101010101" pitchFamily="49" charset="-122"/>
              </a:rPr>
              <a:t>雨中温暖的一幕</a:t>
            </a:r>
            <a:endParaRPr lang="zh-CN" altLang="en-US" sz="4400" b="1" dirty="0">
              <a:solidFill>
                <a:srgbClr val="FF0000"/>
              </a:solidFill>
              <a:latin typeface="Haettenschweiler" panose="020B0706040902060204" charset="0"/>
              <a:ea typeface="隶书" panose="02010509060101010101" pitchFamily="49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标题 3"/>
          <p:cNvSpPr>
            <a:spLocks noGrp="1"/>
          </p:cNvSpPr>
          <p:nvPr>
            <p:ph type="ctrTitle"/>
          </p:nvPr>
        </p:nvSpPr>
        <p:spPr>
          <a:xfrm>
            <a:off x="4586288" y="2760663"/>
            <a:ext cx="6902450" cy="822325"/>
          </a:xfrm>
          <a:ln/>
        </p:spPr>
        <p:txBody>
          <a:bodyPr vert="horz" wrap="square" lIns="91440" tIns="45720" rIns="91440" bIns="45720" anchor="b" anchorCtr="0"/>
          <a:p>
            <a:pPr>
              <a:buClrTx/>
              <a:buSzTx/>
              <a:buFontTx/>
            </a:pPr>
            <a:r>
              <a:rPr lang="zh-CN" altLang="en-US" sz="4100" kern="1200" dirty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rPr>
              <a:t>第六课  师生之间</a:t>
            </a:r>
            <a:endParaRPr lang="zh-CN" altLang="en-US" sz="4100" kern="1200" dirty="0"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22531" name="标题 3"/>
          <p:cNvSpPr>
            <a:spLocks noGrp="1"/>
          </p:cNvSpPr>
          <p:nvPr/>
        </p:nvSpPr>
        <p:spPr>
          <a:xfrm>
            <a:off x="4440238" y="3944938"/>
            <a:ext cx="6902450" cy="822325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algn="ctr">
              <a:lnSpc>
                <a:spcPct val="90000"/>
              </a:lnSpc>
            </a:pPr>
            <a:r>
              <a:rPr lang="zh-CN" altLang="en-US" sz="4000" b="1" dirty="0">
                <a:latin typeface="Arial" panose="020B0604020202020204" pitchFamily="34" charset="0"/>
                <a:sym typeface="Arial" panose="020B0604020202020204" pitchFamily="34" charset="0"/>
              </a:rPr>
              <a:t>一、走近老师</a:t>
            </a:r>
            <a:endParaRPr lang="zh-CN" altLang="en-US" sz="4000" b="1" dirty="0">
              <a:latin typeface="Arial" panose="020B0604020202020204" pitchFamily="34" charset="0"/>
            </a:endParaRPr>
          </a:p>
        </p:txBody>
      </p:sp>
      <p:sp>
        <p:nvSpPr>
          <p:cNvPr id="6" name="单圆角矩形 5"/>
          <p:cNvSpPr/>
          <p:nvPr/>
        </p:nvSpPr>
        <p:spPr>
          <a:xfrm>
            <a:off x="5726113" y="3481388"/>
            <a:ext cx="5195888" cy="671513"/>
          </a:xfrm>
          <a:prstGeom prst="round1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文本框 1"/>
          <p:cNvSpPr txBox="1"/>
          <p:nvPr/>
        </p:nvSpPr>
        <p:spPr>
          <a:xfrm>
            <a:off x="5805488" y="1087438"/>
            <a:ext cx="5578475" cy="5700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</a:rPr>
              <a:t>游戏：猜猜他</a:t>
            </a: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</a:rPr>
              <a:t>\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</a:rPr>
              <a:t>她是哪位老师？</a:t>
            </a:r>
            <a:endParaRPr lang="zh-CN" altLang="en-US" sz="28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eaLnBrk="1" hangingPunct="1"/>
            <a:endParaRPr lang="zh-CN" altLang="en-US" sz="28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第一轮规则：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</a:rPr>
              <a:t>1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</a:rPr>
              <a:t>、每组选派三名同学</a:t>
            </a:r>
            <a:endParaRPr lang="zh-CN" altLang="en-US" sz="28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</a:rPr>
              <a:t>、一人比划大家猜</a:t>
            </a:r>
            <a:endParaRPr lang="zh-CN" altLang="en-US" sz="28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</a:rPr>
              <a:t>3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</a:rPr>
              <a:t>、人物的标志性语言或动作</a:t>
            </a:r>
            <a:endParaRPr lang="zh-CN" altLang="en-US" sz="28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</a:rPr>
              <a:t>4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</a:rPr>
              <a:t>、不可透露学科内容</a:t>
            </a:r>
            <a:endParaRPr lang="zh-CN" altLang="en-US" sz="28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</a:rPr>
              <a:t>5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</a:rPr>
              <a:t>、选序号，每组猜三次</a:t>
            </a:r>
            <a:endParaRPr lang="zh-CN" altLang="en-US" sz="28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第二轮规则：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pPr eaLnBrk="1" hangingPunct="1"/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选择你喜欢的一位老师，用语言描述，其他组同学来猜</a:t>
            </a:r>
            <a:endParaRPr lang="zh-CN" altLang="en-US" sz="2800" dirty="0">
              <a:solidFill>
                <a:srgbClr val="0000FF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pPr eaLnBrk="1" hangingPunct="1"/>
            <a:endParaRPr lang="zh-CN" altLang="en-US" sz="28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eaLnBrk="1" hangingPunct="1"/>
            <a:endParaRPr lang="zh-CN" altLang="en-US" sz="32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pic>
        <p:nvPicPr>
          <p:cNvPr id="24579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76425" y="1135063"/>
            <a:ext cx="2965450" cy="47577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>
          <a:xfrm>
            <a:off x="1730375" y="5643563"/>
            <a:ext cx="3257550" cy="3698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标题 2"/>
          <p:cNvSpPr>
            <a:spLocks noGrp="1"/>
          </p:cNvSpPr>
          <p:nvPr>
            <p:ph type="title"/>
          </p:nvPr>
        </p:nvSpPr>
        <p:spPr bwMode="auto">
          <a:xfrm>
            <a:off x="1212215" y="1381760"/>
            <a:ext cx="10412730" cy="2217418"/>
          </a:xfrm>
          <a:ln/>
          <a:effectLst/>
          <a:sp3d prstMaterial="plastic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normAutofit/>
            <a:scene3d>
              <a:camera prst="orthographicFront"/>
              <a:lightRig rig="threePt" dir="t"/>
            </a:scene3d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你最喜欢哪位老师？为什么？</a:t>
            </a:r>
            <a:br>
              <a:rPr kumimoji="0" lang="zh-CN" altLang="en-US" sz="3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zh-CN" altLang="en-US" sz="36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62300" y="2928938"/>
            <a:ext cx="6340475" cy="28622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  <a:cs typeface="+mn-ea"/>
                <a:sym typeface="+mn-ea"/>
              </a:rPr>
              <a:t>每个老师都有自己的风格，</a:t>
            </a:r>
            <a:endParaRPr kumimoji="0" lang="zh-CN" altLang="en-US" sz="3600" kern="1200" cap="none" spc="0" normalizeH="0" baseline="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黑体" panose="02010609060101010101" pitchFamily="49" charset="-122"/>
              <a:cs typeface="+mn-cs"/>
              <a:sym typeface="+mn-ea"/>
            </a:endParaRPr>
          </a:p>
          <a:p>
            <a:pPr marR="0" defTabSz="914400" eaLnBrk="1" hangingPunct="1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  <a:cs typeface="+mn-ea"/>
                <a:sym typeface="+mn-ea"/>
              </a:rPr>
              <a:t>为什么会有不同？</a:t>
            </a:r>
            <a:endParaRPr kumimoji="0" lang="zh-CN" altLang="en-US" sz="3600" kern="1200" cap="none" spc="0" normalizeH="0" baseline="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黑体" panose="02010609060101010101" pitchFamily="49" charset="-122"/>
              <a:cs typeface="+mn-cs"/>
              <a:sym typeface="+mn-ea"/>
            </a:endParaRPr>
          </a:p>
          <a:p>
            <a:pPr marR="0" defTabSz="914400" eaLnBrk="1" hangingPunct="1">
              <a:buClrTx/>
              <a:buSzTx/>
              <a:buFont typeface="Arial" panose="020B0604020202020204" pitchFamily="34" charset="0"/>
              <a:buNone/>
              <a:defRPr/>
            </a:pPr>
            <a:br>
              <a:rPr kumimoji="0" lang="zh-CN" altLang="en-US" sz="3600" kern="1200" cap="none" spc="0" normalizeH="0" baseline="0" noProof="0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  <a:cs typeface="+mn-cs"/>
                <a:sym typeface="+mn-ea"/>
              </a:rPr>
            </a:br>
            <a:r>
              <a:rPr kumimoji="0" lang="zh-CN" altLang="en-US" sz="3600" kern="1200" cap="none" spc="0" normalizeH="0" baseline="0" noProof="0" dirty="0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  <a:cs typeface="+mn-cs"/>
                <a:sym typeface="+mn-ea"/>
              </a:rPr>
              <a:t>            </a:t>
            </a:r>
            <a:r>
              <a:rPr kumimoji="0" lang="zh-CN" altLang="en-US" sz="3600" kern="1200" cap="none" spc="0" normalizeH="0" baseline="0" noProof="1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  <a:cs typeface="+mn-ea"/>
                <a:sym typeface="+mn-ea"/>
              </a:rPr>
              <a:t>你</a:t>
            </a:r>
            <a:r>
              <a:rPr kumimoji="0" lang="zh-CN" altLang="en-US" sz="3600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  <a:cs typeface="+mn-ea"/>
                <a:sym typeface="+mn-ea"/>
              </a:rPr>
              <a:t>如何看待这些差异？</a:t>
            </a:r>
            <a:endParaRPr kumimoji="0" lang="zh-CN" altLang="en-US" sz="3600" kern="1200" cap="none" spc="0" normalizeH="0" baseline="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  <a:p>
            <a:pPr marR="0" defTabSz="914400" eaLnBrk="1" hangingPunct="1"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60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3" name="标题 2"/>
          <p:cNvSpPr>
            <a:spLocks noGrp="1"/>
          </p:cNvSpPr>
          <p:nvPr>
            <p:ph type="title"/>
          </p:nvPr>
        </p:nvSpPr>
        <p:spPr bwMode="auto">
          <a:xfrm>
            <a:off x="1664044" y="2268151"/>
            <a:ext cx="9595930" cy="2218055"/>
          </a:xfrm>
          <a:ln/>
          <a:effectLst/>
          <a:sp3d prstMaterial="plastic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normAutofit fontScale="90000"/>
            <a:scene3d>
              <a:camera prst="orthographicFront"/>
              <a:lightRig rig="threePt" dir="t"/>
            </a:scene3d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由于年龄、学识、阅历、性格、情感与思维方式等差异，每位老师解决问题的方法和表达方式各不相同。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承认不同，接纳不同，尊重不同。</a:t>
            </a:r>
            <a:endParaRPr kumimoji="0" lang="zh-CN" altLang="en-US" sz="36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3" name=" 213"/>
          <p:cNvSpPr/>
          <p:nvPr/>
        </p:nvSpPr>
        <p:spPr>
          <a:xfrm>
            <a:off x="6757988" y="2024063"/>
            <a:ext cx="2590800" cy="2743200"/>
          </a:xfrm>
          <a:custGeom>
            <a:avLst/>
            <a:gdLst/>
            <a:ahLst/>
            <a:cxnLst/>
            <a:rect l="l" t="t" r="r" b="b"/>
            <a:pathLst>
              <a:path w="1160528" h="1137856">
                <a:moveTo>
                  <a:pt x="301373" y="145324"/>
                </a:moveTo>
                <a:cubicBezTo>
                  <a:pt x="77474" y="176329"/>
                  <a:pt x="-76715" y="585266"/>
                  <a:pt x="580264" y="1067944"/>
                </a:cubicBezTo>
                <a:cubicBezTo>
                  <a:pt x="1535870" y="365866"/>
                  <a:pt x="775286" y="-180195"/>
                  <a:pt x="580264" y="365866"/>
                </a:cubicBezTo>
                <a:cubicBezTo>
                  <a:pt x="519320" y="195222"/>
                  <a:pt x="403145" y="131231"/>
                  <a:pt x="301373" y="145324"/>
                </a:cubicBezTo>
                <a:close/>
                <a:moveTo>
                  <a:pt x="237013" y="2324"/>
                </a:moveTo>
                <a:cubicBezTo>
                  <a:pt x="362271" y="-15022"/>
                  <a:pt x="505256" y="63737"/>
                  <a:pt x="580264" y="273760"/>
                </a:cubicBezTo>
                <a:cubicBezTo>
                  <a:pt x="820291" y="-398315"/>
                  <a:pt x="1756395" y="273760"/>
                  <a:pt x="580264" y="1137856"/>
                </a:cubicBezTo>
                <a:cubicBezTo>
                  <a:pt x="-228326" y="543790"/>
                  <a:pt x="-38555" y="40484"/>
                  <a:pt x="237013" y="2324"/>
                </a:cubicBezTo>
                <a:close/>
              </a:path>
            </a:pathLst>
          </a:cu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23" name="文本框 5"/>
          <p:cNvSpPr txBox="1"/>
          <p:nvPr/>
        </p:nvSpPr>
        <p:spPr>
          <a:xfrm>
            <a:off x="7445375" y="3121025"/>
            <a:ext cx="1198563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4000" dirty="0">
                <a:solidFill>
                  <a:srgbClr val="0000FF"/>
                </a:solidFill>
                <a:latin typeface="Arial" panose="020B0604020202020204" pitchFamily="34" charset="0"/>
              </a:rPr>
              <a:t>教师</a:t>
            </a:r>
            <a:endParaRPr lang="zh-CN" altLang="en-US" sz="40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7" name=" 2050"/>
          <p:cNvSpPr/>
          <p:nvPr/>
        </p:nvSpPr>
        <p:spPr bwMode="auto">
          <a:xfrm>
            <a:off x="5102225" y="3033713"/>
            <a:ext cx="1738313" cy="808038"/>
          </a:xfrm>
          <a:custGeom>
            <a:avLst/>
            <a:gdLst>
              <a:gd name="T0" fmla="*/ 134485 w 2938"/>
              <a:gd name="T1" fmla="*/ 2420 h 5511"/>
              <a:gd name="T2" fmla="*/ 89887 w 2938"/>
              <a:gd name="T3" fmla="*/ 15901 h 5511"/>
              <a:gd name="T4" fmla="*/ 51858 w 2938"/>
              <a:gd name="T5" fmla="*/ 41481 h 5511"/>
              <a:gd name="T6" fmla="*/ 22817 w 2938"/>
              <a:gd name="T7" fmla="*/ 77085 h 5511"/>
              <a:gd name="T8" fmla="*/ 4840 w 2938"/>
              <a:gd name="T9" fmla="*/ 119257 h 5511"/>
              <a:gd name="T10" fmla="*/ 0 w 2938"/>
              <a:gd name="T11" fmla="*/ 1746336 h 5511"/>
              <a:gd name="T12" fmla="*/ 4840 w 2938"/>
              <a:gd name="T13" fmla="*/ 1786089 h 5511"/>
              <a:gd name="T14" fmla="*/ 22817 w 2938"/>
              <a:gd name="T15" fmla="*/ 1828606 h 5511"/>
              <a:gd name="T16" fmla="*/ 51858 w 2938"/>
              <a:gd name="T17" fmla="*/ 1863865 h 5511"/>
              <a:gd name="T18" fmla="*/ 89887 w 2938"/>
              <a:gd name="T19" fmla="*/ 1889445 h 5511"/>
              <a:gd name="T20" fmla="*/ 134485 w 2938"/>
              <a:gd name="T21" fmla="*/ 1903272 h 5511"/>
              <a:gd name="T22" fmla="*/ 864989 w 2938"/>
              <a:gd name="T23" fmla="*/ 1905000 h 5511"/>
              <a:gd name="T24" fmla="*/ 911316 w 2938"/>
              <a:gd name="T25" fmla="*/ 1895667 h 5511"/>
              <a:gd name="T26" fmla="*/ 952111 w 2938"/>
              <a:gd name="T27" fmla="*/ 1873544 h 5511"/>
              <a:gd name="T28" fmla="*/ 984263 w 2938"/>
              <a:gd name="T29" fmla="*/ 1841396 h 5511"/>
              <a:gd name="T30" fmla="*/ 1006043 w 2938"/>
              <a:gd name="T31" fmla="*/ 1800953 h 5511"/>
              <a:gd name="T32" fmla="*/ 1015377 w 2938"/>
              <a:gd name="T33" fmla="*/ 1754633 h 5511"/>
              <a:gd name="T34" fmla="*/ 1013994 w 2938"/>
              <a:gd name="T35" fmla="*/ 134812 h 5511"/>
              <a:gd name="T36" fmla="*/ 999820 w 2938"/>
              <a:gd name="T37" fmla="*/ 90220 h 5511"/>
              <a:gd name="T38" fmla="*/ 974237 w 2938"/>
              <a:gd name="T39" fmla="*/ 52542 h 5511"/>
              <a:gd name="T40" fmla="*/ 938973 w 2938"/>
              <a:gd name="T41" fmla="*/ 23160 h 5511"/>
              <a:gd name="T42" fmla="*/ 896450 w 2938"/>
              <a:gd name="T43" fmla="*/ 5531 h 5511"/>
              <a:gd name="T44" fmla="*/ 412789 w 2938"/>
              <a:gd name="T45" fmla="*/ 127553 h 5511"/>
              <a:gd name="T46" fmla="*/ 615380 w 2938"/>
              <a:gd name="T47" fmla="*/ 129973 h 5511"/>
              <a:gd name="T48" fmla="*/ 629209 w 2938"/>
              <a:gd name="T49" fmla="*/ 141034 h 5511"/>
              <a:gd name="T50" fmla="*/ 635086 w 2938"/>
              <a:gd name="T51" fmla="*/ 159009 h 5511"/>
              <a:gd name="T52" fmla="*/ 630938 w 2938"/>
              <a:gd name="T53" fmla="*/ 174219 h 5511"/>
              <a:gd name="T54" fmla="*/ 618146 w 2938"/>
              <a:gd name="T55" fmla="*/ 187009 h 5511"/>
              <a:gd name="T56" fmla="*/ 412789 w 2938"/>
              <a:gd name="T57" fmla="*/ 190811 h 5511"/>
              <a:gd name="T58" fmla="*/ 397577 w 2938"/>
              <a:gd name="T59" fmla="*/ 187009 h 5511"/>
              <a:gd name="T60" fmla="*/ 384440 w 2938"/>
              <a:gd name="T61" fmla="*/ 174219 h 5511"/>
              <a:gd name="T62" fmla="*/ 380637 w 2938"/>
              <a:gd name="T63" fmla="*/ 159009 h 5511"/>
              <a:gd name="T64" fmla="*/ 386168 w 2938"/>
              <a:gd name="T65" fmla="*/ 141034 h 5511"/>
              <a:gd name="T66" fmla="*/ 400343 w 2938"/>
              <a:gd name="T67" fmla="*/ 129973 h 5511"/>
              <a:gd name="T68" fmla="*/ 507516 w 2938"/>
              <a:gd name="T69" fmla="*/ 1841742 h 5511"/>
              <a:gd name="T70" fmla="*/ 479513 w 2938"/>
              <a:gd name="T71" fmla="*/ 1837594 h 5511"/>
              <a:gd name="T72" fmla="*/ 454275 w 2938"/>
              <a:gd name="T73" fmla="*/ 1825495 h 5511"/>
              <a:gd name="T74" fmla="*/ 434223 w 2938"/>
              <a:gd name="T75" fmla="*/ 1806829 h 5511"/>
              <a:gd name="T76" fmla="*/ 420049 w 2938"/>
              <a:gd name="T77" fmla="*/ 1783323 h 5511"/>
              <a:gd name="T78" fmla="*/ 413134 w 2938"/>
              <a:gd name="T79" fmla="*/ 1756015 h 5511"/>
              <a:gd name="T80" fmla="*/ 413826 w 2938"/>
              <a:gd name="T81" fmla="*/ 1731818 h 5511"/>
              <a:gd name="T82" fmla="*/ 422123 w 2938"/>
              <a:gd name="T83" fmla="*/ 1704856 h 5511"/>
              <a:gd name="T84" fmla="*/ 437335 w 2938"/>
              <a:gd name="T85" fmla="*/ 1682387 h 5511"/>
              <a:gd name="T86" fmla="*/ 458078 w 2938"/>
              <a:gd name="T87" fmla="*/ 1665103 h 5511"/>
              <a:gd name="T88" fmla="*/ 483661 w 2938"/>
              <a:gd name="T89" fmla="*/ 1654042 h 5511"/>
              <a:gd name="T90" fmla="*/ 507516 w 2938"/>
              <a:gd name="T91" fmla="*/ 1651277 h 5511"/>
              <a:gd name="T92" fmla="*/ 536210 w 2938"/>
              <a:gd name="T93" fmla="*/ 1655425 h 5511"/>
              <a:gd name="T94" fmla="*/ 561102 w 2938"/>
              <a:gd name="T95" fmla="*/ 1667523 h 5511"/>
              <a:gd name="T96" fmla="*/ 581154 w 2938"/>
              <a:gd name="T97" fmla="*/ 1685498 h 5511"/>
              <a:gd name="T98" fmla="*/ 595674 w 2938"/>
              <a:gd name="T99" fmla="*/ 1709349 h 5511"/>
              <a:gd name="T100" fmla="*/ 602589 w 2938"/>
              <a:gd name="T101" fmla="*/ 1737003 h 5511"/>
              <a:gd name="T102" fmla="*/ 601897 w 2938"/>
              <a:gd name="T103" fmla="*/ 1761200 h 5511"/>
              <a:gd name="T104" fmla="*/ 593600 w 2938"/>
              <a:gd name="T105" fmla="*/ 1787817 h 5511"/>
              <a:gd name="T106" fmla="*/ 578388 w 2938"/>
              <a:gd name="T107" fmla="*/ 1810631 h 5511"/>
              <a:gd name="T108" fmla="*/ 556954 w 2938"/>
              <a:gd name="T109" fmla="*/ 1827915 h 5511"/>
              <a:gd name="T110" fmla="*/ 531370 w 2938"/>
              <a:gd name="T111" fmla="*/ 1838631 h 5511"/>
              <a:gd name="T112" fmla="*/ 952456 w 2938"/>
              <a:gd name="T113" fmla="*/ 1587673 h 5511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938" h="5511">
                <a:moveTo>
                  <a:pt x="2479" y="0"/>
                </a:moveTo>
                <a:lnTo>
                  <a:pt x="458" y="0"/>
                </a:lnTo>
                <a:lnTo>
                  <a:pt x="435" y="1"/>
                </a:lnTo>
                <a:lnTo>
                  <a:pt x="412" y="3"/>
                </a:lnTo>
                <a:lnTo>
                  <a:pt x="389" y="7"/>
                </a:lnTo>
                <a:lnTo>
                  <a:pt x="366" y="11"/>
                </a:lnTo>
                <a:lnTo>
                  <a:pt x="345" y="16"/>
                </a:lnTo>
                <a:lnTo>
                  <a:pt x="322" y="22"/>
                </a:lnTo>
                <a:lnTo>
                  <a:pt x="301" y="29"/>
                </a:lnTo>
                <a:lnTo>
                  <a:pt x="281" y="37"/>
                </a:lnTo>
                <a:lnTo>
                  <a:pt x="260" y="46"/>
                </a:lnTo>
                <a:lnTo>
                  <a:pt x="240" y="56"/>
                </a:lnTo>
                <a:lnTo>
                  <a:pt x="221" y="67"/>
                </a:lnTo>
                <a:lnTo>
                  <a:pt x="203" y="80"/>
                </a:lnTo>
                <a:lnTo>
                  <a:pt x="184" y="93"/>
                </a:lnTo>
                <a:lnTo>
                  <a:pt x="167" y="106"/>
                </a:lnTo>
                <a:lnTo>
                  <a:pt x="150" y="120"/>
                </a:lnTo>
                <a:lnTo>
                  <a:pt x="135" y="135"/>
                </a:lnTo>
                <a:lnTo>
                  <a:pt x="119" y="152"/>
                </a:lnTo>
                <a:lnTo>
                  <a:pt x="104" y="169"/>
                </a:lnTo>
                <a:lnTo>
                  <a:pt x="91" y="186"/>
                </a:lnTo>
                <a:lnTo>
                  <a:pt x="78" y="203"/>
                </a:lnTo>
                <a:lnTo>
                  <a:pt x="66" y="223"/>
                </a:lnTo>
                <a:lnTo>
                  <a:pt x="55" y="242"/>
                </a:lnTo>
                <a:lnTo>
                  <a:pt x="45" y="261"/>
                </a:lnTo>
                <a:lnTo>
                  <a:pt x="35" y="281"/>
                </a:lnTo>
                <a:lnTo>
                  <a:pt x="27" y="303"/>
                </a:lnTo>
                <a:lnTo>
                  <a:pt x="20" y="324"/>
                </a:lnTo>
                <a:lnTo>
                  <a:pt x="14" y="345"/>
                </a:lnTo>
                <a:lnTo>
                  <a:pt x="9" y="368"/>
                </a:lnTo>
                <a:lnTo>
                  <a:pt x="5" y="390"/>
                </a:lnTo>
                <a:lnTo>
                  <a:pt x="2" y="413"/>
                </a:lnTo>
                <a:lnTo>
                  <a:pt x="0" y="437"/>
                </a:lnTo>
                <a:lnTo>
                  <a:pt x="0" y="460"/>
                </a:lnTo>
                <a:lnTo>
                  <a:pt x="0" y="5052"/>
                </a:lnTo>
                <a:lnTo>
                  <a:pt x="0" y="5076"/>
                </a:lnTo>
                <a:lnTo>
                  <a:pt x="2" y="5099"/>
                </a:lnTo>
                <a:lnTo>
                  <a:pt x="5" y="5122"/>
                </a:lnTo>
                <a:lnTo>
                  <a:pt x="9" y="5144"/>
                </a:lnTo>
                <a:lnTo>
                  <a:pt x="14" y="5167"/>
                </a:lnTo>
                <a:lnTo>
                  <a:pt x="20" y="5189"/>
                </a:lnTo>
                <a:lnTo>
                  <a:pt x="27" y="5210"/>
                </a:lnTo>
                <a:lnTo>
                  <a:pt x="35" y="5230"/>
                </a:lnTo>
                <a:lnTo>
                  <a:pt x="45" y="5251"/>
                </a:lnTo>
                <a:lnTo>
                  <a:pt x="55" y="5271"/>
                </a:lnTo>
                <a:lnTo>
                  <a:pt x="66" y="5290"/>
                </a:lnTo>
                <a:lnTo>
                  <a:pt x="78" y="5309"/>
                </a:lnTo>
                <a:lnTo>
                  <a:pt x="91" y="5327"/>
                </a:lnTo>
                <a:lnTo>
                  <a:pt x="104" y="5344"/>
                </a:lnTo>
                <a:lnTo>
                  <a:pt x="119" y="5360"/>
                </a:lnTo>
                <a:lnTo>
                  <a:pt x="135" y="5377"/>
                </a:lnTo>
                <a:lnTo>
                  <a:pt x="150" y="5392"/>
                </a:lnTo>
                <a:lnTo>
                  <a:pt x="167" y="5406"/>
                </a:lnTo>
                <a:lnTo>
                  <a:pt x="184" y="5420"/>
                </a:lnTo>
                <a:lnTo>
                  <a:pt x="203" y="5433"/>
                </a:lnTo>
                <a:lnTo>
                  <a:pt x="221" y="5445"/>
                </a:lnTo>
                <a:lnTo>
                  <a:pt x="240" y="5456"/>
                </a:lnTo>
                <a:lnTo>
                  <a:pt x="260" y="5466"/>
                </a:lnTo>
                <a:lnTo>
                  <a:pt x="281" y="5475"/>
                </a:lnTo>
                <a:lnTo>
                  <a:pt x="301" y="5484"/>
                </a:lnTo>
                <a:lnTo>
                  <a:pt x="322" y="5491"/>
                </a:lnTo>
                <a:lnTo>
                  <a:pt x="345" y="5497"/>
                </a:lnTo>
                <a:lnTo>
                  <a:pt x="366" y="5502"/>
                </a:lnTo>
                <a:lnTo>
                  <a:pt x="389" y="5506"/>
                </a:lnTo>
                <a:lnTo>
                  <a:pt x="412" y="5509"/>
                </a:lnTo>
                <a:lnTo>
                  <a:pt x="435" y="5511"/>
                </a:lnTo>
                <a:lnTo>
                  <a:pt x="458" y="5511"/>
                </a:lnTo>
                <a:lnTo>
                  <a:pt x="2479" y="5511"/>
                </a:lnTo>
                <a:lnTo>
                  <a:pt x="2502" y="5511"/>
                </a:lnTo>
                <a:lnTo>
                  <a:pt x="2525" y="5509"/>
                </a:lnTo>
                <a:lnTo>
                  <a:pt x="2549" y="5506"/>
                </a:lnTo>
                <a:lnTo>
                  <a:pt x="2571" y="5502"/>
                </a:lnTo>
                <a:lnTo>
                  <a:pt x="2593" y="5497"/>
                </a:lnTo>
                <a:lnTo>
                  <a:pt x="2615" y="5491"/>
                </a:lnTo>
                <a:lnTo>
                  <a:pt x="2636" y="5484"/>
                </a:lnTo>
                <a:lnTo>
                  <a:pt x="2657" y="5475"/>
                </a:lnTo>
                <a:lnTo>
                  <a:pt x="2677" y="5466"/>
                </a:lnTo>
                <a:lnTo>
                  <a:pt x="2698" y="5456"/>
                </a:lnTo>
                <a:lnTo>
                  <a:pt x="2716" y="5445"/>
                </a:lnTo>
                <a:lnTo>
                  <a:pt x="2735" y="5433"/>
                </a:lnTo>
                <a:lnTo>
                  <a:pt x="2754" y="5420"/>
                </a:lnTo>
                <a:lnTo>
                  <a:pt x="2771" y="5406"/>
                </a:lnTo>
                <a:lnTo>
                  <a:pt x="2787" y="5392"/>
                </a:lnTo>
                <a:lnTo>
                  <a:pt x="2803" y="5377"/>
                </a:lnTo>
                <a:lnTo>
                  <a:pt x="2818" y="5360"/>
                </a:lnTo>
                <a:lnTo>
                  <a:pt x="2833" y="5344"/>
                </a:lnTo>
                <a:lnTo>
                  <a:pt x="2847" y="5327"/>
                </a:lnTo>
                <a:lnTo>
                  <a:pt x="2859" y="5309"/>
                </a:lnTo>
                <a:lnTo>
                  <a:pt x="2871" y="5290"/>
                </a:lnTo>
                <a:lnTo>
                  <a:pt x="2882" y="5271"/>
                </a:lnTo>
                <a:lnTo>
                  <a:pt x="2892" y="5251"/>
                </a:lnTo>
                <a:lnTo>
                  <a:pt x="2902" y="5230"/>
                </a:lnTo>
                <a:lnTo>
                  <a:pt x="2910" y="5210"/>
                </a:lnTo>
                <a:lnTo>
                  <a:pt x="2918" y="5189"/>
                </a:lnTo>
                <a:lnTo>
                  <a:pt x="2924" y="5167"/>
                </a:lnTo>
                <a:lnTo>
                  <a:pt x="2929" y="5144"/>
                </a:lnTo>
                <a:lnTo>
                  <a:pt x="2933" y="5122"/>
                </a:lnTo>
                <a:lnTo>
                  <a:pt x="2936" y="5099"/>
                </a:lnTo>
                <a:lnTo>
                  <a:pt x="2937" y="5076"/>
                </a:lnTo>
                <a:lnTo>
                  <a:pt x="2938" y="5052"/>
                </a:lnTo>
                <a:lnTo>
                  <a:pt x="2938" y="460"/>
                </a:lnTo>
                <a:lnTo>
                  <a:pt x="2937" y="437"/>
                </a:lnTo>
                <a:lnTo>
                  <a:pt x="2936" y="413"/>
                </a:lnTo>
                <a:lnTo>
                  <a:pt x="2933" y="390"/>
                </a:lnTo>
                <a:lnTo>
                  <a:pt x="2929" y="368"/>
                </a:lnTo>
                <a:lnTo>
                  <a:pt x="2924" y="345"/>
                </a:lnTo>
                <a:lnTo>
                  <a:pt x="2918" y="324"/>
                </a:lnTo>
                <a:lnTo>
                  <a:pt x="2910" y="303"/>
                </a:lnTo>
                <a:lnTo>
                  <a:pt x="2902" y="281"/>
                </a:lnTo>
                <a:lnTo>
                  <a:pt x="2892" y="261"/>
                </a:lnTo>
                <a:lnTo>
                  <a:pt x="2882" y="242"/>
                </a:lnTo>
                <a:lnTo>
                  <a:pt x="2871" y="223"/>
                </a:lnTo>
                <a:lnTo>
                  <a:pt x="2859" y="203"/>
                </a:lnTo>
                <a:lnTo>
                  <a:pt x="2847" y="186"/>
                </a:lnTo>
                <a:lnTo>
                  <a:pt x="2833" y="169"/>
                </a:lnTo>
                <a:lnTo>
                  <a:pt x="2818" y="152"/>
                </a:lnTo>
                <a:lnTo>
                  <a:pt x="2803" y="135"/>
                </a:lnTo>
                <a:lnTo>
                  <a:pt x="2787" y="120"/>
                </a:lnTo>
                <a:lnTo>
                  <a:pt x="2771" y="106"/>
                </a:lnTo>
                <a:lnTo>
                  <a:pt x="2754" y="93"/>
                </a:lnTo>
                <a:lnTo>
                  <a:pt x="2735" y="80"/>
                </a:lnTo>
                <a:lnTo>
                  <a:pt x="2716" y="67"/>
                </a:lnTo>
                <a:lnTo>
                  <a:pt x="2698" y="56"/>
                </a:lnTo>
                <a:lnTo>
                  <a:pt x="2677" y="46"/>
                </a:lnTo>
                <a:lnTo>
                  <a:pt x="2657" y="37"/>
                </a:lnTo>
                <a:lnTo>
                  <a:pt x="2636" y="29"/>
                </a:lnTo>
                <a:lnTo>
                  <a:pt x="2615" y="22"/>
                </a:lnTo>
                <a:lnTo>
                  <a:pt x="2593" y="16"/>
                </a:lnTo>
                <a:lnTo>
                  <a:pt x="2571" y="11"/>
                </a:lnTo>
                <a:lnTo>
                  <a:pt x="2549" y="7"/>
                </a:lnTo>
                <a:lnTo>
                  <a:pt x="2525" y="3"/>
                </a:lnTo>
                <a:lnTo>
                  <a:pt x="2502" y="1"/>
                </a:lnTo>
                <a:lnTo>
                  <a:pt x="2479" y="0"/>
                </a:lnTo>
                <a:close/>
                <a:moveTo>
                  <a:pt x="1194" y="369"/>
                </a:moveTo>
                <a:lnTo>
                  <a:pt x="1744" y="369"/>
                </a:lnTo>
                <a:lnTo>
                  <a:pt x="1753" y="369"/>
                </a:lnTo>
                <a:lnTo>
                  <a:pt x="1763" y="370"/>
                </a:lnTo>
                <a:lnTo>
                  <a:pt x="1772" y="373"/>
                </a:lnTo>
                <a:lnTo>
                  <a:pt x="1780" y="376"/>
                </a:lnTo>
                <a:lnTo>
                  <a:pt x="1788" y="379"/>
                </a:lnTo>
                <a:lnTo>
                  <a:pt x="1796" y="384"/>
                </a:lnTo>
                <a:lnTo>
                  <a:pt x="1803" y="389"/>
                </a:lnTo>
                <a:lnTo>
                  <a:pt x="1809" y="395"/>
                </a:lnTo>
                <a:lnTo>
                  <a:pt x="1815" y="401"/>
                </a:lnTo>
                <a:lnTo>
                  <a:pt x="1820" y="408"/>
                </a:lnTo>
                <a:lnTo>
                  <a:pt x="1825" y="416"/>
                </a:lnTo>
                <a:lnTo>
                  <a:pt x="1828" y="424"/>
                </a:lnTo>
                <a:lnTo>
                  <a:pt x="1833" y="433"/>
                </a:lnTo>
                <a:lnTo>
                  <a:pt x="1835" y="442"/>
                </a:lnTo>
                <a:lnTo>
                  <a:pt x="1836" y="451"/>
                </a:lnTo>
                <a:lnTo>
                  <a:pt x="1837" y="460"/>
                </a:lnTo>
                <a:lnTo>
                  <a:pt x="1836" y="469"/>
                </a:lnTo>
                <a:lnTo>
                  <a:pt x="1835" y="478"/>
                </a:lnTo>
                <a:lnTo>
                  <a:pt x="1833" y="487"/>
                </a:lnTo>
                <a:lnTo>
                  <a:pt x="1828" y="495"/>
                </a:lnTo>
                <a:lnTo>
                  <a:pt x="1825" y="504"/>
                </a:lnTo>
                <a:lnTo>
                  <a:pt x="1820" y="512"/>
                </a:lnTo>
                <a:lnTo>
                  <a:pt x="1815" y="519"/>
                </a:lnTo>
                <a:lnTo>
                  <a:pt x="1809" y="525"/>
                </a:lnTo>
                <a:lnTo>
                  <a:pt x="1803" y="531"/>
                </a:lnTo>
                <a:lnTo>
                  <a:pt x="1796" y="536"/>
                </a:lnTo>
                <a:lnTo>
                  <a:pt x="1788" y="541"/>
                </a:lnTo>
                <a:lnTo>
                  <a:pt x="1780" y="545"/>
                </a:lnTo>
                <a:lnTo>
                  <a:pt x="1772" y="548"/>
                </a:lnTo>
                <a:lnTo>
                  <a:pt x="1763" y="550"/>
                </a:lnTo>
                <a:lnTo>
                  <a:pt x="1753" y="551"/>
                </a:lnTo>
                <a:lnTo>
                  <a:pt x="1744" y="552"/>
                </a:lnTo>
                <a:lnTo>
                  <a:pt x="1194" y="552"/>
                </a:lnTo>
                <a:lnTo>
                  <a:pt x="1184" y="551"/>
                </a:lnTo>
                <a:lnTo>
                  <a:pt x="1175" y="550"/>
                </a:lnTo>
                <a:lnTo>
                  <a:pt x="1166" y="548"/>
                </a:lnTo>
                <a:lnTo>
                  <a:pt x="1158" y="545"/>
                </a:lnTo>
                <a:lnTo>
                  <a:pt x="1150" y="541"/>
                </a:lnTo>
                <a:lnTo>
                  <a:pt x="1142" y="536"/>
                </a:lnTo>
                <a:lnTo>
                  <a:pt x="1135" y="531"/>
                </a:lnTo>
                <a:lnTo>
                  <a:pt x="1129" y="525"/>
                </a:lnTo>
                <a:lnTo>
                  <a:pt x="1123" y="519"/>
                </a:lnTo>
                <a:lnTo>
                  <a:pt x="1117" y="512"/>
                </a:lnTo>
                <a:lnTo>
                  <a:pt x="1112" y="504"/>
                </a:lnTo>
                <a:lnTo>
                  <a:pt x="1108" y="495"/>
                </a:lnTo>
                <a:lnTo>
                  <a:pt x="1105" y="487"/>
                </a:lnTo>
                <a:lnTo>
                  <a:pt x="1103" y="478"/>
                </a:lnTo>
                <a:lnTo>
                  <a:pt x="1102" y="469"/>
                </a:lnTo>
                <a:lnTo>
                  <a:pt x="1101" y="460"/>
                </a:lnTo>
                <a:lnTo>
                  <a:pt x="1102" y="451"/>
                </a:lnTo>
                <a:lnTo>
                  <a:pt x="1103" y="442"/>
                </a:lnTo>
                <a:lnTo>
                  <a:pt x="1105" y="433"/>
                </a:lnTo>
                <a:lnTo>
                  <a:pt x="1108" y="424"/>
                </a:lnTo>
                <a:lnTo>
                  <a:pt x="1112" y="416"/>
                </a:lnTo>
                <a:lnTo>
                  <a:pt x="1117" y="408"/>
                </a:lnTo>
                <a:lnTo>
                  <a:pt x="1123" y="401"/>
                </a:lnTo>
                <a:lnTo>
                  <a:pt x="1129" y="395"/>
                </a:lnTo>
                <a:lnTo>
                  <a:pt x="1135" y="389"/>
                </a:lnTo>
                <a:lnTo>
                  <a:pt x="1142" y="384"/>
                </a:lnTo>
                <a:lnTo>
                  <a:pt x="1150" y="379"/>
                </a:lnTo>
                <a:lnTo>
                  <a:pt x="1158" y="376"/>
                </a:lnTo>
                <a:lnTo>
                  <a:pt x="1166" y="373"/>
                </a:lnTo>
                <a:lnTo>
                  <a:pt x="1175" y="370"/>
                </a:lnTo>
                <a:lnTo>
                  <a:pt x="1184" y="369"/>
                </a:lnTo>
                <a:lnTo>
                  <a:pt x="1194" y="369"/>
                </a:lnTo>
                <a:close/>
                <a:moveTo>
                  <a:pt x="1468" y="5328"/>
                </a:moveTo>
                <a:lnTo>
                  <a:pt x="1468" y="5328"/>
                </a:lnTo>
                <a:lnTo>
                  <a:pt x="1454" y="5328"/>
                </a:lnTo>
                <a:lnTo>
                  <a:pt x="1441" y="5327"/>
                </a:lnTo>
                <a:lnTo>
                  <a:pt x="1427" y="5325"/>
                </a:lnTo>
                <a:lnTo>
                  <a:pt x="1414" y="5322"/>
                </a:lnTo>
                <a:lnTo>
                  <a:pt x="1399" y="5319"/>
                </a:lnTo>
                <a:lnTo>
                  <a:pt x="1387" y="5316"/>
                </a:lnTo>
                <a:lnTo>
                  <a:pt x="1374" y="5312"/>
                </a:lnTo>
                <a:lnTo>
                  <a:pt x="1362" y="5307"/>
                </a:lnTo>
                <a:lnTo>
                  <a:pt x="1350" y="5300"/>
                </a:lnTo>
                <a:lnTo>
                  <a:pt x="1338" y="5294"/>
                </a:lnTo>
                <a:lnTo>
                  <a:pt x="1325" y="5288"/>
                </a:lnTo>
                <a:lnTo>
                  <a:pt x="1314" y="5281"/>
                </a:lnTo>
                <a:lnTo>
                  <a:pt x="1304" y="5273"/>
                </a:lnTo>
                <a:lnTo>
                  <a:pt x="1294" y="5265"/>
                </a:lnTo>
                <a:lnTo>
                  <a:pt x="1284" y="5257"/>
                </a:lnTo>
                <a:lnTo>
                  <a:pt x="1274" y="5248"/>
                </a:lnTo>
                <a:lnTo>
                  <a:pt x="1265" y="5238"/>
                </a:lnTo>
                <a:lnTo>
                  <a:pt x="1256" y="5227"/>
                </a:lnTo>
                <a:lnTo>
                  <a:pt x="1248" y="5217"/>
                </a:lnTo>
                <a:lnTo>
                  <a:pt x="1240" y="5206"/>
                </a:lnTo>
                <a:lnTo>
                  <a:pt x="1233" y="5195"/>
                </a:lnTo>
                <a:lnTo>
                  <a:pt x="1227" y="5184"/>
                </a:lnTo>
                <a:lnTo>
                  <a:pt x="1221" y="5172"/>
                </a:lnTo>
                <a:lnTo>
                  <a:pt x="1215" y="5159"/>
                </a:lnTo>
                <a:lnTo>
                  <a:pt x="1210" y="5147"/>
                </a:lnTo>
                <a:lnTo>
                  <a:pt x="1206" y="5134"/>
                </a:lnTo>
                <a:lnTo>
                  <a:pt x="1202" y="5121"/>
                </a:lnTo>
                <a:lnTo>
                  <a:pt x="1199" y="5108"/>
                </a:lnTo>
                <a:lnTo>
                  <a:pt x="1197" y="5095"/>
                </a:lnTo>
                <a:lnTo>
                  <a:pt x="1195" y="5080"/>
                </a:lnTo>
                <a:lnTo>
                  <a:pt x="1194" y="5066"/>
                </a:lnTo>
                <a:lnTo>
                  <a:pt x="1194" y="5052"/>
                </a:lnTo>
                <a:lnTo>
                  <a:pt x="1194" y="5038"/>
                </a:lnTo>
                <a:lnTo>
                  <a:pt x="1195" y="5025"/>
                </a:lnTo>
                <a:lnTo>
                  <a:pt x="1197" y="5010"/>
                </a:lnTo>
                <a:lnTo>
                  <a:pt x="1199" y="4997"/>
                </a:lnTo>
                <a:lnTo>
                  <a:pt x="1202" y="4983"/>
                </a:lnTo>
                <a:lnTo>
                  <a:pt x="1206" y="4970"/>
                </a:lnTo>
                <a:lnTo>
                  <a:pt x="1210" y="4958"/>
                </a:lnTo>
                <a:lnTo>
                  <a:pt x="1215" y="4945"/>
                </a:lnTo>
                <a:lnTo>
                  <a:pt x="1221" y="4932"/>
                </a:lnTo>
                <a:lnTo>
                  <a:pt x="1227" y="4921"/>
                </a:lnTo>
                <a:lnTo>
                  <a:pt x="1233" y="4909"/>
                </a:lnTo>
                <a:lnTo>
                  <a:pt x="1240" y="4898"/>
                </a:lnTo>
                <a:lnTo>
                  <a:pt x="1248" y="4888"/>
                </a:lnTo>
                <a:lnTo>
                  <a:pt x="1256" y="4876"/>
                </a:lnTo>
                <a:lnTo>
                  <a:pt x="1265" y="4867"/>
                </a:lnTo>
                <a:lnTo>
                  <a:pt x="1274" y="4857"/>
                </a:lnTo>
                <a:lnTo>
                  <a:pt x="1284" y="4848"/>
                </a:lnTo>
                <a:lnTo>
                  <a:pt x="1294" y="4840"/>
                </a:lnTo>
                <a:lnTo>
                  <a:pt x="1304" y="4832"/>
                </a:lnTo>
                <a:lnTo>
                  <a:pt x="1314" y="4824"/>
                </a:lnTo>
                <a:lnTo>
                  <a:pt x="1325" y="4817"/>
                </a:lnTo>
                <a:lnTo>
                  <a:pt x="1338" y="4810"/>
                </a:lnTo>
                <a:lnTo>
                  <a:pt x="1350" y="4803"/>
                </a:lnTo>
                <a:lnTo>
                  <a:pt x="1362" y="4798"/>
                </a:lnTo>
                <a:lnTo>
                  <a:pt x="1374" y="4793"/>
                </a:lnTo>
                <a:lnTo>
                  <a:pt x="1387" y="4789"/>
                </a:lnTo>
                <a:lnTo>
                  <a:pt x="1399" y="4785"/>
                </a:lnTo>
                <a:lnTo>
                  <a:pt x="1414" y="4782"/>
                </a:lnTo>
                <a:lnTo>
                  <a:pt x="1427" y="4780"/>
                </a:lnTo>
                <a:lnTo>
                  <a:pt x="1441" y="4778"/>
                </a:lnTo>
                <a:lnTo>
                  <a:pt x="1454" y="4777"/>
                </a:lnTo>
                <a:lnTo>
                  <a:pt x="1468" y="4777"/>
                </a:lnTo>
                <a:lnTo>
                  <a:pt x="1483" y="4777"/>
                </a:lnTo>
                <a:lnTo>
                  <a:pt x="1497" y="4778"/>
                </a:lnTo>
                <a:lnTo>
                  <a:pt x="1511" y="4780"/>
                </a:lnTo>
                <a:lnTo>
                  <a:pt x="1524" y="4782"/>
                </a:lnTo>
                <a:lnTo>
                  <a:pt x="1537" y="4785"/>
                </a:lnTo>
                <a:lnTo>
                  <a:pt x="1551" y="4789"/>
                </a:lnTo>
                <a:lnTo>
                  <a:pt x="1564" y="4793"/>
                </a:lnTo>
                <a:lnTo>
                  <a:pt x="1576" y="4798"/>
                </a:lnTo>
                <a:lnTo>
                  <a:pt x="1588" y="4803"/>
                </a:lnTo>
                <a:lnTo>
                  <a:pt x="1600" y="4810"/>
                </a:lnTo>
                <a:lnTo>
                  <a:pt x="1611" y="4817"/>
                </a:lnTo>
                <a:lnTo>
                  <a:pt x="1623" y="4824"/>
                </a:lnTo>
                <a:lnTo>
                  <a:pt x="1634" y="4832"/>
                </a:lnTo>
                <a:lnTo>
                  <a:pt x="1644" y="4840"/>
                </a:lnTo>
                <a:lnTo>
                  <a:pt x="1654" y="4848"/>
                </a:lnTo>
                <a:lnTo>
                  <a:pt x="1664" y="4857"/>
                </a:lnTo>
                <a:lnTo>
                  <a:pt x="1673" y="4867"/>
                </a:lnTo>
                <a:lnTo>
                  <a:pt x="1681" y="4876"/>
                </a:lnTo>
                <a:lnTo>
                  <a:pt x="1690" y="4888"/>
                </a:lnTo>
                <a:lnTo>
                  <a:pt x="1698" y="4898"/>
                </a:lnTo>
                <a:lnTo>
                  <a:pt x="1705" y="4909"/>
                </a:lnTo>
                <a:lnTo>
                  <a:pt x="1711" y="4921"/>
                </a:lnTo>
                <a:lnTo>
                  <a:pt x="1717" y="4932"/>
                </a:lnTo>
                <a:lnTo>
                  <a:pt x="1723" y="4945"/>
                </a:lnTo>
                <a:lnTo>
                  <a:pt x="1728" y="4958"/>
                </a:lnTo>
                <a:lnTo>
                  <a:pt x="1732" y="4970"/>
                </a:lnTo>
                <a:lnTo>
                  <a:pt x="1736" y="4983"/>
                </a:lnTo>
                <a:lnTo>
                  <a:pt x="1739" y="4997"/>
                </a:lnTo>
                <a:lnTo>
                  <a:pt x="1741" y="5010"/>
                </a:lnTo>
                <a:lnTo>
                  <a:pt x="1743" y="5025"/>
                </a:lnTo>
                <a:lnTo>
                  <a:pt x="1744" y="5038"/>
                </a:lnTo>
                <a:lnTo>
                  <a:pt x="1744" y="5052"/>
                </a:lnTo>
                <a:lnTo>
                  <a:pt x="1744" y="5066"/>
                </a:lnTo>
                <a:lnTo>
                  <a:pt x="1743" y="5080"/>
                </a:lnTo>
                <a:lnTo>
                  <a:pt x="1741" y="5095"/>
                </a:lnTo>
                <a:lnTo>
                  <a:pt x="1739" y="5108"/>
                </a:lnTo>
                <a:lnTo>
                  <a:pt x="1736" y="5121"/>
                </a:lnTo>
                <a:lnTo>
                  <a:pt x="1732" y="5134"/>
                </a:lnTo>
                <a:lnTo>
                  <a:pt x="1728" y="5147"/>
                </a:lnTo>
                <a:lnTo>
                  <a:pt x="1723" y="5159"/>
                </a:lnTo>
                <a:lnTo>
                  <a:pt x="1717" y="5172"/>
                </a:lnTo>
                <a:lnTo>
                  <a:pt x="1711" y="5184"/>
                </a:lnTo>
                <a:lnTo>
                  <a:pt x="1705" y="5195"/>
                </a:lnTo>
                <a:lnTo>
                  <a:pt x="1698" y="5206"/>
                </a:lnTo>
                <a:lnTo>
                  <a:pt x="1690" y="5217"/>
                </a:lnTo>
                <a:lnTo>
                  <a:pt x="1681" y="5227"/>
                </a:lnTo>
                <a:lnTo>
                  <a:pt x="1673" y="5238"/>
                </a:lnTo>
                <a:lnTo>
                  <a:pt x="1664" y="5248"/>
                </a:lnTo>
                <a:lnTo>
                  <a:pt x="1654" y="5257"/>
                </a:lnTo>
                <a:lnTo>
                  <a:pt x="1644" y="5265"/>
                </a:lnTo>
                <a:lnTo>
                  <a:pt x="1634" y="5273"/>
                </a:lnTo>
                <a:lnTo>
                  <a:pt x="1623" y="5281"/>
                </a:lnTo>
                <a:lnTo>
                  <a:pt x="1611" y="5288"/>
                </a:lnTo>
                <a:lnTo>
                  <a:pt x="1600" y="5294"/>
                </a:lnTo>
                <a:lnTo>
                  <a:pt x="1588" y="5300"/>
                </a:lnTo>
                <a:lnTo>
                  <a:pt x="1576" y="5307"/>
                </a:lnTo>
                <a:lnTo>
                  <a:pt x="1564" y="5312"/>
                </a:lnTo>
                <a:lnTo>
                  <a:pt x="1551" y="5316"/>
                </a:lnTo>
                <a:lnTo>
                  <a:pt x="1537" y="5319"/>
                </a:lnTo>
                <a:lnTo>
                  <a:pt x="1524" y="5322"/>
                </a:lnTo>
                <a:lnTo>
                  <a:pt x="1511" y="5325"/>
                </a:lnTo>
                <a:lnTo>
                  <a:pt x="1497" y="5327"/>
                </a:lnTo>
                <a:lnTo>
                  <a:pt x="1483" y="5328"/>
                </a:lnTo>
                <a:lnTo>
                  <a:pt x="1468" y="5328"/>
                </a:lnTo>
                <a:close/>
                <a:moveTo>
                  <a:pt x="2755" y="4593"/>
                </a:moveTo>
                <a:lnTo>
                  <a:pt x="183" y="4593"/>
                </a:lnTo>
                <a:lnTo>
                  <a:pt x="183" y="919"/>
                </a:lnTo>
                <a:lnTo>
                  <a:pt x="2755" y="919"/>
                </a:lnTo>
                <a:lnTo>
                  <a:pt x="2755" y="459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25" name="文本框 7"/>
          <p:cNvSpPr txBox="1"/>
          <p:nvPr/>
        </p:nvSpPr>
        <p:spPr>
          <a:xfrm>
            <a:off x="5432425" y="3135313"/>
            <a:ext cx="1096963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3600" dirty="0">
                <a:solidFill>
                  <a:srgbClr val="0000FF"/>
                </a:solidFill>
                <a:latin typeface="Arial" panose="020B0604020202020204" pitchFamily="34" charset="0"/>
              </a:rPr>
              <a:t>风格</a:t>
            </a:r>
            <a:endParaRPr lang="zh-CN" altLang="en-US" sz="36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0726" name="文本框 9"/>
          <p:cNvSpPr txBox="1"/>
          <p:nvPr/>
        </p:nvSpPr>
        <p:spPr>
          <a:xfrm>
            <a:off x="762000" y="2514600"/>
            <a:ext cx="2214563" cy="1920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4000" dirty="0">
                <a:latin typeface="Arial" panose="020B0604020202020204" pitchFamily="34" charset="0"/>
              </a:rPr>
              <a:t>承认不同</a:t>
            </a:r>
            <a:endParaRPr lang="zh-CN" altLang="en-US" sz="4000" dirty="0">
              <a:latin typeface="Arial" panose="020B0604020202020204" pitchFamily="34" charset="0"/>
            </a:endParaRPr>
          </a:p>
          <a:p>
            <a:pPr eaLnBrk="1" hangingPunct="1"/>
            <a:r>
              <a:rPr lang="zh-CN" altLang="en-US" sz="4000" dirty="0">
                <a:latin typeface="Arial" panose="020B0604020202020204" pitchFamily="34" charset="0"/>
              </a:rPr>
              <a:t>接纳不同</a:t>
            </a:r>
            <a:endParaRPr lang="zh-CN" altLang="en-US" sz="4000" dirty="0">
              <a:latin typeface="Arial" panose="020B0604020202020204" pitchFamily="34" charset="0"/>
            </a:endParaRPr>
          </a:p>
          <a:p>
            <a:pPr eaLnBrk="1" hangingPunct="1"/>
            <a:r>
              <a:rPr lang="zh-CN" altLang="en-US" sz="4000" dirty="0">
                <a:latin typeface="Arial" panose="020B0604020202020204" pitchFamily="34" charset="0"/>
              </a:rPr>
              <a:t>尊重不同</a:t>
            </a:r>
            <a:endParaRPr lang="zh-CN" altLang="en-US" sz="4000" dirty="0">
              <a:latin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98775" y="2008188"/>
            <a:ext cx="2171700" cy="27130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标题 2"/>
          <p:cNvSpPr>
            <a:spLocks noGrp="1"/>
          </p:cNvSpPr>
          <p:nvPr>
            <p:ph type="title"/>
          </p:nvPr>
        </p:nvSpPr>
        <p:spPr>
          <a:xfrm>
            <a:off x="1241425" y="2386013"/>
            <a:ext cx="10109200" cy="2217738"/>
          </a:xfrm>
        </p:spPr>
        <p:txBody>
          <a:bodyPr vert="horz" wrap="square" lIns="0" tIns="0" rIns="0" bIns="0" numCol="1" anchor="ctr" anchorCtr="0" compatLnSpc="1">
            <a:normAutofit fontScale="90000"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+mn-ea"/>
              </a:rPr>
              <a:t>我们在评价每一位老师的过程中，有喜欢的方面，有不喜欢的方面。对同一位老师，有的同学喜欢，有的同学不喜欢。这都说明，在同学们心里，对老师这一职业角色，有着自己的期待和评判标准。</a:t>
            </a:r>
            <a:b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+mn-ea"/>
              </a:rPr>
            </a:br>
            <a:b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+mn-ea"/>
              </a:rPr>
            </a:b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+mn-ea"/>
              </a:rPr>
              <a:t>那么，教师这一角色，究竟应该是什么样的呢？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zh-CN" altLang="en-US" sz="3600" b="0" i="0" u="none" strike="noStrike" kern="1200" cap="none" spc="0" normalizeH="0" baseline="0" noProof="1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矩形 2"/>
          <p:cNvSpPr/>
          <p:nvPr/>
        </p:nvSpPr>
        <p:spPr>
          <a:xfrm>
            <a:off x="777875" y="1014413"/>
            <a:ext cx="4572000" cy="52625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br>
              <a:rPr lang="zh-CN" altLang="en-US" sz="2800" dirty="0">
                <a:latin typeface="Arial" panose="020B0604020202020204" pitchFamily="34" charset="0"/>
              </a:rPr>
            </a:br>
            <a:r>
              <a:rPr lang="zh-CN" altLang="en-US" sz="2800" dirty="0">
                <a:latin typeface="Arial" panose="020B0604020202020204" pitchFamily="34" charset="0"/>
              </a:rPr>
              <a:t>“教师”一词最早出现在</a:t>
            </a:r>
            <a:r>
              <a:rPr lang="en-US" altLang="zh-CN" sz="2800" dirty="0">
                <a:latin typeface="Arial" panose="020B0604020202020204" pitchFamily="34" charset="0"/>
              </a:rPr>
              <a:t>《</a:t>
            </a:r>
            <a:r>
              <a:rPr lang="zh-CN" altLang="en-US" sz="2800" dirty="0">
                <a:latin typeface="Arial" panose="020B0604020202020204" pitchFamily="34" charset="0"/>
              </a:rPr>
              <a:t>学记</a:t>
            </a:r>
            <a:r>
              <a:rPr lang="en-US" altLang="zh-CN" sz="2800" dirty="0">
                <a:latin typeface="Arial" panose="020B0604020202020204" pitchFamily="34" charset="0"/>
              </a:rPr>
              <a:t>》</a:t>
            </a:r>
            <a:r>
              <a:rPr lang="zh-CN" altLang="en-US" sz="2800" dirty="0">
                <a:latin typeface="Arial" panose="020B0604020202020204" pitchFamily="34" charset="0"/>
              </a:rPr>
              <a:t>中：</a:t>
            </a:r>
            <a:r>
              <a:rPr lang="zh-CN" altLang="en-US" sz="2800" u="sng" dirty="0">
                <a:solidFill>
                  <a:srgbClr val="0000FF"/>
                </a:solidFill>
                <a:latin typeface="Arial" panose="020B0604020202020204" pitchFamily="34" charset="0"/>
              </a:rPr>
              <a:t>“教师者所以学为君也。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</a:rPr>
              <a:t>”</a:t>
            </a:r>
            <a:r>
              <a:rPr lang="zh-CN" altLang="en-US" sz="2800" dirty="0">
                <a:latin typeface="Arial" panose="020B0604020202020204" pitchFamily="34" charset="0"/>
              </a:rPr>
              <a:t>古代称教师为“师”，与军队有关。西周立国之初，为了加强军队统治力量，</a:t>
            </a:r>
            <a:r>
              <a:rPr lang="zh-CN" altLang="en-US" sz="2800" u="sng" dirty="0">
                <a:solidFill>
                  <a:srgbClr val="0000FF"/>
                </a:solidFill>
                <a:latin typeface="Arial" panose="020B0604020202020204" pitchFamily="34" charset="0"/>
              </a:rPr>
              <a:t>统治者便开始办学校，培养贵族子弟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</a:rPr>
              <a:t>。</a:t>
            </a:r>
            <a:r>
              <a:rPr lang="zh-CN" altLang="en-US" sz="2800" dirty="0">
                <a:latin typeface="Arial" panose="020B0604020202020204" pitchFamily="34" charset="0"/>
              </a:rPr>
              <a:t>这些贵族子弟在学校主要是</a:t>
            </a:r>
            <a:r>
              <a:rPr lang="zh-CN" altLang="en-US" sz="2800" u="sng" dirty="0">
                <a:solidFill>
                  <a:srgbClr val="0000FF"/>
                </a:solidFill>
                <a:latin typeface="Arial" panose="020B0604020202020204" pitchFamily="34" charset="0"/>
              </a:rPr>
              <a:t>学习骑射等军事技能，而后才是学习文化。</a:t>
            </a:r>
            <a:endParaRPr lang="zh-CN" altLang="en-US" sz="2800" u="sng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eaLnBrk="1" hangingPunct="1"/>
            <a:endParaRPr lang="zh-CN" altLang="en-US" sz="2800" u="sng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pic>
        <p:nvPicPr>
          <p:cNvPr id="33795" name="Picture 2" descr="C:\Users\my\Desktop\u=3287111419,292665266&amp;fm=21&amp;gp=0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95988" y="1836738"/>
            <a:ext cx="5360987" cy="35433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4818" name="图片 1" descr="20131127160635-359101407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38288" y="1281113"/>
            <a:ext cx="2478087" cy="26812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19" name="文本框 2"/>
          <p:cNvSpPr txBox="1"/>
          <p:nvPr/>
        </p:nvSpPr>
        <p:spPr>
          <a:xfrm>
            <a:off x="4240213" y="1420813"/>
            <a:ext cx="6535737" cy="228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400" b="1" dirty="0">
                <a:latin typeface="黑体" panose="02010609060101010101" pitchFamily="49" charset="-122"/>
              </a:rPr>
              <a:t>孔子创办私学，广收门徒，相传有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</a:rPr>
              <a:t>弟子三千人，贤弟子七十二人</a:t>
            </a:r>
            <a:r>
              <a:rPr lang="zh-CN" altLang="en-US" sz="2400" b="1" dirty="0">
                <a:latin typeface="黑体" panose="02010609060101010101" pitchFamily="49" charset="-122"/>
              </a:rPr>
              <a:t>。</a:t>
            </a:r>
            <a:r>
              <a:rPr lang="en-US" altLang="zh-CN" sz="2400" b="1" dirty="0">
                <a:latin typeface="黑体" panose="02010609060101010101" pitchFamily="49" charset="-122"/>
              </a:rPr>
              <a:t>《</a:t>
            </a:r>
            <a:r>
              <a:rPr lang="zh-CN" altLang="en-US" sz="2400" b="1" dirty="0">
                <a:latin typeface="黑体" panose="02010609060101010101" pitchFamily="49" charset="-122"/>
              </a:rPr>
              <a:t>论语</a:t>
            </a:r>
            <a:r>
              <a:rPr lang="en-US" altLang="zh-CN" sz="2400" b="1" dirty="0">
                <a:latin typeface="黑体" panose="02010609060101010101" pitchFamily="49" charset="-122"/>
              </a:rPr>
              <a:t>》</a:t>
            </a:r>
            <a:r>
              <a:rPr lang="zh-CN" altLang="en-US" sz="2400" b="1" dirty="0">
                <a:latin typeface="黑体" panose="02010609060101010101" pitchFamily="49" charset="-122"/>
              </a:rPr>
              <a:t>集中体现其政治主张、伦理思想、道德观念及教育原则。他提出“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</a:rPr>
              <a:t>有教无类”“因材施教”“循循善诱”“温故知新”“学思结合”</a:t>
            </a:r>
            <a:r>
              <a:rPr lang="zh-CN" altLang="en-US" sz="2400" b="1" dirty="0">
                <a:latin typeface="黑体" panose="02010609060101010101" pitchFamily="49" charset="-122"/>
              </a:rPr>
              <a:t>等教育思想，对后世影响深远。</a:t>
            </a:r>
            <a:endParaRPr lang="zh-CN" altLang="en-US" sz="2400" b="1" dirty="0">
              <a:latin typeface="黑体" panose="020106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5675" y="4188686"/>
            <a:ext cx="1744133" cy="17441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4821" name="文本框 4"/>
          <p:cNvSpPr txBox="1"/>
          <p:nvPr/>
        </p:nvSpPr>
        <p:spPr>
          <a:xfrm>
            <a:off x="1825625" y="4840288"/>
            <a:ext cx="6261100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800" b="1" dirty="0">
                <a:latin typeface="黑体" panose="02010609060101010101" pitchFamily="49" charset="-122"/>
              </a:rPr>
              <a:t>师者，所以传道授业解惑也。</a:t>
            </a:r>
            <a:r>
              <a:rPr lang="en-US" altLang="zh-CN" sz="2800" b="1" dirty="0">
                <a:latin typeface="黑体" panose="02010609060101010101" pitchFamily="49" charset="-122"/>
              </a:rPr>
              <a:t>——</a:t>
            </a:r>
            <a:r>
              <a:rPr lang="zh-CN" altLang="en-US" sz="2800" b="1" dirty="0">
                <a:latin typeface="黑体" panose="02010609060101010101" pitchFamily="49" charset="-122"/>
              </a:rPr>
              <a:t>韩愈</a:t>
            </a:r>
            <a:endParaRPr lang="zh-CN" altLang="en-US" sz="2800" b="1" dirty="0">
              <a:latin typeface="黑体" panose="02010609060101010101" pitchFamily="49" charset="-122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869" y="1095587"/>
            <a:ext cx="1942041" cy="21336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867" name="图片 1" descr="屏幕快照 2016-10-18 上午11.04.50.png"/>
          <p:cNvPicPr>
            <a:picLocks noChangeAspect="1"/>
          </p:cNvPicPr>
          <p:nvPr/>
        </p:nvPicPr>
        <p:blipFill>
          <a:blip r:embed="rId2"/>
          <a:srcRect l="5811" t="9825" r="13557" b="11790"/>
          <a:stretch>
            <a:fillRect/>
          </a:stretch>
        </p:blipFill>
        <p:spPr>
          <a:xfrm>
            <a:off x="8174038" y="2551113"/>
            <a:ext cx="3171825" cy="3648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68" name="文本框 6"/>
          <p:cNvSpPr txBox="1"/>
          <p:nvPr/>
        </p:nvSpPr>
        <p:spPr>
          <a:xfrm>
            <a:off x="3163888" y="1203325"/>
            <a:ext cx="6592887" cy="228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教师应当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以身作则，鞠躬尽瘁，死而后已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；对于自己的职业要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有信仰、责任心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，要与学生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同甘共苦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，参与并指导学生的学习与生活。主张：生活是教育的中心；教育应当培植学生生活力和创造力；教学做合一。“千教万教，教人求真。千学万学，学做真人。”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陶行知</a:t>
            </a:r>
            <a:endParaRPr lang="zh-CN" altLang="en-US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6869" name="文本框 2"/>
          <p:cNvSpPr txBox="1"/>
          <p:nvPr/>
        </p:nvSpPr>
        <p:spPr>
          <a:xfrm>
            <a:off x="1681163" y="4154488"/>
            <a:ext cx="6372225" cy="1189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“努力成为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有理想信念、有道德情操、有扎实学识、有仁爱之心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的好老师”</a:t>
            </a:r>
            <a:endParaRPr lang="zh-CN" altLang="zh-CN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eaLnBrk="1" hangingPunct="1"/>
            <a:endParaRPr lang="zh-CN" altLang="en-US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文本框 2"/>
          <p:cNvSpPr txBox="1"/>
          <p:nvPr/>
        </p:nvSpPr>
        <p:spPr>
          <a:xfrm>
            <a:off x="1355725" y="1066800"/>
            <a:ext cx="7888288" cy="13716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800" b="1" dirty="0">
                <a:latin typeface="Arial" panose="020B0604020202020204" pitchFamily="34" charset="0"/>
              </a:rPr>
              <a:t>答一答：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eaLnBrk="1" hangingPunct="1"/>
            <a:r>
              <a:rPr lang="en-US" altLang="zh-CN" sz="2800" b="1" dirty="0">
                <a:latin typeface="Arial" panose="020B0604020202020204" pitchFamily="34" charset="0"/>
              </a:rPr>
              <a:t>1</a:t>
            </a:r>
            <a:r>
              <a:rPr lang="zh-CN" altLang="en-US" sz="2800" b="1" dirty="0">
                <a:latin typeface="Arial" panose="020B0604020202020204" pitchFamily="34" charset="0"/>
              </a:rPr>
              <a:t>、从古至今，人类为何如此重视教师这一职业？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eaLnBrk="1" hangingPunct="1"/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344863" y="2525713"/>
            <a:ext cx="6088062" cy="3505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3200" b="1" dirty="0">
                <a:solidFill>
                  <a:srgbClr val="0000FF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对个体而言：</a:t>
            </a:r>
            <a:endParaRPr lang="en-US" altLang="zh-CN" sz="3200" b="1" dirty="0">
              <a:solidFill>
                <a:srgbClr val="0000FF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 eaLnBrk="1" hangingPunct="1"/>
            <a:r>
              <a:rPr lang="zh-CN" altLang="en-US" sz="32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讲授知识，传播技能</a:t>
            </a:r>
            <a:endParaRPr lang="en-US" altLang="zh-CN" sz="3200" b="1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 eaLnBrk="1" hangingPunct="1"/>
            <a:r>
              <a:rPr lang="zh-CN" altLang="en-US" sz="32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传授道理，培育人格</a:t>
            </a:r>
            <a:endParaRPr lang="en-US" altLang="zh-CN" sz="3200" b="1" dirty="0">
              <a:solidFill>
                <a:srgbClr val="0000FF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 eaLnBrk="1" hangingPunct="1"/>
            <a:r>
              <a:rPr lang="zh-CN" altLang="en-US" sz="3200" b="1" dirty="0">
                <a:solidFill>
                  <a:srgbClr val="0000FF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对社会而言：</a:t>
            </a:r>
            <a:endParaRPr lang="en-US" altLang="zh-CN" sz="3200" b="1" dirty="0">
              <a:solidFill>
                <a:srgbClr val="0000FF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 eaLnBrk="1" hangingPunct="1"/>
            <a:r>
              <a:rPr lang="zh-CN" altLang="en-US" sz="32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传播人类文明</a:t>
            </a:r>
            <a:endParaRPr lang="en-US" altLang="zh-CN" sz="3200" b="1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 eaLnBrk="1" hangingPunct="1"/>
            <a:endParaRPr lang="en-US" altLang="zh-CN" sz="3200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 eaLnBrk="1" hangingPunct="1"/>
            <a:endParaRPr lang="zh-CN" altLang="en-US" sz="3200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3" name=" 213"/>
          <p:cNvSpPr/>
          <p:nvPr/>
        </p:nvSpPr>
        <p:spPr>
          <a:xfrm>
            <a:off x="4860925" y="2011363"/>
            <a:ext cx="2590800" cy="2743200"/>
          </a:xfrm>
          <a:custGeom>
            <a:avLst/>
            <a:gdLst/>
            <a:ahLst/>
            <a:cxnLst/>
            <a:rect l="l" t="t" r="r" b="b"/>
            <a:pathLst>
              <a:path w="1160528" h="1137856">
                <a:moveTo>
                  <a:pt x="301373" y="145324"/>
                </a:moveTo>
                <a:cubicBezTo>
                  <a:pt x="77474" y="176329"/>
                  <a:pt x="-76715" y="585266"/>
                  <a:pt x="580264" y="1067944"/>
                </a:cubicBezTo>
                <a:cubicBezTo>
                  <a:pt x="1535870" y="365866"/>
                  <a:pt x="775286" y="-180195"/>
                  <a:pt x="580264" y="365866"/>
                </a:cubicBezTo>
                <a:cubicBezTo>
                  <a:pt x="519320" y="195222"/>
                  <a:pt x="403145" y="131231"/>
                  <a:pt x="301373" y="145324"/>
                </a:cubicBezTo>
                <a:close/>
                <a:moveTo>
                  <a:pt x="237013" y="2324"/>
                </a:moveTo>
                <a:cubicBezTo>
                  <a:pt x="362271" y="-15022"/>
                  <a:pt x="505256" y="63737"/>
                  <a:pt x="580264" y="273760"/>
                </a:cubicBezTo>
                <a:cubicBezTo>
                  <a:pt x="820291" y="-398315"/>
                  <a:pt x="1756395" y="273760"/>
                  <a:pt x="580264" y="1137856"/>
                </a:cubicBezTo>
                <a:cubicBezTo>
                  <a:pt x="-228326" y="543790"/>
                  <a:pt x="-38555" y="40484"/>
                  <a:pt x="237013" y="2324"/>
                </a:cubicBezTo>
                <a:close/>
              </a:path>
            </a:pathLst>
          </a:cu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9939" name="文本框 5"/>
          <p:cNvSpPr txBox="1"/>
          <p:nvPr/>
        </p:nvSpPr>
        <p:spPr>
          <a:xfrm>
            <a:off x="5608638" y="3078163"/>
            <a:ext cx="1198562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4000" dirty="0">
                <a:solidFill>
                  <a:srgbClr val="0000FF"/>
                </a:solidFill>
                <a:latin typeface="Arial" panose="020B0604020202020204" pitchFamily="34" charset="0"/>
              </a:rPr>
              <a:t>教师</a:t>
            </a:r>
            <a:endParaRPr lang="zh-CN" altLang="en-US" sz="40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2050" name=" 2050"/>
          <p:cNvSpPr/>
          <p:nvPr/>
        </p:nvSpPr>
        <p:spPr bwMode="auto">
          <a:xfrm>
            <a:off x="7467600" y="3048000"/>
            <a:ext cx="1736725" cy="808038"/>
          </a:xfrm>
          <a:custGeom>
            <a:avLst/>
            <a:gdLst>
              <a:gd name="T0" fmla="*/ 134485 w 2938"/>
              <a:gd name="T1" fmla="*/ 2420 h 5511"/>
              <a:gd name="T2" fmla="*/ 89887 w 2938"/>
              <a:gd name="T3" fmla="*/ 15901 h 5511"/>
              <a:gd name="T4" fmla="*/ 51858 w 2938"/>
              <a:gd name="T5" fmla="*/ 41481 h 5511"/>
              <a:gd name="T6" fmla="*/ 22817 w 2938"/>
              <a:gd name="T7" fmla="*/ 77085 h 5511"/>
              <a:gd name="T8" fmla="*/ 4840 w 2938"/>
              <a:gd name="T9" fmla="*/ 119257 h 5511"/>
              <a:gd name="T10" fmla="*/ 0 w 2938"/>
              <a:gd name="T11" fmla="*/ 1746336 h 5511"/>
              <a:gd name="T12" fmla="*/ 4840 w 2938"/>
              <a:gd name="T13" fmla="*/ 1786089 h 5511"/>
              <a:gd name="T14" fmla="*/ 22817 w 2938"/>
              <a:gd name="T15" fmla="*/ 1828606 h 5511"/>
              <a:gd name="T16" fmla="*/ 51858 w 2938"/>
              <a:gd name="T17" fmla="*/ 1863865 h 5511"/>
              <a:gd name="T18" fmla="*/ 89887 w 2938"/>
              <a:gd name="T19" fmla="*/ 1889445 h 5511"/>
              <a:gd name="T20" fmla="*/ 134485 w 2938"/>
              <a:gd name="T21" fmla="*/ 1903272 h 5511"/>
              <a:gd name="T22" fmla="*/ 864989 w 2938"/>
              <a:gd name="T23" fmla="*/ 1905000 h 5511"/>
              <a:gd name="T24" fmla="*/ 911316 w 2938"/>
              <a:gd name="T25" fmla="*/ 1895667 h 5511"/>
              <a:gd name="T26" fmla="*/ 952111 w 2938"/>
              <a:gd name="T27" fmla="*/ 1873544 h 5511"/>
              <a:gd name="T28" fmla="*/ 984263 w 2938"/>
              <a:gd name="T29" fmla="*/ 1841396 h 5511"/>
              <a:gd name="T30" fmla="*/ 1006043 w 2938"/>
              <a:gd name="T31" fmla="*/ 1800953 h 5511"/>
              <a:gd name="T32" fmla="*/ 1015377 w 2938"/>
              <a:gd name="T33" fmla="*/ 1754633 h 5511"/>
              <a:gd name="T34" fmla="*/ 1013994 w 2938"/>
              <a:gd name="T35" fmla="*/ 134812 h 5511"/>
              <a:gd name="T36" fmla="*/ 999820 w 2938"/>
              <a:gd name="T37" fmla="*/ 90220 h 5511"/>
              <a:gd name="T38" fmla="*/ 974237 w 2938"/>
              <a:gd name="T39" fmla="*/ 52542 h 5511"/>
              <a:gd name="T40" fmla="*/ 938973 w 2938"/>
              <a:gd name="T41" fmla="*/ 23160 h 5511"/>
              <a:gd name="T42" fmla="*/ 896450 w 2938"/>
              <a:gd name="T43" fmla="*/ 5531 h 5511"/>
              <a:gd name="T44" fmla="*/ 412789 w 2938"/>
              <a:gd name="T45" fmla="*/ 127553 h 5511"/>
              <a:gd name="T46" fmla="*/ 615380 w 2938"/>
              <a:gd name="T47" fmla="*/ 129973 h 5511"/>
              <a:gd name="T48" fmla="*/ 629209 w 2938"/>
              <a:gd name="T49" fmla="*/ 141034 h 5511"/>
              <a:gd name="T50" fmla="*/ 635086 w 2938"/>
              <a:gd name="T51" fmla="*/ 159009 h 5511"/>
              <a:gd name="T52" fmla="*/ 630938 w 2938"/>
              <a:gd name="T53" fmla="*/ 174219 h 5511"/>
              <a:gd name="T54" fmla="*/ 618146 w 2938"/>
              <a:gd name="T55" fmla="*/ 187009 h 5511"/>
              <a:gd name="T56" fmla="*/ 412789 w 2938"/>
              <a:gd name="T57" fmla="*/ 190811 h 5511"/>
              <a:gd name="T58" fmla="*/ 397577 w 2938"/>
              <a:gd name="T59" fmla="*/ 187009 h 5511"/>
              <a:gd name="T60" fmla="*/ 384440 w 2938"/>
              <a:gd name="T61" fmla="*/ 174219 h 5511"/>
              <a:gd name="T62" fmla="*/ 380637 w 2938"/>
              <a:gd name="T63" fmla="*/ 159009 h 5511"/>
              <a:gd name="T64" fmla="*/ 386168 w 2938"/>
              <a:gd name="T65" fmla="*/ 141034 h 5511"/>
              <a:gd name="T66" fmla="*/ 400343 w 2938"/>
              <a:gd name="T67" fmla="*/ 129973 h 5511"/>
              <a:gd name="T68" fmla="*/ 507516 w 2938"/>
              <a:gd name="T69" fmla="*/ 1841742 h 5511"/>
              <a:gd name="T70" fmla="*/ 479513 w 2938"/>
              <a:gd name="T71" fmla="*/ 1837594 h 5511"/>
              <a:gd name="T72" fmla="*/ 454275 w 2938"/>
              <a:gd name="T73" fmla="*/ 1825495 h 5511"/>
              <a:gd name="T74" fmla="*/ 434223 w 2938"/>
              <a:gd name="T75" fmla="*/ 1806829 h 5511"/>
              <a:gd name="T76" fmla="*/ 420049 w 2938"/>
              <a:gd name="T77" fmla="*/ 1783323 h 5511"/>
              <a:gd name="T78" fmla="*/ 413134 w 2938"/>
              <a:gd name="T79" fmla="*/ 1756015 h 5511"/>
              <a:gd name="T80" fmla="*/ 413826 w 2938"/>
              <a:gd name="T81" fmla="*/ 1731818 h 5511"/>
              <a:gd name="T82" fmla="*/ 422123 w 2938"/>
              <a:gd name="T83" fmla="*/ 1704856 h 5511"/>
              <a:gd name="T84" fmla="*/ 437335 w 2938"/>
              <a:gd name="T85" fmla="*/ 1682387 h 5511"/>
              <a:gd name="T86" fmla="*/ 458078 w 2938"/>
              <a:gd name="T87" fmla="*/ 1665103 h 5511"/>
              <a:gd name="T88" fmla="*/ 483661 w 2938"/>
              <a:gd name="T89" fmla="*/ 1654042 h 5511"/>
              <a:gd name="T90" fmla="*/ 507516 w 2938"/>
              <a:gd name="T91" fmla="*/ 1651277 h 5511"/>
              <a:gd name="T92" fmla="*/ 536210 w 2938"/>
              <a:gd name="T93" fmla="*/ 1655425 h 5511"/>
              <a:gd name="T94" fmla="*/ 561102 w 2938"/>
              <a:gd name="T95" fmla="*/ 1667523 h 5511"/>
              <a:gd name="T96" fmla="*/ 581154 w 2938"/>
              <a:gd name="T97" fmla="*/ 1685498 h 5511"/>
              <a:gd name="T98" fmla="*/ 595674 w 2938"/>
              <a:gd name="T99" fmla="*/ 1709349 h 5511"/>
              <a:gd name="T100" fmla="*/ 602589 w 2938"/>
              <a:gd name="T101" fmla="*/ 1737003 h 5511"/>
              <a:gd name="T102" fmla="*/ 601897 w 2938"/>
              <a:gd name="T103" fmla="*/ 1761200 h 5511"/>
              <a:gd name="T104" fmla="*/ 593600 w 2938"/>
              <a:gd name="T105" fmla="*/ 1787817 h 5511"/>
              <a:gd name="T106" fmla="*/ 578388 w 2938"/>
              <a:gd name="T107" fmla="*/ 1810631 h 5511"/>
              <a:gd name="T108" fmla="*/ 556954 w 2938"/>
              <a:gd name="T109" fmla="*/ 1827915 h 5511"/>
              <a:gd name="T110" fmla="*/ 531370 w 2938"/>
              <a:gd name="T111" fmla="*/ 1838631 h 5511"/>
              <a:gd name="T112" fmla="*/ 952456 w 2938"/>
              <a:gd name="T113" fmla="*/ 1587673 h 5511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938" h="5511">
                <a:moveTo>
                  <a:pt x="2479" y="0"/>
                </a:moveTo>
                <a:lnTo>
                  <a:pt x="458" y="0"/>
                </a:lnTo>
                <a:lnTo>
                  <a:pt x="435" y="1"/>
                </a:lnTo>
                <a:lnTo>
                  <a:pt x="412" y="3"/>
                </a:lnTo>
                <a:lnTo>
                  <a:pt x="389" y="7"/>
                </a:lnTo>
                <a:lnTo>
                  <a:pt x="366" y="11"/>
                </a:lnTo>
                <a:lnTo>
                  <a:pt x="345" y="16"/>
                </a:lnTo>
                <a:lnTo>
                  <a:pt x="322" y="22"/>
                </a:lnTo>
                <a:lnTo>
                  <a:pt x="301" y="29"/>
                </a:lnTo>
                <a:lnTo>
                  <a:pt x="281" y="37"/>
                </a:lnTo>
                <a:lnTo>
                  <a:pt x="260" y="46"/>
                </a:lnTo>
                <a:lnTo>
                  <a:pt x="240" y="56"/>
                </a:lnTo>
                <a:lnTo>
                  <a:pt x="221" y="67"/>
                </a:lnTo>
                <a:lnTo>
                  <a:pt x="203" y="80"/>
                </a:lnTo>
                <a:lnTo>
                  <a:pt x="184" y="93"/>
                </a:lnTo>
                <a:lnTo>
                  <a:pt x="167" y="106"/>
                </a:lnTo>
                <a:lnTo>
                  <a:pt x="150" y="120"/>
                </a:lnTo>
                <a:lnTo>
                  <a:pt x="135" y="135"/>
                </a:lnTo>
                <a:lnTo>
                  <a:pt x="119" y="152"/>
                </a:lnTo>
                <a:lnTo>
                  <a:pt x="104" y="169"/>
                </a:lnTo>
                <a:lnTo>
                  <a:pt x="91" y="186"/>
                </a:lnTo>
                <a:lnTo>
                  <a:pt x="78" y="203"/>
                </a:lnTo>
                <a:lnTo>
                  <a:pt x="66" y="223"/>
                </a:lnTo>
                <a:lnTo>
                  <a:pt x="55" y="242"/>
                </a:lnTo>
                <a:lnTo>
                  <a:pt x="45" y="261"/>
                </a:lnTo>
                <a:lnTo>
                  <a:pt x="35" y="281"/>
                </a:lnTo>
                <a:lnTo>
                  <a:pt x="27" y="303"/>
                </a:lnTo>
                <a:lnTo>
                  <a:pt x="20" y="324"/>
                </a:lnTo>
                <a:lnTo>
                  <a:pt x="14" y="345"/>
                </a:lnTo>
                <a:lnTo>
                  <a:pt x="9" y="368"/>
                </a:lnTo>
                <a:lnTo>
                  <a:pt x="5" y="390"/>
                </a:lnTo>
                <a:lnTo>
                  <a:pt x="2" y="413"/>
                </a:lnTo>
                <a:lnTo>
                  <a:pt x="0" y="437"/>
                </a:lnTo>
                <a:lnTo>
                  <a:pt x="0" y="460"/>
                </a:lnTo>
                <a:lnTo>
                  <a:pt x="0" y="5052"/>
                </a:lnTo>
                <a:lnTo>
                  <a:pt x="0" y="5076"/>
                </a:lnTo>
                <a:lnTo>
                  <a:pt x="2" y="5099"/>
                </a:lnTo>
                <a:lnTo>
                  <a:pt x="5" y="5122"/>
                </a:lnTo>
                <a:lnTo>
                  <a:pt x="9" y="5144"/>
                </a:lnTo>
                <a:lnTo>
                  <a:pt x="14" y="5167"/>
                </a:lnTo>
                <a:lnTo>
                  <a:pt x="20" y="5189"/>
                </a:lnTo>
                <a:lnTo>
                  <a:pt x="27" y="5210"/>
                </a:lnTo>
                <a:lnTo>
                  <a:pt x="35" y="5230"/>
                </a:lnTo>
                <a:lnTo>
                  <a:pt x="45" y="5251"/>
                </a:lnTo>
                <a:lnTo>
                  <a:pt x="55" y="5271"/>
                </a:lnTo>
                <a:lnTo>
                  <a:pt x="66" y="5290"/>
                </a:lnTo>
                <a:lnTo>
                  <a:pt x="78" y="5309"/>
                </a:lnTo>
                <a:lnTo>
                  <a:pt x="91" y="5327"/>
                </a:lnTo>
                <a:lnTo>
                  <a:pt x="104" y="5344"/>
                </a:lnTo>
                <a:lnTo>
                  <a:pt x="119" y="5360"/>
                </a:lnTo>
                <a:lnTo>
                  <a:pt x="135" y="5377"/>
                </a:lnTo>
                <a:lnTo>
                  <a:pt x="150" y="5392"/>
                </a:lnTo>
                <a:lnTo>
                  <a:pt x="167" y="5406"/>
                </a:lnTo>
                <a:lnTo>
                  <a:pt x="184" y="5420"/>
                </a:lnTo>
                <a:lnTo>
                  <a:pt x="203" y="5433"/>
                </a:lnTo>
                <a:lnTo>
                  <a:pt x="221" y="5445"/>
                </a:lnTo>
                <a:lnTo>
                  <a:pt x="240" y="5456"/>
                </a:lnTo>
                <a:lnTo>
                  <a:pt x="260" y="5466"/>
                </a:lnTo>
                <a:lnTo>
                  <a:pt x="281" y="5475"/>
                </a:lnTo>
                <a:lnTo>
                  <a:pt x="301" y="5484"/>
                </a:lnTo>
                <a:lnTo>
                  <a:pt x="322" y="5491"/>
                </a:lnTo>
                <a:lnTo>
                  <a:pt x="345" y="5497"/>
                </a:lnTo>
                <a:lnTo>
                  <a:pt x="366" y="5502"/>
                </a:lnTo>
                <a:lnTo>
                  <a:pt x="389" y="5506"/>
                </a:lnTo>
                <a:lnTo>
                  <a:pt x="412" y="5509"/>
                </a:lnTo>
                <a:lnTo>
                  <a:pt x="435" y="5511"/>
                </a:lnTo>
                <a:lnTo>
                  <a:pt x="458" y="5511"/>
                </a:lnTo>
                <a:lnTo>
                  <a:pt x="2479" y="5511"/>
                </a:lnTo>
                <a:lnTo>
                  <a:pt x="2502" y="5511"/>
                </a:lnTo>
                <a:lnTo>
                  <a:pt x="2525" y="5509"/>
                </a:lnTo>
                <a:lnTo>
                  <a:pt x="2549" y="5506"/>
                </a:lnTo>
                <a:lnTo>
                  <a:pt x="2571" y="5502"/>
                </a:lnTo>
                <a:lnTo>
                  <a:pt x="2593" y="5497"/>
                </a:lnTo>
                <a:lnTo>
                  <a:pt x="2615" y="5491"/>
                </a:lnTo>
                <a:lnTo>
                  <a:pt x="2636" y="5484"/>
                </a:lnTo>
                <a:lnTo>
                  <a:pt x="2657" y="5475"/>
                </a:lnTo>
                <a:lnTo>
                  <a:pt x="2677" y="5466"/>
                </a:lnTo>
                <a:lnTo>
                  <a:pt x="2698" y="5456"/>
                </a:lnTo>
                <a:lnTo>
                  <a:pt x="2716" y="5445"/>
                </a:lnTo>
                <a:lnTo>
                  <a:pt x="2735" y="5433"/>
                </a:lnTo>
                <a:lnTo>
                  <a:pt x="2754" y="5420"/>
                </a:lnTo>
                <a:lnTo>
                  <a:pt x="2771" y="5406"/>
                </a:lnTo>
                <a:lnTo>
                  <a:pt x="2787" y="5392"/>
                </a:lnTo>
                <a:lnTo>
                  <a:pt x="2803" y="5377"/>
                </a:lnTo>
                <a:lnTo>
                  <a:pt x="2818" y="5360"/>
                </a:lnTo>
                <a:lnTo>
                  <a:pt x="2833" y="5344"/>
                </a:lnTo>
                <a:lnTo>
                  <a:pt x="2847" y="5327"/>
                </a:lnTo>
                <a:lnTo>
                  <a:pt x="2859" y="5309"/>
                </a:lnTo>
                <a:lnTo>
                  <a:pt x="2871" y="5290"/>
                </a:lnTo>
                <a:lnTo>
                  <a:pt x="2882" y="5271"/>
                </a:lnTo>
                <a:lnTo>
                  <a:pt x="2892" y="5251"/>
                </a:lnTo>
                <a:lnTo>
                  <a:pt x="2902" y="5230"/>
                </a:lnTo>
                <a:lnTo>
                  <a:pt x="2910" y="5210"/>
                </a:lnTo>
                <a:lnTo>
                  <a:pt x="2918" y="5189"/>
                </a:lnTo>
                <a:lnTo>
                  <a:pt x="2924" y="5167"/>
                </a:lnTo>
                <a:lnTo>
                  <a:pt x="2929" y="5144"/>
                </a:lnTo>
                <a:lnTo>
                  <a:pt x="2933" y="5122"/>
                </a:lnTo>
                <a:lnTo>
                  <a:pt x="2936" y="5099"/>
                </a:lnTo>
                <a:lnTo>
                  <a:pt x="2937" y="5076"/>
                </a:lnTo>
                <a:lnTo>
                  <a:pt x="2938" y="5052"/>
                </a:lnTo>
                <a:lnTo>
                  <a:pt x="2938" y="460"/>
                </a:lnTo>
                <a:lnTo>
                  <a:pt x="2937" y="437"/>
                </a:lnTo>
                <a:lnTo>
                  <a:pt x="2936" y="413"/>
                </a:lnTo>
                <a:lnTo>
                  <a:pt x="2933" y="390"/>
                </a:lnTo>
                <a:lnTo>
                  <a:pt x="2929" y="368"/>
                </a:lnTo>
                <a:lnTo>
                  <a:pt x="2924" y="345"/>
                </a:lnTo>
                <a:lnTo>
                  <a:pt x="2918" y="324"/>
                </a:lnTo>
                <a:lnTo>
                  <a:pt x="2910" y="303"/>
                </a:lnTo>
                <a:lnTo>
                  <a:pt x="2902" y="281"/>
                </a:lnTo>
                <a:lnTo>
                  <a:pt x="2892" y="261"/>
                </a:lnTo>
                <a:lnTo>
                  <a:pt x="2882" y="242"/>
                </a:lnTo>
                <a:lnTo>
                  <a:pt x="2871" y="223"/>
                </a:lnTo>
                <a:lnTo>
                  <a:pt x="2859" y="203"/>
                </a:lnTo>
                <a:lnTo>
                  <a:pt x="2847" y="186"/>
                </a:lnTo>
                <a:lnTo>
                  <a:pt x="2833" y="169"/>
                </a:lnTo>
                <a:lnTo>
                  <a:pt x="2818" y="152"/>
                </a:lnTo>
                <a:lnTo>
                  <a:pt x="2803" y="135"/>
                </a:lnTo>
                <a:lnTo>
                  <a:pt x="2787" y="120"/>
                </a:lnTo>
                <a:lnTo>
                  <a:pt x="2771" y="106"/>
                </a:lnTo>
                <a:lnTo>
                  <a:pt x="2754" y="93"/>
                </a:lnTo>
                <a:lnTo>
                  <a:pt x="2735" y="80"/>
                </a:lnTo>
                <a:lnTo>
                  <a:pt x="2716" y="67"/>
                </a:lnTo>
                <a:lnTo>
                  <a:pt x="2698" y="56"/>
                </a:lnTo>
                <a:lnTo>
                  <a:pt x="2677" y="46"/>
                </a:lnTo>
                <a:lnTo>
                  <a:pt x="2657" y="37"/>
                </a:lnTo>
                <a:lnTo>
                  <a:pt x="2636" y="29"/>
                </a:lnTo>
                <a:lnTo>
                  <a:pt x="2615" y="22"/>
                </a:lnTo>
                <a:lnTo>
                  <a:pt x="2593" y="16"/>
                </a:lnTo>
                <a:lnTo>
                  <a:pt x="2571" y="11"/>
                </a:lnTo>
                <a:lnTo>
                  <a:pt x="2549" y="7"/>
                </a:lnTo>
                <a:lnTo>
                  <a:pt x="2525" y="3"/>
                </a:lnTo>
                <a:lnTo>
                  <a:pt x="2502" y="1"/>
                </a:lnTo>
                <a:lnTo>
                  <a:pt x="2479" y="0"/>
                </a:lnTo>
                <a:close/>
                <a:moveTo>
                  <a:pt x="1194" y="369"/>
                </a:moveTo>
                <a:lnTo>
                  <a:pt x="1744" y="369"/>
                </a:lnTo>
                <a:lnTo>
                  <a:pt x="1753" y="369"/>
                </a:lnTo>
                <a:lnTo>
                  <a:pt x="1763" y="370"/>
                </a:lnTo>
                <a:lnTo>
                  <a:pt x="1772" y="373"/>
                </a:lnTo>
                <a:lnTo>
                  <a:pt x="1780" y="376"/>
                </a:lnTo>
                <a:lnTo>
                  <a:pt x="1788" y="379"/>
                </a:lnTo>
                <a:lnTo>
                  <a:pt x="1796" y="384"/>
                </a:lnTo>
                <a:lnTo>
                  <a:pt x="1803" y="389"/>
                </a:lnTo>
                <a:lnTo>
                  <a:pt x="1809" y="395"/>
                </a:lnTo>
                <a:lnTo>
                  <a:pt x="1815" y="401"/>
                </a:lnTo>
                <a:lnTo>
                  <a:pt x="1820" y="408"/>
                </a:lnTo>
                <a:lnTo>
                  <a:pt x="1825" y="416"/>
                </a:lnTo>
                <a:lnTo>
                  <a:pt x="1828" y="424"/>
                </a:lnTo>
                <a:lnTo>
                  <a:pt x="1833" y="433"/>
                </a:lnTo>
                <a:lnTo>
                  <a:pt x="1835" y="442"/>
                </a:lnTo>
                <a:lnTo>
                  <a:pt x="1836" y="451"/>
                </a:lnTo>
                <a:lnTo>
                  <a:pt x="1837" y="460"/>
                </a:lnTo>
                <a:lnTo>
                  <a:pt x="1836" y="469"/>
                </a:lnTo>
                <a:lnTo>
                  <a:pt x="1835" y="478"/>
                </a:lnTo>
                <a:lnTo>
                  <a:pt x="1833" y="487"/>
                </a:lnTo>
                <a:lnTo>
                  <a:pt x="1828" y="495"/>
                </a:lnTo>
                <a:lnTo>
                  <a:pt x="1825" y="504"/>
                </a:lnTo>
                <a:lnTo>
                  <a:pt x="1820" y="512"/>
                </a:lnTo>
                <a:lnTo>
                  <a:pt x="1815" y="519"/>
                </a:lnTo>
                <a:lnTo>
                  <a:pt x="1809" y="525"/>
                </a:lnTo>
                <a:lnTo>
                  <a:pt x="1803" y="531"/>
                </a:lnTo>
                <a:lnTo>
                  <a:pt x="1796" y="536"/>
                </a:lnTo>
                <a:lnTo>
                  <a:pt x="1788" y="541"/>
                </a:lnTo>
                <a:lnTo>
                  <a:pt x="1780" y="545"/>
                </a:lnTo>
                <a:lnTo>
                  <a:pt x="1772" y="548"/>
                </a:lnTo>
                <a:lnTo>
                  <a:pt x="1763" y="550"/>
                </a:lnTo>
                <a:lnTo>
                  <a:pt x="1753" y="551"/>
                </a:lnTo>
                <a:lnTo>
                  <a:pt x="1744" y="552"/>
                </a:lnTo>
                <a:lnTo>
                  <a:pt x="1194" y="552"/>
                </a:lnTo>
                <a:lnTo>
                  <a:pt x="1184" y="551"/>
                </a:lnTo>
                <a:lnTo>
                  <a:pt x="1175" y="550"/>
                </a:lnTo>
                <a:lnTo>
                  <a:pt x="1166" y="548"/>
                </a:lnTo>
                <a:lnTo>
                  <a:pt x="1158" y="545"/>
                </a:lnTo>
                <a:lnTo>
                  <a:pt x="1150" y="541"/>
                </a:lnTo>
                <a:lnTo>
                  <a:pt x="1142" y="536"/>
                </a:lnTo>
                <a:lnTo>
                  <a:pt x="1135" y="531"/>
                </a:lnTo>
                <a:lnTo>
                  <a:pt x="1129" y="525"/>
                </a:lnTo>
                <a:lnTo>
                  <a:pt x="1123" y="519"/>
                </a:lnTo>
                <a:lnTo>
                  <a:pt x="1117" y="512"/>
                </a:lnTo>
                <a:lnTo>
                  <a:pt x="1112" y="504"/>
                </a:lnTo>
                <a:lnTo>
                  <a:pt x="1108" y="495"/>
                </a:lnTo>
                <a:lnTo>
                  <a:pt x="1105" y="487"/>
                </a:lnTo>
                <a:lnTo>
                  <a:pt x="1103" y="478"/>
                </a:lnTo>
                <a:lnTo>
                  <a:pt x="1102" y="469"/>
                </a:lnTo>
                <a:lnTo>
                  <a:pt x="1101" y="460"/>
                </a:lnTo>
                <a:lnTo>
                  <a:pt x="1102" y="451"/>
                </a:lnTo>
                <a:lnTo>
                  <a:pt x="1103" y="442"/>
                </a:lnTo>
                <a:lnTo>
                  <a:pt x="1105" y="433"/>
                </a:lnTo>
                <a:lnTo>
                  <a:pt x="1108" y="424"/>
                </a:lnTo>
                <a:lnTo>
                  <a:pt x="1112" y="416"/>
                </a:lnTo>
                <a:lnTo>
                  <a:pt x="1117" y="408"/>
                </a:lnTo>
                <a:lnTo>
                  <a:pt x="1123" y="401"/>
                </a:lnTo>
                <a:lnTo>
                  <a:pt x="1129" y="395"/>
                </a:lnTo>
                <a:lnTo>
                  <a:pt x="1135" y="389"/>
                </a:lnTo>
                <a:lnTo>
                  <a:pt x="1142" y="384"/>
                </a:lnTo>
                <a:lnTo>
                  <a:pt x="1150" y="379"/>
                </a:lnTo>
                <a:lnTo>
                  <a:pt x="1158" y="376"/>
                </a:lnTo>
                <a:lnTo>
                  <a:pt x="1166" y="373"/>
                </a:lnTo>
                <a:lnTo>
                  <a:pt x="1175" y="370"/>
                </a:lnTo>
                <a:lnTo>
                  <a:pt x="1184" y="369"/>
                </a:lnTo>
                <a:lnTo>
                  <a:pt x="1194" y="369"/>
                </a:lnTo>
                <a:close/>
                <a:moveTo>
                  <a:pt x="1468" y="5328"/>
                </a:moveTo>
                <a:lnTo>
                  <a:pt x="1468" y="5328"/>
                </a:lnTo>
                <a:lnTo>
                  <a:pt x="1454" y="5328"/>
                </a:lnTo>
                <a:lnTo>
                  <a:pt x="1441" y="5327"/>
                </a:lnTo>
                <a:lnTo>
                  <a:pt x="1427" y="5325"/>
                </a:lnTo>
                <a:lnTo>
                  <a:pt x="1414" y="5322"/>
                </a:lnTo>
                <a:lnTo>
                  <a:pt x="1399" y="5319"/>
                </a:lnTo>
                <a:lnTo>
                  <a:pt x="1387" y="5316"/>
                </a:lnTo>
                <a:lnTo>
                  <a:pt x="1374" y="5312"/>
                </a:lnTo>
                <a:lnTo>
                  <a:pt x="1362" y="5307"/>
                </a:lnTo>
                <a:lnTo>
                  <a:pt x="1350" y="5300"/>
                </a:lnTo>
                <a:lnTo>
                  <a:pt x="1338" y="5294"/>
                </a:lnTo>
                <a:lnTo>
                  <a:pt x="1325" y="5288"/>
                </a:lnTo>
                <a:lnTo>
                  <a:pt x="1314" y="5281"/>
                </a:lnTo>
                <a:lnTo>
                  <a:pt x="1304" y="5273"/>
                </a:lnTo>
                <a:lnTo>
                  <a:pt x="1294" y="5265"/>
                </a:lnTo>
                <a:lnTo>
                  <a:pt x="1284" y="5257"/>
                </a:lnTo>
                <a:lnTo>
                  <a:pt x="1274" y="5248"/>
                </a:lnTo>
                <a:lnTo>
                  <a:pt x="1265" y="5238"/>
                </a:lnTo>
                <a:lnTo>
                  <a:pt x="1256" y="5227"/>
                </a:lnTo>
                <a:lnTo>
                  <a:pt x="1248" y="5217"/>
                </a:lnTo>
                <a:lnTo>
                  <a:pt x="1240" y="5206"/>
                </a:lnTo>
                <a:lnTo>
                  <a:pt x="1233" y="5195"/>
                </a:lnTo>
                <a:lnTo>
                  <a:pt x="1227" y="5184"/>
                </a:lnTo>
                <a:lnTo>
                  <a:pt x="1221" y="5172"/>
                </a:lnTo>
                <a:lnTo>
                  <a:pt x="1215" y="5159"/>
                </a:lnTo>
                <a:lnTo>
                  <a:pt x="1210" y="5147"/>
                </a:lnTo>
                <a:lnTo>
                  <a:pt x="1206" y="5134"/>
                </a:lnTo>
                <a:lnTo>
                  <a:pt x="1202" y="5121"/>
                </a:lnTo>
                <a:lnTo>
                  <a:pt x="1199" y="5108"/>
                </a:lnTo>
                <a:lnTo>
                  <a:pt x="1197" y="5095"/>
                </a:lnTo>
                <a:lnTo>
                  <a:pt x="1195" y="5080"/>
                </a:lnTo>
                <a:lnTo>
                  <a:pt x="1194" y="5066"/>
                </a:lnTo>
                <a:lnTo>
                  <a:pt x="1194" y="5052"/>
                </a:lnTo>
                <a:lnTo>
                  <a:pt x="1194" y="5038"/>
                </a:lnTo>
                <a:lnTo>
                  <a:pt x="1195" y="5025"/>
                </a:lnTo>
                <a:lnTo>
                  <a:pt x="1197" y="5010"/>
                </a:lnTo>
                <a:lnTo>
                  <a:pt x="1199" y="4997"/>
                </a:lnTo>
                <a:lnTo>
                  <a:pt x="1202" y="4983"/>
                </a:lnTo>
                <a:lnTo>
                  <a:pt x="1206" y="4970"/>
                </a:lnTo>
                <a:lnTo>
                  <a:pt x="1210" y="4958"/>
                </a:lnTo>
                <a:lnTo>
                  <a:pt x="1215" y="4945"/>
                </a:lnTo>
                <a:lnTo>
                  <a:pt x="1221" y="4932"/>
                </a:lnTo>
                <a:lnTo>
                  <a:pt x="1227" y="4921"/>
                </a:lnTo>
                <a:lnTo>
                  <a:pt x="1233" y="4909"/>
                </a:lnTo>
                <a:lnTo>
                  <a:pt x="1240" y="4898"/>
                </a:lnTo>
                <a:lnTo>
                  <a:pt x="1248" y="4888"/>
                </a:lnTo>
                <a:lnTo>
                  <a:pt x="1256" y="4876"/>
                </a:lnTo>
                <a:lnTo>
                  <a:pt x="1265" y="4867"/>
                </a:lnTo>
                <a:lnTo>
                  <a:pt x="1274" y="4857"/>
                </a:lnTo>
                <a:lnTo>
                  <a:pt x="1284" y="4848"/>
                </a:lnTo>
                <a:lnTo>
                  <a:pt x="1294" y="4840"/>
                </a:lnTo>
                <a:lnTo>
                  <a:pt x="1304" y="4832"/>
                </a:lnTo>
                <a:lnTo>
                  <a:pt x="1314" y="4824"/>
                </a:lnTo>
                <a:lnTo>
                  <a:pt x="1325" y="4817"/>
                </a:lnTo>
                <a:lnTo>
                  <a:pt x="1338" y="4810"/>
                </a:lnTo>
                <a:lnTo>
                  <a:pt x="1350" y="4803"/>
                </a:lnTo>
                <a:lnTo>
                  <a:pt x="1362" y="4798"/>
                </a:lnTo>
                <a:lnTo>
                  <a:pt x="1374" y="4793"/>
                </a:lnTo>
                <a:lnTo>
                  <a:pt x="1387" y="4789"/>
                </a:lnTo>
                <a:lnTo>
                  <a:pt x="1399" y="4785"/>
                </a:lnTo>
                <a:lnTo>
                  <a:pt x="1414" y="4782"/>
                </a:lnTo>
                <a:lnTo>
                  <a:pt x="1427" y="4780"/>
                </a:lnTo>
                <a:lnTo>
                  <a:pt x="1441" y="4778"/>
                </a:lnTo>
                <a:lnTo>
                  <a:pt x="1454" y="4777"/>
                </a:lnTo>
                <a:lnTo>
                  <a:pt x="1468" y="4777"/>
                </a:lnTo>
                <a:lnTo>
                  <a:pt x="1483" y="4777"/>
                </a:lnTo>
                <a:lnTo>
                  <a:pt x="1497" y="4778"/>
                </a:lnTo>
                <a:lnTo>
                  <a:pt x="1511" y="4780"/>
                </a:lnTo>
                <a:lnTo>
                  <a:pt x="1524" y="4782"/>
                </a:lnTo>
                <a:lnTo>
                  <a:pt x="1537" y="4785"/>
                </a:lnTo>
                <a:lnTo>
                  <a:pt x="1551" y="4789"/>
                </a:lnTo>
                <a:lnTo>
                  <a:pt x="1564" y="4793"/>
                </a:lnTo>
                <a:lnTo>
                  <a:pt x="1576" y="4798"/>
                </a:lnTo>
                <a:lnTo>
                  <a:pt x="1588" y="4803"/>
                </a:lnTo>
                <a:lnTo>
                  <a:pt x="1600" y="4810"/>
                </a:lnTo>
                <a:lnTo>
                  <a:pt x="1611" y="4817"/>
                </a:lnTo>
                <a:lnTo>
                  <a:pt x="1623" y="4824"/>
                </a:lnTo>
                <a:lnTo>
                  <a:pt x="1634" y="4832"/>
                </a:lnTo>
                <a:lnTo>
                  <a:pt x="1644" y="4840"/>
                </a:lnTo>
                <a:lnTo>
                  <a:pt x="1654" y="4848"/>
                </a:lnTo>
                <a:lnTo>
                  <a:pt x="1664" y="4857"/>
                </a:lnTo>
                <a:lnTo>
                  <a:pt x="1673" y="4867"/>
                </a:lnTo>
                <a:lnTo>
                  <a:pt x="1681" y="4876"/>
                </a:lnTo>
                <a:lnTo>
                  <a:pt x="1690" y="4888"/>
                </a:lnTo>
                <a:lnTo>
                  <a:pt x="1698" y="4898"/>
                </a:lnTo>
                <a:lnTo>
                  <a:pt x="1705" y="4909"/>
                </a:lnTo>
                <a:lnTo>
                  <a:pt x="1711" y="4921"/>
                </a:lnTo>
                <a:lnTo>
                  <a:pt x="1717" y="4932"/>
                </a:lnTo>
                <a:lnTo>
                  <a:pt x="1723" y="4945"/>
                </a:lnTo>
                <a:lnTo>
                  <a:pt x="1728" y="4958"/>
                </a:lnTo>
                <a:lnTo>
                  <a:pt x="1732" y="4970"/>
                </a:lnTo>
                <a:lnTo>
                  <a:pt x="1736" y="4983"/>
                </a:lnTo>
                <a:lnTo>
                  <a:pt x="1739" y="4997"/>
                </a:lnTo>
                <a:lnTo>
                  <a:pt x="1741" y="5010"/>
                </a:lnTo>
                <a:lnTo>
                  <a:pt x="1743" y="5025"/>
                </a:lnTo>
                <a:lnTo>
                  <a:pt x="1744" y="5038"/>
                </a:lnTo>
                <a:lnTo>
                  <a:pt x="1744" y="5052"/>
                </a:lnTo>
                <a:lnTo>
                  <a:pt x="1744" y="5066"/>
                </a:lnTo>
                <a:lnTo>
                  <a:pt x="1743" y="5080"/>
                </a:lnTo>
                <a:lnTo>
                  <a:pt x="1741" y="5095"/>
                </a:lnTo>
                <a:lnTo>
                  <a:pt x="1739" y="5108"/>
                </a:lnTo>
                <a:lnTo>
                  <a:pt x="1736" y="5121"/>
                </a:lnTo>
                <a:lnTo>
                  <a:pt x="1732" y="5134"/>
                </a:lnTo>
                <a:lnTo>
                  <a:pt x="1728" y="5147"/>
                </a:lnTo>
                <a:lnTo>
                  <a:pt x="1723" y="5159"/>
                </a:lnTo>
                <a:lnTo>
                  <a:pt x="1717" y="5172"/>
                </a:lnTo>
                <a:lnTo>
                  <a:pt x="1711" y="5184"/>
                </a:lnTo>
                <a:lnTo>
                  <a:pt x="1705" y="5195"/>
                </a:lnTo>
                <a:lnTo>
                  <a:pt x="1698" y="5206"/>
                </a:lnTo>
                <a:lnTo>
                  <a:pt x="1690" y="5217"/>
                </a:lnTo>
                <a:lnTo>
                  <a:pt x="1681" y="5227"/>
                </a:lnTo>
                <a:lnTo>
                  <a:pt x="1673" y="5238"/>
                </a:lnTo>
                <a:lnTo>
                  <a:pt x="1664" y="5248"/>
                </a:lnTo>
                <a:lnTo>
                  <a:pt x="1654" y="5257"/>
                </a:lnTo>
                <a:lnTo>
                  <a:pt x="1644" y="5265"/>
                </a:lnTo>
                <a:lnTo>
                  <a:pt x="1634" y="5273"/>
                </a:lnTo>
                <a:lnTo>
                  <a:pt x="1623" y="5281"/>
                </a:lnTo>
                <a:lnTo>
                  <a:pt x="1611" y="5288"/>
                </a:lnTo>
                <a:lnTo>
                  <a:pt x="1600" y="5294"/>
                </a:lnTo>
                <a:lnTo>
                  <a:pt x="1588" y="5300"/>
                </a:lnTo>
                <a:lnTo>
                  <a:pt x="1576" y="5307"/>
                </a:lnTo>
                <a:lnTo>
                  <a:pt x="1564" y="5312"/>
                </a:lnTo>
                <a:lnTo>
                  <a:pt x="1551" y="5316"/>
                </a:lnTo>
                <a:lnTo>
                  <a:pt x="1537" y="5319"/>
                </a:lnTo>
                <a:lnTo>
                  <a:pt x="1524" y="5322"/>
                </a:lnTo>
                <a:lnTo>
                  <a:pt x="1511" y="5325"/>
                </a:lnTo>
                <a:lnTo>
                  <a:pt x="1497" y="5327"/>
                </a:lnTo>
                <a:lnTo>
                  <a:pt x="1483" y="5328"/>
                </a:lnTo>
                <a:lnTo>
                  <a:pt x="1468" y="5328"/>
                </a:lnTo>
                <a:close/>
                <a:moveTo>
                  <a:pt x="2755" y="4593"/>
                </a:moveTo>
                <a:lnTo>
                  <a:pt x="183" y="4593"/>
                </a:lnTo>
                <a:lnTo>
                  <a:pt x="183" y="919"/>
                </a:lnTo>
                <a:lnTo>
                  <a:pt x="2755" y="919"/>
                </a:lnTo>
                <a:lnTo>
                  <a:pt x="2755" y="459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 2050"/>
          <p:cNvSpPr/>
          <p:nvPr/>
        </p:nvSpPr>
        <p:spPr bwMode="auto">
          <a:xfrm>
            <a:off x="3128963" y="3082925"/>
            <a:ext cx="1738313" cy="808038"/>
          </a:xfrm>
          <a:custGeom>
            <a:avLst/>
            <a:gdLst>
              <a:gd name="T0" fmla="*/ 134485 w 2938"/>
              <a:gd name="T1" fmla="*/ 2420 h 5511"/>
              <a:gd name="T2" fmla="*/ 89887 w 2938"/>
              <a:gd name="T3" fmla="*/ 15901 h 5511"/>
              <a:gd name="T4" fmla="*/ 51858 w 2938"/>
              <a:gd name="T5" fmla="*/ 41481 h 5511"/>
              <a:gd name="T6" fmla="*/ 22817 w 2938"/>
              <a:gd name="T7" fmla="*/ 77085 h 5511"/>
              <a:gd name="T8" fmla="*/ 4840 w 2938"/>
              <a:gd name="T9" fmla="*/ 119257 h 5511"/>
              <a:gd name="T10" fmla="*/ 0 w 2938"/>
              <a:gd name="T11" fmla="*/ 1746336 h 5511"/>
              <a:gd name="T12" fmla="*/ 4840 w 2938"/>
              <a:gd name="T13" fmla="*/ 1786089 h 5511"/>
              <a:gd name="T14" fmla="*/ 22817 w 2938"/>
              <a:gd name="T15" fmla="*/ 1828606 h 5511"/>
              <a:gd name="T16" fmla="*/ 51858 w 2938"/>
              <a:gd name="T17" fmla="*/ 1863865 h 5511"/>
              <a:gd name="T18" fmla="*/ 89887 w 2938"/>
              <a:gd name="T19" fmla="*/ 1889445 h 5511"/>
              <a:gd name="T20" fmla="*/ 134485 w 2938"/>
              <a:gd name="T21" fmla="*/ 1903272 h 5511"/>
              <a:gd name="T22" fmla="*/ 864989 w 2938"/>
              <a:gd name="T23" fmla="*/ 1905000 h 5511"/>
              <a:gd name="T24" fmla="*/ 911316 w 2938"/>
              <a:gd name="T25" fmla="*/ 1895667 h 5511"/>
              <a:gd name="T26" fmla="*/ 952111 w 2938"/>
              <a:gd name="T27" fmla="*/ 1873544 h 5511"/>
              <a:gd name="T28" fmla="*/ 984263 w 2938"/>
              <a:gd name="T29" fmla="*/ 1841396 h 5511"/>
              <a:gd name="T30" fmla="*/ 1006043 w 2938"/>
              <a:gd name="T31" fmla="*/ 1800953 h 5511"/>
              <a:gd name="T32" fmla="*/ 1015377 w 2938"/>
              <a:gd name="T33" fmla="*/ 1754633 h 5511"/>
              <a:gd name="T34" fmla="*/ 1013994 w 2938"/>
              <a:gd name="T35" fmla="*/ 134812 h 5511"/>
              <a:gd name="T36" fmla="*/ 999820 w 2938"/>
              <a:gd name="T37" fmla="*/ 90220 h 5511"/>
              <a:gd name="T38" fmla="*/ 974237 w 2938"/>
              <a:gd name="T39" fmla="*/ 52542 h 5511"/>
              <a:gd name="T40" fmla="*/ 938973 w 2938"/>
              <a:gd name="T41" fmla="*/ 23160 h 5511"/>
              <a:gd name="T42" fmla="*/ 896450 w 2938"/>
              <a:gd name="T43" fmla="*/ 5531 h 5511"/>
              <a:gd name="T44" fmla="*/ 412789 w 2938"/>
              <a:gd name="T45" fmla="*/ 127553 h 5511"/>
              <a:gd name="T46" fmla="*/ 615380 w 2938"/>
              <a:gd name="T47" fmla="*/ 129973 h 5511"/>
              <a:gd name="T48" fmla="*/ 629209 w 2938"/>
              <a:gd name="T49" fmla="*/ 141034 h 5511"/>
              <a:gd name="T50" fmla="*/ 635086 w 2938"/>
              <a:gd name="T51" fmla="*/ 159009 h 5511"/>
              <a:gd name="T52" fmla="*/ 630938 w 2938"/>
              <a:gd name="T53" fmla="*/ 174219 h 5511"/>
              <a:gd name="T54" fmla="*/ 618146 w 2938"/>
              <a:gd name="T55" fmla="*/ 187009 h 5511"/>
              <a:gd name="T56" fmla="*/ 412789 w 2938"/>
              <a:gd name="T57" fmla="*/ 190811 h 5511"/>
              <a:gd name="T58" fmla="*/ 397577 w 2938"/>
              <a:gd name="T59" fmla="*/ 187009 h 5511"/>
              <a:gd name="T60" fmla="*/ 384440 w 2938"/>
              <a:gd name="T61" fmla="*/ 174219 h 5511"/>
              <a:gd name="T62" fmla="*/ 380637 w 2938"/>
              <a:gd name="T63" fmla="*/ 159009 h 5511"/>
              <a:gd name="T64" fmla="*/ 386168 w 2938"/>
              <a:gd name="T65" fmla="*/ 141034 h 5511"/>
              <a:gd name="T66" fmla="*/ 400343 w 2938"/>
              <a:gd name="T67" fmla="*/ 129973 h 5511"/>
              <a:gd name="T68" fmla="*/ 507516 w 2938"/>
              <a:gd name="T69" fmla="*/ 1841742 h 5511"/>
              <a:gd name="T70" fmla="*/ 479513 w 2938"/>
              <a:gd name="T71" fmla="*/ 1837594 h 5511"/>
              <a:gd name="T72" fmla="*/ 454275 w 2938"/>
              <a:gd name="T73" fmla="*/ 1825495 h 5511"/>
              <a:gd name="T74" fmla="*/ 434223 w 2938"/>
              <a:gd name="T75" fmla="*/ 1806829 h 5511"/>
              <a:gd name="T76" fmla="*/ 420049 w 2938"/>
              <a:gd name="T77" fmla="*/ 1783323 h 5511"/>
              <a:gd name="T78" fmla="*/ 413134 w 2938"/>
              <a:gd name="T79" fmla="*/ 1756015 h 5511"/>
              <a:gd name="T80" fmla="*/ 413826 w 2938"/>
              <a:gd name="T81" fmla="*/ 1731818 h 5511"/>
              <a:gd name="T82" fmla="*/ 422123 w 2938"/>
              <a:gd name="T83" fmla="*/ 1704856 h 5511"/>
              <a:gd name="T84" fmla="*/ 437335 w 2938"/>
              <a:gd name="T85" fmla="*/ 1682387 h 5511"/>
              <a:gd name="T86" fmla="*/ 458078 w 2938"/>
              <a:gd name="T87" fmla="*/ 1665103 h 5511"/>
              <a:gd name="T88" fmla="*/ 483661 w 2938"/>
              <a:gd name="T89" fmla="*/ 1654042 h 5511"/>
              <a:gd name="T90" fmla="*/ 507516 w 2938"/>
              <a:gd name="T91" fmla="*/ 1651277 h 5511"/>
              <a:gd name="T92" fmla="*/ 536210 w 2938"/>
              <a:gd name="T93" fmla="*/ 1655425 h 5511"/>
              <a:gd name="T94" fmla="*/ 561102 w 2938"/>
              <a:gd name="T95" fmla="*/ 1667523 h 5511"/>
              <a:gd name="T96" fmla="*/ 581154 w 2938"/>
              <a:gd name="T97" fmla="*/ 1685498 h 5511"/>
              <a:gd name="T98" fmla="*/ 595674 w 2938"/>
              <a:gd name="T99" fmla="*/ 1709349 h 5511"/>
              <a:gd name="T100" fmla="*/ 602589 w 2938"/>
              <a:gd name="T101" fmla="*/ 1737003 h 5511"/>
              <a:gd name="T102" fmla="*/ 601897 w 2938"/>
              <a:gd name="T103" fmla="*/ 1761200 h 5511"/>
              <a:gd name="T104" fmla="*/ 593600 w 2938"/>
              <a:gd name="T105" fmla="*/ 1787817 h 5511"/>
              <a:gd name="T106" fmla="*/ 578388 w 2938"/>
              <a:gd name="T107" fmla="*/ 1810631 h 5511"/>
              <a:gd name="T108" fmla="*/ 556954 w 2938"/>
              <a:gd name="T109" fmla="*/ 1827915 h 5511"/>
              <a:gd name="T110" fmla="*/ 531370 w 2938"/>
              <a:gd name="T111" fmla="*/ 1838631 h 5511"/>
              <a:gd name="T112" fmla="*/ 952456 w 2938"/>
              <a:gd name="T113" fmla="*/ 1587673 h 5511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938" h="5511">
                <a:moveTo>
                  <a:pt x="2479" y="0"/>
                </a:moveTo>
                <a:lnTo>
                  <a:pt x="458" y="0"/>
                </a:lnTo>
                <a:lnTo>
                  <a:pt x="435" y="1"/>
                </a:lnTo>
                <a:lnTo>
                  <a:pt x="412" y="3"/>
                </a:lnTo>
                <a:lnTo>
                  <a:pt x="389" y="7"/>
                </a:lnTo>
                <a:lnTo>
                  <a:pt x="366" y="11"/>
                </a:lnTo>
                <a:lnTo>
                  <a:pt x="345" y="16"/>
                </a:lnTo>
                <a:lnTo>
                  <a:pt x="322" y="22"/>
                </a:lnTo>
                <a:lnTo>
                  <a:pt x="301" y="29"/>
                </a:lnTo>
                <a:lnTo>
                  <a:pt x="281" y="37"/>
                </a:lnTo>
                <a:lnTo>
                  <a:pt x="260" y="46"/>
                </a:lnTo>
                <a:lnTo>
                  <a:pt x="240" y="56"/>
                </a:lnTo>
                <a:lnTo>
                  <a:pt x="221" y="67"/>
                </a:lnTo>
                <a:lnTo>
                  <a:pt x="203" y="80"/>
                </a:lnTo>
                <a:lnTo>
                  <a:pt x="184" y="93"/>
                </a:lnTo>
                <a:lnTo>
                  <a:pt x="167" y="106"/>
                </a:lnTo>
                <a:lnTo>
                  <a:pt x="150" y="120"/>
                </a:lnTo>
                <a:lnTo>
                  <a:pt x="135" y="135"/>
                </a:lnTo>
                <a:lnTo>
                  <a:pt x="119" y="152"/>
                </a:lnTo>
                <a:lnTo>
                  <a:pt x="104" y="169"/>
                </a:lnTo>
                <a:lnTo>
                  <a:pt x="91" y="186"/>
                </a:lnTo>
                <a:lnTo>
                  <a:pt x="78" y="203"/>
                </a:lnTo>
                <a:lnTo>
                  <a:pt x="66" y="223"/>
                </a:lnTo>
                <a:lnTo>
                  <a:pt x="55" y="242"/>
                </a:lnTo>
                <a:lnTo>
                  <a:pt x="45" y="261"/>
                </a:lnTo>
                <a:lnTo>
                  <a:pt x="35" y="281"/>
                </a:lnTo>
                <a:lnTo>
                  <a:pt x="27" y="303"/>
                </a:lnTo>
                <a:lnTo>
                  <a:pt x="20" y="324"/>
                </a:lnTo>
                <a:lnTo>
                  <a:pt x="14" y="345"/>
                </a:lnTo>
                <a:lnTo>
                  <a:pt x="9" y="368"/>
                </a:lnTo>
                <a:lnTo>
                  <a:pt x="5" y="390"/>
                </a:lnTo>
                <a:lnTo>
                  <a:pt x="2" y="413"/>
                </a:lnTo>
                <a:lnTo>
                  <a:pt x="0" y="437"/>
                </a:lnTo>
                <a:lnTo>
                  <a:pt x="0" y="460"/>
                </a:lnTo>
                <a:lnTo>
                  <a:pt x="0" y="5052"/>
                </a:lnTo>
                <a:lnTo>
                  <a:pt x="0" y="5076"/>
                </a:lnTo>
                <a:lnTo>
                  <a:pt x="2" y="5099"/>
                </a:lnTo>
                <a:lnTo>
                  <a:pt x="5" y="5122"/>
                </a:lnTo>
                <a:lnTo>
                  <a:pt x="9" y="5144"/>
                </a:lnTo>
                <a:lnTo>
                  <a:pt x="14" y="5167"/>
                </a:lnTo>
                <a:lnTo>
                  <a:pt x="20" y="5189"/>
                </a:lnTo>
                <a:lnTo>
                  <a:pt x="27" y="5210"/>
                </a:lnTo>
                <a:lnTo>
                  <a:pt x="35" y="5230"/>
                </a:lnTo>
                <a:lnTo>
                  <a:pt x="45" y="5251"/>
                </a:lnTo>
                <a:lnTo>
                  <a:pt x="55" y="5271"/>
                </a:lnTo>
                <a:lnTo>
                  <a:pt x="66" y="5290"/>
                </a:lnTo>
                <a:lnTo>
                  <a:pt x="78" y="5309"/>
                </a:lnTo>
                <a:lnTo>
                  <a:pt x="91" y="5327"/>
                </a:lnTo>
                <a:lnTo>
                  <a:pt x="104" y="5344"/>
                </a:lnTo>
                <a:lnTo>
                  <a:pt x="119" y="5360"/>
                </a:lnTo>
                <a:lnTo>
                  <a:pt x="135" y="5377"/>
                </a:lnTo>
                <a:lnTo>
                  <a:pt x="150" y="5392"/>
                </a:lnTo>
                <a:lnTo>
                  <a:pt x="167" y="5406"/>
                </a:lnTo>
                <a:lnTo>
                  <a:pt x="184" y="5420"/>
                </a:lnTo>
                <a:lnTo>
                  <a:pt x="203" y="5433"/>
                </a:lnTo>
                <a:lnTo>
                  <a:pt x="221" y="5445"/>
                </a:lnTo>
                <a:lnTo>
                  <a:pt x="240" y="5456"/>
                </a:lnTo>
                <a:lnTo>
                  <a:pt x="260" y="5466"/>
                </a:lnTo>
                <a:lnTo>
                  <a:pt x="281" y="5475"/>
                </a:lnTo>
                <a:lnTo>
                  <a:pt x="301" y="5484"/>
                </a:lnTo>
                <a:lnTo>
                  <a:pt x="322" y="5491"/>
                </a:lnTo>
                <a:lnTo>
                  <a:pt x="345" y="5497"/>
                </a:lnTo>
                <a:lnTo>
                  <a:pt x="366" y="5502"/>
                </a:lnTo>
                <a:lnTo>
                  <a:pt x="389" y="5506"/>
                </a:lnTo>
                <a:lnTo>
                  <a:pt x="412" y="5509"/>
                </a:lnTo>
                <a:lnTo>
                  <a:pt x="435" y="5511"/>
                </a:lnTo>
                <a:lnTo>
                  <a:pt x="458" y="5511"/>
                </a:lnTo>
                <a:lnTo>
                  <a:pt x="2479" y="5511"/>
                </a:lnTo>
                <a:lnTo>
                  <a:pt x="2502" y="5511"/>
                </a:lnTo>
                <a:lnTo>
                  <a:pt x="2525" y="5509"/>
                </a:lnTo>
                <a:lnTo>
                  <a:pt x="2549" y="5506"/>
                </a:lnTo>
                <a:lnTo>
                  <a:pt x="2571" y="5502"/>
                </a:lnTo>
                <a:lnTo>
                  <a:pt x="2593" y="5497"/>
                </a:lnTo>
                <a:lnTo>
                  <a:pt x="2615" y="5491"/>
                </a:lnTo>
                <a:lnTo>
                  <a:pt x="2636" y="5484"/>
                </a:lnTo>
                <a:lnTo>
                  <a:pt x="2657" y="5475"/>
                </a:lnTo>
                <a:lnTo>
                  <a:pt x="2677" y="5466"/>
                </a:lnTo>
                <a:lnTo>
                  <a:pt x="2698" y="5456"/>
                </a:lnTo>
                <a:lnTo>
                  <a:pt x="2716" y="5445"/>
                </a:lnTo>
                <a:lnTo>
                  <a:pt x="2735" y="5433"/>
                </a:lnTo>
                <a:lnTo>
                  <a:pt x="2754" y="5420"/>
                </a:lnTo>
                <a:lnTo>
                  <a:pt x="2771" y="5406"/>
                </a:lnTo>
                <a:lnTo>
                  <a:pt x="2787" y="5392"/>
                </a:lnTo>
                <a:lnTo>
                  <a:pt x="2803" y="5377"/>
                </a:lnTo>
                <a:lnTo>
                  <a:pt x="2818" y="5360"/>
                </a:lnTo>
                <a:lnTo>
                  <a:pt x="2833" y="5344"/>
                </a:lnTo>
                <a:lnTo>
                  <a:pt x="2847" y="5327"/>
                </a:lnTo>
                <a:lnTo>
                  <a:pt x="2859" y="5309"/>
                </a:lnTo>
                <a:lnTo>
                  <a:pt x="2871" y="5290"/>
                </a:lnTo>
                <a:lnTo>
                  <a:pt x="2882" y="5271"/>
                </a:lnTo>
                <a:lnTo>
                  <a:pt x="2892" y="5251"/>
                </a:lnTo>
                <a:lnTo>
                  <a:pt x="2902" y="5230"/>
                </a:lnTo>
                <a:lnTo>
                  <a:pt x="2910" y="5210"/>
                </a:lnTo>
                <a:lnTo>
                  <a:pt x="2918" y="5189"/>
                </a:lnTo>
                <a:lnTo>
                  <a:pt x="2924" y="5167"/>
                </a:lnTo>
                <a:lnTo>
                  <a:pt x="2929" y="5144"/>
                </a:lnTo>
                <a:lnTo>
                  <a:pt x="2933" y="5122"/>
                </a:lnTo>
                <a:lnTo>
                  <a:pt x="2936" y="5099"/>
                </a:lnTo>
                <a:lnTo>
                  <a:pt x="2937" y="5076"/>
                </a:lnTo>
                <a:lnTo>
                  <a:pt x="2938" y="5052"/>
                </a:lnTo>
                <a:lnTo>
                  <a:pt x="2938" y="460"/>
                </a:lnTo>
                <a:lnTo>
                  <a:pt x="2937" y="437"/>
                </a:lnTo>
                <a:lnTo>
                  <a:pt x="2936" y="413"/>
                </a:lnTo>
                <a:lnTo>
                  <a:pt x="2933" y="390"/>
                </a:lnTo>
                <a:lnTo>
                  <a:pt x="2929" y="368"/>
                </a:lnTo>
                <a:lnTo>
                  <a:pt x="2924" y="345"/>
                </a:lnTo>
                <a:lnTo>
                  <a:pt x="2918" y="324"/>
                </a:lnTo>
                <a:lnTo>
                  <a:pt x="2910" y="303"/>
                </a:lnTo>
                <a:lnTo>
                  <a:pt x="2902" y="281"/>
                </a:lnTo>
                <a:lnTo>
                  <a:pt x="2892" y="261"/>
                </a:lnTo>
                <a:lnTo>
                  <a:pt x="2882" y="242"/>
                </a:lnTo>
                <a:lnTo>
                  <a:pt x="2871" y="223"/>
                </a:lnTo>
                <a:lnTo>
                  <a:pt x="2859" y="203"/>
                </a:lnTo>
                <a:lnTo>
                  <a:pt x="2847" y="186"/>
                </a:lnTo>
                <a:lnTo>
                  <a:pt x="2833" y="169"/>
                </a:lnTo>
                <a:lnTo>
                  <a:pt x="2818" y="152"/>
                </a:lnTo>
                <a:lnTo>
                  <a:pt x="2803" y="135"/>
                </a:lnTo>
                <a:lnTo>
                  <a:pt x="2787" y="120"/>
                </a:lnTo>
                <a:lnTo>
                  <a:pt x="2771" y="106"/>
                </a:lnTo>
                <a:lnTo>
                  <a:pt x="2754" y="93"/>
                </a:lnTo>
                <a:lnTo>
                  <a:pt x="2735" y="80"/>
                </a:lnTo>
                <a:lnTo>
                  <a:pt x="2716" y="67"/>
                </a:lnTo>
                <a:lnTo>
                  <a:pt x="2698" y="56"/>
                </a:lnTo>
                <a:lnTo>
                  <a:pt x="2677" y="46"/>
                </a:lnTo>
                <a:lnTo>
                  <a:pt x="2657" y="37"/>
                </a:lnTo>
                <a:lnTo>
                  <a:pt x="2636" y="29"/>
                </a:lnTo>
                <a:lnTo>
                  <a:pt x="2615" y="22"/>
                </a:lnTo>
                <a:lnTo>
                  <a:pt x="2593" y="16"/>
                </a:lnTo>
                <a:lnTo>
                  <a:pt x="2571" y="11"/>
                </a:lnTo>
                <a:lnTo>
                  <a:pt x="2549" y="7"/>
                </a:lnTo>
                <a:lnTo>
                  <a:pt x="2525" y="3"/>
                </a:lnTo>
                <a:lnTo>
                  <a:pt x="2502" y="1"/>
                </a:lnTo>
                <a:lnTo>
                  <a:pt x="2479" y="0"/>
                </a:lnTo>
                <a:close/>
                <a:moveTo>
                  <a:pt x="1194" y="369"/>
                </a:moveTo>
                <a:lnTo>
                  <a:pt x="1744" y="369"/>
                </a:lnTo>
                <a:lnTo>
                  <a:pt x="1753" y="369"/>
                </a:lnTo>
                <a:lnTo>
                  <a:pt x="1763" y="370"/>
                </a:lnTo>
                <a:lnTo>
                  <a:pt x="1772" y="373"/>
                </a:lnTo>
                <a:lnTo>
                  <a:pt x="1780" y="376"/>
                </a:lnTo>
                <a:lnTo>
                  <a:pt x="1788" y="379"/>
                </a:lnTo>
                <a:lnTo>
                  <a:pt x="1796" y="384"/>
                </a:lnTo>
                <a:lnTo>
                  <a:pt x="1803" y="389"/>
                </a:lnTo>
                <a:lnTo>
                  <a:pt x="1809" y="395"/>
                </a:lnTo>
                <a:lnTo>
                  <a:pt x="1815" y="401"/>
                </a:lnTo>
                <a:lnTo>
                  <a:pt x="1820" y="408"/>
                </a:lnTo>
                <a:lnTo>
                  <a:pt x="1825" y="416"/>
                </a:lnTo>
                <a:lnTo>
                  <a:pt x="1828" y="424"/>
                </a:lnTo>
                <a:lnTo>
                  <a:pt x="1833" y="433"/>
                </a:lnTo>
                <a:lnTo>
                  <a:pt x="1835" y="442"/>
                </a:lnTo>
                <a:lnTo>
                  <a:pt x="1836" y="451"/>
                </a:lnTo>
                <a:lnTo>
                  <a:pt x="1837" y="460"/>
                </a:lnTo>
                <a:lnTo>
                  <a:pt x="1836" y="469"/>
                </a:lnTo>
                <a:lnTo>
                  <a:pt x="1835" y="478"/>
                </a:lnTo>
                <a:lnTo>
                  <a:pt x="1833" y="487"/>
                </a:lnTo>
                <a:lnTo>
                  <a:pt x="1828" y="495"/>
                </a:lnTo>
                <a:lnTo>
                  <a:pt x="1825" y="504"/>
                </a:lnTo>
                <a:lnTo>
                  <a:pt x="1820" y="512"/>
                </a:lnTo>
                <a:lnTo>
                  <a:pt x="1815" y="519"/>
                </a:lnTo>
                <a:lnTo>
                  <a:pt x="1809" y="525"/>
                </a:lnTo>
                <a:lnTo>
                  <a:pt x="1803" y="531"/>
                </a:lnTo>
                <a:lnTo>
                  <a:pt x="1796" y="536"/>
                </a:lnTo>
                <a:lnTo>
                  <a:pt x="1788" y="541"/>
                </a:lnTo>
                <a:lnTo>
                  <a:pt x="1780" y="545"/>
                </a:lnTo>
                <a:lnTo>
                  <a:pt x="1772" y="548"/>
                </a:lnTo>
                <a:lnTo>
                  <a:pt x="1763" y="550"/>
                </a:lnTo>
                <a:lnTo>
                  <a:pt x="1753" y="551"/>
                </a:lnTo>
                <a:lnTo>
                  <a:pt x="1744" y="552"/>
                </a:lnTo>
                <a:lnTo>
                  <a:pt x="1194" y="552"/>
                </a:lnTo>
                <a:lnTo>
                  <a:pt x="1184" y="551"/>
                </a:lnTo>
                <a:lnTo>
                  <a:pt x="1175" y="550"/>
                </a:lnTo>
                <a:lnTo>
                  <a:pt x="1166" y="548"/>
                </a:lnTo>
                <a:lnTo>
                  <a:pt x="1158" y="545"/>
                </a:lnTo>
                <a:lnTo>
                  <a:pt x="1150" y="541"/>
                </a:lnTo>
                <a:lnTo>
                  <a:pt x="1142" y="536"/>
                </a:lnTo>
                <a:lnTo>
                  <a:pt x="1135" y="531"/>
                </a:lnTo>
                <a:lnTo>
                  <a:pt x="1129" y="525"/>
                </a:lnTo>
                <a:lnTo>
                  <a:pt x="1123" y="519"/>
                </a:lnTo>
                <a:lnTo>
                  <a:pt x="1117" y="512"/>
                </a:lnTo>
                <a:lnTo>
                  <a:pt x="1112" y="504"/>
                </a:lnTo>
                <a:lnTo>
                  <a:pt x="1108" y="495"/>
                </a:lnTo>
                <a:lnTo>
                  <a:pt x="1105" y="487"/>
                </a:lnTo>
                <a:lnTo>
                  <a:pt x="1103" y="478"/>
                </a:lnTo>
                <a:lnTo>
                  <a:pt x="1102" y="469"/>
                </a:lnTo>
                <a:lnTo>
                  <a:pt x="1101" y="460"/>
                </a:lnTo>
                <a:lnTo>
                  <a:pt x="1102" y="451"/>
                </a:lnTo>
                <a:lnTo>
                  <a:pt x="1103" y="442"/>
                </a:lnTo>
                <a:lnTo>
                  <a:pt x="1105" y="433"/>
                </a:lnTo>
                <a:lnTo>
                  <a:pt x="1108" y="424"/>
                </a:lnTo>
                <a:lnTo>
                  <a:pt x="1112" y="416"/>
                </a:lnTo>
                <a:lnTo>
                  <a:pt x="1117" y="408"/>
                </a:lnTo>
                <a:lnTo>
                  <a:pt x="1123" y="401"/>
                </a:lnTo>
                <a:lnTo>
                  <a:pt x="1129" y="395"/>
                </a:lnTo>
                <a:lnTo>
                  <a:pt x="1135" y="389"/>
                </a:lnTo>
                <a:lnTo>
                  <a:pt x="1142" y="384"/>
                </a:lnTo>
                <a:lnTo>
                  <a:pt x="1150" y="379"/>
                </a:lnTo>
                <a:lnTo>
                  <a:pt x="1158" y="376"/>
                </a:lnTo>
                <a:lnTo>
                  <a:pt x="1166" y="373"/>
                </a:lnTo>
                <a:lnTo>
                  <a:pt x="1175" y="370"/>
                </a:lnTo>
                <a:lnTo>
                  <a:pt x="1184" y="369"/>
                </a:lnTo>
                <a:lnTo>
                  <a:pt x="1194" y="369"/>
                </a:lnTo>
                <a:close/>
                <a:moveTo>
                  <a:pt x="1468" y="5328"/>
                </a:moveTo>
                <a:lnTo>
                  <a:pt x="1468" y="5328"/>
                </a:lnTo>
                <a:lnTo>
                  <a:pt x="1454" y="5328"/>
                </a:lnTo>
                <a:lnTo>
                  <a:pt x="1441" y="5327"/>
                </a:lnTo>
                <a:lnTo>
                  <a:pt x="1427" y="5325"/>
                </a:lnTo>
                <a:lnTo>
                  <a:pt x="1414" y="5322"/>
                </a:lnTo>
                <a:lnTo>
                  <a:pt x="1399" y="5319"/>
                </a:lnTo>
                <a:lnTo>
                  <a:pt x="1387" y="5316"/>
                </a:lnTo>
                <a:lnTo>
                  <a:pt x="1374" y="5312"/>
                </a:lnTo>
                <a:lnTo>
                  <a:pt x="1362" y="5307"/>
                </a:lnTo>
                <a:lnTo>
                  <a:pt x="1350" y="5300"/>
                </a:lnTo>
                <a:lnTo>
                  <a:pt x="1338" y="5294"/>
                </a:lnTo>
                <a:lnTo>
                  <a:pt x="1325" y="5288"/>
                </a:lnTo>
                <a:lnTo>
                  <a:pt x="1314" y="5281"/>
                </a:lnTo>
                <a:lnTo>
                  <a:pt x="1304" y="5273"/>
                </a:lnTo>
                <a:lnTo>
                  <a:pt x="1294" y="5265"/>
                </a:lnTo>
                <a:lnTo>
                  <a:pt x="1284" y="5257"/>
                </a:lnTo>
                <a:lnTo>
                  <a:pt x="1274" y="5248"/>
                </a:lnTo>
                <a:lnTo>
                  <a:pt x="1265" y="5238"/>
                </a:lnTo>
                <a:lnTo>
                  <a:pt x="1256" y="5227"/>
                </a:lnTo>
                <a:lnTo>
                  <a:pt x="1248" y="5217"/>
                </a:lnTo>
                <a:lnTo>
                  <a:pt x="1240" y="5206"/>
                </a:lnTo>
                <a:lnTo>
                  <a:pt x="1233" y="5195"/>
                </a:lnTo>
                <a:lnTo>
                  <a:pt x="1227" y="5184"/>
                </a:lnTo>
                <a:lnTo>
                  <a:pt x="1221" y="5172"/>
                </a:lnTo>
                <a:lnTo>
                  <a:pt x="1215" y="5159"/>
                </a:lnTo>
                <a:lnTo>
                  <a:pt x="1210" y="5147"/>
                </a:lnTo>
                <a:lnTo>
                  <a:pt x="1206" y="5134"/>
                </a:lnTo>
                <a:lnTo>
                  <a:pt x="1202" y="5121"/>
                </a:lnTo>
                <a:lnTo>
                  <a:pt x="1199" y="5108"/>
                </a:lnTo>
                <a:lnTo>
                  <a:pt x="1197" y="5095"/>
                </a:lnTo>
                <a:lnTo>
                  <a:pt x="1195" y="5080"/>
                </a:lnTo>
                <a:lnTo>
                  <a:pt x="1194" y="5066"/>
                </a:lnTo>
                <a:lnTo>
                  <a:pt x="1194" y="5052"/>
                </a:lnTo>
                <a:lnTo>
                  <a:pt x="1194" y="5038"/>
                </a:lnTo>
                <a:lnTo>
                  <a:pt x="1195" y="5025"/>
                </a:lnTo>
                <a:lnTo>
                  <a:pt x="1197" y="5010"/>
                </a:lnTo>
                <a:lnTo>
                  <a:pt x="1199" y="4997"/>
                </a:lnTo>
                <a:lnTo>
                  <a:pt x="1202" y="4983"/>
                </a:lnTo>
                <a:lnTo>
                  <a:pt x="1206" y="4970"/>
                </a:lnTo>
                <a:lnTo>
                  <a:pt x="1210" y="4958"/>
                </a:lnTo>
                <a:lnTo>
                  <a:pt x="1215" y="4945"/>
                </a:lnTo>
                <a:lnTo>
                  <a:pt x="1221" y="4932"/>
                </a:lnTo>
                <a:lnTo>
                  <a:pt x="1227" y="4921"/>
                </a:lnTo>
                <a:lnTo>
                  <a:pt x="1233" y="4909"/>
                </a:lnTo>
                <a:lnTo>
                  <a:pt x="1240" y="4898"/>
                </a:lnTo>
                <a:lnTo>
                  <a:pt x="1248" y="4888"/>
                </a:lnTo>
                <a:lnTo>
                  <a:pt x="1256" y="4876"/>
                </a:lnTo>
                <a:lnTo>
                  <a:pt x="1265" y="4867"/>
                </a:lnTo>
                <a:lnTo>
                  <a:pt x="1274" y="4857"/>
                </a:lnTo>
                <a:lnTo>
                  <a:pt x="1284" y="4848"/>
                </a:lnTo>
                <a:lnTo>
                  <a:pt x="1294" y="4840"/>
                </a:lnTo>
                <a:lnTo>
                  <a:pt x="1304" y="4832"/>
                </a:lnTo>
                <a:lnTo>
                  <a:pt x="1314" y="4824"/>
                </a:lnTo>
                <a:lnTo>
                  <a:pt x="1325" y="4817"/>
                </a:lnTo>
                <a:lnTo>
                  <a:pt x="1338" y="4810"/>
                </a:lnTo>
                <a:lnTo>
                  <a:pt x="1350" y="4803"/>
                </a:lnTo>
                <a:lnTo>
                  <a:pt x="1362" y="4798"/>
                </a:lnTo>
                <a:lnTo>
                  <a:pt x="1374" y="4793"/>
                </a:lnTo>
                <a:lnTo>
                  <a:pt x="1387" y="4789"/>
                </a:lnTo>
                <a:lnTo>
                  <a:pt x="1399" y="4785"/>
                </a:lnTo>
                <a:lnTo>
                  <a:pt x="1414" y="4782"/>
                </a:lnTo>
                <a:lnTo>
                  <a:pt x="1427" y="4780"/>
                </a:lnTo>
                <a:lnTo>
                  <a:pt x="1441" y="4778"/>
                </a:lnTo>
                <a:lnTo>
                  <a:pt x="1454" y="4777"/>
                </a:lnTo>
                <a:lnTo>
                  <a:pt x="1468" y="4777"/>
                </a:lnTo>
                <a:lnTo>
                  <a:pt x="1483" y="4777"/>
                </a:lnTo>
                <a:lnTo>
                  <a:pt x="1497" y="4778"/>
                </a:lnTo>
                <a:lnTo>
                  <a:pt x="1511" y="4780"/>
                </a:lnTo>
                <a:lnTo>
                  <a:pt x="1524" y="4782"/>
                </a:lnTo>
                <a:lnTo>
                  <a:pt x="1537" y="4785"/>
                </a:lnTo>
                <a:lnTo>
                  <a:pt x="1551" y="4789"/>
                </a:lnTo>
                <a:lnTo>
                  <a:pt x="1564" y="4793"/>
                </a:lnTo>
                <a:lnTo>
                  <a:pt x="1576" y="4798"/>
                </a:lnTo>
                <a:lnTo>
                  <a:pt x="1588" y="4803"/>
                </a:lnTo>
                <a:lnTo>
                  <a:pt x="1600" y="4810"/>
                </a:lnTo>
                <a:lnTo>
                  <a:pt x="1611" y="4817"/>
                </a:lnTo>
                <a:lnTo>
                  <a:pt x="1623" y="4824"/>
                </a:lnTo>
                <a:lnTo>
                  <a:pt x="1634" y="4832"/>
                </a:lnTo>
                <a:lnTo>
                  <a:pt x="1644" y="4840"/>
                </a:lnTo>
                <a:lnTo>
                  <a:pt x="1654" y="4848"/>
                </a:lnTo>
                <a:lnTo>
                  <a:pt x="1664" y="4857"/>
                </a:lnTo>
                <a:lnTo>
                  <a:pt x="1673" y="4867"/>
                </a:lnTo>
                <a:lnTo>
                  <a:pt x="1681" y="4876"/>
                </a:lnTo>
                <a:lnTo>
                  <a:pt x="1690" y="4888"/>
                </a:lnTo>
                <a:lnTo>
                  <a:pt x="1698" y="4898"/>
                </a:lnTo>
                <a:lnTo>
                  <a:pt x="1705" y="4909"/>
                </a:lnTo>
                <a:lnTo>
                  <a:pt x="1711" y="4921"/>
                </a:lnTo>
                <a:lnTo>
                  <a:pt x="1717" y="4932"/>
                </a:lnTo>
                <a:lnTo>
                  <a:pt x="1723" y="4945"/>
                </a:lnTo>
                <a:lnTo>
                  <a:pt x="1728" y="4958"/>
                </a:lnTo>
                <a:lnTo>
                  <a:pt x="1732" y="4970"/>
                </a:lnTo>
                <a:lnTo>
                  <a:pt x="1736" y="4983"/>
                </a:lnTo>
                <a:lnTo>
                  <a:pt x="1739" y="4997"/>
                </a:lnTo>
                <a:lnTo>
                  <a:pt x="1741" y="5010"/>
                </a:lnTo>
                <a:lnTo>
                  <a:pt x="1743" y="5025"/>
                </a:lnTo>
                <a:lnTo>
                  <a:pt x="1744" y="5038"/>
                </a:lnTo>
                <a:lnTo>
                  <a:pt x="1744" y="5052"/>
                </a:lnTo>
                <a:lnTo>
                  <a:pt x="1744" y="5066"/>
                </a:lnTo>
                <a:lnTo>
                  <a:pt x="1743" y="5080"/>
                </a:lnTo>
                <a:lnTo>
                  <a:pt x="1741" y="5095"/>
                </a:lnTo>
                <a:lnTo>
                  <a:pt x="1739" y="5108"/>
                </a:lnTo>
                <a:lnTo>
                  <a:pt x="1736" y="5121"/>
                </a:lnTo>
                <a:lnTo>
                  <a:pt x="1732" y="5134"/>
                </a:lnTo>
                <a:lnTo>
                  <a:pt x="1728" y="5147"/>
                </a:lnTo>
                <a:lnTo>
                  <a:pt x="1723" y="5159"/>
                </a:lnTo>
                <a:lnTo>
                  <a:pt x="1717" y="5172"/>
                </a:lnTo>
                <a:lnTo>
                  <a:pt x="1711" y="5184"/>
                </a:lnTo>
                <a:lnTo>
                  <a:pt x="1705" y="5195"/>
                </a:lnTo>
                <a:lnTo>
                  <a:pt x="1698" y="5206"/>
                </a:lnTo>
                <a:lnTo>
                  <a:pt x="1690" y="5217"/>
                </a:lnTo>
                <a:lnTo>
                  <a:pt x="1681" y="5227"/>
                </a:lnTo>
                <a:lnTo>
                  <a:pt x="1673" y="5238"/>
                </a:lnTo>
                <a:lnTo>
                  <a:pt x="1664" y="5248"/>
                </a:lnTo>
                <a:lnTo>
                  <a:pt x="1654" y="5257"/>
                </a:lnTo>
                <a:lnTo>
                  <a:pt x="1644" y="5265"/>
                </a:lnTo>
                <a:lnTo>
                  <a:pt x="1634" y="5273"/>
                </a:lnTo>
                <a:lnTo>
                  <a:pt x="1623" y="5281"/>
                </a:lnTo>
                <a:lnTo>
                  <a:pt x="1611" y="5288"/>
                </a:lnTo>
                <a:lnTo>
                  <a:pt x="1600" y="5294"/>
                </a:lnTo>
                <a:lnTo>
                  <a:pt x="1588" y="5300"/>
                </a:lnTo>
                <a:lnTo>
                  <a:pt x="1576" y="5307"/>
                </a:lnTo>
                <a:lnTo>
                  <a:pt x="1564" y="5312"/>
                </a:lnTo>
                <a:lnTo>
                  <a:pt x="1551" y="5316"/>
                </a:lnTo>
                <a:lnTo>
                  <a:pt x="1537" y="5319"/>
                </a:lnTo>
                <a:lnTo>
                  <a:pt x="1524" y="5322"/>
                </a:lnTo>
                <a:lnTo>
                  <a:pt x="1511" y="5325"/>
                </a:lnTo>
                <a:lnTo>
                  <a:pt x="1497" y="5327"/>
                </a:lnTo>
                <a:lnTo>
                  <a:pt x="1483" y="5328"/>
                </a:lnTo>
                <a:lnTo>
                  <a:pt x="1468" y="5328"/>
                </a:lnTo>
                <a:close/>
                <a:moveTo>
                  <a:pt x="2755" y="4593"/>
                </a:moveTo>
                <a:lnTo>
                  <a:pt x="183" y="4593"/>
                </a:lnTo>
                <a:lnTo>
                  <a:pt x="183" y="919"/>
                </a:lnTo>
                <a:lnTo>
                  <a:pt x="2755" y="919"/>
                </a:lnTo>
                <a:lnTo>
                  <a:pt x="2755" y="459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42" name="文本框 7"/>
          <p:cNvSpPr txBox="1"/>
          <p:nvPr/>
        </p:nvSpPr>
        <p:spPr>
          <a:xfrm>
            <a:off x="3459163" y="3184525"/>
            <a:ext cx="1096962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3600" dirty="0">
                <a:solidFill>
                  <a:srgbClr val="0000FF"/>
                </a:solidFill>
                <a:latin typeface="Arial" panose="020B0604020202020204" pitchFamily="34" charset="0"/>
              </a:rPr>
              <a:t>风格</a:t>
            </a:r>
            <a:endParaRPr lang="zh-CN" altLang="en-US" sz="36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9943" name="文本框 8"/>
          <p:cNvSpPr txBox="1"/>
          <p:nvPr/>
        </p:nvSpPr>
        <p:spPr>
          <a:xfrm>
            <a:off x="7839075" y="3114675"/>
            <a:ext cx="1096963" cy="6397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3600" dirty="0">
                <a:solidFill>
                  <a:srgbClr val="0000FF"/>
                </a:solidFill>
                <a:latin typeface="Arial" panose="020B0604020202020204" pitchFamily="34" charset="0"/>
              </a:rPr>
              <a:t>职业</a:t>
            </a:r>
            <a:endParaRPr lang="zh-CN" altLang="en-US" sz="36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9944" name="文本框 9"/>
          <p:cNvSpPr txBox="1"/>
          <p:nvPr/>
        </p:nvSpPr>
        <p:spPr>
          <a:xfrm>
            <a:off x="930275" y="2514600"/>
            <a:ext cx="2214563" cy="1920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4000" dirty="0">
                <a:latin typeface="Arial" panose="020B0604020202020204" pitchFamily="34" charset="0"/>
              </a:rPr>
              <a:t>承认不同</a:t>
            </a:r>
            <a:endParaRPr lang="zh-CN" altLang="en-US" sz="4000" dirty="0">
              <a:latin typeface="Arial" panose="020B0604020202020204" pitchFamily="34" charset="0"/>
            </a:endParaRPr>
          </a:p>
          <a:p>
            <a:pPr eaLnBrk="1" hangingPunct="1"/>
            <a:r>
              <a:rPr lang="zh-CN" altLang="en-US" sz="4000" dirty="0">
                <a:latin typeface="Arial" panose="020B0604020202020204" pitchFamily="34" charset="0"/>
              </a:rPr>
              <a:t>接纳不同</a:t>
            </a:r>
            <a:endParaRPr lang="zh-CN" altLang="en-US" sz="4000" dirty="0">
              <a:latin typeface="Arial" panose="020B0604020202020204" pitchFamily="34" charset="0"/>
            </a:endParaRPr>
          </a:p>
          <a:p>
            <a:pPr eaLnBrk="1" hangingPunct="1"/>
            <a:r>
              <a:rPr lang="zh-CN" altLang="en-US" sz="4000" dirty="0">
                <a:latin typeface="Arial" panose="020B0604020202020204" pitchFamily="34" charset="0"/>
              </a:rPr>
              <a:t>尊重不同</a:t>
            </a:r>
            <a:endParaRPr lang="zh-CN" altLang="en-US" sz="4000" dirty="0">
              <a:latin typeface="Arial" panose="020B0604020202020204" pitchFamily="34" charset="0"/>
            </a:endParaRPr>
          </a:p>
        </p:txBody>
      </p:sp>
      <p:sp>
        <p:nvSpPr>
          <p:cNvPr id="39945" name="文本框 10"/>
          <p:cNvSpPr txBox="1"/>
          <p:nvPr/>
        </p:nvSpPr>
        <p:spPr>
          <a:xfrm>
            <a:off x="9271000" y="2459038"/>
            <a:ext cx="2214563" cy="2530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4000" dirty="0">
                <a:latin typeface="Arial" panose="020B0604020202020204" pitchFamily="34" charset="0"/>
                <a:sym typeface="Arial" panose="020B0604020202020204" pitchFamily="34" charset="0"/>
              </a:rPr>
              <a:t>教书育人</a:t>
            </a:r>
            <a:endParaRPr lang="zh-CN" altLang="en-US" sz="4000" dirty="0">
              <a:latin typeface="Arial" panose="020B0604020202020204" pitchFamily="34" charset="0"/>
              <a:sym typeface="Arial" panose="020B0604020202020204" pitchFamily="34" charset="0"/>
            </a:endParaRPr>
          </a:p>
          <a:p>
            <a:pPr eaLnBrk="1" hangingPunct="1"/>
            <a:r>
              <a:rPr lang="zh-CN" altLang="en-US" sz="4000" dirty="0">
                <a:latin typeface="Arial" panose="020B0604020202020204" pitchFamily="34" charset="0"/>
                <a:sym typeface="Arial" panose="020B0604020202020204" pitchFamily="34" charset="0"/>
              </a:rPr>
              <a:t>培育人格</a:t>
            </a:r>
            <a:endParaRPr lang="zh-CN" altLang="en-US" sz="4000" dirty="0">
              <a:latin typeface="Arial" panose="020B0604020202020204" pitchFamily="34" charset="0"/>
              <a:sym typeface="Arial" panose="020B0604020202020204" pitchFamily="34" charset="0"/>
            </a:endParaRPr>
          </a:p>
          <a:p>
            <a:pPr eaLnBrk="1" hangingPunct="1"/>
            <a:r>
              <a:rPr lang="zh-CN" altLang="en-US" sz="4000" dirty="0">
                <a:latin typeface="Arial" panose="020B0604020202020204" pitchFamily="34" charset="0"/>
              </a:rPr>
              <a:t>文明传承</a:t>
            </a:r>
            <a:endParaRPr lang="zh-CN" altLang="en-US" sz="4000" dirty="0">
              <a:latin typeface="Arial" panose="020B0604020202020204" pitchFamily="34" charset="0"/>
            </a:endParaRPr>
          </a:p>
          <a:p>
            <a:pPr eaLnBrk="1" hangingPunct="1"/>
            <a:endParaRPr lang="zh-CN" altLang="en-US" sz="40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2" name="文本框 1"/>
          <p:cNvSpPr txBox="1"/>
          <p:nvPr/>
        </p:nvSpPr>
        <p:spPr>
          <a:xfrm>
            <a:off x="1181100" y="2300288"/>
            <a:ext cx="9734550" cy="1385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800" b="1" dirty="0">
                <a:latin typeface="Arial" panose="020B0604020202020204" pitchFamily="34" charset="0"/>
              </a:rPr>
              <a:t>答一答：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eaLnBrk="1" hangingPunct="1"/>
            <a:r>
              <a:rPr lang="en-US" altLang="zh-CN" sz="2800" b="1" dirty="0">
                <a:latin typeface="Arial" panose="020B0604020202020204" pitchFamily="34" charset="0"/>
              </a:rPr>
              <a:t>1</a:t>
            </a:r>
            <a:r>
              <a:rPr lang="zh-CN" altLang="en-US" sz="2800" b="1" dirty="0">
                <a:latin typeface="Arial" panose="020B0604020202020204" pitchFamily="34" charset="0"/>
              </a:rPr>
              <a:t>、教材</a:t>
            </a:r>
            <a:r>
              <a:rPr lang="en-US" altLang="zh-CN" sz="2800" b="1" dirty="0">
                <a:latin typeface="Arial" panose="020B0604020202020204" pitchFamily="34" charset="0"/>
              </a:rPr>
              <a:t>P62</a:t>
            </a:r>
            <a:r>
              <a:rPr lang="zh-CN" altLang="en-US" sz="2800" b="1" dirty="0">
                <a:latin typeface="Arial" panose="020B0604020202020204" pitchFamily="34" charset="0"/>
              </a:rPr>
              <a:t>图表从不同角度解读了教师职业，你还了解哪些？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eaLnBrk="1" hangingPunct="1"/>
            <a:r>
              <a:rPr lang="en-US" altLang="zh-CN" sz="2800" b="1" dirty="0">
                <a:latin typeface="Arial" panose="020B0604020202020204" pitchFamily="34" charset="0"/>
              </a:rPr>
              <a:t>2</a:t>
            </a:r>
            <a:r>
              <a:rPr lang="zh-CN" altLang="en-US" sz="2800" b="1" dirty="0">
                <a:latin typeface="Arial" panose="020B0604020202020204" pitchFamily="34" charset="0"/>
              </a:rPr>
              <a:t>、了解了教师的职业特点后，你如何看待身边的老师？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3010" name="图片 1" descr="屏幕快照 2016-10-24 上午8.03.25.png"/>
          <p:cNvPicPr>
            <a:picLocks noChangeAspect="1"/>
          </p:cNvPicPr>
          <p:nvPr/>
        </p:nvPicPr>
        <p:blipFill>
          <a:blip r:embed="rId1"/>
          <a:srcRect l="14032" t="29053" r="11226" b="25378"/>
          <a:stretch>
            <a:fillRect/>
          </a:stretch>
        </p:blipFill>
        <p:spPr>
          <a:xfrm>
            <a:off x="4019550" y="3425825"/>
            <a:ext cx="7480300" cy="27384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3011" name="图片 3" descr="屏幕快照 2016-10-24 上午8.14.08.png"/>
          <p:cNvPicPr>
            <a:picLocks noChangeAspect="1"/>
          </p:cNvPicPr>
          <p:nvPr/>
        </p:nvPicPr>
        <p:blipFill>
          <a:blip r:embed="rId2"/>
          <a:srcRect l="3008" t="25494" r="6013" b="24220"/>
          <a:stretch>
            <a:fillRect/>
          </a:stretch>
        </p:blipFill>
        <p:spPr>
          <a:xfrm>
            <a:off x="700088" y="990600"/>
            <a:ext cx="7764462" cy="289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3813" y="3594100"/>
            <a:ext cx="1897062" cy="23701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4" name="标题 2"/>
          <p:cNvSpPr>
            <a:spLocks noGrp="1"/>
          </p:cNvSpPr>
          <p:nvPr>
            <p:ph type="title"/>
          </p:nvPr>
        </p:nvSpPr>
        <p:spPr>
          <a:xfrm>
            <a:off x="1270000" y="2633663"/>
            <a:ext cx="3327400" cy="1457325"/>
          </a:xfrm>
          <a:ln/>
        </p:spPr>
        <p:txBody>
          <a:bodyPr vert="horz" wrap="square" lIns="0" tIns="0" rIns="0" bIns="0" anchor="ctr" anchorCtr="0"/>
          <a:p>
            <a:pPr eaLnBrk="1" hangingPunct="1"/>
            <a:r>
              <a:rPr lang="zh-CN" altLang="en-US" kern="1200" dirty="0">
                <a:solidFill>
                  <a:srgbClr val="0000FF"/>
                </a:solidFill>
                <a:latin typeface="+mj-lt"/>
                <a:ea typeface="+mj-ea"/>
                <a:cs typeface="+mj-cs"/>
              </a:rPr>
              <a:t>辩一辩：</a:t>
            </a:r>
            <a:endParaRPr lang="zh-CN" altLang="en-US" kern="1200" dirty="0">
              <a:solidFill>
                <a:srgbClr val="0000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4035" name="文本框 4"/>
          <p:cNvSpPr txBox="1"/>
          <p:nvPr/>
        </p:nvSpPr>
        <p:spPr>
          <a:xfrm>
            <a:off x="4953000" y="1570038"/>
            <a:ext cx="6627813" cy="39322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457200" eaLnBrk="1" hangingPunct="1"/>
            <a:r>
              <a:rPr lang="en-US" altLang="zh-CN" sz="3600" dirty="0">
                <a:latin typeface="华文行楷" panose="02010800040101010101" pitchFamily="2" charset="-122"/>
                <a:ea typeface="华文行楷" panose="02010800040101010101" pitchFamily="2" charset="-122"/>
                <a:sym typeface="Arial" panose="020B0604020202020204" pitchFamily="34" charset="0"/>
              </a:rPr>
              <a:t>    </a:t>
            </a:r>
            <a:r>
              <a:rPr lang="zh-CN" altLang="en-US" sz="3600" dirty="0">
                <a:latin typeface="华文行楷" panose="02010800040101010101" pitchFamily="2" charset="-122"/>
                <a:ea typeface="华文行楷" panose="02010800040101010101" pitchFamily="2" charset="-122"/>
                <a:sym typeface="Arial" panose="020B0604020202020204" pitchFamily="34" charset="0"/>
              </a:rPr>
              <a:t>当今时代，随着信息技术的发展，知识学习的方式有了很大的变化。学习者可以自主选择的空间越来越大，知识获取的渠道越来越多，甚至在某些方面，我们比老师知道得还多。</a:t>
            </a:r>
            <a:endParaRPr lang="zh-CN" altLang="en-US" sz="3600" dirty="0">
              <a:latin typeface="华文行楷" panose="02010800040101010101" pitchFamily="2" charset="-122"/>
              <a:ea typeface="华文行楷" panose="02010800040101010101" pitchFamily="2" charset="-122"/>
              <a:sym typeface="Arial" panose="020B0604020202020204" pitchFamily="34" charset="0"/>
            </a:endParaRPr>
          </a:p>
          <a:p>
            <a:pPr indent="457200" eaLnBrk="1" hangingPunct="1"/>
            <a:r>
              <a:rPr lang="zh-CN" altLang="en-US" sz="3600" dirty="0">
                <a:latin typeface="华文行楷" panose="02010800040101010101" pitchFamily="2" charset="-122"/>
                <a:ea typeface="华文行楷" panose="02010800040101010101" pitchFamily="2" charset="-122"/>
                <a:sym typeface="Arial" panose="020B0604020202020204" pitchFamily="34" charset="0"/>
              </a:rPr>
              <a:t>    </a:t>
            </a:r>
            <a:r>
              <a:rPr lang="zh-CN" altLang="en-US" sz="36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Arial" panose="020B0604020202020204" pitchFamily="34" charset="0"/>
              </a:rPr>
              <a:t>那么，我们还需要老师吗？</a:t>
            </a:r>
            <a:endParaRPr lang="zh-CN" altLang="en-US" sz="3600" dirty="0">
              <a:solidFill>
                <a:srgbClr val="0000FF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90675" y="2357438"/>
            <a:ext cx="10063163" cy="2217738"/>
          </a:xfrm>
        </p:spPr>
        <p:txBody>
          <a:bodyPr vert="horz" wrap="square" lIns="0" tIns="0" rIns="0" bIns="0" numCol="1" anchor="ctr" anchorCtr="0" compatLnSpc="1">
            <a:normAutofit fontScale="90000"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+mn-ea"/>
              </a:rPr>
              <a:t>感性上，教师与学生间的情感纽带是不可替代的；</a:t>
            </a:r>
            <a:b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+mn-ea"/>
              </a:rPr>
            </a:br>
            <a:b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+mn-ea"/>
              </a:rPr>
            </a:b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+mn-ea"/>
              </a:rPr>
              <a:t>理性上，教师这一角色不仅仅是知识的传授，还有育人的功能。</a:t>
            </a:r>
            <a:b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+mn-ea"/>
              </a:rPr>
            </a:br>
            <a:b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+mn-ea"/>
              </a:rPr>
            </a:b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+mn-ea"/>
              </a:rPr>
              <a:t>从这一职业特征上来说，教师是不可替代的。</a:t>
            </a:r>
            <a:endParaRPr kumimoji="0" lang="zh-CN" altLang="en-US" sz="3600" b="0" i="0" u="none" strike="noStrike" kern="1200" cap="none" spc="0" normalizeH="0" baseline="0" noProof="1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6" name="文本框 1"/>
          <p:cNvSpPr txBox="1"/>
          <p:nvPr/>
        </p:nvSpPr>
        <p:spPr>
          <a:xfrm>
            <a:off x="6323013" y="1235075"/>
            <a:ext cx="4924425" cy="4967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3200" dirty="0">
                <a:latin typeface="华文行楷" panose="02010800040101010101" pitchFamily="2" charset="-122"/>
                <a:ea typeface="华文行楷" panose="02010800040101010101" pitchFamily="2" charset="-122"/>
                <a:sym typeface="Arial" panose="020B0604020202020204" pitchFamily="34" charset="0"/>
              </a:rPr>
              <a:t>师生之间是一场美丽的相遇，我们从四面八方相聚在一起，我们一起探索知识，一起经历成长中的小插曲，希望我们能够彼此理解，真诚沟通，让我们的人生因为相遇而变得更有意义，愿我们三年的师生缘，成为一辈子的师生情！</a:t>
            </a:r>
            <a:endParaRPr lang="zh-CN" altLang="en-US" sz="3200" dirty="0">
              <a:latin typeface="华文行楷" panose="02010800040101010101" pitchFamily="2" charset="-122"/>
              <a:ea typeface="华文行楷" panose="02010800040101010101" pitchFamily="2" charset="-122"/>
              <a:sym typeface="Arial" panose="020B0604020202020204" pitchFamily="34" charset="0"/>
            </a:endParaRPr>
          </a:p>
        </p:txBody>
      </p:sp>
      <p:pic>
        <p:nvPicPr>
          <p:cNvPr id="47107" name="图片 1"/>
          <p:cNvPicPr>
            <a:picLocks noChangeAspect="1"/>
          </p:cNvPicPr>
          <p:nvPr/>
        </p:nvPicPr>
        <p:blipFill>
          <a:blip r:embed="rId1"/>
          <a:srcRect l="1440" t="1773" r="1440" b="1773"/>
          <a:stretch>
            <a:fillRect/>
          </a:stretch>
        </p:blipFill>
        <p:spPr>
          <a:xfrm>
            <a:off x="787400" y="1427163"/>
            <a:ext cx="5226050" cy="4392612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3338" y="2586038"/>
            <a:ext cx="3387725" cy="2217738"/>
          </a:xfrm>
        </p:spPr>
        <p:txBody>
          <a:bodyPr vert="horz" wrap="square" lIns="0" tIns="0" rIns="0" bIns="0" numCol="1" anchor="ctr" anchorCtr="0" compatLnSpc="1">
            <a:normAutofit fontScale="90000"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3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eiti SC Light" pitchFamily="1" charset="-122"/>
                <a:ea typeface="Heiti SC Light" pitchFamily="1" charset="-122"/>
                <a:cs typeface="+mj-cs"/>
                <a:sym typeface="黑体" panose="02010609060101010101" pitchFamily="49" charset="-122"/>
              </a:rPr>
              <a:t>作业：  </a:t>
            </a:r>
            <a:r>
              <a:rPr kumimoji="0" lang="zh-CN" altLang="en-US" sz="3300" b="1" i="0" u="none" strike="noStrike" kern="1200" cap="none" spc="0" normalizeH="0" baseline="0" noProof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Heiti SC Light" pitchFamily="1" charset="-122"/>
                <a:ea typeface="Heiti SC Light" pitchFamily="1" charset="-122"/>
                <a:cs typeface="+mj-cs"/>
                <a:sym typeface="黑体" panose="02010609060101010101" pitchFamily="49" charset="-122"/>
              </a:rPr>
              <a:t>请小组合作，选择一位喜欢的老师，根据他（她）的教学风格，为他（她）设立一个奖项，并撰写一段</a:t>
            </a:r>
            <a:r>
              <a:rPr kumimoji="0" lang="en-US" altLang="zh-CN" sz="3300" b="1" i="0" u="none" strike="noStrike" kern="1200" cap="none" spc="0" normalizeH="0" baseline="0" noProof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Heiti SC Light" pitchFamily="1" charset="-122"/>
                <a:ea typeface="Heiti SC Light" pitchFamily="1" charset="-122"/>
                <a:cs typeface="+mj-cs"/>
                <a:sym typeface="黑体" panose="02010609060101010101" pitchFamily="49" charset="-122"/>
              </a:rPr>
              <a:t>150</a:t>
            </a:r>
            <a:r>
              <a:rPr kumimoji="0" lang="zh-CN" altLang="en-US" sz="3300" b="1" i="0" u="none" strike="noStrike" kern="1200" cap="none" spc="0" normalizeH="0" baseline="0" noProof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Heiti SC Light" pitchFamily="1" charset="-122"/>
                <a:ea typeface="Heiti SC Light" pitchFamily="1" charset="-122"/>
                <a:cs typeface="+mj-cs"/>
                <a:sym typeface="黑体" panose="02010609060101010101" pitchFamily="49" charset="-122"/>
              </a:rPr>
              <a:t>字左右的颁奖词。</a:t>
            </a:r>
            <a:endParaRPr kumimoji="0" lang="zh-CN" altLang="en-US" sz="3300" b="0" i="0" u="none" strike="noStrike" kern="1200" cap="none" spc="0" normalizeH="0" baseline="0" noProof="0" smtClean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9155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91063" y="1219200"/>
            <a:ext cx="6724650" cy="4556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KSO_WM_TEMPLATE_CATEGORY" val="custom"/>
  <p:tag name="KSO_WM_TEMPLATE_INDEX" val="160166"/>
  <p:tag name="KSO_WM_TAG_VERSION" val="1.0"/>
  <p:tag name="KSO_WM_SLIDE_ID" val="custom160166_12"/>
  <p:tag name="KSO_WM_SLIDE_INDEX" val="12"/>
  <p:tag name="KSO_WM_SLIDE_ITEM_CNT" val="1"/>
  <p:tag name="KSO_WM_SLIDE_LAYOUT" val="a_e"/>
  <p:tag name="KSO_WM_SLIDE_LAYOUT_CNT" val="1_1"/>
  <p:tag name="KSO_WM_SLIDE_TYPE" val="sectionTitle"/>
  <p:tag name="KSO_WM_BEAUTIFY_FLAG" val="#wm#"/>
</p:tagLst>
</file>

<file path=ppt/tags/tag2.xml><?xml version="1.0" encoding="utf-8"?>
<p:tagLst xmlns:p="http://schemas.openxmlformats.org/presentationml/2006/main">
  <p:tag name="KSO_WM_TEMPLATE_THUMBS_INDEX" val="1、5、8、11、18、21、22、25"/>
  <p:tag name="KSO_WM_TEMPLATE_CATEGORY" val="custom"/>
  <p:tag name="KSO_WM_TEMPLATE_INDEX" val="160187"/>
  <p:tag name="KSO_WM_TAG_VERSION" val="1.0"/>
  <p:tag name="KSO_WM_SLIDE_ID" val="custom160187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</p:tagLst>
</file>

<file path=ppt/tags/tag3.xml><?xml version="1.0" encoding="utf-8"?>
<p:tagLst xmlns:p="http://schemas.openxmlformats.org/presentationml/2006/main">
  <p:tag name="KSO_WM_TEMPLATE_CATEGORY" val="custom"/>
  <p:tag name="KSO_WM_TEMPLATE_INDEX" val="160166"/>
  <p:tag name="KSO_WM_TAG_VERSION" val="1.0"/>
  <p:tag name="KSO_WM_SLIDE_ID" val="custom160166_12"/>
  <p:tag name="KSO_WM_SLIDE_INDEX" val="12"/>
  <p:tag name="KSO_WM_SLIDE_ITEM_CNT" val="1"/>
  <p:tag name="KSO_WM_SLIDE_LAYOUT" val="a_e"/>
  <p:tag name="KSO_WM_SLIDE_LAYOUT_CNT" val="1_1"/>
  <p:tag name="KSO_WM_SLIDE_TYPE" val="sectionTitle"/>
  <p:tag name="KSO_WM_BEAUTIFY_FLAG" val="#wm#"/>
</p:tagLst>
</file>

<file path=ppt/tags/tag4.xml><?xml version="1.0" encoding="utf-8"?>
<p:tagLst xmlns:p="http://schemas.openxmlformats.org/presentationml/2006/main">
  <p:tag name="KSO_WM_TEMPLATE_CATEGORY" val="custom"/>
  <p:tag name="KSO_WM_TEMPLATE_INDEX" val="160166"/>
  <p:tag name="KSO_WM_TAG_VERSION" val="1.0"/>
  <p:tag name="KSO_WM_SLIDE_ID" val="custom160166_12"/>
  <p:tag name="KSO_WM_SLIDE_INDEX" val="12"/>
  <p:tag name="KSO_WM_SLIDE_ITEM_CNT" val="1"/>
  <p:tag name="KSO_WM_SLIDE_LAYOUT" val="a_e"/>
  <p:tag name="KSO_WM_SLIDE_LAYOUT_CNT" val="1_1"/>
  <p:tag name="KSO_WM_SLIDE_TYPE" val="sectionTitle"/>
  <p:tag name="KSO_WM_BEAUTIFY_FLAG" val="#wm#"/>
</p:tagLst>
</file>

<file path=ppt/tags/tag5.xml><?xml version="1.0" encoding="utf-8"?>
<p:tagLst xmlns:p="http://schemas.openxmlformats.org/presentationml/2006/main">
  <p:tag name="KSO_WM_TEMPLATE_CATEGORY" val="custom"/>
  <p:tag name="KSO_WM_TEMPLATE_INDEX" val="160166"/>
  <p:tag name="KSO_WM_TAG_VERSION" val="1.0"/>
  <p:tag name="KSO_WM_SLIDE_ID" val="custom160166_12"/>
  <p:tag name="KSO_WM_SLIDE_INDEX" val="12"/>
  <p:tag name="KSO_WM_SLIDE_ITEM_CNT" val="1"/>
  <p:tag name="KSO_WM_SLIDE_LAYOUT" val="a_e"/>
  <p:tag name="KSO_WM_SLIDE_LAYOUT_CNT" val="1_1"/>
  <p:tag name="KSO_WM_SLIDE_TYPE" val="sectionTitle"/>
  <p:tag name="KSO_WM_BEAUTIFY_FLAG" val="#wm#"/>
</p:tagLst>
</file>

<file path=ppt/tags/tag6.xml><?xml version="1.0" encoding="utf-8"?>
<p:tagLst xmlns:p="http://schemas.openxmlformats.org/presentationml/2006/main">
  <p:tag name="KSO_WM_TEMPLATE_CATEGORY" val="custom"/>
  <p:tag name="KSO_WM_TEMPLATE_INDEX" val="160166"/>
  <p:tag name="KSO_WM_TAG_VERSION" val="1.0"/>
  <p:tag name="KSO_WM_SLIDE_ID" val="custom160166_12"/>
  <p:tag name="KSO_WM_SLIDE_INDEX" val="12"/>
  <p:tag name="KSO_WM_SLIDE_ITEM_CNT" val="1"/>
  <p:tag name="KSO_WM_SLIDE_LAYOUT" val="a_e"/>
  <p:tag name="KSO_WM_SLIDE_LAYOUT_CNT" val="1_1"/>
  <p:tag name="KSO_WM_SLIDE_TYPE" val="sectionTitle"/>
  <p:tag name="KSO_WM_BEAUTIFY_FLAG" val="#wm#"/>
</p:tagLst>
</file>

<file path=ppt/tags/tag7.xml><?xml version="1.0" encoding="utf-8"?>
<p:tagLst xmlns:p="http://schemas.openxmlformats.org/presentationml/2006/main">
  <p:tag name="KSO_WM_TEMPLATE_CATEGORY" val="custom"/>
  <p:tag name="KSO_WM_TEMPLATE_INDEX" val="160166"/>
  <p:tag name="KSO_WM_TAG_VERSION" val="1.0"/>
  <p:tag name="KSO_WM_SLIDE_ID" val="custom160166_12"/>
  <p:tag name="KSO_WM_SLIDE_INDEX" val="12"/>
  <p:tag name="KSO_WM_SLIDE_ITEM_CNT" val="1"/>
  <p:tag name="KSO_WM_SLIDE_LAYOUT" val="a_e"/>
  <p:tag name="KSO_WM_SLIDE_LAYOUT_CNT" val="1_1"/>
  <p:tag name="KSO_WM_SLIDE_TYPE" val="sectionTitle"/>
  <p:tag name="KSO_WM_BEAUTIFY_FLAG" val="#wm#"/>
</p:tagLst>
</file>

<file path=ppt/tags/tag8.xml><?xml version="1.0" encoding="utf-8"?>
<p:tagLst xmlns:p="http://schemas.openxmlformats.org/presentationml/2006/main">
  <p:tag name="KSO_WM_TEMPLATE_CATEGORY" val="custom"/>
  <p:tag name="KSO_WM_TEMPLATE_INDEX" val="160166"/>
  <p:tag name="KSO_WM_TAG_VERSION" val="1.0"/>
  <p:tag name="KSO_WM_SLIDE_ID" val="custom160166_12"/>
  <p:tag name="KSO_WM_SLIDE_INDEX" val="12"/>
  <p:tag name="KSO_WM_SLIDE_ITEM_CNT" val="1"/>
  <p:tag name="KSO_WM_SLIDE_LAYOUT" val="a_e"/>
  <p:tag name="KSO_WM_SLIDE_LAYOUT_CNT" val="1_1"/>
  <p:tag name="KSO_WM_SLIDE_TYPE" val="sectionTitle"/>
  <p:tag name="KSO_WM_BEAUTIFY_FLAG" val="#wm#"/>
</p:tagLst>
</file>

<file path=ppt/tags/tag9.xml><?xml version="1.0" encoding="utf-8"?>
<p:tagLst xmlns:p="http://schemas.openxmlformats.org/presentationml/2006/main">
  <p:tag name="KSO_WM_TEMPLATE_CATEGORY" val="custom"/>
  <p:tag name="KSO_WM_TEMPLATE_INDEX" val="160166"/>
  <p:tag name="KSO_WM_TAG_VERSION" val="1.0"/>
  <p:tag name="KSO_WM_SLIDE_ID" val="custom160166_12"/>
  <p:tag name="KSO_WM_SLIDE_INDEX" val="12"/>
  <p:tag name="KSO_WM_SLIDE_ITEM_CNT" val="1"/>
  <p:tag name="KSO_WM_SLIDE_LAYOUT" val="a_e"/>
  <p:tag name="KSO_WM_SLIDE_LAYOUT_CNT" val="1_1"/>
  <p:tag name="KSO_WM_SLIDE_TYPE" val="sectionTitle"/>
  <p:tag name="KSO_WM_BEAUTIFY_FLAG" val="#wm#"/>
</p:tagLst>
</file>

<file path=ppt/tags/tag10.xml><?xml version="1.0" encoding="utf-8"?>
<p:tagLst xmlns:p="http://schemas.openxmlformats.org/presentationml/2006/main">
  <p:tag name="KSO_WM_TEMPLATE_CATEGORY" val="custom"/>
  <p:tag name="KSO_WM_TEMPLATE_INDEX" val="160166"/>
  <p:tag name="KSO_WM_TAG_VERSION" val="1.0"/>
  <p:tag name="KSO_WM_SLIDE_ID" val="custom160166_12"/>
  <p:tag name="KSO_WM_SLIDE_INDEX" val="12"/>
  <p:tag name="KSO_WM_SLIDE_ITEM_CNT" val="1"/>
  <p:tag name="KSO_WM_SLIDE_LAYOUT" val="a_e"/>
  <p:tag name="KSO_WM_SLIDE_LAYOUT_CNT" val="1_1"/>
  <p:tag name="KSO_WM_SLIDE_TYPE" val="sectionTitle"/>
  <p:tag name="KSO_WM_BEAUTIFY_FLAG" val="#wm#"/>
</p:tagLst>
</file>

<file path=ppt/tags/tag11.xml><?xml version="1.0" encoding="utf-8"?>
<p:tagLst xmlns:p="http://schemas.openxmlformats.org/presentationml/2006/main">
  <p:tag name="KSO_WM_TEMPLATE_CATEGORY" val="custom"/>
  <p:tag name="KSO_WM_TEMPLATE_INDEX" val="160166"/>
  <p:tag name="KSO_WM_TAG_VERSION" val="1.0"/>
  <p:tag name="KSO_WM_SLIDE_ID" val="custom160166_12"/>
  <p:tag name="KSO_WM_SLIDE_INDEX" val="12"/>
  <p:tag name="KSO_WM_SLIDE_ITEM_CNT" val="1"/>
  <p:tag name="KSO_WM_SLIDE_LAYOUT" val="a_e"/>
  <p:tag name="KSO_WM_SLIDE_LAYOUT_CNT" val="1_1"/>
  <p:tag name="KSO_WM_SLIDE_TYPE" val="sectionTitle"/>
  <p:tag name="KSO_WM_BEAUTIFY_FLAG" val="#wm#"/>
</p:tagLst>
</file>

<file path=ppt/tags/tag12.xml><?xml version="1.0" encoding="utf-8"?>
<p:tagLst xmlns:p="http://schemas.openxmlformats.org/presentationml/2006/main">
  <p:tag name="KSO_WPP_MARK_KEY" val="cc2bf8e2-4723-4a96-8fcd-acf6e4970261"/>
  <p:tag name="COMMONDATA" val="eyJoZGlkIjoiMDVkYWI0MmE4MDc3NjQxNDYxYjcyYzYyMmNjOWY1ODQifQ=="/>
</p:tagLst>
</file>

<file path=ppt/theme/theme1.xml><?xml version="1.0" encoding="utf-8"?>
<a:theme xmlns:a="http://schemas.openxmlformats.org/drawingml/2006/main" name="2_Office 主题">
  <a:themeElements>
    <a:clrScheme name="自定义 29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BF2B"/>
      </a:accent1>
      <a:accent2>
        <a:srgbClr val="404040"/>
      </a:accent2>
      <a:accent3>
        <a:srgbClr val="ED7D31"/>
      </a:accent3>
      <a:accent4>
        <a:srgbClr val="293049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主题">
  <a:themeElements>
    <a:clrScheme name="自定义 11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00000"/>
      </a:accent1>
      <a:accent2>
        <a:srgbClr val="3F3F3F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46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1250</Words>
  <Application>WPS 演示</Application>
  <PresentationFormat>宽屏</PresentationFormat>
  <Paragraphs>92</Paragraphs>
  <Slides>18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18</vt:i4>
      </vt:variant>
    </vt:vector>
  </HeadingPairs>
  <TitlesOfParts>
    <vt:vector size="36" baseType="lpstr">
      <vt:lpstr>Arial</vt:lpstr>
      <vt:lpstr>宋体</vt:lpstr>
      <vt:lpstr>Wingdings</vt:lpstr>
      <vt:lpstr>黑体</vt:lpstr>
      <vt:lpstr>微软雅黑</vt:lpstr>
      <vt:lpstr>Calibri</vt:lpstr>
      <vt:lpstr>Haettenschweiler</vt:lpstr>
      <vt:lpstr>隶书</vt:lpstr>
      <vt:lpstr>+mn-ea</vt:lpstr>
      <vt:lpstr>HakusyuSousyo_kk</vt:lpstr>
      <vt:lpstr>华文楷体</vt:lpstr>
      <vt:lpstr>华文隶书</vt:lpstr>
      <vt:lpstr>华文行楷</vt:lpstr>
      <vt:lpstr>Heiti SC Light</vt:lpstr>
      <vt:lpstr>Calibri Light</vt:lpstr>
      <vt:lpstr>Arial Unicode MS</vt:lpstr>
      <vt:lpstr>2_Office 主题</vt:lpstr>
      <vt:lpstr>3_Office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26hao</dc:creator>
  <cp:lastModifiedBy>琪</cp:lastModifiedBy>
  <cp:revision>16</cp:revision>
  <dcterms:created xsi:type="dcterms:W3CDTF">2016-11-22T11:08:00Z</dcterms:created>
  <dcterms:modified xsi:type="dcterms:W3CDTF">2023-01-09T04:02:53Z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2052-11.1.0.12970</vt:lpwstr>
  </property>
  <property fmtid="{D5CDD505-2E9C-101B-9397-08002B2CF9AE}" pid="3" name="ICV">
    <vt:lpwstr>A3445E0E0C024C4C84F790FCAA430509</vt:lpwstr>
  </property>
</Properties>
</file>