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ags/tag79.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80.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720" r:id="rId3"/>
    <p:sldMasterId id="2147483791" r:id="rId4"/>
  </p:sldMasterIdLst>
  <p:notesMasterIdLst>
    <p:notesMasterId r:id="rId37"/>
  </p:notesMasterIdLst>
  <p:handoutMasterIdLst>
    <p:handoutMasterId r:id="rId38"/>
  </p:handoutMasterIdLst>
  <p:sldIdLst>
    <p:sldId id="256" r:id="rId5"/>
    <p:sldId id="286" r:id="rId6"/>
    <p:sldId id="257" r:id="rId7"/>
    <p:sldId id="288" r:id="rId8"/>
    <p:sldId id="277" r:id="rId9"/>
    <p:sldId id="289" r:id="rId10"/>
    <p:sldId id="279" r:id="rId11"/>
    <p:sldId id="280" r:id="rId12"/>
    <p:sldId id="290" r:id="rId13"/>
    <p:sldId id="281" r:id="rId14"/>
    <p:sldId id="282" r:id="rId15"/>
    <p:sldId id="292" r:id="rId16"/>
    <p:sldId id="293" r:id="rId17"/>
    <p:sldId id="283" r:id="rId18"/>
    <p:sldId id="296" r:id="rId19"/>
    <p:sldId id="261" r:id="rId20"/>
    <p:sldId id="262" r:id="rId21"/>
    <p:sldId id="263" r:id="rId22"/>
    <p:sldId id="295" r:id="rId23"/>
    <p:sldId id="265" r:id="rId24"/>
    <p:sldId id="266" r:id="rId25"/>
    <p:sldId id="297" r:id="rId26"/>
    <p:sldId id="268" r:id="rId27"/>
    <p:sldId id="272" r:id="rId28"/>
    <p:sldId id="350" r:id="rId29"/>
    <p:sldId id="351" r:id="rId30"/>
    <p:sldId id="299" r:id="rId31"/>
    <p:sldId id="348" r:id="rId32"/>
    <p:sldId id="300" r:id="rId33"/>
    <p:sldId id="301" r:id="rId34"/>
    <p:sldId id="302" r:id="rId35"/>
    <p:sldId id="352" r:id="rId36"/>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Arial" pitchFamily="34" charset="0"/>
        <a:ea typeface="微软雅黑" pitchFamily="34" charset="-122"/>
        <a:cs typeface="+mn-cs"/>
      </a:defRPr>
    </a:lvl1pPr>
    <a:lvl2pPr marL="342900" algn="l" rtl="0" fontAlgn="base">
      <a:spcBef>
        <a:spcPct val="0"/>
      </a:spcBef>
      <a:spcAft>
        <a:spcPct val="0"/>
      </a:spcAft>
      <a:defRPr kern="1200">
        <a:solidFill>
          <a:schemeClr val="tx1"/>
        </a:solidFill>
        <a:latin typeface="Arial" pitchFamily="34" charset="0"/>
        <a:ea typeface="微软雅黑" pitchFamily="34" charset="-122"/>
        <a:cs typeface="+mn-cs"/>
      </a:defRPr>
    </a:lvl2pPr>
    <a:lvl3pPr marL="685800" algn="l" rtl="0" fontAlgn="base">
      <a:spcBef>
        <a:spcPct val="0"/>
      </a:spcBef>
      <a:spcAft>
        <a:spcPct val="0"/>
      </a:spcAft>
      <a:defRPr kern="1200">
        <a:solidFill>
          <a:schemeClr val="tx1"/>
        </a:solidFill>
        <a:latin typeface="Arial" pitchFamily="34" charset="0"/>
        <a:ea typeface="微软雅黑" pitchFamily="34" charset="-122"/>
        <a:cs typeface="+mn-cs"/>
      </a:defRPr>
    </a:lvl3pPr>
    <a:lvl4pPr marL="1028700" algn="l" rtl="0" fontAlgn="base">
      <a:spcBef>
        <a:spcPct val="0"/>
      </a:spcBef>
      <a:spcAft>
        <a:spcPct val="0"/>
      </a:spcAft>
      <a:defRPr kern="1200">
        <a:solidFill>
          <a:schemeClr val="tx1"/>
        </a:solidFill>
        <a:latin typeface="Arial" pitchFamily="34" charset="0"/>
        <a:ea typeface="微软雅黑" pitchFamily="34" charset="-122"/>
        <a:cs typeface="+mn-cs"/>
      </a:defRPr>
    </a:lvl4pPr>
    <a:lvl5pPr marL="1371600" algn="l" rtl="0" fontAlgn="base">
      <a:spcBef>
        <a:spcPct val="0"/>
      </a:spcBef>
      <a:spcAft>
        <a:spcPct val="0"/>
      </a:spcAft>
      <a:defRPr kern="1200">
        <a:solidFill>
          <a:schemeClr val="tx1"/>
        </a:solidFill>
        <a:latin typeface="Arial" pitchFamily="34" charset="0"/>
        <a:ea typeface="微软雅黑" pitchFamily="34" charset="-122"/>
        <a:cs typeface="+mn-cs"/>
      </a:defRPr>
    </a:lvl5pPr>
    <a:lvl6pPr marL="1714500" algn="l" defTabSz="685800" rtl="0" eaLnBrk="1" latinLnBrk="0" hangingPunct="1">
      <a:defRPr kern="1200">
        <a:solidFill>
          <a:schemeClr val="tx1"/>
        </a:solidFill>
        <a:latin typeface="Arial" pitchFamily="34" charset="0"/>
        <a:ea typeface="微软雅黑" pitchFamily="34" charset="-122"/>
        <a:cs typeface="+mn-cs"/>
      </a:defRPr>
    </a:lvl6pPr>
    <a:lvl7pPr marL="2057400" algn="l" defTabSz="685800" rtl="0" eaLnBrk="1" latinLnBrk="0" hangingPunct="1">
      <a:defRPr kern="1200">
        <a:solidFill>
          <a:schemeClr val="tx1"/>
        </a:solidFill>
        <a:latin typeface="Arial" pitchFamily="34" charset="0"/>
        <a:ea typeface="微软雅黑" pitchFamily="34" charset="-122"/>
        <a:cs typeface="+mn-cs"/>
      </a:defRPr>
    </a:lvl7pPr>
    <a:lvl8pPr marL="2400300" algn="l" defTabSz="685800" rtl="0" eaLnBrk="1" latinLnBrk="0" hangingPunct="1">
      <a:defRPr kern="1200">
        <a:solidFill>
          <a:schemeClr val="tx1"/>
        </a:solidFill>
        <a:latin typeface="Arial" pitchFamily="34" charset="0"/>
        <a:ea typeface="微软雅黑" pitchFamily="34" charset="-122"/>
        <a:cs typeface="+mn-cs"/>
      </a:defRPr>
    </a:lvl8pPr>
    <a:lvl9pPr marL="2743200" algn="l" defTabSz="685800" rtl="0" eaLnBrk="1" latinLnBrk="0" hangingPunct="1">
      <a:defRPr kern="1200">
        <a:solidFill>
          <a:schemeClr val="tx1"/>
        </a:solidFill>
        <a:latin typeface="Arial" pitchFamily="34" charset="0"/>
        <a:ea typeface="微软雅黑"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autoAdjust="0"/>
  </p:normalViewPr>
  <p:slideViewPr>
    <p:cSldViewPr snapToGrid="0">
      <p:cViewPr>
        <p:scale>
          <a:sx n="100" d="100"/>
          <a:sy n="100" d="100"/>
        </p:scale>
        <p:origin x="-366" y="-804"/>
      </p:cViewPr>
      <p:guideLst>
        <p:guide orient="horz" pos="1624"/>
        <p:guide pos="2880"/>
      </p:guideLst>
    </p:cSldViewPr>
  </p:slideViewPr>
  <p:notesTextViewPr>
    <p:cViewPr>
      <p:scale>
        <a:sx n="3" d="2"/>
        <a:sy n="3" d="2"/>
      </p:scale>
      <p:origin x="0" y="0"/>
    </p:cViewPr>
  </p:notesTextViewPr>
  <p:sorterViewPr>
    <p:cViewPr>
      <p:scale>
        <a:sx n="168" d="100"/>
        <a:sy n="168"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379FD395-4196-4408-AFF0-5F233F85019B}" type="doc">
      <dgm:prSet loTypeId="urn:microsoft.com/office/officeart/2008/layout/RadialCluster#1" loCatId="relationship" qsTypeId="urn:microsoft.com/office/officeart/2005/8/quickstyle/simple1#1" qsCatId="simple" csTypeId="urn:microsoft.com/office/officeart/2005/8/colors/accent1_2#1" csCatId="accent1" phldr="1"/>
      <dgm:spPr/>
      <dgm:t>
        <a:bodyPr/>
        <a:lstStyle/>
        <a:p>
          <a:endParaRPr lang="zh-CN" altLang="en-US"/>
        </a:p>
      </dgm:t>
    </dgm:pt>
    <dgm:pt modelId="{44373C38-D630-42A3-A40B-D5E5BE90E14B}">
      <dgm:prSet phldrT="[文本]" phldr="0" custT="1"/>
      <dgm:spPr/>
      <dgm:t>
        <a:bodyPr vert="horz" wrap="square"/>
        <a:lstStyle/>
        <a:p>
          <a:pPr>
            <a:lnSpc>
              <a:spcPct val="100000"/>
            </a:lnSpc>
            <a:spcBef>
              <a:spcPct val="0"/>
            </a:spcBef>
            <a:spcAft>
              <a:spcPct val="35000"/>
            </a:spcAft>
          </a:pPr>
          <a:r>
            <a:rPr lang="zh-CN" altLang="en-US" sz="2800" b="1" dirty="0">
              <a:solidFill>
                <a:schemeClr val="bg1"/>
              </a:solidFill>
              <a:latin typeface="微软雅黑" panose="020B0503020204020204" charset="-122"/>
              <a:ea typeface="微软雅黑" panose="020B0503020204020204" charset="-122"/>
            </a:rPr>
            <a:t>空想社会主义</a:t>
          </a:r>
        </a:p>
      </dgm:t>
    </dgm:pt>
    <dgm:pt modelId="{EFCE02A8-20BB-4EF3-943A-5837A51AF8B2}" type="parTrans" cxnId="{10C8B74D-E905-4DC4-832A-9E385E512CA7}">
      <dgm:prSet/>
      <dgm:spPr/>
      <dgm:t>
        <a:bodyPr/>
        <a:lstStyle/>
        <a:p>
          <a:endParaRPr lang="zh-CN" altLang="en-US" b="1"/>
        </a:p>
      </dgm:t>
    </dgm:pt>
    <dgm:pt modelId="{98C696BD-717F-4D18-A873-1D3754AA1CF9}" type="sibTrans" cxnId="{10C8B74D-E905-4DC4-832A-9E385E512CA7}">
      <dgm:prSet/>
      <dgm:spPr/>
      <dgm:t>
        <a:bodyPr/>
        <a:lstStyle/>
        <a:p>
          <a:endParaRPr lang="zh-CN" altLang="en-US" b="1"/>
        </a:p>
      </dgm:t>
    </dgm:pt>
    <dgm:pt modelId="{FF4CF90C-DED3-47AA-BA06-00CC381CD368}">
      <dgm:prSet phldrT="[文本]" phldr="0" custT="1"/>
      <dgm:spPr/>
      <dgm:t>
        <a:bodyPr vert="horz" wrap="square"/>
        <a:lstStyle/>
        <a:p>
          <a:pPr>
            <a:lnSpc>
              <a:spcPct val="100000"/>
            </a:lnSpc>
            <a:spcBef>
              <a:spcPct val="0"/>
            </a:spcBef>
            <a:spcAft>
              <a:spcPct val="35000"/>
            </a:spcAft>
          </a:pPr>
          <a:r>
            <a:rPr lang="zh-CN" sz="2800" b="1" dirty="0">
              <a:latin typeface="微软雅黑" panose="020B0503020204020204" charset="-122"/>
              <a:ea typeface="微软雅黑" panose="020B0503020204020204" charset="-122"/>
            </a:rPr>
            <a:t>特点</a:t>
          </a:r>
          <a:endParaRPr lang="zh-CN" sz="3600"/>
        </a:p>
      </dgm:t>
    </dgm:pt>
    <dgm:pt modelId="{2130EC1D-15F2-40ED-BA9E-C915F885E9E5}" type="parTrans" cxnId="{81360866-5E0F-4ED6-9A2B-BEFFA49451BF}">
      <dgm:prSet/>
      <dgm:spPr/>
      <dgm:t>
        <a:bodyPr/>
        <a:lstStyle/>
        <a:p>
          <a:endParaRPr lang="zh-CN" altLang="en-US" b="1"/>
        </a:p>
      </dgm:t>
    </dgm:pt>
    <dgm:pt modelId="{B774D7D4-CF23-41E5-AB84-647AE7457569}" type="sibTrans" cxnId="{81360866-5E0F-4ED6-9A2B-BEFFA49451BF}">
      <dgm:prSet/>
      <dgm:spPr/>
      <dgm:t>
        <a:bodyPr/>
        <a:lstStyle/>
        <a:p>
          <a:endParaRPr lang="zh-CN" altLang="en-US" b="1"/>
        </a:p>
      </dgm:t>
    </dgm:pt>
    <dgm:pt modelId="{3DDCCB59-8565-4EED-B0E9-6E8F9BCB9242}">
      <dgm:prSet phldrT="[文本]" phldr="0" custT="1"/>
      <dgm:spPr/>
      <dgm:t>
        <a:bodyPr vert="horz" wrap="square"/>
        <a:lstStyle/>
        <a:p>
          <a:pPr>
            <a:lnSpc>
              <a:spcPct val="100000"/>
            </a:lnSpc>
            <a:spcBef>
              <a:spcPct val="0"/>
            </a:spcBef>
            <a:spcAft>
              <a:spcPct val="35000"/>
            </a:spcAft>
          </a:pPr>
          <a:r>
            <a:rPr lang="zh-CN" altLang="en-US" sz="2400" b="1" dirty="0">
              <a:latin typeface="微软雅黑" panose="020B0503020204020204" charset="-122"/>
              <a:ea typeface="微软雅黑" panose="020B0503020204020204" charset="-122"/>
            </a:rPr>
            <a:t>历史局限性</a:t>
          </a:r>
        </a:p>
      </dgm:t>
    </dgm:pt>
    <dgm:pt modelId="{9B3BFB41-CFB5-43F9-ADBE-0724258953FF}" type="parTrans" cxnId="{E1AFE300-5766-4774-A499-B994507862B4}">
      <dgm:prSet/>
      <dgm:spPr/>
      <dgm:t>
        <a:bodyPr/>
        <a:lstStyle/>
        <a:p>
          <a:endParaRPr lang="zh-CN" altLang="en-US" b="1"/>
        </a:p>
      </dgm:t>
    </dgm:pt>
    <dgm:pt modelId="{63A30F8E-420B-4136-A064-B44465484BA5}" type="sibTrans" cxnId="{E1AFE300-5766-4774-A499-B994507862B4}">
      <dgm:prSet/>
      <dgm:spPr/>
      <dgm:t>
        <a:bodyPr/>
        <a:lstStyle/>
        <a:p>
          <a:endParaRPr lang="zh-CN" altLang="en-US" b="1"/>
        </a:p>
      </dgm:t>
    </dgm:pt>
    <dgm:pt modelId="{1195DD1B-A96E-412D-8B42-0C8181B78E33}">
      <dgm:prSet phldrT="[文本]" custT="1"/>
      <dgm:spPr/>
      <dgm:t>
        <a:bodyPr/>
        <a:lstStyle/>
        <a:p>
          <a:r>
            <a:rPr lang="zh-CN" altLang="en-US" sz="2400" b="1" dirty="0">
              <a:latin typeface="微软雅黑" panose="020B0503020204020204" charset="-122"/>
              <a:ea typeface="微软雅黑" panose="020B0503020204020204" charset="-122"/>
            </a:rPr>
            <a:t>积极影响</a:t>
          </a:r>
        </a:p>
      </dgm:t>
    </dgm:pt>
    <dgm:pt modelId="{D797774A-07CC-4DD8-BCD7-D66580D85549}" type="parTrans" cxnId="{1D4B3287-61A6-424A-84F0-B5C4FB8513F7}">
      <dgm:prSet/>
      <dgm:spPr/>
      <dgm:t>
        <a:bodyPr/>
        <a:lstStyle/>
        <a:p>
          <a:endParaRPr lang="zh-CN" altLang="en-US" b="1"/>
        </a:p>
      </dgm:t>
    </dgm:pt>
    <dgm:pt modelId="{15EC4680-46D2-4860-9554-6AC6CC8867E0}" type="sibTrans" cxnId="{1D4B3287-61A6-424A-84F0-B5C4FB8513F7}">
      <dgm:prSet/>
      <dgm:spPr/>
      <dgm:t>
        <a:bodyPr/>
        <a:lstStyle/>
        <a:p>
          <a:endParaRPr lang="zh-CN" altLang="en-US" b="1"/>
        </a:p>
      </dgm:t>
    </dgm:pt>
    <dgm:pt modelId="{AD9FABD2-E294-45C7-B55D-1D3A56797D8F}" type="pres">
      <dgm:prSet presAssocID="{379FD395-4196-4408-AFF0-5F233F85019B}" presName="Name0" presStyleCnt="0">
        <dgm:presLayoutVars>
          <dgm:chMax val="1"/>
          <dgm:chPref val="1"/>
          <dgm:dir/>
          <dgm:animOne val="branch"/>
          <dgm:animLvl val="lvl"/>
        </dgm:presLayoutVars>
      </dgm:prSet>
      <dgm:spPr/>
      <dgm:t>
        <a:bodyPr/>
        <a:lstStyle/>
        <a:p>
          <a:endParaRPr lang="zh-CN" altLang="en-US"/>
        </a:p>
      </dgm:t>
    </dgm:pt>
    <dgm:pt modelId="{5820E262-F3B3-4C0A-8A01-A36EF3BFA878}" type="pres">
      <dgm:prSet presAssocID="{44373C38-D630-42A3-A40B-D5E5BE90E14B}" presName="singleCycle" presStyleCnt="0"/>
      <dgm:spPr/>
    </dgm:pt>
    <dgm:pt modelId="{F7364CA9-F08E-476A-9BDF-0E377608A728}" type="pres">
      <dgm:prSet presAssocID="{44373C38-D630-42A3-A40B-D5E5BE90E14B}" presName="singleCenter" presStyleLbl="node1" presStyleIdx="0" presStyleCnt="4" custScaleX="156656" custLinFactNeighborX="-1847">
        <dgm:presLayoutVars>
          <dgm:chMax val="7"/>
          <dgm:chPref val="7"/>
        </dgm:presLayoutVars>
      </dgm:prSet>
      <dgm:spPr/>
      <dgm:t>
        <a:bodyPr/>
        <a:lstStyle/>
        <a:p>
          <a:endParaRPr lang="zh-CN" altLang="en-US"/>
        </a:p>
      </dgm:t>
    </dgm:pt>
    <dgm:pt modelId="{CD9AA48B-128A-497B-B5FF-F1F362E41E0F}" type="pres">
      <dgm:prSet presAssocID="{2130EC1D-15F2-40ED-BA9E-C915F885E9E5}" presName="Name56" presStyleLbl="parChTrans1D2" presStyleIdx="0" presStyleCnt="3"/>
      <dgm:spPr/>
      <dgm:t>
        <a:bodyPr/>
        <a:lstStyle/>
        <a:p>
          <a:endParaRPr lang="zh-CN" altLang="en-US"/>
        </a:p>
      </dgm:t>
    </dgm:pt>
    <dgm:pt modelId="{925F91C2-6621-46FD-BA49-0C3C9AF2C6CB}" type="pres">
      <dgm:prSet presAssocID="{FF4CF90C-DED3-47AA-BA06-00CC381CD368}" presName="text0" presStyleLbl="node1" presStyleIdx="1" presStyleCnt="4" custScaleX="179315">
        <dgm:presLayoutVars>
          <dgm:bulletEnabled val="1"/>
        </dgm:presLayoutVars>
      </dgm:prSet>
      <dgm:spPr/>
      <dgm:t>
        <a:bodyPr/>
        <a:lstStyle/>
        <a:p>
          <a:endParaRPr lang="zh-CN" altLang="en-US"/>
        </a:p>
      </dgm:t>
    </dgm:pt>
    <dgm:pt modelId="{B5C0861F-B903-41BE-9DF3-F9536170F14C}" type="pres">
      <dgm:prSet presAssocID="{9B3BFB41-CFB5-43F9-ADBE-0724258953FF}" presName="Name56" presStyleLbl="parChTrans1D2" presStyleIdx="1" presStyleCnt="3"/>
      <dgm:spPr/>
      <dgm:t>
        <a:bodyPr/>
        <a:lstStyle/>
        <a:p>
          <a:endParaRPr lang="zh-CN" altLang="en-US"/>
        </a:p>
      </dgm:t>
    </dgm:pt>
    <dgm:pt modelId="{1B8F6872-686A-4BF3-A9D8-2625D88EFD22}" type="pres">
      <dgm:prSet presAssocID="{3DDCCB59-8565-4EED-B0E9-6E8F9BCB9242}" presName="text0" presStyleLbl="node1" presStyleIdx="2" presStyleCnt="4" custScaleX="157691" custScaleY="169234">
        <dgm:presLayoutVars>
          <dgm:bulletEnabled val="1"/>
        </dgm:presLayoutVars>
      </dgm:prSet>
      <dgm:spPr/>
      <dgm:t>
        <a:bodyPr/>
        <a:lstStyle/>
        <a:p>
          <a:endParaRPr lang="zh-CN" altLang="en-US"/>
        </a:p>
      </dgm:t>
    </dgm:pt>
    <dgm:pt modelId="{1C402C54-5872-4F49-8B7B-0884A910C379}" type="pres">
      <dgm:prSet presAssocID="{D797774A-07CC-4DD8-BCD7-D66580D85549}" presName="Name56" presStyleLbl="parChTrans1D2" presStyleIdx="2" presStyleCnt="3"/>
      <dgm:spPr/>
      <dgm:t>
        <a:bodyPr/>
        <a:lstStyle/>
        <a:p>
          <a:endParaRPr lang="zh-CN" altLang="en-US"/>
        </a:p>
      </dgm:t>
    </dgm:pt>
    <dgm:pt modelId="{D3ECCFE8-1898-4036-AB4D-601BDE79EDA7}" type="pres">
      <dgm:prSet presAssocID="{1195DD1B-A96E-412D-8B42-0C8181B78E33}" presName="text0" presStyleLbl="node1" presStyleIdx="3" presStyleCnt="4" custScaleX="132267" custScaleY="128737">
        <dgm:presLayoutVars>
          <dgm:bulletEnabled val="1"/>
        </dgm:presLayoutVars>
      </dgm:prSet>
      <dgm:spPr/>
      <dgm:t>
        <a:bodyPr/>
        <a:lstStyle/>
        <a:p>
          <a:endParaRPr lang="zh-CN" altLang="en-US"/>
        </a:p>
      </dgm:t>
    </dgm:pt>
  </dgm:ptLst>
  <dgm:cxnLst>
    <dgm:cxn modelId="{81360866-5E0F-4ED6-9A2B-BEFFA49451BF}" srcId="{44373C38-D630-42A3-A40B-D5E5BE90E14B}" destId="{FF4CF90C-DED3-47AA-BA06-00CC381CD368}" srcOrd="0" destOrd="0" parTransId="{2130EC1D-15F2-40ED-BA9E-C915F885E9E5}" sibTransId="{B774D7D4-CF23-41E5-AB84-647AE7457569}"/>
    <dgm:cxn modelId="{BA846C92-6017-4204-92BF-45F72B9CE112}" type="presOf" srcId="{2130EC1D-15F2-40ED-BA9E-C915F885E9E5}" destId="{CD9AA48B-128A-497B-B5FF-F1F362E41E0F}" srcOrd="0" destOrd="0" presId="urn:microsoft.com/office/officeart/2008/layout/RadialCluster#1"/>
    <dgm:cxn modelId="{CB584EE7-8FD8-49BE-9641-31F82D98178E}" type="presOf" srcId="{3DDCCB59-8565-4EED-B0E9-6E8F9BCB9242}" destId="{1B8F6872-686A-4BF3-A9D8-2625D88EFD22}" srcOrd="0" destOrd="0" presId="urn:microsoft.com/office/officeart/2008/layout/RadialCluster#1"/>
    <dgm:cxn modelId="{81AD5B3A-29CC-44C5-BD84-15A68B0866C7}" type="presOf" srcId="{D797774A-07CC-4DD8-BCD7-D66580D85549}" destId="{1C402C54-5872-4F49-8B7B-0884A910C379}" srcOrd="0" destOrd="0" presId="urn:microsoft.com/office/officeart/2008/layout/RadialCluster#1"/>
    <dgm:cxn modelId="{ACA38187-4824-4E01-AEE9-2B8BCD28558D}" type="presOf" srcId="{379FD395-4196-4408-AFF0-5F233F85019B}" destId="{AD9FABD2-E294-45C7-B55D-1D3A56797D8F}" srcOrd="0" destOrd="0" presId="urn:microsoft.com/office/officeart/2008/layout/RadialCluster#1"/>
    <dgm:cxn modelId="{1D4B3287-61A6-424A-84F0-B5C4FB8513F7}" srcId="{44373C38-D630-42A3-A40B-D5E5BE90E14B}" destId="{1195DD1B-A96E-412D-8B42-0C8181B78E33}" srcOrd="2" destOrd="0" parTransId="{D797774A-07CC-4DD8-BCD7-D66580D85549}" sibTransId="{15EC4680-46D2-4860-9554-6AC6CC8867E0}"/>
    <dgm:cxn modelId="{773D6344-7557-4525-8346-2A0021F8B5B0}" type="presOf" srcId="{44373C38-D630-42A3-A40B-D5E5BE90E14B}" destId="{F7364CA9-F08E-476A-9BDF-0E377608A728}" srcOrd="0" destOrd="0" presId="urn:microsoft.com/office/officeart/2008/layout/RadialCluster#1"/>
    <dgm:cxn modelId="{134A902D-BAD3-4D07-BF08-5F127D15DB47}" type="presOf" srcId="{1195DD1B-A96E-412D-8B42-0C8181B78E33}" destId="{D3ECCFE8-1898-4036-AB4D-601BDE79EDA7}" srcOrd="0" destOrd="0" presId="urn:microsoft.com/office/officeart/2008/layout/RadialCluster#1"/>
    <dgm:cxn modelId="{E1AFE300-5766-4774-A499-B994507862B4}" srcId="{44373C38-D630-42A3-A40B-D5E5BE90E14B}" destId="{3DDCCB59-8565-4EED-B0E9-6E8F9BCB9242}" srcOrd="1" destOrd="0" parTransId="{9B3BFB41-CFB5-43F9-ADBE-0724258953FF}" sibTransId="{63A30F8E-420B-4136-A064-B44465484BA5}"/>
    <dgm:cxn modelId="{4CB3DEF6-E12F-48BF-B165-FBF993CCD90B}" type="presOf" srcId="{9B3BFB41-CFB5-43F9-ADBE-0724258953FF}" destId="{B5C0861F-B903-41BE-9DF3-F9536170F14C}" srcOrd="0" destOrd="0" presId="urn:microsoft.com/office/officeart/2008/layout/RadialCluster#1"/>
    <dgm:cxn modelId="{10C8B74D-E905-4DC4-832A-9E385E512CA7}" srcId="{379FD395-4196-4408-AFF0-5F233F85019B}" destId="{44373C38-D630-42A3-A40B-D5E5BE90E14B}" srcOrd="0" destOrd="0" parTransId="{EFCE02A8-20BB-4EF3-943A-5837A51AF8B2}" sibTransId="{98C696BD-717F-4D18-A873-1D3754AA1CF9}"/>
    <dgm:cxn modelId="{860F258B-8445-4B39-92EE-3EC8E2CF2AD3}" type="presOf" srcId="{FF4CF90C-DED3-47AA-BA06-00CC381CD368}" destId="{925F91C2-6621-46FD-BA49-0C3C9AF2C6CB}" srcOrd="0" destOrd="0" presId="urn:microsoft.com/office/officeart/2008/layout/RadialCluster#1"/>
    <dgm:cxn modelId="{ADD12EA3-4CB3-49FB-82D3-2CE4499E0F38}" type="presParOf" srcId="{AD9FABD2-E294-45C7-B55D-1D3A56797D8F}" destId="{5820E262-F3B3-4C0A-8A01-A36EF3BFA878}" srcOrd="0" destOrd="0" presId="urn:microsoft.com/office/officeart/2008/layout/RadialCluster#1"/>
    <dgm:cxn modelId="{4DCD2878-9CC5-45D0-AE3A-F2D96D1346E5}" type="presParOf" srcId="{5820E262-F3B3-4C0A-8A01-A36EF3BFA878}" destId="{F7364CA9-F08E-476A-9BDF-0E377608A728}" srcOrd="0" destOrd="0" presId="urn:microsoft.com/office/officeart/2008/layout/RadialCluster#1"/>
    <dgm:cxn modelId="{1530CCC4-851F-4C31-904D-5F2F8348E0F5}" type="presParOf" srcId="{5820E262-F3B3-4C0A-8A01-A36EF3BFA878}" destId="{CD9AA48B-128A-497B-B5FF-F1F362E41E0F}" srcOrd="1" destOrd="0" presId="urn:microsoft.com/office/officeart/2008/layout/RadialCluster#1"/>
    <dgm:cxn modelId="{862706D0-094E-43ED-874A-B0A42FE6556E}" type="presParOf" srcId="{5820E262-F3B3-4C0A-8A01-A36EF3BFA878}" destId="{925F91C2-6621-46FD-BA49-0C3C9AF2C6CB}" srcOrd="2" destOrd="0" presId="urn:microsoft.com/office/officeart/2008/layout/RadialCluster#1"/>
    <dgm:cxn modelId="{00E2C825-DEF8-4F09-AE2C-199E9554DF05}" type="presParOf" srcId="{5820E262-F3B3-4C0A-8A01-A36EF3BFA878}" destId="{B5C0861F-B903-41BE-9DF3-F9536170F14C}" srcOrd="3" destOrd="0" presId="urn:microsoft.com/office/officeart/2008/layout/RadialCluster#1"/>
    <dgm:cxn modelId="{5F4E8C42-2B99-4F9B-95ED-DAE4B7C0499E}" type="presParOf" srcId="{5820E262-F3B3-4C0A-8A01-A36EF3BFA878}" destId="{1B8F6872-686A-4BF3-A9D8-2625D88EFD22}" srcOrd="4" destOrd="0" presId="urn:microsoft.com/office/officeart/2008/layout/RadialCluster#1"/>
    <dgm:cxn modelId="{7B21D39F-2D62-4C5F-AB86-A7BD4685DA3C}" type="presParOf" srcId="{5820E262-F3B3-4C0A-8A01-A36EF3BFA878}" destId="{1C402C54-5872-4F49-8B7B-0884A910C379}" srcOrd="5" destOrd="0" presId="urn:microsoft.com/office/officeart/2008/layout/RadialCluster#1"/>
    <dgm:cxn modelId="{A13B7806-D210-47D8-9B79-CB40A06D4762}" type="presParOf" srcId="{5820E262-F3B3-4C0A-8A01-A36EF3BFA878}" destId="{D3ECCFE8-1898-4036-AB4D-601BDE79EDA7}" srcOrd="6" destOrd="0" presId="urn:microsoft.com/office/officeart/2008/layout/RadialCluste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364CA9-F08E-476A-9BDF-0E377608A728}">
      <dsp:nvSpPr>
        <dsp:cNvPr id="0" name=""/>
        <dsp:cNvSpPr/>
      </dsp:nvSpPr>
      <dsp:spPr>
        <a:xfrm>
          <a:off x="911173" y="1734852"/>
          <a:ext cx="1820570" cy="116214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100000"/>
            </a:lnSpc>
            <a:spcBef>
              <a:spcPct val="0"/>
            </a:spcBef>
            <a:spcAft>
              <a:spcPct val="35000"/>
            </a:spcAft>
          </a:pPr>
          <a:r>
            <a:rPr lang="zh-CN" altLang="en-US" sz="2800" b="1" kern="1200" dirty="0">
              <a:solidFill>
                <a:schemeClr val="bg1"/>
              </a:solidFill>
              <a:latin typeface="微软雅黑" panose="020B0503020204020204" charset="-122"/>
              <a:ea typeface="微软雅黑" panose="020B0503020204020204" charset="-122"/>
            </a:rPr>
            <a:t>空想社会主义</a:t>
          </a:r>
        </a:p>
      </dsp:txBody>
      <dsp:txXfrm>
        <a:off x="967904" y="1791583"/>
        <a:ext cx="1707108" cy="1048683"/>
      </dsp:txXfrm>
    </dsp:sp>
    <dsp:sp modelId="{CD9AA48B-128A-497B-B5FF-F1F362E41E0F}">
      <dsp:nvSpPr>
        <dsp:cNvPr id="0" name=""/>
        <dsp:cNvSpPr/>
      </dsp:nvSpPr>
      <dsp:spPr>
        <a:xfrm rot="16326933">
          <a:off x="1450104" y="1327254"/>
          <a:ext cx="815752" cy="0"/>
        </a:xfrm>
        <a:custGeom>
          <a:avLst/>
          <a:gdLst/>
          <a:ahLst/>
          <a:cxnLst/>
          <a:rect l="0" t="0" r="0" b="0"/>
          <a:pathLst>
            <a:path>
              <a:moveTo>
                <a:pt x="0" y="0"/>
              </a:moveTo>
              <a:lnTo>
                <a:pt x="81575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5F91C2-6621-46FD-BA49-0C3C9AF2C6CB}">
      <dsp:nvSpPr>
        <dsp:cNvPr id="0" name=""/>
        <dsp:cNvSpPr/>
      </dsp:nvSpPr>
      <dsp:spPr>
        <a:xfrm>
          <a:off x="1189311" y="141018"/>
          <a:ext cx="1396213" cy="7786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100000"/>
            </a:lnSpc>
            <a:spcBef>
              <a:spcPct val="0"/>
            </a:spcBef>
            <a:spcAft>
              <a:spcPct val="35000"/>
            </a:spcAft>
          </a:pPr>
          <a:r>
            <a:rPr lang="zh-CN" sz="2800" b="1" kern="1200" dirty="0">
              <a:latin typeface="微软雅黑" panose="020B0503020204020204" charset="-122"/>
              <a:ea typeface="微软雅黑" panose="020B0503020204020204" charset="-122"/>
            </a:rPr>
            <a:t>特点</a:t>
          </a:r>
          <a:endParaRPr lang="zh-CN" sz="3600" kern="1200"/>
        </a:p>
      </dsp:txBody>
      <dsp:txXfrm>
        <a:off x="1227321" y="179028"/>
        <a:ext cx="1320193" cy="702617"/>
      </dsp:txXfrm>
    </dsp:sp>
    <dsp:sp modelId="{B5C0861F-B903-41BE-9DF3-F9536170F14C}">
      <dsp:nvSpPr>
        <dsp:cNvPr id="0" name=""/>
        <dsp:cNvSpPr/>
      </dsp:nvSpPr>
      <dsp:spPr>
        <a:xfrm rot="1738480">
          <a:off x="2725440" y="2844374"/>
          <a:ext cx="100725" cy="0"/>
        </a:xfrm>
        <a:custGeom>
          <a:avLst/>
          <a:gdLst/>
          <a:ahLst/>
          <a:cxnLst/>
          <a:rect l="0" t="0" r="0" b="0"/>
          <a:pathLst>
            <a:path>
              <a:moveTo>
                <a:pt x="0" y="0"/>
              </a:moveTo>
              <a:lnTo>
                <a:pt x="10072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B8F6872-686A-4BF3-A9D8-2625D88EFD22}">
      <dsp:nvSpPr>
        <dsp:cNvPr id="0" name=""/>
        <dsp:cNvSpPr/>
      </dsp:nvSpPr>
      <dsp:spPr>
        <a:xfrm>
          <a:off x="2819862" y="2549859"/>
          <a:ext cx="1227840" cy="131771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100000"/>
            </a:lnSpc>
            <a:spcBef>
              <a:spcPct val="0"/>
            </a:spcBef>
            <a:spcAft>
              <a:spcPct val="35000"/>
            </a:spcAft>
          </a:pPr>
          <a:r>
            <a:rPr lang="zh-CN" altLang="en-US" sz="2400" b="1" kern="1200" dirty="0">
              <a:latin typeface="微软雅黑" panose="020B0503020204020204" charset="-122"/>
              <a:ea typeface="微软雅黑" panose="020B0503020204020204" charset="-122"/>
            </a:rPr>
            <a:t>历史局限性</a:t>
          </a:r>
        </a:p>
      </dsp:txBody>
      <dsp:txXfrm>
        <a:off x="2879800" y="2609797"/>
        <a:ext cx="1107964" cy="1197842"/>
      </dsp:txXfrm>
    </dsp:sp>
    <dsp:sp modelId="{1C402C54-5872-4F49-8B7B-0884A910C379}">
      <dsp:nvSpPr>
        <dsp:cNvPr id="0" name=""/>
        <dsp:cNvSpPr/>
      </dsp:nvSpPr>
      <dsp:spPr>
        <a:xfrm rot="8934414">
          <a:off x="851365" y="2881533"/>
          <a:ext cx="64437" cy="0"/>
        </a:xfrm>
        <a:custGeom>
          <a:avLst/>
          <a:gdLst/>
          <a:ahLst/>
          <a:cxnLst/>
          <a:rect l="0" t="0" r="0" b="0"/>
          <a:pathLst>
            <a:path>
              <a:moveTo>
                <a:pt x="0" y="0"/>
              </a:moveTo>
              <a:lnTo>
                <a:pt x="6443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ECCFE8-1898-4036-AB4D-601BDE79EDA7}">
      <dsp:nvSpPr>
        <dsp:cNvPr id="0" name=""/>
        <dsp:cNvSpPr/>
      </dsp:nvSpPr>
      <dsp:spPr>
        <a:xfrm>
          <a:off x="-173885" y="2707521"/>
          <a:ext cx="1029880" cy="100239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zh-CN" altLang="en-US" sz="2400" b="1" kern="1200" dirty="0">
              <a:latin typeface="微软雅黑" panose="020B0503020204020204" charset="-122"/>
              <a:ea typeface="微软雅黑" panose="020B0503020204020204" charset="-122"/>
            </a:rPr>
            <a:t>积极影响</a:t>
          </a:r>
        </a:p>
      </dsp:txBody>
      <dsp:txXfrm>
        <a:off x="-124952" y="2756454"/>
        <a:ext cx="932014" cy="904528"/>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1">
  <dgm:title val=""/>
  <dgm:desc val=""/>
  <dgm:catLst>
    <dgm:cat type="relationship" pri="19500"/>
    <dgm:cat type="cycle" pri="15000"/>
  </dgm:catLst>
  <dgm:sampData>
    <dgm:dataModel>
      <dgm:ptLst>
        <dgm:pt modelId="0" type="doc">
          <dgm:prSet qsTypeId="urn:microsoft.com/office/officeart/2005/8/quickstyle/simple5"/>
        </dgm:pt>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defRPr sz="1200" noProof="1">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defRPr sz="1200" noProof="1" smtClean="0">
                <a:latin typeface="微软雅黑" panose="020B0503020204020204" charset="-122"/>
                <a:ea typeface="微软雅黑" panose="020B0503020204020204" charset="-122"/>
              </a:defRPr>
            </a:lvl1pPr>
          </a:lstStyle>
          <a:p>
            <a:fld id="{0F9B84EA-7D68-4D60-9CB1-D50884785D1C}" type="datetimeFigureOut">
              <a:rPr lang="zh-CN" altLang="en-US"/>
              <a:pPr/>
              <a:t>2019/10/10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defRPr sz="1200" noProof="1">
                <a:latin typeface="微软雅黑" panose="020B0503020204020204" charset="-122"/>
                <a:ea typeface="微软雅黑" panose="020B0503020204020204" charset="-122"/>
              </a:defRPr>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solidFill>
                  <a:srgbClr val="898989"/>
                </a:solidFill>
                <a:latin typeface="微软雅黑" pitchFamily="34" charset="-122"/>
              </a:defRPr>
            </a:lvl1pPr>
          </a:lstStyle>
          <a:p>
            <a:fld id="{4B696176-4E20-45A9-B4AC-836646C369E7}" type="slidenum">
              <a:rPr lang="zh-CN" altLang="en-US"/>
              <a:pPr/>
              <a:t>‹#›</a:t>
            </a:fld>
            <a:endParaRPr lang="zh-CN" altLang="en-US"/>
          </a:p>
        </p:txBody>
      </p:sp>
    </p:spTree>
    <p:extLst>
      <p:ext uri="{BB962C8B-B14F-4D97-AF65-F5344CB8AC3E}">
        <p14:creationId xmlns:p14="http://schemas.microsoft.com/office/powerpoint/2010/main" val="6742038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defRPr sz="1200" noProof="1">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defRPr sz="1200" noProof="1" smtClean="0">
                <a:latin typeface="微软雅黑" panose="020B0503020204020204" charset="-122"/>
                <a:ea typeface="微软雅黑" panose="020B0503020204020204" charset="-122"/>
              </a:defRPr>
            </a:lvl1pPr>
          </a:lstStyle>
          <a:p>
            <a:fld id="{1AC49D05-6128-4D0D-A32A-06A5E73B386C}" type="datetimeFigureOut">
              <a:rPr lang="zh-CN" altLang="en-US"/>
              <a:pPr/>
              <a:t>2019/10/10</a:t>
            </a:fld>
            <a:endParaRPr lang="zh-CN" altLang="en-US"/>
          </a:p>
        </p:txBody>
      </p:sp>
      <p:sp>
        <p:nvSpPr>
          <p:cNvPr id="7172"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717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defRPr sz="1200" noProof="1">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atin typeface="微软雅黑" pitchFamily="34" charset="-122"/>
              </a:defRPr>
            </a:lvl1pPr>
          </a:lstStyle>
          <a:p>
            <a:fld id="{200194FC-0B67-4B5C-9FB8-A6B107DE03E7}" type="slidenum">
              <a:rPr lang="zh-CN" altLang="en-US"/>
              <a:pPr/>
              <a:t>‹#›</a:t>
            </a:fld>
            <a:endParaRPr lang="zh-CN" altLang="en-US"/>
          </a:p>
        </p:txBody>
      </p:sp>
    </p:spTree>
    <p:extLst>
      <p:ext uri="{BB962C8B-B14F-4D97-AF65-F5344CB8AC3E}">
        <p14:creationId xmlns:p14="http://schemas.microsoft.com/office/powerpoint/2010/main" val="2727231313"/>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微软雅黑" panose="020B0503020204020204" charset="-122"/>
        <a:ea typeface="微软雅黑" panose="020B0503020204020204" charset="-122"/>
        <a:cs typeface="+mn-cs"/>
      </a:defRPr>
    </a:lvl1pPr>
    <a:lvl2pPr marL="342900" algn="l" rtl="0" fontAlgn="base">
      <a:spcBef>
        <a:spcPct val="0"/>
      </a:spcBef>
      <a:spcAft>
        <a:spcPct val="0"/>
      </a:spcAft>
      <a:defRPr sz="900" kern="1200">
        <a:solidFill>
          <a:schemeClr val="tx1"/>
        </a:solidFill>
        <a:latin typeface="微软雅黑" panose="020B0503020204020204" charset="-122"/>
        <a:ea typeface="微软雅黑" panose="020B0503020204020204" charset="-122"/>
        <a:cs typeface="+mn-cs"/>
      </a:defRPr>
    </a:lvl2pPr>
    <a:lvl3pPr marL="685800" algn="l" rtl="0" fontAlgn="base">
      <a:spcBef>
        <a:spcPct val="0"/>
      </a:spcBef>
      <a:spcAft>
        <a:spcPct val="0"/>
      </a:spcAft>
      <a:defRPr sz="900" kern="1200">
        <a:solidFill>
          <a:schemeClr val="tx1"/>
        </a:solidFill>
        <a:latin typeface="微软雅黑" panose="020B0503020204020204" charset="-122"/>
        <a:ea typeface="微软雅黑" panose="020B0503020204020204" charset="-122"/>
        <a:cs typeface="+mn-cs"/>
      </a:defRPr>
    </a:lvl3pPr>
    <a:lvl4pPr marL="1028700" algn="l" rtl="0" fontAlgn="base">
      <a:spcBef>
        <a:spcPct val="0"/>
      </a:spcBef>
      <a:spcAft>
        <a:spcPct val="0"/>
      </a:spcAft>
      <a:defRPr sz="900" kern="1200">
        <a:solidFill>
          <a:schemeClr val="tx1"/>
        </a:solidFill>
        <a:latin typeface="微软雅黑" panose="020B0503020204020204" charset="-122"/>
        <a:ea typeface="微软雅黑" panose="020B0503020204020204" charset="-122"/>
        <a:cs typeface="+mn-cs"/>
      </a:defRPr>
    </a:lvl4pPr>
    <a:lvl5pPr marL="1371600" algn="l" rtl="0" fontAlgn="base">
      <a:spcBef>
        <a:spcPct val="0"/>
      </a:spcBef>
      <a:spcAft>
        <a:spcPct val="0"/>
      </a:spcAft>
      <a:defRPr sz="900" kern="1200">
        <a:solidFill>
          <a:schemeClr val="tx1"/>
        </a:solidFill>
        <a:latin typeface="微软雅黑" panose="020B0503020204020204" charset="-122"/>
        <a:ea typeface="微软雅黑" panose="020B0503020204020204" charset="-122"/>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ChangeArrowheads="1"/>
          </p:cNvSpPr>
          <p:nvPr>
            <p:ph type="sldImg" idx="4294967295"/>
          </p:nvPr>
        </p:nvSpPr>
        <p:spPr>
          <a:ln>
            <a:miter lim="800000"/>
          </a:ln>
        </p:spPr>
      </p:sp>
      <p:sp>
        <p:nvSpPr>
          <p:cNvPr id="9218" name="备注占位符 2"/>
          <p:cNvSpPr>
            <a:spLocks noGrp="1" noChangeArrowheads="1"/>
          </p:cNvSpPr>
          <p:nvPr>
            <p:ph type="body" idx="4294967295"/>
          </p:nvPr>
        </p:nvSpPr>
        <p:spPr/>
        <p:txBody>
          <a:bodyPr/>
          <a:lstStyle/>
          <a:p>
            <a:endParaRPr lang="zh-CN" altLang="en-US" smtClean="0">
              <a:latin typeface="微软雅黑" pitchFamily="34" charset="-122"/>
              <a:ea typeface="微软雅黑" pitchFamily="34" charset="-122"/>
            </a:endParaRPr>
          </a:p>
        </p:txBody>
      </p:sp>
      <p:sp>
        <p:nvSpPr>
          <p:cNvPr id="92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34D114A9-0542-41F6-95A9-0E8C91E6967F}" type="slidenum">
              <a:rPr lang="zh-CN" altLang="en-US"/>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2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97C4DDB-F316-4707-863E-64F2BB39E6F0}" type="slidenum">
              <a:rPr lang="zh-CN" altLang="en-US" smtClean="0">
                <a:solidFill>
                  <a:prstClr val="black"/>
                </a:solidFill>
                <a:latin typeface="Calibri"/>
                <a:ea typeface="宋体"/>
              </a:rPr>
              <a:pPr/>
              <a:t>32</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32610964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tags" Target="../tags/tag28.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4"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tags" Target="../tags/tag46.xml"/><Relationship Id="rId4"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4"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4"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4"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tags" Target="../tags/tag61.xml"/><Relationship Id="rId4"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4"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4"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tags" Target="../tags/tag70.xml"/><Relationship Id="rId4"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4"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4"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02412" y="1941211"/>
            <a:ext cx="8139178" cy="674375"/>
          </a:xfrm>
        </p:spPr>
        <p:txBody>
          <a:bodyPr rIns="19050" anchor="t">
            <a:noAutofit/>
          </a:bodyPr>
          <a:lstStyle>
            <a:lvl1pPr algn="ctr">
              <a:defRPr sz="4100" b="0" spc="450">
                <a:effectLst>
                  <a:outerShdw blurRad="38100" dist="38100" dir="2700000" algn="tl">
                    <a:srgbClr val="000000">
                      <a:alpha val="43137"/>
                    </a:srgbClr>
                  </a:outerShdw>
                </a:effectLst>
              </a:defRPr>
            </a:lvl1pPr>
          </a:lstStyle>
          <a:p>
            <a:r>
              <a:rPr lang="zh-CN" altLang="en-US" noProof="1"/>
              <a:t>单击此处编辑标题</a:t>
            </a:r>
          </a:p>
        </p:txBody>
      </p:sp>
      <p:sp>
        <p:nvSpPr>
          <p:cNvPr id="3" name="副标题 2"/>
          <p:cNvSpPr>
            <a:spLocks noGrp="1"/>
          </p:cNvSpPr>
          <p:nvPr>
            <p:ph type="subTitle" idx="1" hasCustomPrompt="1"/>
          </p:nvPr>
        </p:nvSpPr>
        <p:spPr>
          <a:xfrm>
            <a:off x="502412" y="2674620"/>
            <a:ext cx="8139178" cy="713238"/>
          </a:xfrm>
        </p:spPr>
        <p:txBody>
          <a:bodyPr tIns="28575" rIns="57150" bIns="28575">
            <a:noAutofit/>
          </a:bodyPr>
          <a:lstStyle>
            <a:lvl1pPr marL="0" indent="0" algn="ctr" eaLnBrk="1" fontAlgn="auto" latinLnBrk="0" hangingPunct="1">
              <a:lnSpc>
                <a:spcPct val="100000"/>
              </a:lnSpc>
              <a:buNone/>
              <a:defRPr sz="1800" u="none" strike="noStrike" kern="1200" cap="none" spc="150" normalizeH="0" baseline="0">
                <a:solidFill>
                  <a:schemeClr val="tx1"/>
                </a:solidFill>
                <a:uFillTx/>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单击此处编辑副标题</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9E67F9B1-3623-412E-9145-8579CECD50D1}" type="slidenum">
              <a:rPr lang="zh-CN" altLang="en-US"/>
              <a:pPr/>
              <a:t>‹#›</a:t>
            </a:fld>
            <a:endParaRPr lang="zh-CN" altLang="en-US"/>
          </a:p>
        </p:txBody>
      </p:sp>
    </p:spTree>
    <p:extLst>
      <p:ext uri="{BB962C8B-B14F-4D97-AF65-F5344CB8AC3E}">
        <p14:creationId xmlns:p14="http://schemas.microsoft.com/office/powerpoint/2010/main" val="270928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24000"/>
            <a:ext cx="8139178" cy="486000"/>
          </a:xfrm>
        </p:spPr>
        <p:txBody>
          <a:bodyPr rtlCol="0">
            <a:noAutofit/>
          </a:bodyPr>
          <a:lstStyle>
            <a:lvl1pPr marL="0" marR="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内容占位符 2"/>
          <p:cNvSpPr>
            <a:spLocks noGrp="1"/>
          </p:cNvSpPr>
          <p:nvPr>
            <p:ph idx="1"/>
          </p:nvPr>
        </p:nvSpPr>
        <p:spPr>
          <a:xfrm>
            <a:off x="502412" y="972000"/>
            <a:ext cx="8139178" cy="378101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7AC08DFE-FCB1-470F-ACE9-6CFCBC47BF7B}" type="slidenum">
              <a:rPr lang="zh-CN" altLang="en-US"/>
              <a:pPr/>
              <a:t>‹#›</a:t>
            </a:fld>
            <a:endParaRPr lang="zh-CN" altLang="en-US"/>
          </a:p>
        </p:txBody>
      </p:sp>
    </p:spTree>
    <p:extLst>
      <p:ext uri="{BB962C8B-B14F-4D97-AF65-F5344CB8AC3E}">
        <p14:creationId xmlns:p14="http://schemas.microsoft.com/office/powerpoint/2010/main" val="4166347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2856548"/>
            <a:ext cx="8139178" cy="468634"/>
          </a:xfrm>
        </p:spPr>
        <p:txBody>
          <a:bodyPr rIns="47625" anchor="t">
            <a:noAutofit/>
          </a:bodyPr>
          <a:lstStyle>
            <a:lvl1pPr>
              <a:defRPr sz="2700" b="0" u="none" strike="noStrike" kern="1200" cap="none" spc="225" normalizeH="0">
                <a:solidFill>
                  <a:schemeClr val="tx1"/>
                </a:solidFill>
                <a:effectLst>
                  <a:outerShdw blurRad="38100" dist="38100" dir="2700000" algn="tl">
                    <a:srgbClr val="000000">
                      <a:alpha val="43137"/>
                    </a:srgbClr>
                  </a:outerShdw>
                </a:effectLst>
                <a:uFillTx/>
              </a:defRPr>
            </a:lvl1pPr>
          </a:lstStyle>
          <a:p>
            <a:r>
              <a:rPr lang="zh-CN" altLang="en-US" noProof="1"/>
              <a:t>单击此处编辑母版标题样式</a:t>
            </a:r>
          </a:p>
        </p:txBody>
      </p:sp>
      <p:sp>
        <p:nvSpPr>
          <p:cNvPr id="3" name="文本占位符 2"/>
          <p:cNvSpPr>
            <a:spLocks noGrp="1"/>
          </p:cNvSpPr>
          <p:nvPr>
            <p:ph type="body" idx="1"/>
          </p:nvPr>
        </p:nvSpPr>
        <p:spPr>
          <a:xfrm>
            <a:off x="502444" y="3383757"/>
            <a:ext cx="8139178" cy="808489"/>
          </a:xfrm>
        </p:spPr>
        <p:txBody>
          <a:bodyPr tIns="28575" rIns="57150" bIns="28575">
            <a:noAutofit/>
          </a:bodyPr>
          <a:lstStyle>
            <a:lvl1pPr marL="0" indent="0" eaLnBrk="1" fontAlgn="auto" latinLnBrk="0" hangingPunct="1">
              <a:buNone/>
              <a:defRPr kumimoji="0" lang="zh-CN" altLang="en-US" sz="1200" b="0" i="0" u="none" strike="noStrike" kern="1200" cap="none" spc="113"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4F6FEB04-C163-4CDE-8704-D4A496662731}" type="slidenum">
              <a:rPr lang="zh-CN" altLang="en-US"/>
              <a:pPr/>
              <a:t>‹#›</a:t>
            </a:fld>
            <a:endParaRPr lang="zh-CN" altLang="en-US"/>
          </a:p>
        </p:txBody>
      </p:sp>
    </p:spTree>
    <p:extLst>
      <p:ext uri="{BB962C8B-B14F-4D97-AF65-F5344CB8AC3E}">
        <p14:creationId xmlns:p14="http://schemas.microsoft.com/office/powerpoint/2010/main" val="1695965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24000"/>
            <a:ext cx="8139178" cy="486000"/>
          </a:xfrm>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内容占位符 2"/>
          <p:cNvSpPr>
            <a:spLocks noGrp="1"/>
          </p:cNvSpPr>
          <p:nvPr>
            <p:ph sz="half" idx="1"/>
          </p:nvPr>
        </p:nvSpPr>
        <p:spPr>
          <a:xfrm>
            <a:off x="502447" y="972000"/>
            <a:ext cx="3962432" cy="3780000"/>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内容占位符 3"/>
          <p:cNvSpPr>
            <a:spLocks noGrp="1"/>
          </p:cNvSpPr>
          <p:nvPr>
            <p:ph sz="half" idx="2"/>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503E9A32-102F-4623-805B-4C03384D332C}" type="slidenum">
              <a:rPr lang="zh-CN" altLang="en-US"/>
              <a:pPr/>
              <a:t>‹#›</a:t>
            </a:fld>
            <a:endParaRPr lang="zh-CN" altLang="en-US"/>
          </a:p>
        </p:txBody>
      </p:sp>
    </p:spTree>
    <p:extLst>
      <p:ext uri="{BB962C8B-B14F-4D97-AF65-F5344CB8AC3E}">
        <p14:creationId xmlns:p14="http://schemas.microsoft.com/office/powerpoint/2010/main" val="118808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1451669" y="1069704"/>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2" name="标题 1"/>
          <p:cNvSpPr>
            <a:spLocks noGrp="1"/>
          </p:cNvSpPr>
          <p:nvPr>
            <p:ph type="title"/>
          </p:nvPr>
        </p:nvSpPr>
        <p:spPr>
          <a:xfrm>
            <a:off x="502412" y="324000"/>
            <a:ext cx="8139178" cy="486000"/>
          </a:xfrm>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文本占位符 2"/>
          <p:cNvSpPr>
            <a:spLocks noGrp="1"/>
          </p:cNvSpPr>
          <p:nvPr>
            <p:ph type="body" idx="1" hasCustomPrompt="1"/>
          </p:nvPr>
        </p:nvSpPr>
        <p:spPr>
          <a:xfrm>
            <a:off x="502447" y="972001"/>
            <a:ext cx="3962432" cy="285752"/>
          </a:xfrm>
        </p:spPr>
        <p:txBody>
          <a:bodyPr tIns="28575" rIns="57150" bIns="28575">
            <a:noAutofit/>
          </a:bodyPr>
          <a:lstStyle>
            <a:lvl1pPr marL="0" indent="0" eaLnBrk="1" fontAlgn="auto" latinLnBrk="0" hangingPunct="1">
              <a:lnSpc>
                <a:spcPct val="100000"/>
              </a:lnSpc>
              <a:spcAft>
                <a:spcPts val="0"/>
              </a:spcAft>
              <a:buNone/>
              <a:defRPr sz="1500" b="1" u="none" strike="noStrike" kern="1200" cap="none" spc="150" normalizeH="0" baseline="0">
                <a:solidFill>
                  <a:schemeClr val="tx1"/>
                </a:solidFill>
                <a:uFillTx/>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单击此处编辑文本</a:t>
            </a:r>
          </a:p>
        </p:txBody>
      </p:sp>
      <p:sp>
        <p:nvSpPr>
          <p:cNvPr id="4" name="内容占位符 3"/>
          <p:cNvSpPr>
            <a:spLocks noGrp="1"/>
          </p:cNvSpPr>
          <p:nvPr>
            <p:ph sz="half" idx="2"/>
          </p:nvPr>
        </p:nvSpPr>
        <p:spPr>
          <a:xfrm>
            <a:off x="502444" y="1341782"/>
            <a:ext cx="3962400" cy="341417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5" name="文本占位符 4"/>
          <p:cNvSpPr>
            <a:spLocks noGrp="1"/>
          </p:cNvSpPr>
          <p:nvPr>
            <p:ph type="body" sz="quarter" idx="3" hasCustomPrompt="1"/>
          </p:nvPr>
        </p:nvSpPr>
        <p:spPr>
          <a:xfrm>
            <a:off x="4676812" y="972001"/>
            <a:ext cx="3962432" cy="285752"/>
          </a:xfrm>
        </p:spPr>
        <p:txBody>
          <a:bodyPr tIns="28575" rIns="57150" bIns="28575" rtlCol="0">
            <a:noAutofit/>
          </a:bodyPr>
          <a:lstStyle>
            <a:lvl1pPr marL="0" marR="0" lvl="0" indent="0" algn="l" defTabSz="6858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15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noProof="1">
                <a:sym typeface="+mn-ea"/>
              </a:rPr>
              <a:t>单击此处编辑文本</a:t>
            </a:r>
          </a:p>
        </p:txBody>
      </p:sp>
      <p:sp>
        <p:nvSpPr>
          <p:cNvPr id="6" name="内容占位符 5"/>
          <p:cNvSpPr>
            <a:spLocks noGrp="1"/>
          </p:cNvSpPr>
          <p:nvPr>
            <p:ph sz="quarter" idx="4"/>
          </p:nvPr>
        </p:nvSpPr>
        <p:spPr>
          <a:xfrm>
            <a:off x="4676812" y="1341782"/>
            <a:ext cx="3962432" cy="341417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7"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8"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9" name="灯片编号占位符 5"/>
          <p:cNvSpPr>
            <a:spLocks noGrp="1"/>
          </p:cNvSpPr>
          <p:nvPr>
            <p:ph type="sldNum" sz="quarter" idx="12"/>
            <p:custDataLst>
              <p:tags r:id="rId3"/>
            </p:custDataLst>
          </p:nvPr>
        </p:nvSpPr>
        <p:spPr/>
        <p:txBody>
          <a:bodyPr/>
          <a:lstStyle>
            <a:lvl1pPr>
              <a:defRPr/>
            </a:lvl1pPr>
          </a:lstStyle>
          <a:p>
            <a:fld id="{E26CA90C-D02E-4D36-8651-F3D28BC1A923}" type="slidenum">
              <a:rPr lang="zh-CN" altLang="en-US"/>
              <a:pPr/>
              <a:t>‹#›</a:t>
            </a:fld>
            <a:endParaRPr lang="zh-CN" altLang="en-US"/>
          </a:p>
        </p:txBody>
      </p:sp>
    </p:spTree>
    <p:extLst>
      <p:ext uri="{BB962C8B-B14F-4D97-AF65-F5344CB8AC3E}">
        <p14:creationId xmlns:p14="http://schemas.microsoft.com/office/powerpoint/2010/main" val="1074083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2"/>
            <p:custDataLst>
              <p:tags r:id="rId3"/>
            </p:custDataLst>
          </p:nvPr>
        </p:nvSpPr>
        <p:spPr/>
        <p:txBody>
          <a:bodyPr/>
          <a:lstStyle>
            <a:lvl1pPr>
              <a:defRPr/>
            </a:lvl1pPr>
          </a:lstStyle>
          <a:p>
            <a:fld id="{E4D442C7-C22C-4D4B-A155-879154836872}" type="slidenum">
              <a:rPr lang="zh-CN" altLang="en-US"/>
              <a:pPr/>
              <a:t>‹#›</a:t>
            </a:fld>
            <a:endParaRPr lang="zh-CN" altLang="en-US"/>
          </a:p>
        </p:txBody>
      </p:sp>
    </p:spTree>
    <p:extLst>
      <p:ext uri="{BB962C8B-B14F-4D97-AF65-F5344CB8AC3E}">
        <p14:creationId xmlns:p14="http://schemas.microsoft.com/office/powerpoint/2010/main" val="1151939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3"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4" name="灯片编号占位符 5"/>
          <p:cNvSpPr>
            <a:spLocks noGrp="1"/>
          </p:cNvSpPr>
          <p:nvPr>
            <p:ph type="sldNum" sz="quarter" idx="12"/>
            <p:custDataLst>
              <p:tags r:id="rId3"/>
            </p:custDataLst>
          </p:nvPr>
        </p:nvSpPr>
        <p:spPr/>
        <p:txBody>
          <a:bodyPr/>
          <a:lstStyle>
            <a:lvl1pPr>
              <a:defRPr/>
            </a:lvl1pPr>
          </a:lstStyle>
          <a:p>
            <a:fld id="{1F582008-57B7-4083-8961-98568BB90BAA}" type="slidenum">
              <a:rPr lang="zh-CN" altLang="en-US"/>
              <a:pPr/>
              <a:t>‹#›</a:t>
            </a:fld>
            <a:endParaRPr lang="zh-CN" altLang="en-US"/>
          </a:p>
        </p:txBody>
      </p:sp>
    </p:spTree>
    <p:extLst>
      <p:ext uri="{BB962C8B-B14F-4D97-AF65-F5344CB8AC3E}">
        <p14:creationId xmlns:p14="http://schemas.microsoft.com/office/powerpoint/2010/main" val="636168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502447" y="972000"/>
            <a:ext cx="3962432" cy="3780000"/>
          </a:xfrm>
        </p:spPr>
        <p:txBody>
          <a:bodyPr rtlCol="0">
            <a:noAutofit/>
          </a:bodyPr>
          <a:lstStyle>
            <a:lvl1pPr marL="0" marR="0" lvl="0" indent="0" algn="l" defTabSz="685800" rtl="0" eaLnBrk="1" fontAlgn="auto" latinLnBrk="0" hangingPunct="1">
              <a:lnSpc>
                <a:spcPct val="130000"/>
              </a:lnSpc>
              <a:spcBef>
                <a:spcPts val="0"/>
              </a:spcBef>
              <a:spcAft>
                <a:spcPts val="750"/>
              </a:spcAft>
              <a:buFont typeface="Arial" panose="020B0604020202020204" pitchFamily="34" charset="0"/>
              <a:buNone/>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972000"/>
            <a:ext cx="3962432" cy="3780000"/>
          </a:xfrm>
        </p:spPr>
        <p:txBody>
          <a:bodyPr rtlCol="0">
            <a:norm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stStyle>
          <a:p>
            <a:pPr lvl="0"/>
            <a:r>
              <a:rPr noProof="1">
                <a:sym typeface="+mn-ea"/>
              </a:rPr>
              <a:t>单击此处编辑母版文本样式</a:t>
            </a:r>
          </a:p>
        </p:txBody>
      </p:sp>
      <p:sp>
        <p:nvSpPr>
          <p:cNvPr id="9" name="标题 8"/>
          <p:cNvSpPr>
            <a:spLocks noGrp="1"/>
          </p:cNvSpPr>
          <p:nvPr>
            <p:ph type="title"/>
          </p:nvPr>
        </p:nvSpPr>
        <p:spPr/>
        <p:txBody>
          <a:bodyPr/>
          <a:lstStyle/>
          <a:p>
            <a:r>
              <a:rPr lang="zh-CN" altLang="en-US" noProof="1"/>
              <a:t>单击此处编辑母版标题样式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C7F77765-B6DE-45AA-A1DB-6DFAF9846E0E}" type="slidenum">
              <a:rPr lang="zh-CN" altLang="en-US"/>
              <a:pPr/>
              <a:t>‹#›</a:t>
            </a:fld>
            <a:endParaRPr lang="zh-CN" altLang="en-US"/>
          </a:p>
        </p:txBody>
      </p:sp>
    </p:spTree>
    <p:extLst>
      <p:ext uri="{BB962C8B-B14F-4D97-AF65-F5344CB8AC3E}">
        <p14:creationId xmlns:p14="http://schemas.microsoft.com/office/powerpoint/2010/main" val="4276854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928351" y="714382"/>
            <a:ext cx="713238" cy="4041680"/>
          </a:xfrm>
        </p:spPr>
        <p:txBody>
          <a:bodyPr vert="eaVert" rtlCol="0">
            <a:noAutofit/>
          </a:bodyPr>
          <a:lstStyle>
            <a:lvl1pPr marL="0" marR="0" lvl="0" algn="l" defTabSz="685800" rtl="0" eaLnBrk="1" fontAlgn="auto" latinLnBrk="0" hangingPunct="1">
              <a:lnSpc>
                <a:spcPct val="100000"/>
              </a:lnSpc>
              <a:spcAft>
                <a:spcPts val="0"/>
              </a:spcAft>
              <a:buNone/>
              <a:defRPr kumimoji="0" lang="zh-CN" altLang="en-US" sz="18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竖排文字占位符 2"/>
          <p:cNvSpPr>
            <a:spLocks noGrp="1"/>
          </p:cNvSpPr>
          <p:nvPr>
            <p:ph type="body" orient="vert" idx="1"/>
          </p:nvPr>
        </p:nvSpPr>
        <p:spPr>
          <a:xfrm>
            <a:off x="502444" y="714376"/>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B59610AA-7A4F-48AC-AADA-51A437847A7F}" type="slidenum">
              <a:rPr lang="zh-CN" altLang="en-US"/>
              <a:pPr/>
              <a:t>‹#›</a:t>
            </a:fld>
            <a:endParaRPr lang="zh-CN" altLang="en-US"/>
          </a:p>
        </p:txBody>
      </p:sp>
    </p:spTree>
    <p:extLst>
      <p:ext uri="{BB962C8B-B14F-4D97-AF65-F5344CB8AC3E}">
        <p14:creationId xmlns:p14="http://schemas.microsoft.com/office/powerpoint/2010/main" val="4224404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A949E7C1-2C4E-4E75-9A4E-F620A561D599}" type="slidenum">
              <a:rPr lang="zh-CN" altLang="en-US"/>
              <a:pPr/>
              <a:t>‹#›</a:t>
            </a:fld>
            <a:endParaRPr lang="zh-CN" altLang="en-US"/>
          </a:p>
        </p:txBody>
      </p:sp>
    </p:spTree>
    <p:extLst>
      <p:ext uri="{BB962C8B-B14F-4D97-AF65-F5344CB8AC3E}">
        <p14:creationId xmlns:p14="http://schemas.microsoft.com/office/powerpoint/2010/main" val="1259663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502412" y="1941211"/>
            <a:ext cx="8139178" cy="674375"/>
          </a:xfrm>
        </p:spPr>
        <p:txBody>
          <a:bodyPr rIns="19050" rtlCol="0" anchor="t">
            <a:noAutofit/>
          </a:bodyPr>
          <a:lstStyle>
            <a:lvl1pPr marL="0" marR="0" algn="ctr" defTabSz="685800" rtl="0" eaLnBrk="1" fontAlgn="auto" latinLnBrk="0" hangingPunct="1">
              <a:lnSpc>
                <a:spcPct val="100000"/>
              </a:lnSpc>
              <a:buNone/>
              <a:defRPr kumimoji="0" lang="zh-CN" altLang="en-US" sz="4100" b="0" i="0" u="none" strike="noStrike" kern="1200" cap="none" spc="45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noProof="1">
                <a:sym typeface="+mn-ea"/>
              </a:rPr>
              <a:t>单击此处编辑标题</a:t>
            </a:r>
          </a:p>
        </p:txBody>
      </p:sp>
      <p:sp>
        <p:nvSpPr>
          <p:cNvPr id="3"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2"/>
            <p:custDataLst>
              <p:tags r:id="rId3"/>
            </p:custDataLst>
          </p:nvPr>
        </p:nvSpPr>
        <p:spPr/>
        <p:txBody>
          <a:bodyPr/>
          <a:lstStyle>
            <a:lvl1pPr>
              <a:defRPr/>
            </a:lvl1pPr>
          </a:lstStyle>
          <a:p>
            <a:fld id="{3CFEB94A-E30B-4A14-B50A-ACDBA264500E}" type="slidenum">
              <a:rPr lang="zh-CN" altLang="en-US"/>
              <a:pPr/>
              <a:t>‹#›</a:t>
            </a:fld>
            <a:endParaRPr lang="zh-CN" altLang="en-US"/>
          </a:p>
        </p:txBody>
      </p:sp>
    </p:spTree>
    <p:extLst>
      <p:ext uri="{BB962C8B-B14F-4D97-AF65-F5344CB8AC3E}">
        <p14:creationId xmlns:p14="http://schemas.microsoft.com/office/powerpoint/2010/main" val="1496420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0" y="-13097"/>
            <a:ext cx="9144000" cy="415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6"/>
          <p:cNvSpPr/>
          <p:nvPr userDrawn="1"/>
        </p:nvSpPr>
        <p:spPr>
          <a:xfrm>
            <a:off x="0" y="3112294"/>
            <a:ext cx="9144000" cy="1041797"/>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9" tIns="34284" rIns="68569" bIns="34284" anchor="ctr"/>
          <a:lstStyle/>
          <a:p>
            <a:pPr algn="ctr" fontAlgn="auto">
              <a:spcBef>
                <a:spcPts val="0"/>
              </a:spcBef>
              <a:spcAft>
                <a:spcPts val="0"/>
              </a:spcAft>
              <a:defRPr/>
            </a:pPr>
            <a:endParaRPr lang="en-US" sz="1400" noProof="1"/>
          </a:p>
        </p:txBody>
      </p:sp>
      <p:sp>
        <p:nvSpPr>
          <p:cNvPr id="4" name="日期占位符 1"/>
          <p:cNvSpPr>
            <a:spLocks noGrp="1"/>
          </p:cNvSpPr>
          <p:nvPr>
            <p:ph type="dt" sz="half" idx="10"/>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3"/>
          <p:cNvSpPr>
            <a:spLocks noGrp="1"/>
          </p:cNvSpPr>
          <p:nvPr>
            <p:ph type="ftr" sz="quarter" idx="11"/>
          </p:nvPr>
        </p:nvSpPr>
        <p:spPr/>
        <p:txBody>
          <a:bodyPr/>
          <a:lstStyle>
            <a:lvl1pPr>
              <a:defRPr/>
            </a:lvl1pPr>
          </a:lstStyle>
          <a:p>
            <a:endParaRPr lang="zh-CN" altLang="en-US"/>
          </a:p>
        </p:txBody>
      </p:sp>
      <p:sp>
        <p:nvSpPr>
          <p:cNvPr id="6" name="灯片编号占位符 4"/>
          <p:cNvSpPr>
            <a:spLocks noGrp="1"/>
          </p:cNvSpPr>
          <p:nvPr>
            <p:ph type="sldNum" sz="quarter" idx="12"/>
          </p:nvPr>
        </p:nvSpPr>
        <p:spPr/>
        <p:txBody>
          <a:bodyPr/>
          <a:lstStyle>
            <a:lvl1pPr>
              <a:defRPr/>
            </a:lvl1pPr>
          </a:lstStyle>
          <a:p>
            <a:fld id="{B173E726-790A-403B-B2D7-6276C494EAD3}" type="slidenum">
              <a:rPr lang="zh-CN" altLang="en-US"/>
              <a:pPr/>
              <a:t>‹#›</a:t>
            </a:fld>
            <a:endParaRPr lang="zh-CN" altLang="en-US"/>
          </a:p>
        </p:txBody>
      </p:sp>
    </p:spTree>
    <p:extLst>
      <p:ext uri="{BB962C8B-B14F-4D97-AF65-F5344CB8AC3E}">
        <p14:creationId xmlns:p14="http://schemas.microsoft.com/office/powerpoint/2010/main" val="3362465071"/>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1772"/>
            <a:ext cx="7772400" cy="1790700"/>
          </a:xfrm>
        </p:spPr>
        <p:txBody>
          <a:bodyPr anchor="b"/>
          <a:lstStyle>
            <a:lvl1pPr algn="ctr">
              <a:defRPr sz="4500"/>
            </a:lvl1pPr>
          </a:lstStyle>
          <a:p>
            <a:r>
              <a:rPr lang="zh-CN" altLang="en-US" noProof="1"/>
              <a:t>单击此处编辑母版标题样式</a:t>
            </a:r>
            <a:endParaRPr lang="en-US" noProof="1"/>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en-US" noProof="1"/>
          </a:p>
        </p:txBody>
      </p:sp>
      <p:sp>
        <p:nvSpPr>
          <p:cNvPr id="4"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940D2A3D-CF89-4012-A09C-11FD801739A8}"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21549325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idx="1"/>
          </p:nvPr>
        </p:nvSpPr>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BFB8DE73-C130-4822-86E3-E21992948D89}"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102613017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noProof="1"/>
              <a:t>单击此处编辑母版标题样式</a:t>
            </a:r>
            <a:endParaRPr lang="en-US" noProof="1"/>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982E30E1-7470-47DF-9337-5CED700D663C}"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115517968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Content Placeholder 2"/>
          <p:cNvSpPr>
            <a:spLocks noGrp="1"/>
          </p:cNvSpPr>
          <p:nvPr>
            <p:ph sz="half" idx="1"/>
          </p:nvPr>
        </p:nvSpPr>
        <p:spPr>
          <a:xfrm>
            <a:off x="628650" y="1369219"/>
            <a:ext cx="3886200" cy="3263504"/>
          </a:xfrm>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Content Placeholder 3"/>
          <p:cNvSpPr>
            <a:spLocks noGrp="1"/>
          </p:cNvSpPr>
          <p:nvPr>
            <p:ph sz="half" idx="2"/>
          </p:nvPr>
        </p:nvSpPr>
        <p:spPr>
          <a:xfrm>
            <a:off x="4629150" y="1369219"/>
            <a:ext cx="3886200" cy="3263504"/>
          </a:xfrm>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5"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7F68C762-25DA-4F7A-B3C8-A02162BFC7AF}"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263193922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zh-CN" altLang="en-US" noProof="1"/>
              <a:t>单击此处编辑母版标题样式</a:t>
            </a:r>
            <a:endParaRPr lang="en-US" noProof="1"/>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7"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BB6E8F8C-ECCD-4879-929C-FFAD1B6E447F}"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2485257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1E125A76-B0C2-40CA-9581-0ACB963BC52D}"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283514500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3" name="Footer Placeholder 4"/>
          <p:cNvSpPr>
            <a:spLocks noGrp="1"/>
          </p:cNvSpPr>
          <p:nvPr>
            <p:ph type="ftr" sz="quarter" idx="11"/>
          </p:nvPr>
        </p:nvSpPr>
        <p:spPr/>
        <p:txBody>
          <a:bodyPr/>
          <a:lstStyle>
            <a:lvl1pPr>
              <a:defRPr/>
            </a:lvl1pPr>
          </a:lstStyle>
          <a:p>
            <a:endParaRPr lang="zh-CN" altLang="en-US"/>
          </a:p>
        </p:txBody>
      </p:sp>
      <p:sp>
        <p:nvSpPr>
          <p:cNvPr id="4" name="Slide Number Placeholder 5"/>
          <p:cNvSpPr>
            <a:spLocks noGrp="1"/>
          </p:cNvSpPr>
          <p:nvPr>
            <p:ph type="sldNum" sz="quarter" idx="12"/>
          </p:nvPr>
        </p:nvSpPr>
        <p:spPr/>
        <p:txBody>
          <a:bodyPr/>
          <a:lstStyle>
            <a:lvl1pPr>
              <a:defRPr/>
            </a:lvl1pPr>
          </a:lstStyle>
          <a:p>
            <a:fld id="{10D0E614-5A58-482C-AF50-515C3E9E2B4A}"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402590169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noProof="1"/>
              <a:t>单击此处编辑母版标题样式</a:t>
            </a:r>
            <a:endParaRPr lang="en-US" noProof="1"/>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CN" altLang="en-US" noProof="1"/>
              <a:t>单击此处编辑母版文本样式</a:t>
            </a:r>
          </a:p>
        </p:txBody>
      </p:sp>
      <p:sp>
        <p:nvSpPr>
          <p:cNvPr id="5"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FC49ABD0-FBCE-465E-8CF3-A059EB0CBD98}"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146690032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noProof="1"/>
              <a:t>单击此处编辑母版标题样式</a:t>
            </a:r>
            <a:endParaRPr lang="en-US" noProof="1"/>
          </a:p>
        </p:txBody>
      </p:sp>
      <p:sp>
        <p:nvSpPr>
          <p:cNvPr id="3" name="Picture Placeholder 2"/>
          <p:cNvSpPr>
            <a:spLocks noGrp="1" noChangeAspect="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noProof="1"/>
              <a:t>单击图标添加图片</a:t>
            </a:r>
            <a:endParaRPr lang="en-US" noProof="1"/>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CN" altLang="en-US" noProof="1"/>
              <a:t>单击此处编辑母版文本样式</a:t>
            </a:r>
          </a:p>
        </p:txBody>
      </p:sp>
      <p:sp>
        <p:nvSpPr>
          <p:cNvPr id="5"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623DFD6-E173-43E6-8DB6-AEC46F0B0E44}"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40050933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2EAA46E9-3E57-4528-80E8-A86DDFD061EC}"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97041947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noProof="1"/>
              <a:t>单击此处编辑母版标题样式</a:t>
            </a:r>
            <a:endParaRPr lang="en-US" noProof="1"/>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noProof="1"/>
              <a:t>单击此处编辑母版文本样式</a:t>
            </a:r>
          </a:p>
          <a:p>
            <a:pPr lvl="1"/>
            <a:r>
              <a:rPr lang="zh-CN" altLang="en-US" noProof="1"/>
              <a:t>二级</a:t>
            </a:r>
          </a:p>
          <a:p>
            <a:pPr lvl="2"/>
            <a:r>
              <a:rPr lang="zh-CN" altLang="en-US" noProof="1"/>
              <a:t>三级</a:t>
            </a:r>
          </a:p>
          <a:p>
            <a:pPr lvl="3"/>
            <a:r>
              <a:rPr lang="zh-CN" altLang="en-US" noProof="1"/>
              <a:t>四级</a:t>
            </a:r>
          </a:p>
          <a:p>
            <a:pPr lvl="4"/>
            <a:r>
              <a:rPr lang="zh-CN" altLang="en-US" noProof="1"/>
              <a:t>五级</a:t>
            </a:r>
            <a:endParaRPr lang="en-US" noProof="1"/>
          </a:p>
        </p:txBody>
      </p:sp>
      <p:sp>
        <p:nvSpPr>
          <p:cNvPr id="4" name="Date Placeholder 3"/>
          <p:cNvSpPr>
            <a:spLocks noGrp="1"/>
          </p:cNvSpPr>
          <p:nvPr>
            <p:ph type="dt" sz="half" idx="10"/>
          </p:nvPr>
        </p:nvSpPr>
        <p:spPr/>
        <p:txBody>
          <a:bodyPr/>
          <a:lstStyle>
            <a:lvl1pPr>
              <a:defRPr/>
            </a:lvl1pPr>
          </a:lstStyle>
          <a:p>
            <a:fld id="{ABDC339E-2718-43DC-8DE7-C9F1FE69409C}" type="datetimeFigureOut">
              <a:rPr lang="zh-CN" altLang="en-US"/>
              <a:pPr/>
              <a:t>2019/10/10</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E387302F-47B5-44EA-97B1-BF0E7C9CC6FA}" type="slidenum">
              <a:rPr lang="zh-CN" altLang="en-US"/>
              <a:pPr/>
              <a:t>‹#›</a:t>
            </a:fld>
            <a:endParaRPr lang="zh-CN" altLang="en-US">
              <a:latin typeface="Arial" pitchFamily="34" charset="0"/>
              <a:ea typeface="微软雅黑" pitchFamily="34" charset="-122"/>
            </a:endParaRPr>
          </a:p>
        </p:txBody>
      </p:sp>
    </p:spTree>
    <p:extLst>
      <p:ext uri="{BB962C8B-B14F-4D97-AF65-F5344CB8AC3E}">
        <p14:creationId xmlns:p14="http://schemas.microsoft.com/office/powerpoint/2010/main" val="236455828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02412" y="1941211"/>
            <a:ext cx="8139178" cy="674375"/>
          </a:xfrm>
        </p:spPr>
        <p:txBody>
          <a:bodyPr rIns="19050" anchor="t">
            <a:noAutofit/>
          </a:bodyPr>
          <a:lstStyle>
            <a:lvl1pPr algn="ctr">
              <a:defRPr sz="4100" b="0" spc="450">
                <a:effectLst>
                  <a:outerShdw blurRad="38100" dist="38100" dir="2700000" algn="tl">
                    <a:srgbClr val="000000">
                      <a:alpha val="43137"/>
                    </a:srgbClr>
                  </a:outerShdw>
                </a:effectLst>
              </a:defRPr>
            </a:lvl1pPr>
          </a:lstStyle>
          <a:p>
            <a:r>
              <a:rPr lang="zh-CN" altLang="en-US" noProof="1"/>
              <a:t>单击此处编辑标题</a:t>
            </a:r>
          </a:p>
        </p:txBody>
      </p:sp>
      <p:sp>
        <p:nvSpPr>
          <p:cNvPr id="3" name="副标题 2"/>
          <p:cNvSpPr>
            <a:spLocks noGrp="1"/>
          </p:cNvSpPr>
          <p:nvPr>
            <p:ph type="subTitle" idx="1" hasCustomPrompt="1"/>
          </p:nvPr>
        </p:nvSpPr>
        <p:spPr>
          <a:xfrm>
            <a:off x="502412" y="2674620"/>
            <a:ext cx="8139178" cy="713238"/>
          </a:xfrm>
        </p:spPr>
        <p:txBody>
          <a:bodyPr tIns="28575" rIns="57150" bIns="28575">
            <a:noAutofit/>
          </a:bodyPr>
          <a:lstStyle>
            <a:lvl1pPr marL="0" indent="0" algn="ctr" eaLnBrk="1" fontAlgn="auto" latinLnBrk="0" hangingPunct="1">
              <a:lnSpc>
                <a:spcPct val="100000"/>
              </a:lnSpc>
              <a:buNone/>
              <a:defRPr sz="1800" u="none" strike="noStrike" kern="1200" cap="none" spc="150" normalizeH="0" baseline="0">
                <a:solidFill>
                  <a:schemeClr val="tx1"/>
                </a:solidFill>
                <a:uFillTx/>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单击此处编辑副标题</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E3A22D3D-0BEE-46E2-B6D7-35C726FFA1A0}" type="slidenum">
              <a:rPr lang="zh-CN" altLang="en-US"/>
              <a:pPr/>
              <a:t>‹#›</a:t>
            </a:fld>
            <a:endParaRPr lang="zh-CN" altLang="en-US"/>
          </a:p>
        </p:txBody>
      </p:sp>
    </p:spTree>
    <p:extLst>
      <p:ext uri="{BB962C8B-B14F-4D97-AF65-F5344CB8AC3E}">
        <p14:creationId xmlns:p14="http://schemas.microsoft.com/office/powerpoint/2010/main" val="42911941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24000"/>
            <a:ext cx="8139178" cy="486000"/>
          </a:xfrm>
        </p:spPr>
        <p:txBody>
          <a:bodyPr rtlCol="0">
            <a:noAutofit/>
          </a:bodyPr>
          <a:lstStyle>
            <a:lvl1pPr marL="0" marR="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内容占位符 2"/>
          <p:cNvSpPr>
            <a:spLocks noGrp="1"/>
          </p:cNvSpPr>
          <p:nvPr>
            <p:ph idx="1"/>
          </p:nvPr>
        </p:nvSpPr>
        <p:spPr>
          <a:xfrm>
            <a:off x="502412" y="972000"/>
            <a:ext cx="8139178" cy="378101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643E6268-0302-4A36-AE04-42663FCEEFB2}" type="slidenum">
              <a:rPr lang="zh-CN" altLang="en-US"/>
              <a:pPr/>
              <a:t>‹#›</a:t>
            </a:fld>
            <a:endParaRPr lang="zh-CN" altLang="en-US"/>
          </a:p>
        </p:txBody>
      </p:sp>
    </p:spTree>
    <p:extLst>
      <p:ext uri="{BB962C8B-B14F-4D97-AF65-F5344CB8AC3E}">
        <p14:creationId xmlns:p14="http://schemas.microsoft.com/office/powerpoint/2010/main" val="29345926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02448" y="2856548"/>
            <a:ext cx="8139178" cy="468634"/>
          </a:xfrm>
        </p:spPr>
        <p:txBody>
          <a:bodyPr rIns="47625" anchor="t">
            <a:noAutofit/>
          </a:bodyPr>
          <a:lstStyle>
            <a:lvl1pPr>
              <a:defRPr sz="2700" b="0" u="none" strike="noStrike" kern="1200" cap="none" spc="225" normalizeH="0">
                <a:solidFill>
                  <a:schemeClr val="tx1"/>
                </a:solidFill>
                <a:effectLst>
                  <a:outerShdw blurRad="38100" dist="38100" dir="2700000" algn="tl">
                    <a:srgbClr val="000000">
                      <a:alpha val="43137"/>
                    </a:srgbClr>
                  </a:outerShdw>
                </a:effectLst>
                <a:uFillTx/>
              </a:defRPr>
            </a:lvl1pPr>
          </a:lstStyle>
          <a:p>
            <a:r>
              <a:rPr lang="zh-CN" altLang="en-US" noProof="1"/>
              <a:t>单击此处编辑母版标题样式</a:t>
            </a:r>
          </a:p>
        </p:txBody>
      </p:sp>
      <p:sp>
        <p:nvSpPr>
          <p:cNvPr id="3" name="文本占位符 2"/>
          <p:cNvSpPr>
            <a:spLocks noGrp="1"/>
          </p:cNvSpPr>
          <p:nvPr>
            <p:ph type="body" idx="1"/>
          </p:nvPr>
        </p:nvSpPr>
        <p:spPr>
          <a:xfrm>
            <a:off x="502444" y="3383757"/>
            <a:ext cx="8139178" cy="808489"/>
          </a:xfrm>
        </p:spPr>
        <p:txBody>
          <a:bodyPr tIns="28575" rIns="57150" bIns="28575">
            <a:noAutofit/>
          </a:bodyPr>
          <a:lstStyle>
            <a:lvl1pPr marL="0" indent="0" eaLnBrk="1" fontAlgn="auto" latinLnBrk="0" hangingPunct="1">
              <a:buNone/>
              <a:defRPr kumimoji="0" lang="zh-CN" altLang="en-US" sz="1200" b="0" i="0" u="none" strike="noStrike" kern="1200" cap="none" spc="113"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561EDFF3-824F-40E9-AF96-643CC1D12A10}" type="slidenum">
              <a:rPr lang="zh-CN" altLang="en-US"/>
              <a:pPr/>
              <a:t>‹#›</a:t>
            </a:fld>
            <a:endParaRPr lang="zh-CN" altLang="en-US"/>
          </a:p>
        </p:txBody>
      </p:sp>
    </p:spTree>
    <p:extLst>
      <p:ext uri="{BB962C8B-B14F-4D97-AF65-F5344CB8AC3E}">
        <p14:creationId xmlns:p14="http://schemas.microsoft.com/office/powerpoint/2010/main" val="7184952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2412" y="324000"/>
            <a:ext cx="8139178" cy="486000"/>
          </a:xfrm>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内容占位符 2"/>
          <p:cNvSpPr>
            <a:spLocks noGrp="1"/>
          </p:cNvSpPr>
          <p:nvPr>
            <p:ph sz="half" idx="1"/>
          </p:nvPr>
        </p:nvSpPr>
        <p:spPr>
          <a:xfrm>
            <a:off x="502447" y="972000"/>
            <a:ext cx="3962432" cy="3780000"/>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4" name="内容占位符 3"/>
          <p:cNvSpPr>
            <a:spLocks noGrp="1"/>
          </p:cNvSpPr>
          <p:nvPr>
            <p:ph sz="half" idx="2"/>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8542A489-85D6-4AFA-9F36-71F031879313}" type="slidenum">
              <a:rPr lang="zh-CN" altLang="en-US"/>
              <a:pPr/>
              <a:t>‹#›</a:t>
            </a:fld>
            <a:endParaRPr lang="zh-CN" altLang="en-US"/>
          </a:p>
        </p:txBody>
      </p:sp>
    </p:spTree>
    <p:extLst>
      <p:ext uri="{BB962C8B-B14F-4D97-AF65-F5344CB8AC3E}">
        <p14:creationId xmlns:p14="http://schemas.microsoft.com/office/powerpoint/2010/main" val="12498806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2412" y="324000"/>
            <a:ext cx="8139178" cy="486000"/>
          </a:xfrm>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文本占位符 2"/>
          <p:cNvSpPr>
            <a:spLocks noGrp="1"/>
          </p:cNvSpPr>
          <p:nvPr>
            <p:ph type="body" idx="1" hasCustomPrompt="1"/>
          </p:nvPr>
        </p:nvSpPr>
        <p:spPr>
          <a:xfrm>
            <a:off x="502447" y="972001"/>
            <a:ext cx="3962432" cy="285752"/>
          </a:xfrm>
        </p:spPr>
        <p:txBody>
          <a:bodyPr tIns="28575" rIns="57150" bIns="28575">
            <a:noAutofit/>
          </a:bodyPr>
          <a:lstStyle>
            <a:lvl1pPr marL="0" indent="0" eaLnBrk="1" fontAlgn="auto" latinLnBrk="0" hangingPunct="1">
              <a:lnSpc>
                <a:spcPct val="100000"/>
              </a:lnSpc>
              <a:spcAft>
                <a:spcPts val="0"/>
              </a:spcAft>
              <a:buNone/>
              <a:defRPr sz="1500" b="1" u="none" strike="noStrike" kern="1200" cap="none" spc="150" normalizeH="0" baseline="0">
                <a:solidFill>
                  <a:schemeClr val="tx1"/>
                </a:solidFill>
                <a:uFillTx/>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单击此处编辑文本</a:t>
            </a:r>
          </a:p>
        </p:txBody>
      </p:sp>
      <p:sp>
        <p:nvSpPr>
          <p:cNvPr id="4" name="内容占位符 3"/>
          <p:cNvSpPr>
            <a:spLocks noGrp="1"/>
          </p:cNvSpPr>
          <p:nvPr>
            <p:ph sz="half" idx="2"/>
          </p:nvPr>
        </p:nvSpPr>
        <p:spPr>
          <a:xfrm>
            <a:off x="502444" y="1341782"/>
            <a:ext cx="3962400" cy="341417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5" name="文本占位符 4"/>
          <p:cNvSpPr>
            <a:spLocks noGrp="1"/>
          </p:cNvSpPr>
          <p:nvPr>
            <p:ph type="body" sz="quarter" idx="3" hasCustomPrompt="1"/>
          </p:nvPr>
        </p:nvSpPr>
        <p:spPr>
          <a:xfrm>
            <a:off x="4676812" y="972001"/>
            <a:ext cx="3962432" cy="285752"/>
          </a:xfrm>
        </p:spPr>
        <p:txBody>
          <a:bodyPr tIns="28575" rIns="57150" bIns="28575" rtlCol="0">
            <a:noAutofit/>
          </a:bodyPr>
          <a:lstStyle>
            <a:lvl1pPr marL="0" marR="0" lvl="0" indent="0" algn="l" defTabSz="6858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15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noProof="1">
                <a:sym typeface="+mn-ea"/>
              </a:rPr>
              <a:t>单击此处编辑文本</a:t>
            </a:r>
          </a:p>
        </p:txBody>
      </p:sp>
      <p:sp>
        <p:nvSpPr>
          <p:cNvPr id="6" name="内容占位符 5"/>
          <p:cNvSpPr>
            <a:spLocks noGrp="1"/>
          </p:cNvSpPr>
          <p:nvPr>
            <p:ph sz="quarter" idx="4"/>
          </p:nvPr>
        </p:nvSpPr>
        <p:spPr>
          <a:xfrm>
            <a:off x="4676812" y="1341782"/>
            <a:ext cx="3962432" cy="3414176"/>
          </a:xfrm>
        </p:spPr>
        <p:txBody>
          <a:bodyPr rtlCol="0">
            <a:no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5pPr>
          </a:lstStyle>
          <a:p>
            <a:pPr lvl="0"/>
            <a:r>
              <a:rPr noProof="1">
                <a:sym typeface="+mn-ea"/>
              </a:rPr>
              <a:t>单击此处编辑母版文本样式</a:t>
            </a:r>
          </a:p>
          <a:p>
            <a:pPr lvl="1"/>
            <a:r>
              <a:rPr noProof="1">
                <a:sym typeface="+mn-ea"/>
              </a:rPr>
              <a:t>第二级</a:t>
            </a:r>
          </a:p>
          <a:p>
            <a:pPr lvl="2"/>
            <a:r>
              <a:rPr noProof="1">
                <a:sym typeface="+mn-ea"/>
              </a:rPr>
              <a:t>第三级</a:t>
            </a:r>
          </a:p>
          <a:p>
            <a:pPr lvl="3"/>
            <a:r>
              <a:rPr noProof="1">
                <a:sym typeface="+mn-ea"/>
              </a:rPr>
              <a:t>第四级</a:t>
            </a:r>
          </a:p>
          <a:p>
            <a:pPr lvl="4"/>
            <a:r>
              <a:rPr noProof="1">
                <a:sym typeface="+mn-ea"/>
              </a:rPr>
              <a:t>第五级</a:t>
            </a:r>
          </a:p>
        </p:txBody>
      </p:sp>
      <p:sp>
        <p:nvSpPr>
          <p:cNvPr id="7"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8"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9" name="灯片编号占位符 5"/>
          <p:cNvSpPr>
            <a:spLocks noGrp="1"/>
          </p:cNvSpPr>
          <p:nvPr>
            <p:ph type="sldNum" sz="quarter" idx="12"/>
            <p:custDataLst>
              <p:tags r:id="rId3"/>
            </p:custDataLst>
          </p:nvPr>
        </p:nvSpPr>
        <p:spPr/>
        <p:txBody>
          <a:bodyPr/>
          <a:lstStyle>
            <a:lvl1pPr>
              <a:defRPr/>
            </a:lvl1pPr>
          </a:lstStyle>
          <a:p>
            <a:fld id="{29339BC2-4206-4FD4-91F6-7BEC9F93474E}" type="slidenum">
              <a:rPr lang="zh-CN" altLang="en-US"/>
              <a:pPr/>
              <a:t>‹#›</a:t>
            </a:fld>
            <a:endParaRPr lang="zh-CN" altLang="en-US"/>
          </a:p>
        </p:txBody>
      </p:sp>
    </p:spTree>
    <p:extLst>
      <p:ext uri="{BB962C8B-B14F-4D97-AF65-F5344CB8AC3E}">
        <p14:creationId xmlns:p14="http://schemas.microsoft.com/office/powerpoint/2010/main" val="30983840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rtlCol="0">
            <a:noAutofit/>
          </a:bodyPr>
          <a:lstStyle>
            <a:lvl1pPr marL="0" marR="0" lvl="0" algn="l" defTabSz="685800" rtl="0" eaLnBrk="1" fontAlgn="auto" latinLnBrk="0" hangingPunct="1">
              <a:lnSpc>
                <a:spcPct val="100000"/>
              </a:lnSpc>
              <a:buNone/>
              <a:defRPr kumimoji="0" lang="zh-CN" altLang="en-US" sz="21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2"/>
            <p:custDataLst>
              <p:tags r:id="rId3"/>
            </p:custDataLst>
          </p:nvPr>
        </p:nvSpPr>
        <p:spPr/>
        <p:txBody>
          <a:bodyPr/>
          <a:lstStyle>
            <a:lvl1pPr>
              <a:defRPr/>
            </a:lvl1pPr>
          </a:lstStyle>
          <a:p>
            <a:fld id="{2D4641E2-2078-4581-8164-4A9EE9B5183D}" type="slidenum">
              <a:rPr lang="zh-CN" altLang="en-US"/>
              <a:pPr/>
              <a:t>‹#›</a:t>
            </a:fld>
            <a:endParaRPr lang="zh-CN" altLang="en-US"/>
          </a:p>
        </p:txBody>
      </p:sp>
    </p:spTree>
    <p:extLst>
      <p:ext uri="{BB962C8B-B14F-4D97-AF65-F5344CB8AC3E}">
        <p14:creationId xmlns:p14="http://schemas.microsoft.com/office/powerpoint/2010/main" val="1006375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3"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4" name="灯片编号占位符 5"/>
          <p:cNvSpPr>
            <a:spLocks noGrp="1"/>
          </p:cNvSpPr>
          <p:nvPr>
            <p:ph type="sldNum" sz="quarter" idx="12"/>
            <p:custDataLst>
              <p:tags r:id="rId3"/>
            </p:custDataLst>
          </p:nvPr>
        </p:nvSpPr>
        <p:spPr/>
        <p:txBody>
          <a:bodyPr/>
          <a:lstStyle>
            <a:lvl1pPr>
              <a:defRPr/>
            </a:lvl1pPr>
          </a:lstStyle>
          <a:p>
            <a:fld id="{AC2EA27B-3C67-49A5-A233-5C32FBB8487E}" type="slidenum">
              <a:rPr lang="zh-CN" altLang="en-US"/>
              <a:pPr/>
              <a:t>‹#›</a:t>
            </a:fld>
            <a:endParaRPr lang="zh-CN" altLang="en-US"/>
          </a:p>
        </p:txBody>
      </p:sp>
    </p:spTree>
    <p:extLst>
      <p:ext uri="{BB962C8B-B14F-4D97-AF65-F5344CB8AC3E}">
        <p14:creationId xmlns:p14="http://schemas.microsoft.com/office/powerpoint/2010/main" val="38070198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502447" y="972000"/>
            <a:ext cx="3962432" cy="3780000"/>
          </a:xfrm>
        </p:spPr>
        <p:txBody>
          <a:bodyPr rtlCol="0">
            <a:noAutofit/>
          </a:bodyPr>
          <a:lstStyle>
            <a:lvl1pPr marL="0" marR="0" lvl="0" indent="0" algn="l" defTabSz="685800" rtl="0" eaLnBrk="1" fontAlgn="auto" latinLnBrk="0" hangingPunct="1">
              <a:lnSpc>
                <a:spcPct val="130000"/>
              </a:lnSpc>
              <a:spcBef>
                <a:spcPts val="0"/>
              </a:spcBef>
              <a:spcAft>
                <a:spcPts val="750"/>
              </a:spcAft>
              <a:buFont typeface="Arial" panose="020B0604020202020204" pitchFamily="34" charset="0"/>
              <a:buNone/>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ts val="0"/>
              </a:spcBef>
              <a:spcAft>
                <a:spcPts val="750"/>
              </a:spcAft>
              <a:buFont typeface="Arial" panose="020B0604020202020204" pitchFamily="34" charset="0"/>
              <a:buChar char="•"/>
              <a:tabLst>
                <a:tab pos="1207294" algn="l"/>
              </a:tabLst>
              <a:defRPr kumimoji="0" lang="zh-CN" altLang="en-US" sz="1200" b="0" i="0" u="none" strike="noStrike" kern="1200" cap="none" spc="113" normalizeH="0" baseline="0" noProof="1" dirty="0">
                <a:solidFill>
                  <a:schemeClr val="tx1"/>
                </a:solidFill>
                <a:uFillTx/>
                <a:latin typeface="+mn-lt"/>
                <a:ea typeface="+mn-ea"/>
                <a:cs typeface="+mn-cs"/>
                <a:sym typeface="+mn-ea"/>
              </a:defRPr>
            </a:lvl2pPr>
            <a:lvl3pPr marL="857250" marR="0" lvl="2"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3pPr>
            <a:lvl4pPr marL="1200150" marR="0" lvl="3"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4pPr>
            <a:lvl5pPr marL="1543050" marR="0" lvl="4"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solidFill>
                <a:uFillTx/>
                <a:latin typeface="+mn-lt"/>
                <a:ea typeface="+mn-ea"/>
                <a:cs typeface="+mn-cs"/>
                <a:sym typeface="+mn-ea"/>
              </a:defRPr>
            </a:lvl5pPr>
          </a:lstStyle>
          <a:p>
            <a:pPr lvl="0"/>
            <a:endParaRPr noProof="1">
              <a:sym typeface="+mn-ea"/>
            </a:endParaRPr>
          </a:p>
        </p:txBody>
      </p:sp>
      <p:sp>
        <p:nvSpPr>
          <p:cNvPr id="4" name="文本占位符 3"/>
          <p:cNvSpPr>
            <a:spLocks noGrp="1"/>
          </p:cNvSpPr>
          <p:nvPr>
            <p:ph type="body" sz="half" idx="2"/>
          </p:nvPr>
        </p:nvSpPr>
        <p:spPr>
          <a:xfrm>
            <a:off x="4679194" y="972000"/>
            <a:ext cx="3962432" cy="3780000"/>
          </a:xfrm>
        </p:spPr>
        <p:txBody>
          <a:bodyPr rtlCol="0">
            <a:normAutofit/>
          </a:bodyPr>
          <a:lstStyle>
            <a:lvl1pPr marL="171450" marR="0" lvl="0" indent="-171450" algn="l" defTabSz="685800" rtl="0" eaLnBrk="1" fontAlgn="auto" latinLnBrk="0" hangingPunct="1">
              <a:lnSpc>
                <a:spcPct val="130000"/>
              </a:lnSpc>
              <a:spcBef>
                <a:spcPts val="0"/>
              </a:spcBef>
              <a:spcAft>
                <a:spcPts val="750"/>
              </a:spcAft>
              <a:buFont typeface="Arial" panose="020B0604020202020204" pitchFamily="34" charset="0"/>
              <a:buChar char="•"/>
              <a:defRPr kumimoji="0" lang="zh-CN" altLang="en-US" sz="1200" b="0" i="0" u="none" strike="noStrike" kern="1200" cap="none" spc="113" normalizeH="0" baseline="0" noProof="1" dirty="0">
                <a:solidFill>
                  <a:schemeClr val="tx1">
                    <a:lumMod val="75000"/>
                    <a:lumOff val="25000"/>
                  </a:schemeClr>
                </a:solidFill>
                <a:uFillTx/>
                <a:latin typeface="+mn-lt"/>
                <a:ea typeface="+mn-ea"/>
                <a:cs typeface="+mn-cs"/>
                <a:sym typeface="+mn-ea"/>
              </a:defRPr>
            </a:lvl1pPr>
          </a:lstStyle>
          <a:p>
            <a:pPr lvl="0"/>
            <a:r>
              <a:rPr noProof="1">
                <a:sym typeface="+mn-ea"/>
              </a:rPr>
              <a:t>单击此处编辑母版文本样式</a:t>
            </a:r>
          </a:p>
        </p:txBody>
      </p:sp>
      <p:sp>
        <p:nvSpPr>
          <p:cNvPr id="9" name="标题 8"/>
          <p:cNvSpPr>
            <a:spLocks noGrp="1"/>
          </p:cNvSpPr>
          <p:nvPr>
            <p:ph type="title"/>
          </p:nvPr>
        </p:nvSpPr>
        <p:spPr/>
        <p:txBody>
          <a:bodyPr/>
          <a:lstStyle/>
          <a:p>
            <a:r>
              <a:rPr lang="zh-CN" altLang="en-US" noProof="1"/>
              <a:t>单击此处编辑母版标题样式</a:t>
            </a:r>
          </a:p>
        </p:txBody>
      </p:sp>
      <p:sp>
        <p:nvSpPr>
          <p:cNvPr id="5"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6"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7" name="灯片编号占位符 5"/>
          <p:cNvSpPr>
            <a:spLocks noGrp="1"/>
          </p:cNvSpPr>
          <p:nvPr>
            <p:ph type="sldNum" sz="quarter" idx="12"/>
            <p:custDataLst>
              <p:tags r:id="rId3"/>
            </p:custDataLst>
          </p:nvPr>
        </p:nvSpPr>
        <p:spPr/>
        <p:txBody>
          <a:bodyPr/>
          <a:lstStyle>
            <a:lvl1pPr>
              <a:defRPr/>
            </a:lvl1pPr>
          </a:lstStyle>
          <a:p>
            <a:fld id="{FA765198-D5E3-48F9-B1E9-07F54932DC07}" type="slidenum">
              <a:rPr lang="zh-CN" altLang="en-US"/>
              <a:pPr/>
              <a:t>‹#›</a:t>
            </a:fld>
            <a:endParaRPr lang="zh-CN" altLang="en-US"/>
          </a:p>
        </p:txBody>
      </p:sp>
    </p:spTree>
    <p:extLst>
      <p:ext uri="{BB962C8B-B14F-4D97-AF65-F5344CB8AC3E}">
        <p14:creationId xmlns:p14="http://schemas.microsoft.com/office/powerpoint/2010/main" val="16375116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928351" y="714382"/>
            <a:ext cx="713238" cy="4041680"/>
          </a:xfrm>
        </p:spPr>
        <p:txBody>
          <a:bodyPr vert="eaVert" rtlCol="0">
            <a:noAutofit/>
          </a:bodyPr>
          <a:lstStyle>
            <a:lvl1pPr marL="0" marR="0" lvl="0" algn="l" defTabSz="685800" rtl="0" eaLnBrk="1" fontAlgn="auto" latinLnBrk="0" hangingPunct="1">
              <a:lnSpc>
                <a:spcPct val="100000"/>
              </a:lnSpc>
              <a:spcAft>
                <a:spcPts val="0"/>
              </a:spcAft>
              <a:buNone/>
              <a:defRPr kumimoji="0" lang="zh-CN" altLang="en-US" sz="1800" b="1" i="0" u="none" strike="noStrike" kern="1200" cap="none" spc="150" normalizeH="0" baseline="0" noProof="1" dirty="0">
                <a:solidFill>
                  <a:schemeClr val="tx1"/>
                </a:solidFill>
                <a:uFillTx/>
                <a:latin typeface="+mj-lt"/>
                <a:ea typeface="+mj-ea"/>
                <a:cs typeface="+mj-cs"/>
                <a:sym typeface="+mn-ea"/>
              </a:defRPr>
            </a:lvl1pPr>
          </a:lstStyle>
          <a:p>
            <a:pPr lvl="0"/>
            <a:r>
              <a:rPr noProof="1">
                <a:sym typeface="+mn-ea"/>
              </a:rPr>
              <a:t>单击此处编辑母版标题样式</a:t>
            </a:r>
          </a:p>
        </p:txBody>
      </p:sp>
      <p:sp>
        <p:nvSpPr>
          <p:cNvPr id="3" name="竖排文字占位符 2"/>
          <p:cNvSpPr>
            <a:spLocks noGrp="1"/>
          </p:cNvSpPr>
          <p:nvPr>
            <p:ph type="body" orient="vert" idx="1"/>
          </p:nvPr>
        </p:nvSpPr>
        <p:spPr>
          <a:xfrm>
            <a:off x="502444" y="714376"/>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6" name="灯片编号占位符 5"/>
          <p:cNvSpPr>
            <a:spLocks noGrp="1"/>
          </p:cNvSpPr>
          <p:nvPr>
            <p:ph type="sldNum" sz="quarter" idx="12"/>
            <p:custDataLst>
              <p:tags r:id="rId3"/>
            </p:custDataLst>
          </p:nvPr>
        </p:nvSpPr>
        <p:spPr/>
        <p:txBody>
          <a:bodyPr/>
          <a:lstStyle>
            <a:lvl1pPr>
              <a:defRPr/>
            </a:lvl1pPr>
          </a:lstStyle>
          <a:p>
            <a:fld id="{ACBFD7C6-DA65-4011-B3C1-62CDFF3BE482}" type="slidenum">
              <a:rPr lang="zh-CN" altLang="en-US"/>
              <a:pPr/>
              <a:t>‹#›</a:t>
            </a:fld>
            <a:endParaRPr lang="zh-CN" altLang="en-US"/>
          </a:p>
        </p:txBody>
      </p:sp>
    </p:spTree>
    <p:extLst>
      <p:ext uri="{BB962C8B-B14F-4D97-AF65-F5344CB8AC3E}">
        <p14:creationId xmlns:p14="http://schemas.microsoft.com/office/powerpoint/2010/main" val="22326509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p:cNvSpPr>
            <a:spLocks noGrp="1"/>
          </p:cNvSpPr>
          <p:nvPr>
            <p:ph type="dt" sz="half" idx="14"/>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5"/>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6"/>
            <p:custDataLst>
              <p:tags r:id="rId3"/>
            </p:custDataLst>
          </p:nvPr>
        </p:nvSpPr>
        <p:spPr/>
        <p:txBody>
          <a:bodyPr/>
          <a:lstStyle>
            <a:lvl1pPr>
              <a:defRPr/>
            </a:lvl1pPr>
          </a:lstStyle>
          <a:p>
            <a:fld id="{D89205B9-6BE2-4948-9751-75DD5ABFFFEC}" type="slidenum">
              <a:rPr lang="zh-CN" altLang="en-US"/>
              <a:pPr/>
              <a:t>‹#›</a:t>
            </a:fld>
            <a:endParaRPr lang="zh-CN" altLang="en-US"/>
          </a:p>
        </p:txBody>
      </p:sp>
    </p:spTree>
    <p:extLst>
      <p:ext uri="{BB962C8B-B14F-4D97-AF65-F5344CB8AC3E}">
        <p14:creationId xmlns:p14="http://schemas.microsoft.com/office/powerpoint/2010/main" val="4435226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502412" y="1941211"/>
            <a:ext cx="8139178" cy="674375"/>
          </a:xfrm>
        </p:spPr>
        <p:txBody>
          <a:bodyPr rIns="19050" rtlCol="0" anchor="t">
            <a:noAutofit/>
          </a:bodyPr>
          <a:lstStyle>
            <a:lvl1pPr marL="0" marR="0" algn="ctr" defTabSz="685800" rtl="0" eaLnBrk="1" fontAlgn="auto" latinLnBrk="0" hangingPunct="1">
              <a:lnSpc>
                <a:spcPct val="100000"/>
              </a:lnSpc>
              <a:buNone/>
              <a:defRPr kumimoji="0" lang="zh-CN" altLang="en-US" sz="4100" b="0" i="0" u="none" strike="noStrike" kern="1200" cap="none" spc="45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noProof="1">
                <a:sym typeface="+mn-ea"/>
              </a:rPr>
              <a:t>单击此处编辑标题</a:t>
            </a:r>
          </a:p>
        </p:txBody>
      </p:sp>
      <p:sp>
        <p:nvSpPr>
          <p:cNvPr id="3" name="日期占位符 3"/>
          <p:cNvSpPr>
            <a:spLocks noGrp="1"/>
          </p:cNvSpPr>
          <p:nvPr>
            <p:ph type="dt" sz="half" idx="10"/>
            <p:custDataLst>
              <p:tags r:id="rId1"/>
            </p:custDataLst>
          </p:nvPr>
        </p:nvSpPr>
        <p:spPr/>
        <p:txBody>
          <a:bodyPr/>
          <a:lstStyle>
            <a:lvl1pPr>
              <a:defRPr/>
            </a:lvl1pPr>
          </a:lstStyle>
          <a:p>
            <a:fld id="{760FBDFE-C587-4B4C-A407-44438C67B59E}" type="datetimeFigureOut">
              <a:rPr lang="zh-CN" altLang="en-US"/>
              <a:pPr/>
              <a:t>2019/10/10</a:t>
            </a:fld>
            <a:endParaRPr lang="zh-CN" altLang="en-US"/>
          </a:p>
        </p:txBody>
      </p:sp>
      <p:sp>
        <p:nvSpPr>
          <p:cNvPr id="4" name="页脚占位符 4"/>
          <p:cNvSpPr>
            <a:spLocks noGrp="1"/>
          </p:cNvSpPr>
          <p:nvPr>
            <p:ph type="ftr" sz="quarter" idx="11"/>
            <p:custDataLst>
              <p:tags r:id="rId2"/>
            </p:custDataLst>
          </p:nvPr>
        </p:nvSpPr>
        <p:spPr/>
        <p:txBody>
          <a:bodyPr/>
          <a:lstStyle>
            <a:lvl1pPr>
              <a:defRPr/>
            </a:lvl1pPr>
          </a:lstStyle>
          <a:p>
            <a:endParaRPr lang="zh-CN" altLang="en-US"/>
          </a:p>
        </p:txBody>
      </p:sp>
      <p:sp>
        <p:nvSpPr>
          <p:cNvPr id="5" name="灯片编号占位符 5"/>
          <p:cNvSpPr>
            <a:spLocks noGrp="1"/>
          </p:cNvSpPr>
          <p:nvPr>
            <p:ph type="sldNum" sz="quarter" idx="12"/>
            <p:custDataLst>
              <p:tags r:id="rId3"/>
            </p:custDataLst>
          </p:nvPr>
        </p:nvSpPr>
        <p:spPr/>
        <p:txBody>
          <a:bodyPr/>
          <a:lstStyle>
            <a:lvl1pPr>
              <a:defRPr/>
            </a:lvl1pPr>
          </a:lstStyle>
          <a:p>
            <a:fld id="{F3C1D6E4-BA6C-47A0-A730-AC7646E99FCF}" type="slidenum">
              <a:rPr lang="zh-CN" altLang="en-US"/>
              <a:pPr/>
              <a:t>‹#›</a:t>
            </a:fld>
            <a:endParaRPr lang="zh-CN" altLang="en-US"/>
          </a:p>
        </p:txBody>
      </p:sp>
    </p:spTree>
    <p:extLst>
      <p:ext uri="{BB962C8B-B14F-4D97-AF65-F5344CB8AC3E}">
        <p14:creationId xmlns:p14="http://schemas.microsoft.com/office/powerpoint/2010/main" val="7060202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3097"/>
            <a:ext cx="9144000" cy="415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6"/>
          <p:cNvSpPr/>
          <p:nvPr userDrawn="1"/>
        </p:nvSpPr>
        <p:spPr>
          <a:xfrm>
            <a:off x="0" y="3112294"/>
            <a:ext cx="9144000" cy="1041797"/>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9" tIns="34284" rIns="68569" bIns="34284" anchor="ctr"/>
          <a:lstStyle/>
          <a:p>
            <a:pPr algn="ctr" fontAlgn="auto">
              <a:spcBef>
                <a:spcPts val="0"/>
              </a:spcBef>
              <a:spcAft>
                <a:spcPts val="0"/>
              </a:spcAft>
              <a:defRPr/>
            </a:pPr>
            <a:endParaRPr lang="en-US" sz="1400" noProof="1"/>
          </a:p>
        </p:txBody>
      </p:sp>
      <p:sp>
        <p:nvSpPr>
          <p:cNvPr id="4" name="日期占位符 1"/>
          <p:cNvSpPr>
            <a:spLocks noGrp="1"/>
          </p:cNvSpPr>
          <p:nvPr>
            <p:ph type="dt" sz="half" idx="10"/>
          </p:nvPr>
        </p:nvSpPr>
        <p:spPr/>
        <p:txBody>
          <a:bodyPr/>
          <a:lstStyle>
            <a:lvl1pPr>
              <a:defRPr/>
            </a:lvl1pPr>
          </a:lstStyle>
          <a:p>
            <a:fld id="{760FBDFE-C587-4B4C-A407-44438C67B59E}" type="datetimeFigureOut">
              <a:rPr lang="zh-CN" altLang="en-US"/>
              <a:pPr/>
              <a:t>2019/10/10</a:t>
            </a:fld>
            <a:endParaRPr lang="zh-CN" altLang="en-US"/>
          </a:p>
        </p:txBody>
      </p:sp>
      <p:sp>
        <p:nvSpPr>
          <p:cNvPr id="5" name="页脚占位符 3"/>
          <p:cNvSpPr>
            <a:spLocks noGrp="1"/>
          </p:cNvSpPr>
          <p:nvPr>
            <p:ph type="ftr" sz="quarter" idx="11"/>
          </p:nvPr>
        </p:nvSpPr>
        <p:spPr/>
        <p:txBody>
          <a:bodyPr/>
          <a:lstStyle>
            <a:lvl1pPr>
              <a:defRPr/>
            </a:lvl1pPr>
          </a:lstStyle>
          <a:p>
            <a:endParaRPr lang="zh-CN" altLang="en-US"/>
          </a:p>
        </p:txBody>
      </p:sp>
      <p:sp>
        <p:nvSpPr>
          <p:cNvPr id="6" name="灯片编号占位符 4"/>
          <p:cNvSpPr>
            <a:spLocks noGrp="1"/>
          </p:cNvSpPr>
          <p:nvPr>
            <p:ph type="sldNum" sz="quarter" idx="12"/>
          </p:nvPr>
        </p:nvSpPr>
        <p:spPr/>
        <p:txBody>
          <a:bodyPr/>
          <a:lstStyle>
            <a:lvl1pPr>
              <a:defRPr/>
            </a:lvl1pPr>
          </a:lstStyle>
          <a:p>
            <a:fld id="{5F817258-2660-4D39-9589-64001264D565}" type="slidenum">
              <a:rPr lang="zh-CN" altLang="en-US"/>
              <a:pPr/>
              <a:t>‹#›</a:t>
            </a:fld>
            <a:endParaRPr lang="zh-CN" altLang="en-US"/>
          </a:p>
        </p:txBody>
      </p:sp>
    </p:spTree>
    <p:extLst>
      <p:ext uri="{BB962C8B-B14F-4D97-AF65-F5344CB8AC3E}">
        <p14:creationId xmlns:p14="http://schemas.microsoft.com/office/powerpoint/2010/main" val="662909310"/>
      </p:ext>
    </p:extLst>
  </p:cSld>
  <p:clrMapOvr>
    <a:masterClrMapping/>
  </p:clrMapOvr>
  <p:transition spd="slow">
    <p:push dir="u"/>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938937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82921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648359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85949533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158268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3361712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467120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4040452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4122554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435862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2019/10/10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58302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tags" Target="../tags/tag5.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ags" Target="../tags/tag4.xml"/><Relationship Id="rId2" Type="http://schemas.openxmlformats.org/officeDocument/2006/relationships/slideLayout" Target="../slideLayouts/slideLayout2.xml"/><Relationship Id="rId16" Type="http://schemas.openxmlformats.org/officeDocument/2006/relationships/tags" Target="../tags/tag3.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19" Type="http://schemas.openxmlformats.org/officeDocument/2006/relationships/tags" Target="../tags/tag6.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18" Type="http://schemas.openxmlformats.org/officeDocument/2006/relationships/tags" Target="../tags/tag44.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tags" Target="../tags/tag43.xml"/><Relationship Id="rId2" Type="http://schemas.openxmlformats.org/officeDocument/2006/relationships/slideLayout" Target="../slideLayouts/slideLayout25.xml"/><Relationship Id="rId16" Type="http://schemas.openxmlformats.org/officeDocument/2006/relationships/tags" Target="../tags/tag42.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ags" Target="../tags/tag41.xml"/><Relationship Id="rId10" Type="http://schemas.openxmlformats.org/officeDocument/2006/relationships/slideLayout" Target="../slideLayouts/slideLayout33.xml"/><Relationship Id="rId19" Type="http://schemas.openxmlformats.org/officeDocument/2006/relationships/tags" Target="../tags/tag45.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ags" Target="../tags/tag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gradFill rotWithShape="0">
          <a:gsLst>
            <a:gs pos="0">
              <a:srgbClr val="FFFFFF"/>
            </a:gs>
            <a:gs pos="100000">
              <a:srgbClr val="DCDCDC"/>
            </a:gs>
          </a:gsLst>
          <a:lin ang="5400000"/>
        </a:gra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custDataLst>
              <p:tags r:id="rId14"/>
            </p:custDataLst>
          </p:nvPr>
        </p:nvSpPr>
        <p:spPr bwMode="auto">
          <a:xfrm>
            <a:off x="502444" y="323850"/>
            <a:ext cx="8139113"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6200" tIns="28575" rIns="57150" bIns="28575"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custDataLst>
              <p:tags r:id="rId15"/>
            </p:custDataLst>
          </p:nvPr>
        </p:nvSpPr>
        <p:spPr bwMode="auto">
          <a:xfrm>
            <a:off x="502444" y="971550"/>
            <a:ext cx="8139113" cy="378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6200" tIns="0" rIns="61913" bIns="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custDataLst>
              <p:tags r:id="rId16"/>
            </p:custDataLst>
          </p:nvPr>
        </p:nvSpPr>
        <p:spPr>
          <a:xfrm>
            <a:off x="659606" y="4762500"/>
            <a:ext cx="2025254" cy="236935"/>
          </a:xfrm>
          <a:prstGeom prst="rect">
            <a:avLst/>
          </a:prstGeom>
        </p:spPr>
        <p:txBody>
          <a:bodyPr vert="horz" lIns="68580" tIns="34290" rIns="68580" bIns="34290" rtlCol="0" anchor="ctr">
            <a:normAutofit/>
          </a:bodyPr>
          <a:lstStyle>
            <a:lvl1pPr algn="l" fontAlgn="auto">
              <a:defRPr sz="900" noProof="1" smtClean="0">
                <a:solidFill>
                  <a:schemeClr val="tx1">
                    <a:tint val="75000"/>
                  </a:schemeClr>
                </a:solidFill>
                <a:latin typeface="+mn-lt"/>
                <a:ea typeface="+mn-ea"/>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3"/>
            <p:custDataLst>
              <p:tags r:id="rId17"/>
            </p:custDataLst>
          </p:nvPr>
        </p:nvSpPr>
        <p:spPr>
          <a:xfrm>
            <a:off x="3087291" y="4762500"/>
            <a:ext cx="2969419" cy="236935"/>
          </a:xfrm>
          <a:prstGeom prst="rect">
            <a:avLst/>
          </a:prstGeom>
        </p:spPr>
        <p:txBody>
          <a:bodyPr vert="horz" lIns="68580" tIns="34290" rIns="68580" bIns="34290" rtlCol="0" anchor="ctr">
            <a:normAutofit/>
          </a:bodyPr>
          <a:lstStyle>
            <a:lvl1pPr algn="ctr" fontAlgn="auto">
              <a:defRPr sz="900" noProof="1" dirty="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6457950" y="4762500"/>
            <a:ext cx="2025254" cy="236935"/>
          </a:xfrm>
          <a:prstGeom prst="rect">
            <a:avLst/>
          </a:prstGeom>
        </p:spPr>
        <p:txBody>
          <a:bodyPr vert="horz" wrap="square" lIns="68580" tIns="34290" rIns="68580" bIns="34290" numCol="1" anchor="ctr" anchorCtr="0" compatLnSpc="1">
            <a:prstTxWarp prst="textNoShape">
              <a:avLst/>
            </a:prstTxWarp>
            <a:normAutofit/>
          </a:bodyPr>
          <a:lstStyle>
            <a:lvl1pPr algn="r">
              <a:defRPr sz="900">
                <a:solidFill>
                  <a:srgbClr val="898989"/>
                </a:solidFill>
              </a:defRPr>
            </a:lvl1pPr>
          </a:lstStyle>
          <a:p>
            <a:fld id="{357F6DFA-0AE5-48E8-8787-0BCA1BA9A119}" type="slidenum">
              <a:rPr lang="zh-CN" altLang="en-US"/>
              <a:pPr/>
              <a:t>‹#›</a:t>
            </a:fld>
            <a:endParaRPr lang="zh-CN" altLang="en-US"/>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noProof="1"/>
          </a:p>
        </p:txBody>
      </p:sp>
    </p:spTree>
  </p:cSld>
  <p:clrMap bg1="lt1" tx1="dk1" bg2="lt2" tx2="dk2" accent1="accent1" accent2="accent2" accent3="accent3" accent4="accent4" accent5="accent5" accent6="accent6" hlink="hlink" folHlink="folHlink"/>
  <p:sldLayoutIdLst>
    <p:sldLayoutId id="2147483766" r:id="rId1"/>
    <p:sldLayoutId id="2147483765" r:id="rId2"/>
    <p:sldLayoutId id="2147483764" r:id="rId3"/>
    <p:sldLayoutId id="2147483763" r:id="rId4"/>
    <p:sldLayoutId id="2147483762" r:id="rId5"/>
    <p:sldLayoutId id="2147483761" r:id="rId6"/>
    <p:sldLayoutId id="2147483760" r:id="rId7"/>
    <p:sldLayoutId id="2147483759" r:id="rId8"/>
    <p:sldLayoutId id="2147483758" r:id="rId9"/>
    <p:sldLayoutId id="2147483757" r:id="rId10"/>
    <p:sldLayoutId id="2147483756" r:id="rId11"/>
    <p:sldLayoutId id="2147483789" r:id="rId12"/>
  </p:sldLayoutIdLst>
  <p:txStyles>
    <p:titleStyle>
      <a:lvl1pPr algn="l" rtl="0" fontAlgn="base">
        <a:spcBef>
          <a:spcPct val="0"/>
        </a:spcBef>
        <a:spcAft>
          <a:spcPct val="0"/>
        </a:spcAft>
        <a:defRPr sz="2100" b="1" kern="1200" spc="150">
          <a:solidFill>
            <a:schemeClr val="tx1"/>
          </a:solidFill>
          <a:latin typeface="+mj-lt"/>
          <a:ea typeface="+mj-ea"/>
          <a:cs typeface="+mj-cs"/>
        </a:defRPr>
      </a:lvl1pPr>
      <a:lvl2pPr algn="l" rtl="0" fontAlgn="base">
        <a:spcBef>
          <a:spcPct val="0"/>
        </a:spcBef>
        <a:spcAft>
          <a:spcPct val="0"/>
        </a:spcAft>
        <a:defRPr sz="2100" b="1">
          <a:solidFill>
            <a:schemeClr val="tx1"/>
          </a:solidFill>
          <a:latin typeface="Arial" pitchFamily="34" charset="0"/>
          <a:ea typeface="微软雅黑" pitchFamily="34" charset="-122"/>
        </a:defRPr>
      </a:lvl2pPr>
      <a:lvl3pPr algn="l" rtl="0" fontAlgn="base">
        <a:spcBef>
          <a:spcPct val="0"/>
        </a:spcBef>
        <a:spcAft>
          <a:spcPct val="0"/>
        </a:spcAft>
        <a:defRPr sz="2100" b="1">
          <a:solidFill>
            <a:schemeClr val="tx1"/>
          </a:solidFill>
          <a:latin typeface="Arial" pitchFamily="34" charset="0"/>
          <a:ea typeface="微软雅黑" pitchFamily="34" charset="-122"/>
        </a:defRPr>
      </a:lvl3pPr>
      <a:lvl4pPr algn="l" rtl="0" fontAlgn="base">
        <a:spcBef>
          <a:spcPct val="0"/>
        </a:spcBef>
        <a:spcAft>
          <a:spcPct val="0"/>
        </a:spcAft>
        <a:defRPr sz="2100" b="1">
          <a:solidFill>
            <a:schemeClr val="tx1"/>
          </a:solidFill>
          <a:latin typeface="Arial" pitchFamily="34" charset="0"/>
          <a:ea typeface="微软雅黑" pitchFamily="34" charset="-122"/>
        </a:defRPr>
      </a:lvl4pPr>
      <a:lvl5pPr algn="l" rtl="0" fontAlgn="base">
        <a:spcBef>
          <a:spcPct val="0"/>
        </a:spcBef>
        <a:spcAft>
          <a:spcPct val="0"/>
        </a:spcAft>
        <a:defRPr sz="2100" b="1">
          <a:solidFill>
            <a:schemeClr val="tx1"/>
          </a:solidFill>
          <a:latin typeface="Arial" pitchFamily="34" charset="0"/>
          <a:ea typeface="微软雅黑" pitchFamily="34" charset="-122"/>
        </a:defRPr>
      </a:lvl5pPr>
      <a:lvl6pPr marL="342900" algn="l" rtl="0" fontAlgn="base">
        <a:spcBef>
          <a:spcPct val="0"/>
        </a:spcBef>
        <a:spcAft>
          <a:spcPct val="0"/>
        </a:spcAft>
        <a:defRPr sz="2100" b="1">
          <a:solidFill>
            <a:schemeClr val="tx1"/>
          </a:solidFill>
          <a:latin typeface="Arial" pitchFamily="34" charset="0"/>
          <a:ea typeface="微软雅黑" pitchFamily="34" charset="-122"/>
        </a:defRPr>
      </a:lvl6pPr>
      <a:lvl7pPr marL="685800" algn="l" rtl="0" fontAlgn="base">
        <a:spcBef>
          <a:spcPct val="0"/>
        </a:spcBef>
        <a:spcAft>
          <a:spcPct val="0"/>
        </a:spcAft>
        <a:defRPr sz="2100" b="1">
          <a:solidFill>
            <a:schemeClr val="tx1"/>
          </a:solidFill>
          <a:latin typeface="Arial" pitchFamily="34" charset="0"/>
          <a:ea typeface="微软雅黑" pitchFamily="34" charset="-122"/>
        </a:defRPr>
      </a:lvl7pPr>
      <a:lvl8pPr marL="1028700" algn="l" rtl="0" fontAlgn="base">
        <a:spcBef>
          <a:spcPct val="0"/>
        </a:spcBef>
        <a:spcAft>
          <a:spcPct val="0"/>
        </a:spcAft>
        <a:defRPr sz="2100" b="1">
          <a:solidFill>
            <a:schemeClr val="tx1"/>
          </a:solidFill>
          <a:latin typeface="Arial" pitchFamily="34" charset="0"/>
          <a:ea typeface="微软雅黑" pitchFamily="34" charset="-122"/>
        </a:defRPr>
      </a:lvl8pPr>
      <a:lvl9pPr marL="1371600" algn="l" rtl="0" fontAlgn="base">
        <a:spcBef>
          <a:spcPct val="0"/>
        </a:spcBef>
        <a:spcAft>
          <a:spcPct val="0"/>
        </a:spcAft>
        <a:defRPr sz="2100" b="1">
          <a:solidFill>
            <a:schemeClr val="tx1"/>
          </a:solidFill>
          <a:latin typeface="Arial" pitchFamily="34" charset="0"/>
          <a:ea typeface="微软雅黑" pitchFamily="34" charset="-122"/>
        </a:defRPr>
      </a:lvl9pPr>
    </p:titleStyle>
    <p:bodyStyle>
      <a:lvl1pPr marL="171450" indent="-171450" algn="l" rtl="0" fontAlgn="base">
        <a:lnSpc>
          <a:spcPct val="130000"/>
        </a:lnSpc>
        <a:spcBef>
          <a:spcPct val="0"/>
        </a:spcBef>
        <a:spcAft>
          <a:spcPts val="750"/>
        </a:spcAft>
        <a:buFont typeface="Arial" pitchFamily="34" charset="0"/>
        <a:buChar char="•"/>
        <a:defRPr sz="1200" kern="1200" spc="113">
          <a:solidFill>
            <a:schemeClr val="tx1"/>
          </a:solidFill>
          <a:latin typeface="+mn-lt"/>
          <a:ea typeface="+mn-ea"/>
          <a:cs typeface="+mn-cs"/>
        </a:defRPr>
      </a:lvl1pPr>
      <a:lvl2pPr marL="5143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2pPr>
      <a:lvl3pPr marL="8572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3pPr>
      <a:lvl4pPr marL="12001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4pPr>
      <a:lvl5pPr marL="15430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alpha val="17000"/>
          </a:schemeClr>
        </a:solidFill>
        <a:effectLst/>
      </p:bgPr>
    </p:bg>
    <p:spTree>
      <p:nvGrpSpPr>
        <p:cNvPr id="1" name=""/>
        <p:cNvGrpSpPr/>
        <p:nvPr/>
      </p:nvGrpSpPr>
      <p:grpSpPr>
        <a:xfrm>
          <a:off x="0" y="0"/>
          <a:ext cx="0" cy="0"/>
          <a:chOff x="0" y="0"/>
          <a:chExt cx="0" cy="0"/>
        </a:xfrm>
      </p:grpSpPr>
      <p:sp>
        <p:nvSpPr>
          <p:cNvPr id="2050" name="Title Placeholder 1"/>
          <p:cNvSpPr>
            <a:spLocks noGrp="1" noChangeArrowheads="1"/>
          </p:cNvSpPr>
          <p:nvPr>
            <p:ph type="title" idx="4294967295"/>
          </p:nvPr>
        </p:nvSpPr>
        <p:spPr bwMode="auto">
          <a:xfrm>
            <a:off x="628650" y="273844"/>
            <a:ext cx="7886700" cy="99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2051" name="Text Placeholder 2"/>
          <p:cNvSpPr>
            <a:spLocks noGrp="1" noChangeArrowheads="1"/>
          </p:cNvSpPr>
          <p:nvPr>
            <p:ph type="body" idx="4294967295"/>
          </p:nvPr>
        </p:nvSpPr>
        <p:spPr bwMode="auto">
          <a:xfrm>
            <a:off x="628650" y="1369219"/>
            <a:ext cx="7886700" cy="3263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lvl="0"/>
            <a:r>
              <a:rPr lang="zh-CN" altLang="en-US" smtClean="0"/>
              <a:t>单击此处编辑母版文本样式</a:t>
            </a:r>
          </a:p>
          <a:p>
            <a:pPr lvl="1"/>
            <a:r>
              <a:rPr lang="zh-CN" altLang="en-US" smtClean="0"/>
              <a:t>二级</a:t>
            </a:r>
          </a:p>
          <a:p>
            <a:pPr lvl="2"/>
            <a:r>
              <a:rPr lang="zh-CN" altLang="en-US" smtClean="0"/>
              <a:t>三级</a:t>
            </a:r>
          </a:p>
          <a:p>
            <a:pPr lvl="3"/>
            <a:r>
              <a:rPr lang="zh-CN" altLang="en-US" smtClean="0"/>
              <a:t>四级</a:t>
            </a:r>
          </a:p>
          <a:p>
            <a:pPr lvl="4"/>
            <a:r>
              <a:rPr lang="zh-CN" altLang="en-US" smtClean="0"/>
              <a:t>五级</a:t>
            </a:r>
            <a:endParaRPr lang="en-US" altLang="zh-CN" smtClean="0"/>
          </a:p>
        </p:txBody>
      </p:sp>
      <p:sp>
        <p:nvSpPr>
          <p:cNvPr id="4" name="Date Placeholder 3"/>
          <p:cNvSpPr>
            <a:spLocks noGrp="1"/>
          </p:cNvSpPr>
          <p:nvPr>
            <p:ph type="dt" sz="half" idx="2"/>
          </p:nvPr>
        </p:nvSpPr>
        <p:spPr>
          <a:xfrm>
            <a:off x="628650" y="4767263"/>
            <a:ext cx="2057400" cy="273844"/>
          </a:xfrm>
          <a:prstGeom prst="rect">
            <a:avLst/>
          </a:prstGeom>
        </p:spPr>
        <p:txBody>
          <a:bodyPr vert="horz" lIns="68580" tIns="34290" rIns="68580" bIns="34290" rtlCol="0" anchor="ctr"/>
          <a:lstStyle>
            <a:lvl1pPr algn="l" fontAlgn="auto">
              <a:defRPr sz="900" noProof="1" smtClean="0">
                <a:solidFill>
                  <a:schemeClr val="tx1">
                    <a:tint val="75000"/>
                  </a:schemeClr>
                </a:solidFill>
                <a:latin typeface="+mn-lt"/>
                <a:ea typeface="+mn-ea"/>
              </a:defRPr>
            </a:lvl1pPr>
          </a:lstStyle>
          <a:p>
            <a:fld id="{ABDC339E-2718-43DC-8DE7-C9F1FE69409C}" type="datetimeFigureOut">
              <a:rPr lang="zh-CN" altLang="en-US"/>
              <a:pPr/>
              <a:t>2019/10/10</a:t>
            </a:fld>
            <a:endParaRPr lang="zh-CN" altLang="en-US">
              <a:latin typeface="Arial" pitchFamily="34" charset="0"/>
              <a:ea typeface="微软雅黑" pitchFamily="34" charset="-122"/>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68580" tIns="34290" rIns="68580" bIns="34290" rtlCol="0" anchor="ctr"/>
          <a:lstStyle>
            <a:lvl1pPr algn="ctr" fontAlgn="auto">
              <a:defRPr sz="900" noProof="1">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wrap="square" lIns="68580" tIns="34290" rIns="68580" bIns="34290" numCol="1" anchor="ctr" anchorCtr="0" compatLnSpc="1">
            <a:prstTxWarp prst="textNoShape">
              <a:avLst/>
            </a:prstTxWarp>
          </a:bodyPr>
          <a:lstStyle>
            <a:lvl1pPr algn="r">
              <a:defRPr sz="900">
                <a:solidFill>
                  <a:srgbClr val="898989"/>
                </a:solidFill>
                <a:latin typeface="Calibri" pitchFamily="34" charset="0"/>
                <a:ea typeface="等线" charset="-122"/>
              </a:defRPr>
            </a:lvl1pPr>
          </a:lstStyle>
          <a:p>
            <a:fld id="{E7BBDB74-4ED2-451D-9D72-8C8533D1395E}" type="slidenum">
              <a:rPr lang="zh-CN" altLang="en-US"/>
              <a:pPr/>
              <a:t>‹#›</a:t>
            </a:fld>
            <a:endParaRPr lang="zh-CN" altLang="en-US">
              <a:latin typeface="Arial" pitchFamily="34" charset="0"/>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77" r:id="rId1"/>
    <p:sldLayoutId id="2147483776" r:id="rId2"/>
    <p:sldLayoutId id="2147483775" r:id="rId3"/>
    <p:sldLayoutId id="2147483774" r:id="rId4"/>
    <p:sldLayoutId id="2147483773" r:id="rId5"/>
    <p:sldLayoutId id="2147483772" r:id="rId6"/>
    <p:sldLayoutId id="2147483771" r:id="rId7"/>
    <p:sldLayoutId id="2147483770" r:id="rId8"/>
    <p:sldLayoutId id="2147483769" r:id="rId9"/>
    <p:sldLayoutId id="2147483768" r:id="rId10"/>
    <p:sldLayoutId id="2147483767" r:id="rId11"/>
  </p:sldLayoutIdLst>
  <p:transition spd="slow">
    <p:fade/>
  </p:transition>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itchFamily="34" charset="0"/>
          <a:ea typeface="等线 Light" charset="-122"/>
        </a:defRPr>
      </a:lvl2pPr>
      <a:lvl3pPr algn="l" rtl="0" fontAlgn="base">
        <a:lnSpc>
          <a:spcPct val="90000"/>
        </a:lnSpc>
        <a:spcBef>
          <a:spcPct val="0"/>
        </a:spcBef>
        <a:spcAft>
          <a:spcPct val="0"/>
        </a:spcAft>
        <a:defRPr sz="3300">
          <a:solidFill>
            <a:schemeClr val="tx1"/>
          </a:solidFill>
          <a:latin typeface="Calibri Light" pitchFamily="34" charset="0"/>
          <a:ea typeface="等线 Light" charset="-122"/>
        </a:defRPr>
      </a:lvl3pPr>
      <a:lvl4pPr algn="l" rtl="0" fontAlgn="base">
        <a:lnSpc>
          <a:spcPct val="90000"/>
        </a:lnSpc>
        <a:spcBef>
          <a:spcPct val="0"/>
        </a:spcBef>
        <a:spcAft>
          <a:spcPct val="0"/>
        </a:spcAft>
        <a:defRPr sz="3300">
          <a:solidFill>
            <a:schemeClr val="tx1"/>
          </a:solidFill>
          <a:latin typeface="Calibri Light" pitchFamily="34" charset="0"/>
          <a:ea typeface="等线 Light" charset="-122"/>
        </a:defRPr>
      </a:lvl4pPr>
      <a:lvl5pPr algn="l" rtl="0" fontAlgn="base">
        <a:lnSpc>
          <a:spcPct val="90000"/>
        </a:lnSpc>
        <a:spcBef>
          <a:spcPct val="0"/>
        </a:spcBef>
        <a:spcAft>
          <a:spcPct val="0"/>
        </a:spcAft>
        <a:defRPr sz="3300">
          <a:solidFill>
            <a:schemeClr val="tx1"/>
          </a:solidFill>
          <a:latin typeface="Calibri Light" pitchFamily="34" charset="0"/>
          <a:ea typeface="等线 Light" charset="-122"/>
        </a:defRPr>
      </a:lvl5pPr>
      <a:lvl6pPr marL="342900" algn="l" rtl="0" fontAlgn="base">
        <a:lnSpc>
          <a:spcPct val="90000"/>
        </a:lnSpc>
        <a:spcBef>
          <a:spcPct val="0"/>
        </a:spcBef>
        <a:spcAft>
          <a:spcPct val="0"/>
        </a:spcAft>
        <a:defRPr sz="3300">
          <a:solidFill>
            <a:schemeClr val="tx1"/>
          </a:solidFill>
          <a:latin typeface="Calibri Light" pitchFamily="34" charset="0"/>
          <a:ea typeface="等线 Light" charset="-122"/>
        </a:defRPr>
      </a:lvl6pPr>
      <a:lvl7pPr marL="685800" algn="l" rtl="0" fontAlgn="base">
        <a:lnSpc>
          <a:spcPct val="90000"/>
        </a:lnSpc>
        <a:spcBef>
          <a:spcPct val="0"/>
        </a:spcBef>
        <a:spcAft>
          <a:spcPct val="0"/>
        </a:spcAft>
        <a:defRPr sz="3300">
          <a:solidFill>
            <a:schemeClr val="tx1"/>
          </a:solidFill>
          <a:latin typeface="Calibri Light" pitchFamily="34" charset="0"/>
          <a:ea typeface="等线 Light" charset="-122"/>
        </a:defRPr>
      </a:lvl7pPr>
      <a:lvl8pPr marL="1028700" algn="l" rtl="0" fontAlgn="base">
        <a:lnSpc>
          <a:spcPct val="90000"/>
        </a:lnSpc>
        <a:spcBef>
          <a:spcPct val="0"/>
        </a:spcBef>
        <a:spcAft>
          <a:spcPct val="0"/>
        </a:spcAft>
        <a:defRPr sz="3300">
          <a:solidFill>
            <a:schemeClr val="tx1"/>
          </a:solidFill>
          <a:latin typeface="Calibri Light" pitchFamily="34" charset="0"/>
          <a:ea typeface="等线 Light" charset="-122"/>
        </a:defRPr>
      </a:lvl8pPr>
      <a:lvl9pPr marL="1371600" algn="l" rtl="0" fontAlgn="base">
        <a:lnSpc>
          <a:spcPct val="90000"/>
        </a:lnSpc>
        <a:spcBef>
          <a:spcPct val="0"/>
        </a:spcBef>
        <a:spcAft>
          <a:spcPct val="0"/>
        </a:spcAft>
        <a:defRPr sz="3300">
          <a:solidFill>
            <a:schemeClr val="tx1"/>
          </a:solidFill>
          <a:latin typeface="Calibri Light" pitchFamily="34" charset="0"/>
          <a:ea typeface="等线 Light" charset="-122"/>
        </a:defRPr>
      </a:lvl9pPr>
    </p:titleStyle>
    <p:bodyStyle>
      <a:lvl1pPr marL="171450" indent="-171450" algn="l" rtl="0" fontAlgn="base">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itchFamily="34" charset="0"/>
        <a:buChar char="•"/>
        <a:defRPr sz="1800"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gradFill rotWithShape="0">
          <a:gsLst>
            <a:gs pos="0">
              <a:srgbClr val="FFFFFF"/>
            </a:gs>
            <a:gs pos="100000">
              <a:srgbClr val="DCDCDC"/>
            </a:gs>
          </a:gsLst>
          <a:lin ang="5400000"/>
        </a:grad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idx="4294967295"/>
            <p:custDataLst>
              <p:tags r:id="rId14"/>
            </p:custDataLst>
          </p:nvPr>
        </p:nvSpPr>
        <p:spPr bwMode="auto">
          <a:xfrm>
            <a:off x="502444" y="323850"/>
            <a:ext cx="8139113"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6200" tIns="28575" rIns="57150" bIns="28575" numCol="1" anchor="ctr" anchorCtr="0" compatLnSpc="1">
            <a:prstTxWarp prst="textNoShape">
              <a:avLst/>
            </a:prstTxWarp>
          </a:bodyPr>
          <a:lstStyle/>
          <a:p>
            <a:pPr lvl="0"/>
            <a:r>
              <a:rPr lang="zh-CN" altLang="en-US" smtClean="0"/>
              <a:t>单击此处编辑母版标题样式</a:t>
            </a:r>
          </a:p>
        </p:txBody>
      </p:sp>
      <p:sp>
        <p:nvSpPr>
          <p:cNvPr id="3075" name="文本占位符 2"/>
          <p:cNvSpPr>
            <a:spLocks noGrp="1" noChangeArrowheads="1"/>
          </p:cNvSpPr>
          <p:nvPr>
            <p:ph type="body" idx="4294967295"/>
            <p:custDataLst>
              <p:tags r:id="rId15"/>
            </p:custDataLst>
          </p:nvPr>
        </p:nvSpPr>
        <p:spPr bwMode="auto">
          <a:xfrm>
            <a:off x="502444" y="971550"/>
            <a:ext cx="8139113" cy="378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6200" tIns="0" rIns="61913" bIns="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custDataLst>
              <p:tags r:id="rId16"/>
            </p:custDataLst>
          </p:nvPr>
        </p:nvSpPr>
        <p:spPr>
          <a:xfrm>
            <a:off x="659606" y="4762500"/>
            <a:ext cx="2025254" cy="236935"/>
          </a:xfrm>
          <a:prstGeom prst="rect">
            <a:avLst/>
          </a:prstGeom>
        </p:spPr>
        <p:txBody>
          <a:bodyPr vert="horz" lIns="68580" tIns="34290" rIns="68580" bIns="34290" rtlCol="0" anchor="ctr">
            <a:normAutofit/>
          </a:bodyPr>
          <a:lstStyle>
            <a:lvl1pPr algn="l" fontAlgn="auto">
              <a:defRPr sz="900" noProof="1" smtClean="0">
                <a:solidFill>
                  <a:schemeClr val="tx1">
                    <a:tint val="75000"/>
                  </a:schemeClr>
                </a:solidFill>
                <a:latin typeface="+mn-lt"/>
                <a:ea typeface="+mn-ea"/>
              </a:defRPr>
            </a:lvl1pPr>
          </a:lstStyle>
          <a:p>
            <a:fld id="{760FBDFE-C587-4B4C-A407-44438C67B59E}" type="datetimeFigureOut">
              <a:rPr lang="zh-CN" altLang="en-US"/>
              <a:pPr/>
              <a:t>2019/10/10</a:t>
            </a:fld>
            <a:endParaRPr lang="zh-CN" altLang="en-US"/>
          </a:p>
        </p:txBody>
      </p:sp>
      <p:sp>
        <p:nvSpPr>
          <p:cNvPr id="5" name="页脚占位符 4"/>
          <p:cNvSpPr>
            <a:spLocks noGrp="1"/>
          </p:cNvSpPr>
          <p:nvPr>
            <p:ph type="ftr" sz="quarter" idx="3"/>
            <p:custDataLst>
              <p:tags r:id="rId17"/>
            </p:custDataLst>
          </p:nvPr>
        </p:nvSpPr>
        <p:spPr>
          <a:xfrm>
            <a:off x="3087291" y="4762500"/>
            <a:ext cx="2969419" cy="236935"/>
          </a:xfrm>
          <a:prstGeom prst="rect">
            <a:avLst/>
          </a:prstGeom>
        </p:spPr>
        <p:txBody>
          <a:bodyPr vert="horz" lIns="68580" tIns="34290" rIns="68580" bIns="34290" rtlCol="0" anchor="ctr">
            <a:normAutofit/>
          </a:bodyPr>
          <a:lstStyle>
            <a:lvl1pPr algn="ctr" fontAlgn="auto">
              <a:defRPr sz="900" noProof="1" dirty="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8"/>
            </p:custDataLst>
          </p:nvPr>
        </p:nvSpPr>
        <p:spPr>
          <a:xfrm>
            <a:off x="6457950" y="4762500"/>
            <a:ext cx="2025254" cy="236935"/>
          </a:xfrm>
          <a:prstGeom prst="rect">
            <a:avLst/>
          </a:prstGeom>
        </p:spPr>
        <p:txBody>
          <a:bodyPr vert="horz" wrap="square" lIns="68580" tIns="34290" rIns="68580" bIns="34290" numCol="1" anchor="ctr" anchorCtr="0" compatLnSpc="1">
            <a:prstTxWarp prst="textNoShape">
              <a:avLst/>
            </a:prstTxWarp>
            <a:normAutofit/>
          </a:bodyPr>
          <a:lstStyle>
            <a:lvl1pPr algn="r">
              <a:defRPr sz="900">
                <a:solidFill>
                  <a:srgbClr val="898989"/>
                </a:solidFill>
              </a:defRPr>
            </a:lvl1pPr>
          </a:lstStyle>
          <a:p>
            <a:fld id="{7BCA5D49-2CFD-4A0B-9390-7937C19EAA1B}" type="slidenum">
              <a:rPr lang="zh-CN" altLang="en-US"/>
              <a:pPr/>
              <a:t>‹#›</a:t>
            </a:fld>
            <a:endParaRPr lang="zh-CN" altLang="en-US"/>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noProof="1"/>
          </a:p>
        </p:txBody>
      </p:sp>
    </p:spTree>
  </p:cSld>
  <p:clrMap bg1="lt1" tx1="dk1" bg2="lt2" tx2="dk2" accent1="accent1" accent2="accent2" accent3="accent3" accent4="accent4" accent5="accent5" accent6="accent6" hlink="hlink" folHlink="folHlink"/>
  <p:sldLayoutIdLst>
    <p:sldLayoutId id="2147483788" r:id="rId1"/>
    <p:sldLayoutId id="2147483787" r:id="rId2"/>
    <p:sldLayoutId id="2147483786" r:id="rId3"/>
    <p:sldLayoutId id="2147483785" r:id="rId4"/>
    <p:sldLayoutId id="2147483784" r:id="rId5"/>
    <p:sldLayoutId id="2147483783" r:id="rId6"/>
    <p:sldLayoutId id="2147483782" r:id="rId7"/>
    <p:sldLayoutId id="2147483781" r:id="rId8"/>
    <p:sldLayoutId id="2147483780" r:id="rId9"/>
    <p:sldLayoutId id="2147483779" r:id="rId10"/>
    <p:sldLayoutId id="2147483778" r:id="rId11"/>
    <p:sldLayoutId id="2147483790" r:id="rId12"/>
  </p:sldLayoutIdLst>
  <p:txStyles>
    <p:titleStyle>
      <a:lvl1pPr algn="l" rtl="0" fontAlgn="base">
        <a:spcBef>
          <a:spcPct val="0"/>
        </a:spcBef>
        <a:spcAft>
          <a:spcPct val="0"/>
        </a:spcAft>
        <a:defRPr sz="2100" b="1" kern="1200" spc="150">
          <a:solidFill>
            <a:schemeClr val="tx1"/>
          </a:solidFill>
          <a:latin typeface="+mj-lt"/>
          <a:ea typeface="+mj-ea"/>
          <a:cs typeface="+mj-cs"/>
        </a:defRPr>
      </a:lvl1pPr>
      <a:lvl2pPr algn="l" rtl="0" fontAlgn="base">
        <a:spcBef>
          <a:spcPct val="0"/>
        </a:spcBef>
        <a:spcAft>
          <a:spcPct val="0"/>
        </a:spcAft>
        <a:defRPr sz="2100" b="1">
          <a:solidFill>
            <a:schemeClr val="tx1"/>
          </a:solidFill>
          <a:latin typeface="Arial" pitchFamily="34" charset="0"/>
          <a:ea typeface="微软雅黑" pitchFamily="34" charset="-122"/>
        </a:defRPr>
      </a:lvl2pPr>
      <a:lvl3pPr algn="l" rtl="0" fontAlgn="base">
        <a:spcBef>
          <a:spcPct val="0"/>
        </a:spcBef>
        <a:spcAft>
          <a:spcPct val="0"/>
        </a:spcAft>
        <a:defRPr sz="2100" b="1">
          <a:solidFill>
            <a:schemeClr val="tx1"/>
          </a:solidFill>
          <a:latin typeface="Arial" pitchFamily="34" charset="0"/>
          <a:ea typeface="微软雅黑" pitchFamily="34" charset="-122"/>
        </a:defRPr>
      </a:lvl3pPr>
      <a:lvl4pPr algn="l" rtl="0" fontAlgn="base">
        <a:spcBef>
          <a:spcPct val="0"/>
        </a:spcBef>
        <a:spcAft>
          <a:spcPct val="0"/>
        </a:spcAft>
        <a:defRPr sz="2100" b="1">
          <a:solidFill>
            <a:schemeClr val="tx1"/>
          </a:solidFill>
          <a:latin typeface="Arial" pitchFamily="34" charset="0"/>
          <a:ea typeface="微软雅黑" pitchFamily="34" charset="-122"/>
        </a:defRPr>
      </a:lvl4pPr>
      <a:lvl5pPr algn="l" rtl="0" fontAlgn="base">
        <a:spcBef>
          <a:spcPct val="0"/>
        </a:spcBef>
        <a:spcAft>
          <a:spcPct val="0"/>
        </a:spcAft>
        <a:defRPr sz="2100" b="1">
          <a:solidFill>
            <a:schemeClr val="tx1"/>
          </a:solidFill>
          <a:latin typeface="Arial" pitchFamily="34" charset="0"/>
          <a:ea typeface="微软雅黑" pitchFamily="34" charset="-122"/>
        </a:defRPr>
      </a:lvl5pPr>
      <a:lvl6pPr marL="342900" algn="l" rtl="0" fontAlgn="base">
        <a:spcBef>
          <a:spcPct val="0"/>
        </a:spcBef>
        <a:spcAft>
          <a:spcPct val="0"/>
        </a:spcAft>
        <a:defRPr sz="2100" b="1">
          <a:solidFill>
            <a:schemeClr val="tx1"/>
          </a:solidFill>
          <a:latin typeface="Arial" pitchFamily="34" charset="0"/>
          <a:ea typeface="微软雅黑" pitchFamily="34" charset="-122"/>
        </a:defRPr>
      </a:lvl6pPr>
      <a:lvl7pPr marL="685800" algn="l" rtl="0" fontAlgn="base">
        <a:spcBef>
          <a:spcPct val="0"/>
        </a:spcBef>
        <a:spcAft>
          <a:spcPct val="0"/>
        </a:spcAft>
        <a:defRPr sz="2100" b="1">
          <a:solidFill>
            <a:schemeClr val="tx1"/>
          </a:solidFill>
          <a:latin typeface="Arial" pitchFamily="34" charset="0"/>
          <a:ea typeface="微软雅黑" pitchFamily="34" charset="-122"/>
        </a:defRPr>
      </a:lvl7pPr>
      <a:lvl8pPr marL="1028700" algn="l" rtl="0" fontAlgn="base">
        <a:spcBef>
          <a:spcPct val="0"/>
        </a:spcBef>
        <a:spcAft>
          <a:spcPct val="0"/>
        </a:spcAft>
        <a:defRPr sz="2100" b="1">
          <a:solidFill>
            <a:schemeClr val="tx1"/>
          </a:solidFill>
          <a:latin typeface="Arial" pitchFamily="34" charset="0"/>
          <a:ea typeface="微软雅黑" pitchFamily="34" charset="-122"/>
        </a:defRPr>
      </a:lvl8pPr>
      <a:lvl9pPr marL="1371600" algn="l" rtl="0" fontAlgn="base">
        <a:spcBef>
          <a:spcPct val="0"/>
        </a:spcBef>
        <a:spcAft>
          <a:spcPct val="0"/>
        </a:spcAft>
        <a:defRPr sz="2100" b="1">
          <a:solidFill>
            <a:schemeClr val="tx1"/>
          </a:solidFill>
          <a:latin typeface="Arial" pitchFamily="34" charset="0"/>
          <a:ea typeface="微软雅黑" pitchFamily="34" charset="-122"/>
        </a:defRPr>
      </a:lvl9pPr>
    </p:titleStyle>
    <p:bodyStyle>
      <a:lvl1pPr marL="171450" indent="-171450" algn="l" rtl="0" fontAlgn="base">
        <a:lnSpc>
          <a:spcPct val="130000"/>
        </a:lnSpc>
        <a:spcBef>
          <a:spcPct val="0"/>
        </a:spcBef>
        <a:spcAft>
          <a:spcPts val="750"/>
        </a:spcAft>
        <a:buFont typeface="Arial" pitchFamily="34" charset="0"/>
        <a:buChar char="•"/>
        <a:defRPr sz="1200" kern="1200" spc="113">
          <a:solidFill>
            <a:schemeClr val="tx1"/>
          </a:solidFill>
          <a:latin typeface="+mn-lt"/>
          <a:ea typeface="+mn-ea"/>
          <a:cs typeface="+mn-cs"/>
        </a:defRPr>
      </a:lvl1pPr>
      <a:lvl2pPr marL="5143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2pPr>
      <a:lvl3pPr marL="8572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3pPr>
      <a:lvl4pPr marL="12001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4pPr>
      <a:lvl5pPr marL="1543050" indent="-171450" algn="l" rtl="0" fontAlgn="base">
        <a:lnSpc>
          <a:spcPct val="130000"/>
        </a:lnSpc>
        <a:spcBef>
          <a:spcPct val="0"/>
        </a:spcBef>
        <a:spcAft>
          <a:spcPts val="750"/>
        </a:spcAft>
        <a:buFont typeface="Arial" pitchFamily="34" charset="0"/>
        <a:buChar char="•"/>
        <a:tabLst>
          <a:tab pos="1207294" algn="l"/>
        </a:tabLst>
        <a:defRPr sz="1200" kern="1200" spc="113">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530820CF-B880-4189-942D-D702A7CBA730}" type="datetimeFigureOut">
              <a:rPr lang="zh-CN" altLang="en-US" smtClean="0">
                <a:solidFill>
                  <a:prstClr val="black">
                    <a:tint val="75000"/>
                  </a:prstClr>
                </a:solidFill>
                <a:latin typeface="Calibri"/>
                <a:ea typeface="宋体"/>
              </a:rPr>
              <a:pPr fontAlgn="auto">
                <a:spcBef>
                  <a:spcPts val="0"/>
                </a:spcBef>
                <a:spcAft>
                  <a:spcPts val="0"/>
                </a:spcAft>
              </a:pPr>
              <a:t>2019/10/10</a:t>
            </a:fld>
            <a:endParaRPr lang="zh-CN" altLang="en-US">
              <a:solidFill>
                <a:prstClr val="black">
                  <a:tint val="75000"/>
                </a:prstClr>
              </a:solidFill>
              <a:latin typeface="Calibri"/>
              <a:ea typeface="宋体"/>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zh-CN" altLang="en-US">
              <a:solidFill>
                <a:prstClr val="black">
                  <a:tint val="75000"/>
                </a:prstClr>
              </a:solidFill>
              <a:latin typeface="Calibri"/>
              <a:ea typeface="宋体"/>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C913308-F349-4B6D-A68A-DD1791B4A57B}" type="slidenum">
              <a:rPr lang="zh-CN" altLang="en-US" smtClean="0">
                <a:solidFill>
                  <a:prstClr val="black">
                    <a:tint val="75000"/>
                  </a:prstClr>
                </a:solidFill>
                <a:latin typeface="Calibri"/>
                <a:ea typeface="宋体"/>
              </a:rPr>
              <a:pPr fontAlgn="auto">
                <a:spcBef>
                  <a:spcPts val="0"/>
                </a:spcBef>
                <a:spcAft>
                  <a:spcPts val="0"/>
                </a:spcAft>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528335531"/>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7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ziliao/" TargetMode="External"/><Relationship Id="rId18" Type="http://schemas.openxmlformats.org/officeDocument/2006/relationships/hyperlink" Target="http://www.1ppt.cn/" TargetMode="External"/><Relationship Id="rId3" Type="http://schemas.openxmlformats.org/officeDocument/2006/relationships/hyperlink" Target="http://www.1ppt.com/moban/" TargetMode="External"/><Relationship Id="rId21" Type="http://schemas.openxmlformats.org/officeDocument/2006/relationships/image" Target="../media/image14.png"/><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notesSlide" Target="../notesSlides/notesSlide2.xml"/><Relationship Id="rId16" Type="http://schemas.openxmlformats.org/officeDocument/2006/relationships/hyperlink" Target="http://www.1ppt.com/shiti/" TargetMode="External"/><Relationship Id="rId20" Type="http://schemas.openxmlformats.org/officeDocument/2006/relationships/image" Target="../media/image13.png"/><Relationship Id="rId1" Type="http://schemas.openxmlformats.org/officeDocument/2006/relationships/slideLayout" Target="../slideLayouts/slideLayout37.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fanwen/" TargetMode="External"/><Relationship Id="rId10" Type="http://schemas.openxmlformats.org/officeDocument/2006/relationships/hyperlink" Target="http://www.1ppt.com/powerpoint/" TargetMode="External"/><Relationship Id="rId19" Type="http://schemas.openxmlformats.org/officeDocument/2006/relationships/image" Target="../media/image12.png"/><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Box 1"/>
          <p:cNvSpPr txBox="1">
            <a:spLocks noChangeArrowheads="1"/>
          </p:cNvSpPr>
          <p:nvPr/>
        </p:nvSpPr>
        <p:spPr bwMode="auto">
          <a:xfrm>
            <a:off x="-2" y="964406"/>
            <a:ext cx="9144001" cy="37321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64808" tIns="32404" rIns="64808" bIns="32404">
            <a:spAutoFit/>
          </a:bodyPr>
          <a:lstStyle/>
          <a:p>
            <a:pPr algn="ctr"/>
            <a:r>
              <a:rPr lang="zh-CN" altLang="en-US" sz="2000" b="1" dirty="0">
                <a:solidFill>
                  <a:srgbClr val="C00000"/>
                </a:solidFill>
                <a:latin typeface="楷体" pitchFamily="49" charset="-122"/>
                <a:ea typeface="楷体" pitchFamily="49" charset="-122"/>
              </a:rPr>
              <a:t>第一课 </a:t>
            </a:r>
            <a:r>
              <a:rPr lang="zh-CN" altLang="zh-CN" sz="2000" b="1" dirty="0">
                <a:solidFill>
                  <a:srgbClr val="C00000"/>
                </a:solidFill>
                <a:latin typeface="楷体" pitchFamily="49" charset="-122"/>
                <a:ea typeface="楷体" pitchFamily="49" charset="-122"/>
              </a:rPr>
              <a:t>社会主义从空想到科学、从理论到实践的发展</a:t>
            </a:r>
            <a:r>
              <a:rPr lang="en-US" altLang="zh-CN" sz="2000" b="1" dirty="0">
                <a:solidFill>
                  <a:srgbClr val="C00000"/>
                </a:solidFill>
                <a:latin typeface="楷体" pitchFamily="49" charset="-122"/>
                <a:ea typeface="楷体" pitchFamily="49" charset="-122"/>
              </a:rPr>
              <a:t>  </a:t>
            </a:r>
          </a:p>
        </p:txBody>
      </p:sp>
      <p:sp>
        <p:nvSpPr>
          <p:cNvPr id="8" name="TextBox 2"/>
          <p:cNvSpPr txBox="1">
            <a:spLocks noChangeArrowheads="1"/>
          </p:cNvSpPr>
          <p:nvPr/>
        </p:nvSpPr>
        <p:spPr bwMode="auto">
          <a:xfrm>
            <a:off x="0" y="2246553"/>
            <a:ext cx="9144000" cy="680994"/>
          </a:xfrm>
          <a:prstGeom prst="rect">
            <a:avLst/>
          </a:prstGeom>
          <a:solidFill>
            <a:schemeClr val="bg1"/>
          </a:solidFill>
          <a:ln w="9525">
            <a:noFill/>
            <a:miter lim="800000"/>
          </a:ln>
        </p:spPr>
        <p:txBody>
          <a:bodyPr wrap="square" lIns="64808" tIns="32404" rIns="64808" bIns="32404">
            <a:spAutoFit/>
          </a:bodyPr>
          <a:lstStyle/>
          <a:p>
            <a:pPr algn="ctr" fontAlgn="auto">
              <a:defRPr/>
            </a:pPr>
            <a:r>
              <a:rPr lang="zh-CN" altLang="en-US" sz="4000" b="1" noProof="1">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rPr>
              <a:t>科学社会主义的理论与实践</a:t>
            </a:r>
            <a:endParaRPr lang="en-US" altLang="zh-CN" sz="4000" b="1" noProof="1">
              <a:effectLst>
                <a:outerShdw blurRad="38100" dist="38100" dir="2700000" algn="tl">
                  <a:srgbClr val="C0C0C0"/>
                </a:outerShdw>
              </a:effectLst>
              <a:latin typeface="微软雅黑" panose="020B0503020204020204" charset="-122"/>
              <a:ea typeface="微软雅黑" panose="020B0503020204020204" charset="-122"/>
              <a:cs typeface="微软雅黑" panose="020B0503020204020204" charset="-122"/>
            </a:endParaRPr>
          </a:p>
        </p:txBody>
      </p:sp>
      <p:sp>
        <p:nvSpPr>
          <p:cNvPr id="5" name="矩形 4"/>
          <p:cNvSpPr/>
          <p:nvPr/>
        </p:nvSpPr>
        <p:spPr>
          <a:xfrm>
            <a:off x="0" y="4252301"/>
            <a:ext cx="9144001" cy="407291"/>
          </a:xfrm>
          <a:prstGeom prst="rect">
            <a:avLst/>
          </a:prstGeom>
        </p:spPr>
        <p:txBody>
          <a:bodyPr wrap="square">
            <a:spAutoFit/>
          </a:bodyPr>
          <a:lstStyle/>
          <a:p>
            <a:pPr marL="342900" lvl="0" indent="-342900" algn="ctr" fontAlgn="base">
              <a:lnSpc>
                <a:spcPct val="110000"/>
              </a:lnSpc>
              <a:spcBef>
                <a:spcPct val="0"/>
              </a:spcBef>
              <a:spcAft>
                <a:spcPct val="0"/>
              </a:spcAft>
            </a:pPr>
            <a:r>
              <a:rPr lang="zh-CN" altLang="en-US" sz="2000" b="1" kern="0" dirty="0" smtClean="0">
                <a:solidFill>
                  <a:srgbClr val="000000"/>
                </a:solidFill>
                <a:latin typeface="微软雅黑" panose="020B0503020204020204" pitchFamily="34" charset="-122"/>
                <a:ea typeface="微软雅黑" panose="020B0503020204020204" pitchFamily="34" charset="-122"/>
              </a:rPr>
              <a:t>第一</a:t>
            </a:r>
            <a:r>
              <a:rPr lang="en-US" altLang="zh-CN" sz="2000" b="1" kern="0" dirty="0" smtClean="0">
                <a:solidFill>
                  <a:srgbClr val="000000"/>
                </a:solidFill>
                <a:latin typeface="微软雅黑" panose="020B0503020204020204" pitchFamily="34" charset="-122"/>
                <a:ea typeface="微软雅黑" panose="020B0503020204020204" pitchFamily="34" charset="-122"/>
              </a:rPr>
              <a:t>PPT</a:t>
            </a:r>
            <a:r>
              <a:rPr lang="zh-CN" altLang="en-US" sz="2000" b="1" kern="0" dirty="0" smtClean="0">
                <a:solidFill>
                  <a:srgbClr val="000000"/>
                </a:solidFill>
                <a:latin typeface="微软雅黑" panose="020B0503020204020204" pitchFamily="34" charset="-122"/>
                <a:ea typeface="微软雅黑" panose="020B0503020204020204" pitchFamily="34" charset="-122"/>
              </a:rPr>
              <a:t>模板网</a:t>
            </a:r>
            <a:r>
              <a:rPr lang="en-US" altLang="zh-CN" sz="2000" b="1" kern="0" dirty="0" smtClean="0">
                <a:solidFill>
                  <a:srgbClr val="000000"/>
                </a:solidFill>
                <a:latin typeface="微软雅黑" panose="020B0503020204020204" pitchFamily="34" charset="-122"/>
                <a:ea typeface="微软雅黑" panose="020B0503020204020204" pitchFamily="34" charset="-122"/>
              </a:rPr>
              <a:t>-WWW.1PPT.COM</a:t>
            </a:r>
            <a:endParaRPr lang="en-US" altLang="zh-CN" sz="2000" b="1" kern="0" dirty="0">
              <a:solidFill>
                <a:srgbClr val="000000"/>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321537"/>
          <p:cNvSpPr>
            <a:spLocks noChangeArrowheads="1"/>
          </p:cNvSpPr>
          <p:nvPr/>
        </p:nvSpPr>
        <p:spPr bwMode="auto">
          <a:xfrm>
            <a:off x="2847975" y="627460"/>
            <a:ext cx="3509963"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a:solidFill>
                  <a:srgbClr val="9900FF"/>
                </a:solidFill>
                <a:latin typeface="Times New Roman" pitchFamily="18" charset="0"/>
                <a:ea typeface="黑体" pitchFamily="49" charset="-122"/>
              </a:rPr>
              <a:t>核心素养</a:t>
            </a:r>
            <a:r>
              <a:rPr lang="en-US" altLang="zh-CN" sz="2400">
                <a:solidFill>
                  <a:srgbClr val="9900FF"/>
                </a:solidFill>
                <a:latin typeface="宋体" pitchFamily="2" charset="-122"/>
                <a:ea typeface="宋体" pitchFamily="2" charset="-122"/>
              </a:rPr>
              <a:t>——</a:t>
            </a:r>
            <a:r>
              <a:rPr lang="zh-CN" altLang="en-US" sz="2400">
                <a:solidFill>
                  <a:srgbClr val="9900FF"/>
                </a:solidFill>
                <a:latin typeface="Times New Roman" pitchFamily="18" charset="0"/>
                <a:ea typeface="黑体" pitchFamily="49" charset="-122"/>
              </a:rPr>
              <a:t>定能力</a:t>
            </a:r>
          </a:p>
        </p:txBody>
      </p:sp>
      <p:graphicFrame>
        <p:nvGraphicFramePr>
          <p:cNvPr id="321539" name="表格 321538"/>
          <p:cNvGraphicFramePr/>
          <p:nvPr>
            <p:extLst>
              <p:ext uri="{D42A27DB-BD31-4B8C-83A1-F6EECF244321}">
                <p14:modId xmlns:p14="http://schemas.microsoft.com/office/powerpoint/2010/main" val="2018026000"/>
              </p:ext>
            </p:extLst>
          </p:nvPr>
        </p:nvGraphicFramePr>
        <p:xfrm>
          <a:off x="533400" y="997744"/>
          <a:ext cx="8140304" cy="2726560"/>
        </p:xfrm>
        <a:graphic>
          <a:graphicData uri="http://schemas.openxmlformats.org/drawingml/2006/table">
            <a:tbl>
              <a:tblPr/>
              <a:tblGrid>
                <a:gridCol w="1942567"/>
                <a:gridCol w="6197737"/>
              </a:tblGrid>
              <a:tr h="707182">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政治认同</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just"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真正理解科学社会主义，更加坚定共产主义信念。</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633845">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科学精神</a:t>
                      </a:r>
                      <a:endParaRPr lang="zh-CN" altLang="en-US" sz="2100" b="1" dirty="0">
                        <a:latin typeface="Times New Roman" panose="02020603050405020304" pitchFamily="18" charset="0"/>
                        <a:ea typeface="Times New Roman" panose="02020603050405020304" pitchFamily="18" charset="0"/>
                        <a:cs typeface="Times New Roman" panose="02020603050405020304" pitchFamily="18" charset="0"/>
                      </a:endParaRP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just"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社会主义代替资本主义是历史的必然趋势</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452624">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法治意识</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just" defTabSz="0">
                        <a:lnSpc>
                          <a:spcPct val="120000"/>
                        </a:lnSpc>
                        <a:spcBef>
                          <a:spcPct val="0"/>
                        </a:spcBef>
                        <a:buClrTx/>
                        <a:buSzPct val="100000"/>
                        <a:buFont typeface="Arial" panose="020B0604020202020204" pitchFamily="34" charset="0"/>
                        <a:buNone/>
                        <a:tabLst>
                          <a:tab pos="2400300" algn="l"/>
                        </a:tabLst>
                      </a:pPr>
                      <a:endParaRPr lang="zh-CN" altLang="en-US" sz="2100" b="1" dirty="0">
                        <a:latin typeface="Times New Roman" panose="02020603050405020304" pitchFamily="18" charset="0"/>
                        <a:cs typeface="Times New Roman" panose="02020603050405020304" pitchFamily="18" charset="0"/>
                      </a:endParaRP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32909">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公共参与</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just" defTabSz="0">
                        <a:lnSpc>
                          <a:spcPct val="120000"/>
                        </a:lnSpc>
                        <a:spcBef>
                          <a:spcPct val="0"/>
                        </a:spcBef>
                        <a:buClrTx/>
                        <a:buSzPct val="100000"/>
                        <a:buFont typeface="Arial" panose="020B0604020202020204" pitchFamily="34" charset="0"/>
                        <a:buNone/>
                        <a:tabLst>
                          <a:tab pos="2400300" algn="l"/>
                        </a:tabLst>
                      </a:pPr>
                      <a:r>
                        <a:rPr lang="zh-CN" altLang="en-US" sz="2100" b="1" dirty="0">
                          <a:latin typeface="Times New Roman" panose="02020603050405020304" pitchFamily="18" charset="0"/>
                          <a:cs typeface="Times New Roman" panose="02020603050405020304" pitchFamily="18" charset="0"/>
                        </a:rPr>
                        <a:t>积极参加中国特色社会主义建设的伟大实践</a:t>
                      </a:r>
                    </a:p>
                  </a:txBody>
                  <a:tcPr marL="68578" marR="68578" marT="34288" marB="3428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0791" y="1075135"/>
            <a:ext cx="985838" cy="581025"/>
          </a:xfrm>
          <a:prstGeom prst="rect">
            <a:avLst/>
          </a:prstGeom>
          <a:noFill/>
        </p:spPr>
        <p:txBody>
          <a:bodyPr wrap="none" lIns="68576" tIns="34288" rIns="68576" bIns="34288">
            <a:spAutoFit/>
          </a:bodyPr>
          <a:lstStyle/>
          <a:p>
            <a:pPr algn="just" fontAlgn="auto">
              <a:lnSpc>
                <a:spcPct val="150000"/>
              </a:lnSpc>
              <a:spcAft>
                <a:spcPts val="0"/>
              </a:spcAft>
              <a:tabLst>
                <a:tab pos="1722596" algn="l"/>
              </a:tabLst>
            </a:pPr>
            <a:r>
              <a:rPr lang="zh-CN" altLang="en-US" sz="2200" b="1"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情境一</a:t>
            </a:r>
            <a:endParaRPr lang="en-US" altLang="zh-CN" sz="2200" b="1"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7" name="Text Box 6"/>
          <p:cNvSpPr txBox="1">
            <a:spLocks noChangeArrowheads="1"/>
          </p:cNvSpPr>
          <p:nvPr/>
        </p:nvSpPr>
        <p:spPr bwMode="auto">
          <a:xfrm>
            <a:off x="3596878" y="1600200"/>
            <a:ext cx="2052638"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6" tIns="34288" rIns="68576" bIns="34288">
            <a:spAutoFit/>
          </a:bodyPr>
          <a:lstStyle/>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傅立叶</a:t>
            </a:r>
          </a:p>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1772-1837</a:t>
            </a: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p>
        </p:txBody>
      </p:sp>
      <p:sp>
        <p:nvSpPr>
          <p:cNvPr id="8" name="Text Box 7"/>
          <p:cNvSpPr txBox="1">
            <a:spLocks noChangeArrowheads="1"/>
          </p:cNvSpPr>
          <p:nvPr/>
        </p:nvSpPr>
        <p:spPr bwMode="auto">
          <a:xfrm>
            <a:off x="6211491" y="1600200"/>
            <a:ext cx="2132409"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6" tIns="34288" rIns="68576" bIns="34288">
            <a:spAutoFit/>
          </a:bodyPr>
          <a:lstStyle/>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欧文</a:t>
            </a:r>
          </a:p>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1771-1858</a:t>
            </a: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p>
        </p:txBody>
      </p:sp>
      <p:pic>
        <p:nvPicPr>
          <p:cNvPr id="11268" name="Picture 9" descr="未标题-1"/>
          <p:cNvPicPr>
            <a:picLocks noChangeAspect="1" noChangeArrowheads="1"/>
          </p:cNvPicPr>
          <p:nvPr/>
        </p:nvPicPr>
        <p:blipFill>
          <a:blip r:embed="rId2" cstate="email">
            <a:lum bright="6000"/>
            <a:grayscl/>
            <a:extLst>
              <a:ext uri="{28A0092B-C50C-407E-A947-70E740481C1C}">
                <a14:useLocalDpi xmlns:a14="http://schemas.microsoft.com/office/drawing/2010/main"/>
              </a:ext>
            </a:extLst>
          </a:blip>
          <a:srcRect/>
          <a:stretch>
            <a:fillRect/>
          </a:stretch>
        </p:blipFill>
        <p:spPr bwMode="auto">
          <a:xfrm>
            <a:off x="1231107" y="2634854"/>
            <a:ext cx="1556147" cy="2155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35016" y="2737247"/>
            <a:ext cx="1494234" cy="205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5"/>
          <p:cNvSpPr txBox="1">
            <a:spLocks noChangeArrowheads="1"/>
          </p:cNvSpPr>
          <p:nvPr/>
        </p:nvSpPr>
        <p:spPr bwMode="auto">
          <a:xfrm>
            <a:off x="983457" y="1600200"/>
            <a:ext cx="2051447"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6" tIns="34288" rIns="68576" bIns="34288">
            <a:spAutoFit/>
          </a:bodyPr>
          <a:lstStyle/>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圣西门</a:t>
            </a:r>
          </a:p>
          <a:p>
            <a:pPr algn="ctr" fontAlgn="auto">
              <a:lnSpc>
                <a:spcPct val="150000"/>
              </a:lnSpc>
              <a:spcAft>
                <a:spcPts val="0"/>
              </a:spcAft>
            </a:pP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1760-1825</a:t>
            </a:r>
            <a:r>
              <a:rPr lang="zh-CN" altLang="en-US"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a:t>
            </a:r>
          </a:p>
        </p:txBody>
      </p:sp>
      <p:pic>
        <p:nvPicPr>
          <p:cNvPr id="11271" name="图片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15100" y="2720579"/>
            <a:ext cx="1590675" cy="206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82179" y="129779"/>
            <a:ext cx="4980384" cy="654844"/>
          </a:xfrm>
          <a:prstGeom prst="rect">
            <a:avLst/>
          </a:prstGeom>
        </p:spPr>
        <p:txBody>
          <a:bodyPr wrap="none" lIns="68580" tIns="34290" rIns="68580" bIns="34290">
            <a:spAutoFit/>
          </a:bodyPr>
          <a:lstStyle/>
          <a:p>
            <a:pPr fontAlgn="auto">
              <a:lnSpc>
                <a:spcPct val="150000"/>
              </a:lnSpc>
              <a:spcAft>
                <a:spcPts val="0"/>
              </a:spcAft>
            </a:pP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一、科学社会主义产生的历史条件</a:t>
            </a:r>
            <a:endParaRPr lang="zh-CN" altLang="en-US" sz="2500" noProof="1">
              <a:solidFill>
                <a:srgbClr val="2864E6"/>
              </a:solidFill>
            </a:endParaRPr>
          </a:p>
        </p:txBody>
      </p:sp>
      <p:sp>
        <p:nvSpPr>
          <p:cNvPr id="11273" name="文本框 2"/>
          <p:cNvSpPr txBox="1">
            <a:spLocks noChangeArrowheads="1"/>
          </p:cNvSpPr>
          <p:nvPr/>
        </p:nvSpPr>
        <p:spPr bwMode="auto">
          <a:xfrm>
            <a:off x="853678" y="819150"/>
            <a:ext cx="4795838"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t>（一）科学社会主义产生的思想来源</a:t>
            </a:r>
          </a:p>
        </p:txBody>
      </p:sp>
      <p:sp>
        <p:nvSpPr>
          <p:cNvPr id="6" name="文本框 5"/>
          <p:cNvSpPr txBox="1">
            <a:spLocks noChangeArrowheads="1"/>
          </p:cNvSpPr>
          <p:nvPr/>
        </p:nvSpPr>
        <p:spPr bwMode="auto">
          <a:xfrm>
            <a:off x="5784057" y="819150"/>
            <a:ext cx="2702719" cy="436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dirty="0">
                <a:solidFill>
                  <a:srgbClr val="FF0000"/>
                </a:solidFill>
              </a:rPr>
              <a:t>空想社会主义</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5809" y="143242"/>
            <a:ext cx="6486391" cy="577081"/>
          </a:xfrm>
          <a:custGeom>
            <a:avLst/>
            <a:gdLst>
              <a:gd name="connsiteX0" fmla="*/ 0 w 8648521"/>
              <a:gd name="connsiteY0" fmla="*/ 0 h 769441"/>
              <a:gd name="connsiteX1" fmla="*/ 838241 w 8648521"/>
              <a:gd name="connsiteY1" fmla="*/ 0 h 769441"/>
              <a:gd name="connsiteX2" fmla="*/ 1676483 w 8648521"/>
              <a:gd name="connsiteY2" fmla="*/ 0 h 769441"/>
              <a:gd name="connsiteX3" fmla="*/ 2168783 w 8648521"/>
              <a:gd name="connsiteY3" fmla="*/ 0 h 769441"/>
              <a:gd name="connsiteX4" fmla="*/ 2834054 w 8648521"/>
              <a:gd name="connsiteY4" fmla="*/ 0 h 769441"/>
              <a:gd name="connsiteX5" fmla="*/ 3585810 w 8648521"/>
              <a:gd name="connsiteY5" fmla="*/ 0 h 769441"/>
              <a:gd name="connsiteX6" fmla="*/ 4078110 w 8648521"/>
              <a:gd name="connsiteY6" fmla="*/ 0 h 769441"/>
              <a:gd name="connsiteX7" fmla="*/ 4743381 w 8648521"/>
              <a:gd name="connsiteY7" fmla="*/ 0 h 769441"/>
              <a:gd name="connsiteX8" fmla="*/ 5408652 w 8648521"/>
              <a:gd name="connsiteY8" fmla="*/ 0 h 769441"/>
              <a:gd name="connsiteX9" fmla="*/ 5900952 w 8648521"/>
              <a:gd name="connsiteY9" fmla="*/ 0 h 769441"/>
              <a:gd name="connsiteX10" fmla="*/ 6652708 w 8648521"/>
              <a:gd name="connsiteY10" fmla="*/ 0 h 769441"/>
              <a:gd name="connsiteX11" fmla="*/ 7404465 w 8648521"/>
              <a:gd name="connsiteY11" fmla="*/ 0 h 769441"/>
              <a:gd name="connsiteX12" fmla="*/ 7983250 w 8648521"/>
              <a:gd name="connsiteY12" fmla="*/ 0 h 769441"/>
              <a:gd name="connsiteX13" fmla="*/ 8648521 w 8648521"/>
              <a:gd name="connsiteY13" fmla="*/ 0 h 769441"/>
              <a:gd name="connsiteX14" fmla="*/ 8648521 w 8648521"/>
              <a:gd name="connsiteY14" fmla="*/ 400109 h 769441"/>
              <a:gd name="connsiteX15" fmla="*/ 8648521 w 8648521"/>
              <a:gd name="connsiteY15" fmla="*/ 769441 h 769441"/>
              <a:gd name="connsiteX16" fmla="*/ 7896765 w 8648521"/>
              <a:gd name="connsiteY16" fmla="*/ 769441 h 769441"/>
              <a:gd name="connsiteX17" fmla="*/ 7231494 w 8648521"/>
              <a:gd name="connsiteY17" fmla="*/ 769441 h 769441"/>
              <a:gd name="connsiteX18" fmla="*/ 6825679 w 8648521"/>
              <a:gd name="connsiteY18" fmla="*/ 769441 h 769441"/>
              <a:gd name="connsiteX19" fmla="*/ 6160408 w 8648521"/>
              <a:gd name="connsiteY19" fmla="*/ 769441 h 769441"/>
              <a:gd name="connsiteX20" fmla="*/ 5495137 w 8648521"/>
              <a:gd name="connsiteY20" fmla="*/ 769441 h 769441"/>
              <a:gd name="connsiteX21" fmla="*/ 4656896 w 8648521"/>
              <a:gd name="connsiteY21" fmla="*/ 769441 h 769441"/>
              <a:gd name="connsiteX22" fmla="*/ 4251081 w 8648521"/>
              <a:gd name="connsiteY22" fmla="*/ 769441 h 769441"/>
              <a:gd name="connsiteX23" fmla="*/ 3412839 w 8648521"/>
              <a:gd name="connsiteY23" fmla="*/ 769441 h 769441"/>
              <a:gd name="connsiteX24" fmla="*/ 2920539 w 8648521"/>
              <a:gd name="connsiteY24" fmla="*/ 769441 h 769441"/>
              <a:gd name="connsiteX25" fmla="*/ 2082298 w 8648521"/>
              <a:gd name="connsiteY25" fmla="*/ 769441 h 769441"/>
              <a:gd name="connsiteX26" fmla="*/ 1589997 w 8648521"/>
              <a:gd name="connsiteY26" fmla="*/ 769441 h 769441"/>
              <a:gd name="connsiteX27" fmla="*/ 1184182 w 8648521"/>
              <a:gd name="connsiteY27" fmla="*/ 769441 h 769441"/>
              <a:gd name="connsiteX28" fmla="*/ 0 w 8648521"/>
              <a:gd name="connsiteY28" fmla="*/ 769441 h 769441"/>
              <a:gd name="connsiteX29" fmla="*/ 0 w 8648521"/>
              <a:gd name="connsiteY29" fmla="*/ 392415 h 769441"/>
              <a:gd name="connsiteX30" fmla="*/ 0 w 8648521"/>
              <a:gd name="connsiteY30" fmla="*/ 0 h 76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648521" h="769441" fill="none" extrusionOk="0">
                <a:moveTo>
                  <a:pt x="0" y="0"/>
                </a:moveTo>
                <a:cubicBezTo>
                  <a:pt x="170723" y="23156"/>
                  <a:pt x="474309" y="-35733"/>
                  <a:pt x="838241" y="0"/>
                </a:cubicBezTo>
                <a:cubicBezTo>
                  <a:pt x="1202173" y="35733"/>
                  <a:pt x="1418733" y="-35175"/>
                  <a:pt x="1676483" y="0"/>
                </a:cubicBezTo>
                <a:cubicBezTo>
                  <a:pt x="1934233" y="35175"/>
                  <a:pt x="2011713" y="-2213"/>
                  <a:pt x="2168783" y="0"/>
                </a:cubicBezTo>
                <a:cubicBezTo>
                  <a:pt x="2325853" y="2213"/>
                  <a:pt x="2550350" y="-17599"/>
                  <a:pt x="2834054" y="0"/>
                </a:cubicBezTo>
                <a:cubicBezTo>
                  <a:pt x="3117758" y="17599"/>
                  <a:pt x="3281274" y="4874"/>
                  <a:pt x="3585810" y="0"/>
                </a:cubicBezTo>
                <a:cubicBezTo>
                  <a:pt x="3890346" y="-4874"/>
                  <a:pt x="3917670" y="-5245"/>
                  <a:pt x="4078110" y="0"/>
                </a:cubicBezTo>
                <a:cubicBezTo>
                  <a:pt x="4238550" y="5245"/>
                  <a:pt x="4569904" y="7512"/>
                  <a:pt x="4743381" y="0"/>
                </a:cubicBezTo>
                <a:cubicBezTo>
                  <a:pt x="4916858" y="-7512"/>
                  <a:pt x="5138489" y="24641"/>
                  <a:pt x="5408652" y="0"/>
                </a:cubicBezTo>
                <a:cubicBezTo>
                  <a:pt x="5678815" y="-24641"/>
                  <a:pt x="5742019" y="2120"/>
                  <a:pt x="5900952" y="0"/>
                </a:cubicBezTo>
                <a:cubicBezTo>
                  <a:pt x="6059885" y="-2120"/>
                  <a:pt x="6454918" y="-7106"/>
                  <a:pt x="6652708" y="0"/>
                </a:cubicBezTo>
                <a:cubicBezTo>
                  <a:pt x="6850498" y="7106"/>
                  <a:pt x="7139894" y="1475"/>
                  <a:pt x="7404465" y="0"/>
                </a:cubicBezTo>
                <a:cubicBezTo>
                  <a:pt x="7669036" y="-1475"/>
                  <a:pt x="7835863" y="-10894"/>
                  <a:pt x="7983250" y="0"/>
                </a:cubicBezTo>
                <a:cubicBezTo>
                  <a:pt x="8130637" y="10894"/>
                  <a:pt x="8406432" y="-26695"/>
                  <a:pt x="8648521" y="0"/>
                </a:cubicBezTo>
                <a:cubicBezTo>
                  <a:pt x="8642905" y="174168"/>
                  <a:pt x="8664237" y="309314"/>
                  <a:pt x="8648521" y="400109"/>
                </a:cubicBezTo>
                <a:cubicBezTo>
                  <a:pt x="8632805" y="490904"/>
                  <a:pt x="8631259" y="593227"/>
                  <a:pt x="8648521" y="769441"/>
                </a:cubicBezTo>
                <a:cubicBezTo>
                  <a:pt x="8344082" y="784559"/>
                  <a:pt x="8231612" y="745051"/>
                  <a:pt x="7896765" y="769441"/>
                </a:cubicBezTo>
                <a:cubicBezTo>
                  <a:pt x="7561918" y="793831"/>
                  <a:pt x="7448840" y="760829"/>
                  <a:pt x="7231494" y="769441"/>
                </a:cubicBezTo>
                <a:cubicBezTo>
                  <a:pt x="7014148" y="778053"/>
                  <a:pt x="6939715" y="756935"/>
                  <a:pt x="6825679" y="769441"/>
                </a:cubicBezTo>
                <a:cubicBezTo>
                  <a:pt x="6711643" y="781947"/>
                  <a:pt x="6309339" y="736658"/>
                  <a:pt x="6160408" y="769441"/>
                </a:cubicBezTo>
                <a:cubicBezTo>
                  <a:pt x="6011477" y="802224"/>
                  <a:pt x="5709627" y="790649"/>
                  <a:pt x="5495137" y="769441"/>
                </a:cubicBezTo>
                <a:cubicBezTo>
                  <a:pt x="5280647" y="748233"/>
                  <a:pt x="4957906" y="793571"/>
                  <a:pt x="4656896" y="769441"/>
                </a:cubicBezTo>
                <a:cubicBezTo>
                  <a:pt x="4355886" y="745311"/>
                  <a:pt x="4368522" y="755665"/>
                  <a:pt x="4251081" y="769441"/>
                </a:cubicBezTo>
                <a:cubicBezTo>
                  <a:pt x="4133640" y="783217"/>
                  <a:pt x="3665811" y="759638"/>
                  <a:pt x="3412839" y="769441"/>
                </a:cubicBezTo>
                <a:cubicBezTo>
                  <a:pt x="3159867" y="779244"/>
                  <a:pt x="3073976" y="791829"/>
                  <a:pt x="2920539" y="769441"/>
                </a:cubicBezTo>
                <a:cubicBezTo>
                  <a:pt x="2767102" y="747053"/>
                  <a:pt x="2473161" y="744601"/>
                  <a:pt x="2082298" y="769441"/>
                </a:cubicBezTo>
                <a:cubicBezTo>
                  <a:pt x="1691435" y="794281"/>
                  <a:pt x="1746660" y="744905"/>
                  <a:pt x="1589997" y="769441"/>
                </a:cubicBezTo>
                <a:cubicBezTo>
                  <a:pt x="1433334" y="793977"/>
                  <a:pt x="1376804" y="783160"/>
                  <a:pt x="1184182" y="769441"/>
                </a:cubicBezTo>
                <a:cubicBezTo>
                  <a:pt x="991560" y="755722"/>
                  <a:pt x="411209" y="761032"/>
                  <a:pt x="0" y="769441"/>
                </a:cubicBezTo>
                <a:cubicBezTo>
                  <a:pt x="14749" y="688248"/>
                  <a:pt x="2132" y="544617"/>
                  <a:pt x="0" y="392415"/>
                </a:cubicBezTo>
                <a:cubicBezTo>
                  <a:pt x="-2132" y="240213"/>
                  <a:pt x="17481" y="173400"/>
                  <a:pt x="0" y="0"/>
                </a:cubicBezTo>
                <a:close/>
              </a:path>
              <a:path w="8648521" h="769441" stroke="0" extrusionOk="0">
                <a:moveTo>
                  <a:pt x="0" y="0"/>
                </a:moveTo>
                <a:cubicBezTo>
                  <a:pt x="128034" y="1636"/>
                  <a:pt x="288116" y="20877"/>
                  <a:pt x="492300" y="0"/>
                </a:cubicBezTo>
                <a:cubicBezTo>
                  <a:pt x="696484" y="-20877"/>
                  <a:pt x="1017665" y="25309"/>
                  <a:pt x="1157571" y="0"/>
                </a:cubicBezTo>
                <a:cubicBezTo>
                  <a:pt x="1297477" y="-25309"/>
                  <a:pt x="1427317" y="11651"/>
                  <a:pt x="1563386" y="0"/>
                </a:cubicBezTo>
                <a:cubicBezTo>
                  <a:pt x="1699456" y="-11651"/>
                  <a:pt x="2072123" y="33180"/>
                  <a:pt x="2315143" y="0"/>
                </a:cubicBezTo>
                <a:cubicBezTo>
                  <a:pt x="2558163" y="-33180"/>
                  <a:pt x="2557345" y="-7635"/>
                  <a:pt x="2720958" y="0"/>
                </a:cubicBezTo>
                <a:cubicBezTo>
                  <a:pt x="2884571" y="7635"/>
                  <a:pt x="3080755" y="22790"/>
                  <a:pt x="3299743" y="0"/>
                </a:cubicBezTo>
                <a:cubicBezTo>
                  <a:pt x="3518731" y="-22790"/>
                  <a:pt x="3729297" y="-1961"/>
                  <a:pt x="4137985" y="0"/>
                </a:cubicBezTo>
                <a:cubicBezTo>
                  <a:pt x="4546673" y="1961"/>
                  <a:pt x="4658675" y="13811"/>
                  <a:pt x="4889741" y="0"/>
                </a:cubicBezTo>
                <a:cubicBezTo>
                  <a:pt x="5120807" y="-13811"/>
                  <a:pt x="5364004" y="16718"/>
                  <a:pt x="5555012" y="0"/>
                </a:cubicBezTo>
                <a:cubicBezTo>
                  <a:pt x="5746020" y="-16718"/>
                  <a:pt x="5932827" y="-4810"/>
                  <a:pt x="6220282" y="0"/>
                </a:cubicBezTo>
                <a:cubicBezTo>
                  <a:pt x="6507737" y="4810"/>
                  <a:pt x="6625723" y="24957"/>
                  <a:pt x="6885553" y="0"/>
                </a:cubicBezTo>
                <a:cubicBezTo>
                  <a:pt x="7145383" y="-24957"/>
                  <a:pt x="7320954" y="-31897"/>
                  <a:pt x="7550824" y="0"/>
                </a:cubicBezTo>
                <a:cubicBezTo>
                  <a:pt x="7780694" y="31897"/>
                  <a:pt x="8400112" y="24041"/>
                  <a:pt x="8648521" y="0"/>
                </a:cubicBezTo>
                <a:cubicBezTo>
                  <a:pt x="8665627" y="80222"/>
                  <a:pt x="8660574" y="211565"/>
                  <a:pt x="8648521" y="384721"/>
                </a:cubicBezTo>
                <a:cubicBezTo>
                  <a:pt x="8636468" y="557877"/>
                  <a:pt x="8636757" y="665567"/>
                  <a:pt x="8648521" y="769441"/>
                </a:cubicBezTo>
                <a:cubicBezTo>
                  <a:pt x="8484208" y="751315"/>
                  <a:pt x="8293752" y="759080"/>
                  <a:pt x="8156221" y="769441"/>
                </a:cubicBezTo>
                <a:cubicBezTo>
                  <a:pt x="8018690" y="779802"/>
                  <a:pt x="7867470" y="755376"/>
                  <a:pt x="7750405" y="769441"/>
                </a:cubicBezTo>
                <a:cubicBezTo>
                  <a:pt x="7633340" y="783506"/>
                  <a:pt x="7479767" y="749928"/>
                  <a:pt x="7344590" y="769441"/>
                </a:cubicBezTo>
                <a:cubicBezTo>
                  <a:pt x="7209414" y="788954"/>
                  <a:pt x="6903358" y="771372"/>
                  <a:pt x="6765805" y="769441"/>
                </a:cubicBezTo>
                <a:cubicBezTo>
                  <a:pt x="6628252" y="767510"/>
                  <a:pt x="6351007" y="795949"/>
                  <a:pt x="6014048" y="769441"/>
                </a:cubicBezTo>
                <a:cubicBezTo>
                  <a:pt x="5677089" y="742933"/>
                  <a:pt x="5584935" y="749246"/>
                  <a:pt x="5175807" y="769441"/>
                </a:cubicBezTo>
                <a:cubicBezTo>
                  <a:pt x="4766679" y="789636"/>
                  <a:pt x="4960658" y="784034"/>
                  <a:pt x="4769992" y="769441"/>
                </a:cubicBezTo>
                <a:cubicBezTo>
                  <a:pt x="4579326" y="754848"/>
                  <a:pt x="4529319" y="787576"/>
                  <a:pt x="4364177" y="769441"/>
                </a:cubicBezTo>
                <a:cubicBezTo>
                  <a:pt x="4199035" y="751306"/>
                  <a:pt x="3953587" y="775642"/>
                  <a:pt x="3612421" y="769441"/>
                </a:cubicBezTo>
                <a:cubicBezTo>
                  <a:pt x="3271255" y="763240"/>
                  <a:pt x="3209392" y="793826"/>
                  <a:pt x="2860665" y="769441"/>
                </a:cubicBezTo>
                <a:cubicBezTo>
                  <a:pt x="2511938" y="745056"/>
                  <a:pt x="2518053" y="785374"/>
                  <a:pt x="2368364" y="769441"/>
                </a:cubicBezTo>
                <a:cubicBezTo>
                  <a:pt x="2218675" y="753508"/>
                  <a:pt x="1930068" y="786440"/>
                  <a:pt x="1530123" y="769441"/>
                </a:cubicBezTo>
                <a:cubicBezTo>
                  <a:pt x="1130178" y="752442"/>
                  <a:pt x="889531" y="778940"/>
                  <a:pt x="691882" y="769441"/>
                </a:cubicBezTo>
                <a:cubicBezTo>
                  <a:pt x="494233" y="759942"/>
                  <a:pt x="269435" y="740151"/>
                  <a:pt x="0" y="769441"/>
                </a:cubicBezTo>
                <a:cubicBezTo>
                  <a:pt x="5196" y="684265"/>
                  <a:pt x="-3820" y="538171"/>
                  <a:pt x="0" y="407804"/>
                </a:cubicBezTo>
                <a:cubicBezTo>
                  <a:pt x="3820" y="277437"/>
                  <a:pt x="-15176" y="167175"/>
                  <a:pt x="0" y="0"/>
                </a:cubicBezTo>
                <a:close/>
              </a:path>
            </a:pathLst>
          </a:custGeom>
        </p:spPr>
        <p:style>
          <a:lnRef idx="2">
            <a:schemeClr val="accent4"/>
          </a:lnRef>
          <a:fillRef idx="1">
            <a:schemeClr val="lt1"/>
          </a:fillRef>
          <a:effectRef idx="0">
            <a:schemeClr val="accent4"/>
          </a:effectRef>
          <a:fontRef idx="minor">
            <a:schemeClr val="dk1"/>
          </a:fontRef>
        </p:style>
        <p:txBody>
          <a:bodyPr wrap="none" lIns="68580" tIns="34290" rIns="68580" bIns="34290">
            <a:spAutoFit/>
          </a:bodyPr>
          <a:lstStyle/>
          <a:p>
            <a:pPr algn="ctr" fontAlgn="auto"/>
            <a:r>
              <a:rPr lang="zh-CN" altLang="en-US" sz="3300" b="1"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一、科学社会主义产生的历史条件</a:t>
            </a:r>
          </a:p>
        </p:txBody>
      </p:sp>
      <p:sp>
        <p:nvSpPr>
          <p:cNvPr id="4" name="文本框 3"/>
          <p:cNvSpPr txBox="1"/>
          <p:nvPr/>
        </p:nvSpPr>
        <p:spPr>
          <a:xfrm>
            <a:off x="1190625" y="939404"/>
            <a:ext cx="6677025" cy="714375"/>
          </a:xfrm>
          <a:custGeom>
            <a:avLst/>
            <a:gdLst>
              <a:gd name="connsiteX0" fmla="*/ 0 w 8902595"/>
              <a:gd name="connsiteY0" fmla="*/ 0 h 954107"/>
              <a:gd name="connsiteX1" fmla="*/ 415454 w 8902595"/>
              <a:gd name="connsiteY1" fmla="*/ 0 h 954107"/>
              <a:gd name="connsiteX2" fmla="*/ 1097987 w 8902595"/>
              <a:gd name="connsiteY2" fmla="*/ 0 h 954107"/>
              <a:gd name="connsiteX3" fmla="*/ 1691493 w 8902595"/>
              <a:gd name="connsiteY3" fmla="*/ 0 h 954107"/>
              <a:gd name="connsiteX4" fmla="*/ 2284999 w 8902595"/>
              <a:gd name="connsiteY4" fmla="*/ 0 h 954107"/>
              <a:gd name="connsiteX5" fmla="*/ 2700454 w 8902595"/>
              <a:gd name="connsiteY5" fmla="*/ 0 h 954107"/>
              <a:gd name="connsiteX6" fmla="*/ 3026882 w 8902595"/>
              <a:gd name="connsiteY6" fmla="*/ 0 h 954107"/>
              <a:gd name="connsiteX7" fmla="*/ 3531363 w 8902595"/>
              <a:gd name="connsiteY7" fmla="*/ 0 h 954107"/>
              <a:gd name="connsiteX8" fmla="*/ 3946817 w 8902595"/>
              <a:gd name="connsiteY8" fmla="*/ 0 h 954107"/>
              <a:gd name="connsiteX9" fmla="*/ 4629349 w 8902595"/>
              <a:gd name="connsiteY9" fmla="*/ 0 h 954107"/>
              <a:gd name="connsiteX10" fmla="*/ 5044804 w 8902595"/>
              <a:gd name="connsiteY10" fmla="*/ 0 h 954107"/>
              <a:gd name="connsiteX11" fmla="*/ 5549284 w 8902595"/>
              <a:gd name="connsiteY11" fmla="*/ 0 h 954107"/>
              <a:gd name="connsiteX12" fmla="*/ 5875713 w 8902595"/>
              <a:gd name="connsiteY12" fmla="*/ 0 h 954107"/>
              <a:gd name="connsiteX13" fmla="*/ 6469219 w 8902595"/>
              <a:gd name="connsiteY13" fmla="*/ 0 h 954107"/>
              <a:gd name="connsiteX14" fmla="*/ 6884673 w 8902595"/>
              <a:gd name="connsiteY14" fmla="*/ 0 h 954107"/>
              <a:gd name="connsiteX15" fmla="*/ 7211102 w 8902595"/>
              <a:gd name="connsiteY15" fmla="*/ 0 h 954107"/>
              <a:gd name="connsiteX16" fmla="*/ 7893634 w 8902595"/>
              <a:gd name="connsiteY16" fmla="*/ 0 h 954107"/>
              <a:gd name="connsiteX17" fmla="*/ 8902595 w 8902595"/>
              <a:gd name="connsiteY17" fmla="*/ 0 h 954107"/>
              <a:gd name="connsiteX18" fmla="*/ 8902595 w 8902595"/>
              <a:gd name="connsiteY18" fmla="*/ 448430 h 954107"/>
              <a:gd name="connsiteX19" fmla="*/ 8902595 w 8902595"/>
              <a:gd name="connsiteY19" fmla="*/ 954107 h 954107"/>
              <a:gd name="connsiteX20" fmla="*/ 8220063 w 8902595"/>
              <a:gd name="connsiteY20" fmla="*/ 954107 h 954107"/>
              <a:gd name="connsiteX21" fmla="*/ 7893634 w 8902595"/>
              <a:gd name="connsiteY21" fmla="*/ 954107 h 954107"/>
              <a:gd name="connsiteX22" fmla="*/ 7389154 w 8902595"/>
              <a:gd name="connsiteY22" fmla="*/ 954107 h 954107"/>
              <a:gd name="connsiteX23" fmla="*/ 7062725 w 8902595"/>
              <a:gd name="connsiteY23" fmla="*/ 954107 h 954107"/>
              <a:gd name="connsiteX24" fmla="*/ 6647271 w 8902595"/>
              <a:gd name="connsiteY24" fmla="*/ 954107 h 954107"/>
              <a:gd name="connsiteX25" fmla="*/ 6231817 w 8902595"/>
              <a:gd name="connsiteY25" fmla="*/ 954107 h 954107"/>
              <a:gd name="connsiteX26" fmla="*/ 5638310 w 8902595"/>
              <a:gd name="connsiteY26" fmla="*/ 954107 h 954107"/>
              <a:gd name="connsiteX27" fmla="*/ 5222856 w 8902595"/>
              <a:gd name="connsiteY27" fmla="*/ 954107 h 954107"/>
              <a:gd name="connsiteX28" fmla="*/ 4451298 w 8902595"/>
              <a:gd name="connsiteY28" fmla="*/ 954107 h 954107"/>
              <a:gd name="connsiteX29" fmla="*/ 4124869 w 8902595"/>
              <a:gd name="connsiteY29" fmla="*/ 954107 h 954107"/>
              <a:gd name="connsiteX30" fmla="*/ 3798441 w 8902595"/>
              <a:gd name="connsiteY30" fmla="*/ 954107 h 954107"/>
              <a:gd name="connsiteX31" fmla="*/ 3472012 w 8902595"/>
              <a:gd name="connsiteY31" fmla="*/ 954107 h 954107"/>
              <a:gd name="connsiteX32" fmla="*/ 2967532 w 8902595"/>
              <a:gd name="connsiteY32" fmla="*/ 954107 h 954107"/>
              <a:gd name="connsiteX33" fmla="*/ 2463051 w 8902595"/>
              <a:gd name="connsiteY33" fmla="*/ 954107 h 954107"/>
              <a:gd name="connsiteX34" fmla="*/ 2047597 w 8902595"/>
              <a:gd name="connsiteY34" fmla="*/ 954107 h 954107"/>
              <a:gd name="connsiteX35" fmla="*/ 1632142 w 8902595"/>
              <a:gd name="connsiteY35" fmla="*/ 954107 h 954107"/>
              <a:gd name="connsiteX36" fmla="*/ 1127662 w 8902595"/>
              <a:gd name="connsiteY36" fmla="*/ 954107 h 954107"/>
              <a:gd name="connsiteX37" fmla="*/ 534156 w 8902595"/>
              <a:gd name="connsiteY37" fmla="*/ 954107 h 954107"/>
              <a:gd name="connsiteX38" fmla="*/ 0 w 8902595"/>
              <a:gd name="connsiteY38" fmla="*/ 954107 h 954107"/>
              <a:gd name="connsiteX39" fmla="*/ 0 w 8902595"/>
              <a:gd name="connsiteY39" fmla="*/ 467512 h 954107"/>
              <a:gd name="connsiteX40" fmla="*/ 0 w 8902595"/>
              <a:gd name="connsiteY40" fmla="*/ 0 h 95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902595" h="954107" fill="none" extrusionOk="0">
                <a:moveTo>
                  <a:pt x="0" y="0"/>
                </a:moveTo>
                <a:cubicBezTo>
                  <a:pt x="199490" y="-27340"/>
                  <a:pt x="223419" y="39231"/>
                  <a:pt x="415454" y="0"/>
                </a:cubicBezTo>
                <a:cubicBezTo>
                  <a:pt x="607489" y="-39231"/>
                  <a:pt x="849287" y="80595"/>
                  <a:pt x="1097987" y="0"/>
                </a:cubicBezTo>
                <a:cubicBezTo>
                  <a:pt x="1346687" y="-80595"/>
                  <a:pt x="1532020" y="21519"/>
                  <a:pt x="1691493" y="0"/>
                </a:cubicBezTo>
                <a:cubicBezTo>
                  <a:pt x="1850966" y="-21519"/>
                  <a:pt x="2029554" y="38295"/>
                  <a:pt x="2284999" y="0"/>
                </a:cubicBezTo>
                <a:cubicBezTo>
                  <a:pt x="2540444" y="-38295"/>
                  <a:pt x="2537621" y="47879"/>
                  <a:pt x="2700454" y="0"/>
                </a:cubicBezTo>
                <a:cubicBezTo>
                  <a:pt x="2863287" y="-47879"/>
                  <a:pt x="2888938" y="10105"/>
                  <a:pt x="3026882" y="0"/>
                </a:cubicBezTo>
                <a:cubicBezTo>
                  <a:pt x="3164826" y="-10105"/>
                  <a:pt x="3366439" y="14176"/>
                  <a:pt x="3531363" y="0"/>
                </a:cubicBezTo>
                <a:cubicBezTo>
                  <a:pt x="3696287" y="-14176"/>
                  <a:pt x="3828697" y="31221"/>
                  <a:pt x="3946817" y="0"/>
                </a:cubicBezTo>
                <a:cubicBezTo>
                  <a:pt x="4064937" y="-31221"/>
                  <a:pt x="4435622" y="49928"/>
                  <a:pt x="4629349" y="0"/>
                </a:cubicBezTo>
                <a:cubicBezTo>
                  <a:pt x="4823076" y="-49928"/>
                  <a:pt x="4954329" y="32056"/>
                  <a:pt x="5044804" y="0"/>
                </a:cubicBezTo>
                <a:cubicBezTo>
                  <a:pt x="5135280" y="-32056"/>
                  <a:pt x="5349408" y="50362"/>
                  <a:pt x="5549284" y="0"/>
                </a:cubicBezTo>
                <a:cubicBezTo>
                  <a:pt x="5749160" y="-50362"/>
                  <a:pt x="5805592" y="30122"/>
                  <a:pt x="5875713" y="0"/>
                </a:cubicBezTo>
                <a:cubicBezTo>
                  <a:pt x="5945834" y="-30122"/>
                  <a:pt x="6219914" y="13291"/>
                  <a:pt x="6469219" y="0"/>
                </a:cubicBezTo>
                <a:cubicBezTo>
                  <a:pt x="6718524" y="-13291"/>
                  <a:pt x="6778578" y="23772"/>
                  <a:pt x="6884673" y="0"/>
                </a:cubicBezTo>
                <a:cubicBezTo>
                  <a:pt x="6990768" y="-23772"/>
                  <a:pt x="7055353" y="22551"/>
                  <a:pt x="7211102" y="0"/>
                </a:cubicBezTo>
                <a:cubicBezTo>
                  <a:pt x="7366851" y="-22551"/>
                  <a:pt x="7564979" y="11684"/>
                  <a:pt x="7893634" y="0"/>
                </a:cubicBezTo>
                <a:cubicBezTo>
                  <a:pt x="8222289" y="-11684"/>
                  <a:pt x="8440731" y="66002"/>
                  <a:pt x="8902595" y="0"/>
                </a:cubicBezTo>
                <a:cubicBezTo>
                  <a:pt x="8929025" y="144997"/>
                  <a:pt x="8861368" y="224532"/>
                  <a:pt x="8902595" y="448430"/>
                </a:cubicBezTo>
                <a:cubicBezTo>
                  <a:pt x="8943822" y="672328"/>
                  <a:pt x="8854131" y="718142"/>
                  <a:pt x="8902595" y="954107"/>
                </a:cubicBezTo>
                <a:cubicBezTo>
                  <a:pt x="8718068" y="997324"/>
                  <a:pt x="8432523" y="884961"/>
                  <a:pt x="8220063" y="954107"/>
                </a:cubicBezTo>
                <a:cubicBezTo>
                  <a:pt x="8007603" y="1023253"/>
                  <a:pt x="8051786" y="922381"/>
                  <a:pt x="7893634" y="954107"/>
                </a:cubicBezTo>
                <a:cubicBezTo>
                  <a:pt x="7735482" y="985833"/>
                  <a:pt x="7631575" y="930806"/>
                  <a:pt x="7389154" y="954107"/>
                </a:cubicBezTo>
                <a:cubicBezTo>
                  <a:pt x="7146733" y="977408"/>
                  <a:pt x="7204122" y="950989"/>
                  <a:pt x="7062725" y="954107"/>
                </a:cubicBezTo>
                <a:cubicBezTo>
                  <a:pt x="6921328" y="957225"/>
                  <a:pt x="6797157" y="941420"/>
                  <a:pt x="6647271" y="954107"/>
                </a:cubicBezTo>
                <a:cubicBezTo>
                  <a:pt x="6497385" y="966794"/>
                  <a:pt x="6353518" y="911440"/>
                  <a:pt x="6231817" y="954107"/>
                </a:cubicBezTo>
                <a:cubicBezTo>
                  <a:pt x="6110116" y="996774"/>
                  <a:pt x="5793010" y="933019"/>
                  <a:pt x="5638310" y="954107"/>
                </a:cubicBezTo>
                <a:cubicBezTo>
                  <a:pt x="5483610" y="975195"/>
                  <a:pt x="5419902" y="930238"/>
                  <a:pt x="5222856" y="954107"/>
                </a:cubicBezTo>
                <a:cubicBezTo>
                  <a:pt x="5025810" y="977976"/>
                  <a:pt x="4646696" y="953692"/>
                  <a:pt x="4451298" y="954107"/>
                </a:cubicBezTo>
                <a:cubicBezTo>
                  <a:pt x="4255900" y="954522"/>
                  <a:pt x="4279511" y="916118"/>
                  <a:pt x="4124869" y="954107"/>
                </a:cubicBezTo>
                <a:cubicBezTo>
                  <a:pt x="3970227" y="992096"/>
                  <a:pt x="3869657" y="925753"/>
                  <a:pt x="3798441" y="954107"/>
                </a:cubicBezTo>
                <a:cubicBezTo>
                  <a:pt x="3727225" y="982461"/>
                  <a:pt x="3575799" y="950783"/>
                  <a:pt x="3472012" y="954107"/>
                </a:cubicBezTo>
                <a:cubicBezTo>
                  <a:pt x="3368225" y="957431"/>
                  <a:pt x="3099553" y="909623"/>
                  <a:pt x="2967532" y="954107"/>
                </a:cubicBezTo>
                <a:cubicBezTo>
                  <a:pt x="2835511" y="998591"/>
                  <a:pt x="2709198" y="928699"/>
                  <a:pt x="2463051" y="954107"/>
                </a:cubicBezTo>
                <a:cubicBezTo>
                  <a:pt x="2216904" y="979515"/>
                  <a:pt x="2178481" y="941811"/>
                  <a:pt x="2047597" y="954107"/>
                </a:cubicBezTo>
                <a:cubicBezTo>
                  <a:pt x="1916713" y="966403"/>
                  <a:pt x="1770401" y="927562"/>
                  <a:pt x="1632142" y="954107"/>
                </a:cubicBezTo>
                <a:cubicBezTo>
                  <a:pt x="1493883" y="980652"/>
                  <a:pt x="1312628" y="915070"/>
                  <a:pt x="1127662" y="954107"/>
                </a:cubicBezTo>
                <a:cubicBezTo>
                  <a:pt x="942696" y="993144"/>
                  <a:pt x="807176" y="887944"/>
                  <a:pt x="534156" y="954107"/>
                </a:cubicBezTo>
                <a:cubicBezTo>
                  <a:pt x="261136" y="1020270"/>
                  <a:pt x="216353" y="925092"/>
                  <a:pt x="0" y="954107"/>
                </a:cubicBezTo>
                <a:cubicBezTo>
                  <a:pt x="-37011" y="799475"/>
                  <a:pt x="26501" y="607527"/>
                  <a:pt x="0" y="467512"/>
                </a:cubicBezTo>
                <a:cubicBezTo>
                  <a:pt x="-26501" y="327498"/>
                  <a:pt x="15895" y="118986"/>
                  <a:pt x="0" y="0"/>
                </a:cubicBezTo>
                <a:close/>
              </a:path>
              <a:path w="8902595" h="954107" stroke="0" extrusionOk="0">
                <a:moveTo>
                  <a:pt x="0" y="0"/>
                </a:moveTo>
                <a:cubicBezTo>
                  <a:pt x="321653" y="-78154"/>
                  <a:pt x="421608" y="75551"/>
                  <a:pt x="682532" y="0"/>
                </a:cubicBezTo>
                <a:cubicBezTo>
                  <a:pt x="943456" y="-75551"/>
                  <a:pt x="1128065" y="52609"/>
                  <a:pt x="1454091" y="0"/>
                </a:cubicBezTo>
                <a:cubicBezTo>
                  <a:pt x="1780117" y="-52609"/>
                  <a:pt x="1683078" y="17607"/>
                  <a:pt x="1780519" y="0"/>
                </a:cubicBezTo>
                <a:cubicBezTo>
                  <a:pt x="1877960" y="-17607"/>
                  <a:pt x="2278903" y="37966"/>
                  <a:pt x="2552077" y="0"/>
                </a:cubicBezTo>
                <a:cubicBezTo>
                  <a:pt x="2825251" y="-37966"/>
                  <a:pt x="3100201" y="22056"/>
                  <a:pt x="3323635" y="0"/>
                </a:cubicBezTo>
                <a:cubicBezTo>
                  <a:pt x="3547069" y="-22056"/>
                  <a:pt x="3734025" y="63352"/>
                  <a:pt x="4006168" y="0"/>
                </a:cubicBezTo>
                <a:cubicBezTo>
                  <a:pt x="4278311" y="-63352"/>
                  <a:pt x="4262915" y="33570"/>
                  <a:pt x="4332596" y="0"/>
                </a:cubicBezTo>
                <a:cubicBezTo>
                  <a:pt x="4402277" y="-33570"/>
                  <a:pt x="4880815" y="64318"/>
                  <a:pt x="5104154" y="0"/>
                </a:cubicBezTo>
                <a:cubicBezTo>
                  <a:pt x="5327493" y="-64318"/>
                  <a:pt x="5500880" y="17605"/>
                  <a:pt x="5608635" y="0"/>
                </a:cubicBezTo>
                <a:cubicBezTo>
                  <a:pt x="5716390" y="-17605"/>
                  <a:pt x="6002362" y="48798"/>
                  <a:pt x="6202141" y="0"/>
                </a:cubicBezTo>
                <a:cubicBezTo>
                  <a:pt x="6401920" y="-48798"/>
                  <a:pt x="6370476" y="35645"/>
                  <a:pt x="6528570" y="0"/>
                </a:cubicBezTo>
                <a:cubicBezTo>
                  <a:pt x="6686664" y="-35645"/>
                  <a:pt x="6904497" y="9932"/>
                  <a:pt x="7033050" y="0"/>
                </a:cubicBezTo>
                <a:cubicBezTo>
                  <a:pt x="7161603" y="-9932"/>
                  <a:pt x="7399181" y="6631"/>
                  <a:pt x="7537530" y="0"/>
                </a:cubicBezTo>
                <a:cubicBezTo>
                  <a:pt x="7675879" y="-6631"/>
                  <a:pt x="7968279" y="35228"/>
                  <a:pt x="8220063" y="0"/>
                </a:cubicBezTo>
                <a:cubicBezTo>
                  <a:pt x="8471847" y="-35228"/>
                  <a:pt x="8584872" y="17770"/>
                  <a:pt x="8902595" y="0"/>
                </a:cubicBezTo>
                <a:cubicBezTo>
                  <a:pt x="8948993" y="175084"/>
                  <a:pt x="8877349" y="324684"/>
                  <a:pt x="8902595" y="477054"/>
                </a:cubicBezTo>
                <a:cubicBezTo>
                  <a:pt x="8927841" y="629424"/>
                  <a:pt x="8860622" y="816360"/>
                  <a:pt x="8902595" y="954107"/>
                </a:cubicBezTo>
                <a:cubicBezTo>
                  <a:pt x="8610970" y="1009004"/>
                  <a:pt x="8534843" y="895070"/>
                  <a:pt x="8220063" y="954107"/>
                </a:cubicBezTo>
                <a:cubicBezTo>
                  <a:pt x="7905283" y="1013144"/>
                  <a:pt x="7734766" y="901780"/>
                  <a:pt x="7537530" y="954107"/>
                </a:cubicBezTo>
                <a:cubicBezTo>
                  <a:pt x="7340294" y="1006434"/>
                  <a:pt x="7082874" y="882472"/>
                  <a:pt x="6854998" y="954107"/>
                </a:cubicBezTo>
                <a:cubicBezTo>
                  <a:pt x="6627122" y="1025742"/>
                  <a:pt x="6480369" y="947261"/>
                  <a:pt x="6350518" y="954107"/>
                </a:cubicBezTo>
                <a:cubicBezTo>
                  <a:pt x="6220667" y="960953"/>
                  <a:pt x="6024089" y="932272"/>
                  <a:pt x="5757011" y="954107"/>
                </a:cubicBezTo>
                <a:cubicBezTo>
                  <a:pt x="5489933" y="975942"/>
                  <a:pt x="5528984" y="931776"/>
                  <a:pt x="5341557" y="954107"/>
                </a:cubicBezTo>
                <a:cubicBezTo>
                  <a:pt x="5154130" y="976438"/>
                  <a:pt x="5147012" y="951165"/>
                  <a:pt x="5015129" y="954107"/>
                </a:cubicBezTo>
                <a:cubicBezTo>
                  <a:pt x="4883246" y="957049"/>
                  <a:pt x="4652627" y="907773"/>
                  <a:pt x="4332596" y="954107"/>
                </a:cubicBezTo>
                <a:cubicBezTo>
                  <a:pt x="4012565" y="1000441"/>
                  <a:pt x="3797984" y="933841"/>
                  <a:pt x="3650064" y="954107"/>
                </a:cubicBezTo>
                <a:cubicBezTo>
                  <a:pt x="3502144" y="974373"/>
                  <a:pt x="3242886" y="914034"/>
                  <a:pt x="2878506" y="954107"/>
                </a:cubicBezTo>
                <a:cubicBezTo>
                  <a:pt x="2514126" y="994180"/>
                  <a:pt x="2296569" y="944340"/>
                  <a:pt x="2106947" y="954107"/>
                </a:cubicBezTo>
                <a:cubicBezTo>
                  <a:pt x="1917325" y="963874"/>
                  <a:pt x="1793892" y="939168"/>
                  <a:pt x="1602467" y="954107"/>
                </a:cubicBezTo>
                <a:cubicBezTo>
                  <a:pt x="1411042" y="969046"/>
                  <a:pt x="1361683" y="950730"/>
                  <a:pt x="1187013" y="954107"/>
                </a:cubicBezTo>
                <a:cubicBezTo>
                  <a:pt x="1012343" y="957484"/>
                  <a:pt x="815014" y="891521"/>
                  <a:pt x="504480" y="954107"/>
                </a:cubicBezTo>
                <a:cubicBezTo>
                  <a:pt x="193946" y="1016693"/>
                  <a:pt x="214860" y="904856"/>
                  <a:pt x="0" y="954107"/>
                </a:cubicBezTo>
                <a:cubicBezTo>
                  <a:pt x="-34314" y="844856"/>
                  <a:pt x="51693" y="658614"/>
                  <a:pt x="0" y="486595"/>
                </a:cubicBezTo>
                <a:cubicBezTo>
                  <a:pt x="-51693" y="314576"/>
                  <a:pt x="3604" y="223709"/>
                  <a:pt x="0" y="0"/>
                </a:cubicBezTo>
                <a:close/>
              </a:path>
            </a:pathLst>
          </a:custGeom>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latin typeface="黑体" panose="02010609060101010101" pitchFamily="49" charset="-122"/>
                <a:ea typeface="黑体" panose="02010609060101010101" pitchFamily="49" charset="-122"/>
              </a:rPr>
              <a:t>课堂探究</a:t>
            </a:r>
            <a:r>
              <a:rPr lang="en-US" altLang="zh-CN" sz="2100" noProof="1">
                <a:latin typeface="黑体" panose="02010609060101010101" pitchFamily="49" charset="-122"/>
                <a:ea typeface="黑体" panose="02010609060101010101" pitchFamily="49" charset="-122"/>
              </a:rPr>
              <a:t>1</a:t>
            </a:r>
            <a:r>
              <a:rPr lang="zh-CN" altLang="en-US" sz="2100" noProof="1">
                <a:latin typeface="黑体" panose="02010609060101010101" pitchFamily="49" charset="-122"/>
                <a:ea typeface="黑体" panose="02010609060101010101" pitchFamily="49" charset="-122"/>
              </a:rPr>
              <a:t>：教材</a:t>
            </a:r>
            <a:r>
              <a:rPr lang="en-US" altLang="zh-CN" sz="2100" noProof="1">
                <a:latin typeface="黑体" panose="02010609060101010101" pitchFamily="49" charset="-122"/>
                <a:ea typeface="黑体" panose="02010609060101010101" pitchFamily="49" charset="-122"/>
              </a:rPr>
              <a:t>P11</a:t>
            </a:r>
            <a:r>
              <a:rPr lang="zh-CN" altLang="en-US" sz="2100" noProof="1">
                <a:latin typeface="黑体" panose="02010609060101010101" pitchFamily="49" charset="-122"/>
                <a:ea typeface="黑体" panose="02010609060101010101" pitchFamily="49" charset="-122"/>
              </a:rPr>
              <a:t>“探究与分享”：结合学过的历史知识，说说这三个时期空想社会主义的特点</a:t>
            </a:r>
          </a:p>
        </p:txBody>
      </p:sp>
      <p:sp>
        <p:nvSpPr>
          <p:cNvPr id="5" name="文本框 4"/>
          <p:cNvSpPr txBox="1"/>
          <p:nvPr/>
        </p:nvSpPr>
        <p:spPr>
          <a:xfrm>
            <a:off x="613173" y="1858566"/>
            <a:ext cx="7254478" cy="2653903"/>
          </a:xfrm>
          <a:prstGeom prst="rect">
            <a:avLst/>
          </a:prstGeom>
          <a:ln>
            <a:prstDash val="dash"/>
          </a:ln>
        </p:spPr>
        <p:style>
          <a:lnRef idx="2">
            <a:schemeClr val="accent1"/>
          </a:lnRef>
          <a:fillRef idx="1">
            <a:schemeClr val="lt1"/>
          </a:fillRef>
          <a:effectRef idx="0">
            <a:schemeClr val="accent1"/>
          </a:effectRef>
          <a:fontRef idx="minor">
            <a:schemeClr val="dk1"/>
          </a:fontRef>
        </p:style>
        <p:txBody>
          <a:bodyPr lIns="68580" tIns="34290" rIns="68580" bIns="34290">
            <a:spAutoFit/>
          </a:bodyPr>
          <a:lstStyle/>
          <a:p>
            <a:pPr fontAlgn="auto"/>
            <a:r>
              <a:rPr lang="zh-CN" altLang="en-US" sz="2100" noProof="1">
                <a:latin typeface="Calibri" panose="020F0502020204030204" pitchFamily="34" charset="0"/>
                <a:cs typeface="Calibri" panose="020F0502020204030204" pitchFamily="34" charset="0"/>
              </a:rPr>
              <a:t>①</a:t>
            </a:r>
            <a:r>
              <a:rPr lang="en-US" altLang="zh-CN" sz="2100" noProof="1">
                <a:latin typeface="Calibri" panose="020F0502020204030204" pitchFamily="34" charset="0"/>
                <a:cs typeface="Calibri" panose="020F0502020204030204" pitchFamily="34" charset="0"/>
              </a:rPr>
              <a:t>16</a:t>
            </a:r>
            <a:r>
              <a:rPr lang="zh-CN" altLang="en-US" sz="2100" noProof="1">
                <a:latin typeface="Calibri" panose="020F0502020204030204" pitchFamily="34" charset="0"/>
                <a:cs typeface="Calibri" panose="020F0502020204030204" pitchFamily="34" charset="0"/>
              </a:rPr>
              <a:t>世纪初到</a:t>
            </a:r>
            <a:r>
              <a:rPr lang="en-US" altLang="zh-CN" sz="2100" noProof="1">
                <a:latin typeface="Calibri" panose="020F0502020204030204" pitchFamily="34" charset="0"/>
                <a:cs typeface="Calibri" panose="020F0502020204030204" pitchFamily="34" charset="0"/>
              </a:rPr>
              <a:t>17</a:t>
            </a:r>
            <a:r>
              <a:rPr lang="zh-CN" altLang="en-US" sz="2100" noProof="1">
                <a:latin typeface="Calibri" panose="020F0502020204030204" pitchFamily="34" charset="0"/>
                <a:cs typeface="Calibri" panose="020F0502020204030204" pitchFamily="34" charset="0"/>
              </a:rPr>
              <a:t>世纪末，是早期空想社会主义阶段，早期空想社会主义者用文学的语言批判资本主义带来的各种灾难和罪恶，描述了一个没有压迫、人人平等的理想社会</a:t>
            </a:r>
            <a:endParaRPr lang="en-US" altLang="zh-CN" sz="2100" noProof="1">
              <a:latin typeface="Calibri" panose="020F0502020204030204" pitchFamily="34" charset="0"/>
              <a:cs typeface="Calibri" panose="020F0502020204030204" pitchFamily="34" charset="0"/>
            </a:endParaRPr>
          </a:p>
          <a:p>
            <a:pPr fontAlgn="auto"/>
            <a:r>
              <a:rPr lang="zh-CN" altLang="zh-CN" sz="2100" noProof="1">
                <a:latin typeface="Calibri" panose="020F0502020204030204" pitchFamily="34" charset="0"/>
                <a:cs typeface="Calibri" panose="020F0502020204030204" pitchFamily="34" charset="0"/>
              </a:rPr>
              <a:t>②</a:t>
            </a:r>
            <a:r>
              <a:rPr lang="en-US" altLang="zh-CN" sz="2100" noProof="1">
                <a:latin typeface="Calibri" panose="020F0502020204030204" pitchFamily="34" charset="0"/>
                <a:cs typeface="Calibri" panose="020F0502020204030204" pitchFamily="34" charset="0"/>
              </a:rPr>
              <a:t>18</a:t>
            </a:r>
            <a:r>
              <a:rPr lang="zh-CN" altLang="en-US" sz="2100" noProof="1">
                <a:latin typeface="Calibri" panose="020F0502020204030204" pitchFamily="34" charset="0"/>
                <a:cs typeface="Calibri" panose="020F0502020204030204" pitchFamily="34" charset="0"/>
              </a:rPr>
              <a:t>世纪的空想社会主义，开始摆脱早期空想社会主义纯粹虚构的幻想，从法律角度批判资本主义私有制</a:t>
            </a:r>
            <a:endParaRPr lang="en-US" altLang="zh-CN" sz="2100" noProof="1">
              <a:latin typeface="Calibri" panose="020F0502020204030204" pitchFamily="34" charset="0"/>
              <a:cs typeface="Calibri" panose="020F0502020204030204" pitchFamily="34" charset="0"/>
            </a:endParaRPr>
          </a:p>
          <a:p>
            <a:pPr fontAlgn="auto"/>
            <a:r>
              <a:rPr lang="zh-CN" altLang="en-US" sz="2100" noProof="1">
                <a:latin typeface="Calibri" panose="020F0502020204030204" pitchFamily="34" charset="0"/>
                <a:cs typeface="Calibri" panose="020F0502020204030204" pitchFamily="34" charset="0"/>
              </a:rPr>
              <a:t>③</a:t>
            </a:r>
            <a:r>
              <a:rPr lang="en-US" altLang="zh-CN" sz="2100" noProof="1">
                <a:latin typeface="Calibri" panose="020F0502020204030204" pitchFamily="34" charset="0"/>
                <a:cs typeface="Calibri" panose="020F0502020204030204" pitchFamily="34" charset="0"/>
              </a:rPr>
              <a:t>19</a:t>
            </a:r>
            <a:r>
              <a:rPr lang="zh-CN" altLang="en-US" sz="2100" noProof="1">
                <a:latin typeface="Calibri" panose="020F0502020204030204" pitchFamily="34" charset="0"/>
                <a:cs typeface="Calibri" panose="020F0502020204030204" pitchFamily="34" charset="0"/>
              </a:rPr>
              <a:t>世纪初，空想社会主义发展到最高阶段，空想社会主义在批判资本主义制度的同时，对未来社会提出了更多积极合理的设想。</a:t>
            </a:r>
            <a:endParaRPr lang="zh-CN" altLang="en-US" sz="2100" noProof="1"/>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1"/>
          <p:cNvSpPr txBox="1">
            <a:spLocks noChangeArrowheads="1"/>
          </p:cNvSpPr>
          <p:nvPr/>
        </p:nvSpPr>
        <p:spPr bwMode="auto">
          <a:xfrm>
            <a:off x="160735" y="36910"/>
            <a:ext cx="8105775" cy="410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50000"/>
              </a:lnSpc>
            </a:pPr>
            <a:r>
              <a:rPr lang="zh-CN" altLang="en-US" sz="2100" dirty="0">
                <a:solidFill>
                  <a:srgbClr val="FF0000"/>
                </a:solidFill>
              </a:rPr>
              <a:t>探究：欧文的教育思想</a:t>
            </a:r>
            <a:endParaRPr lang="zh-CN" altLang="en-US" sz="2100" dirty="0"/>
          </a:p>
          <a:p>
            <a:r>
              <a:rPr lang="zh-CN" altLang="en-US" sz="2100" dirty="0"/>
              <a:t>为了普及教育，欧文主张建立教育制度，实行教育章法。欧文认为，"教育下一代是最最重要的问题"，"是每一个国家的最高利益所在"，是"世界各国政府" 的"一项压倒一切的紧要任务"。</a:t>
            </a:r>
          </a:p>
          <a:p>
            <a:r>
              <a:rPr lang="zh-CN" altLang="en-US" sz="2100" dirty="0"/>
              <a:t>为了使每一个孩子特别是劳动人民出身的孩子，从出生起就受到最好的教育，欧文主张应当立即为劳动阶级安排一种国家教育制度"，"通过一项联合王国全体贫民与劳动阶级教育法案"。</a:t>
            </a:r>
          </a:p>
          <a:p>
            <a:r>
              <a:rPr lang="zh-CN" altLang="en-US" sz="2100" dirty="0"/>
              <a:t>欧文还详细地列举了教育法案的具体条款，如教育部门的领导人选、教师的培养、经费的开支、教学内容、教学计划、教学方法的确定、家庭教育和社会教育等，并论证和阐述了立法的理由。</a:t>
            </a:r>
          </a:p>
          <a:p>
            <a:r>
              <a:rPr lang="zh-CN" altLang="en-US" sz="2100" dirty="0"/>
              <a:t>思考：在欧文的教育思想中，你看到了空想社会主义有哪些积极作用？</a:t>
            </a:r>
          </a:p>
        </p:txBody>
      </p:sp>
      <p:sp>
        <p:nvSpPr>
          <p:cNvPr id="2" name="文本框 1"/>
          <p:cNvSpPr txBox="1">
            <a:spLocks noChangeArrowheads="1"/>
          </p:cNvSpPr>
          <p:nvPr/>
        </p:nvSpPr>
        <p:spPr bwMode="auto">
          <a:xfrm>
            <a:off x="1829991" y="4325541"/>
            <a:ext cx="429348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700" dirty="0">
                <a:solidFill>
                  <a:srgbClr val="FF0000"/>
                </a:solidFill>
                <a:latin typeface="宋体" pitchFamily="2" charset="-122"/>
                <a:ea typeface="宋体" pitchFamily="2" charset="-122"/>
                <a:sym typeface="等线" charset="-122"/>
              </a:rPr>
              <a:t>表达对未来理想社会的诉求</a:t>
            </a:r>
            <a:endParaRPr lang="zh-CN" altLang="en-US" sz="2700" dirty="0"/>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1913" y="63235"/>
            <a:ext cx="6423660" cy="576263"/>
          </a:xfrm>
          <a:custGeom>
            <a:avLst/>
            <a:gdLst>
              <a:gd name="connsiteX0" fmla="*/ 0 w 8648521"/>
              <a:gd name="connsiteY0" fmla="*/ 0 h 769441"/>
              <a:gd name="connsiteX1" fmla="*/ 838241 w 8648521"/>
              <a:gd name="connsiteY1" fmla="*/ 0 h 769441"/>
              <a:gd name="connsiteX2" fmla="*/ 1676483 w 8648521"/>
              <a:gd name="connsiteY2" fmla="*/ 0 h 769441"/>
              <a:gd name="connsiteX3" fmla="*/ 2168783 w 8648521"/>
              <a:gd name="connsiteY3" fmla="*/ 0 h 769441"/>
              <a:gd name="connsiteX4" fmla="*/ 2834054 w 8648521"/>
              <a:gd name="connsiteY4" fmla="*/ 0 h 769441"/>
              <a:gd name="connsiteX5" fmla="*/ 3585810 w 8648521"/>
              <a:gd name="connsiteY5" fmla="*/ 0 h 769441"/>
              <a:gd name="connsiteX6" fmla="*/ 4078110 w 8648521"/>
              <a:gd name="connsiteY6" fmla="*/ 0 h 769441"/>
              <a:gd name="connsiteX7" fmla="*/ 4743381 w 8648521"/>
              <a:gd name="connsiteY7" fmla="*/ 0 h 769441"/>
              <a:gd name="connsiteX8" fmla="*/ 5408652 w 8648521"/>
              <a:gd name="connsiteY8" fmla="*/ 0 h 769441"/>
              <a:gd name="connsiteX9" fmla="*/ 5900952 w 8648521"/>
              <a:gd name="connsiteY9" fmla="*/ 0 h 769441"/>
              <a:gd name="connsiteX10" fmla="*/ 6652708 w 8648521"/>
              <a:gd name="connsiteY10" fmla="*/ 0 h 769441"/>
              <a:gd name="connsiteX11" fmla="*/ 7404465 w 8648521"/>
              <a:gd name="connsiteY11" fmla="*/ 0 h 769441"/>
              <a:gd name="connsiteX12" fmla="*/ 7983250 w 8648521"/>
              <a:gd name="connsiteY12" fmla="*/ 0 h 769441"/>
              <a:gd name="connsiteX13" fmla="*/ 8648521 w 8648521"/>
              <a:gd name="connsiteY13" fmla="*/ 0 h 769441"/>
              <a:gd name="connsiteX14" fmla="*/ 8648521 w 8648521"/>
              <a:gd name="connsiteY14" fmla="*/ 400109 h 769441"/>
              <a:gd name="connsiteX15" fmla="*/ 8648521 w 8648521"/>
              <a:gd name="connsiteY15" fmla="*/ 769441 h 769441"/>
              <a:gd name="connsiteX16" fmla="*/ 7896765 w 8648521"/>
              <a:gd name="connsiteY16" fmla="*/ 769441 h 769441"/>
              <a:gd name="connsiteX17" fmla="*/ 7231494 w 8648521"/>
              <a:gd name="connsiteY17" fmla="*/ 769441 h 769441"/>
              <a:gd name="connsiteX18" fmla="*/ 6825679 w 8648521"/>
              <a:gd name="connsiteY18" fmla="*/ 769441 h 769441"/>
              <a:gd name="connsiteX19" fmla="*/ 6160408 w 8648521"/>
              <a:gd name="connsiteY19" fmla="*/ 769441 h 769441"/>
              <a:gd name="connsiteX20" fmla="*/ 5495137 w 8648521"/>
              <a:gd name="connsiteY20" fmla="*/ 769441 h 769441"/>
              <a:gd name="connsiteX21" fmla="*/ 4656896 w 8648521"/>
              <a:gd name="connsiteY21" fmla="*/ 769441 h 769441"/>
              <a:gd name="connsiteX22" fmla="*/ 4251081 w 8648521"/>
              <a:gd name="connsiteY22" fmla="*/ 769441 h 769441"/>
              <a:gd name="connsiteX23" fmla="*/ 3412839 w 8648521"/>
              <a:gd name="connsiteY23" fmla="*/ 769441 h 769441"/>
              <a:gd name="connsiteX24" fmla="*/ 2920539 w 8648521"/>
              <a:gd name="connsiteY24" fmla="*/ 769441 h 769441"/>
              <a:gd name="connsiteX25" fmla="*/ 2082298 w 8648521"/>
              <a:gd name="connsiteY25" fmla="*/ 769441 h 769441"/>
              <a:gd name="connsiteX26" fmla="*/ 1589997 w 8648521"/>
              <a:gd name="connsiteY26" fmla="*/ 769441 h 769441"/>
              <a:gd name="connsiteX27" fmla="*/ 1184182 w 8648521"/>
              <a:gd name="connsiteY27" fmla="*/ 769441 h 769441"/>
              <a:gd name="connsiteX28" fmla="*/ 0 w 8648521"/>
              <a:gd name="connsiteY28" fmla="*/ 769441 h 769441"/>
              <a:gd name="connsiteX29" fmla="*/ 0 w 8648521"/>
              <a:gd name="connsiteY29" fmla="*/ 392415 h 769441"/>
              <a:gd name="connsiteX30" fmla="*/ 0 w 8648521"/>
              <a:gd name="connsiteY30" fmla="*/ 0 h 76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648521" h="769441" fill="none" extrusionOk="0">
                <a:moveTo>
                  <a:pt x="0" y="0"/>
                </a:moveTo>
                <a:cubicBezTo>
                  <a:pt x="170723" y="23156"/>
                  <a:pt x="474309" y="-35733"/>
                  <a:pt x="838241" y="0"/>
                </a:cubicBezTo>
                <a:cubicBezTo>
                  <a:pt x="1202173" y="35733"/>
                  <a:pt x="1418733" y="-35175"/>
                  <a:pt x="1676483" y="0"/>
                </a:cubicBezTo>
                <a:cubicBezTo>
                  <a:pt x="1934233" y="35175"/>
                  <a:pt x="2011713" y="-2213"/>
                  <a:pt x="2168783" y="0"/>
                </a:cubicBezTo>
                <a:cubicBezTo>
                  <a:pt x="2325853" y="2213"/>
                  <a:pt x="2550350" y="-17599"/>
                  <a:pt x="2834054" y="0"/>
                </a:cubicBezTo>
                <a:cubicBezTo>
                  <a:pt x="3117758" y="17599"/>
                  <a:pt x="3281274" y="4874"/>
                  <a:pt x="3585810" y="0"/>
                </a:cubicBezTo>
                <a:cubicBezTo>
                  <a:pt x="3890346" y="-4874"/>
                  <a:pt x="3917670" y="-5245"/>
                  <a:pt x="4078110" y="0"/>
                </a:cubicBezTo>
                <a:cubicBezTo>
                  <a:pt x="4238550" y="5245"/>
                  <a:pt x="4569904" y="7512"/>
                  <a:pt x="4743381" y="0"/>
                </a:cubicBezTo>
                <a:cubicBezTo>
                  <a:pt x="4916858" y="-7512"/>
                  <a:pt x="5138489" y="24641"/>
                  <a:pt x="5408652" y="0"/>
                </a:cubicBezTo>
                <a:cubicBezTo>
                  <a:pt x="5678815" y="-24641"/>
                  <a:pt x="5742019" y="2120"/>
                  <a:pt x="5900952" y="0"/>
                </a:cubicBezTo>
                <a:cubicBezTo>
                  <a:pt x="6059885" y="-2120"/>
                  <a:pt x="6454918" y="-7106"/>
                  <a:pt x="6652708" y="0"/>
                </a:cubicBezTo>
                <a:cubicBezTo>
                  <a:pt x="6850498" y="7106"/>
                  <a:pt x="7139894" y="1475"/>
                  <a:pt x="7404465" y="0"/>
                </a:cubicBezTo>
                <a:cubicBezTo>
                  <a:pt x="7669036" y="-1475"/>
                  <a:pt x="7835863" y="-10894"/>
                  <a:pt x="7983250" y="0"/>
                </a:cubicBezTo>
                <a:cubicBezTo>
                  <a:pt x="8130637" y="10894"/>
                  <a:pt x="8406432" y="-26695"/>
                  <a:pt x="8648521" y="0"/>
                </a:cubicBezTo>
                <a:cubicBezTo>
                  <a:pt x="8642905" y="174168"/>
                  <a:pt x="8664237" y="309314"/>
                  <a:pt x="8648521" y="400109"/>
                </a:cubicBezTo>
                <a:cubicBezTo>
                  <a:pt x="8632805" y="490904"/>
                  <a:pt x="8631259" y="593227"/>
                  <a:pt x="8648521" y="769441"/>
                </a:cubicBezTo>
                <a:cubicBezTo>
                  <a:pt x="8344082" y="784559"/>
                  <a:pt x="8231612" y="745051"/>
                  <a:pt x="7896765" y="769441"/>
                </a:cubicBezTo>
                <a:cubicBezTo>
                  <a:pt x="7561918" y="793831"/>
                  <a:pt x="7448840" y="760829"/>
                  <a:pt x="7231494" y="769441"/>
                </a:cubicBezTo>
                <a:cubicBezTo>
                  <a:pt x="7014148" y="778053"/>
                  <a:pt x="6939715" y="756935"/>
                  <a:pt x="6825679" y="769441"/>
                </a:cubicBezTo>
                <a:cubicBezTo>
                  <a:pt x="6711643" y="781947"/>
                  <a:pt x="6309339" y="736658"/>
                  <a:pt x="6160408" y="769441"/>
                </a:cubicBezTo>
                <a:cubicBezTo>
                  <a:pt x="6011477" y="802224"/>
                  <a:pt x="5709627" y="790649"/>
                  <a:pt x="5495137" y="769441"/>
                </a:cubicBezTo>
                <a:cubicBezTo>
                  <a:pt x="5280647" y="748233"/>
                  <a:pt x="4957906" y="793571"/>
                  <a:pt x="4656896" y="769441"/>
                </a:cubicBezTo>
                <a:cubicBezTo>
                  <a:pt x="4355886" y="745311"/>
                  <a:pt x="4368522" y="755665"/>
                  <a:pt x="4251081" y="769441"/>
                </a:cubicBezTo>
                <a:cubicBezTo>
                  <a:pt x="4133640" y="783217"/>
                  <a:pt x="3665811" y="759638"/>
                  <a:pt x="3412839" y="769441"/>
                </a:cubicBezTo>
                <a:cubicBezTo>
                  <a:pt x="3159867" y="779244"/>
                  <a:pt x="3073976" y="791829"/>
                  <a:pt x="2920539" y="769441"/>
                </a:cubicBezTo>
                <a:cubicBezTo>
                  <a:pt x="2767102" y="747053"/>
                  <a:pt x="2473161" y="744601"/>
                  <a:pt x="2082298" y="769441"/>
                </a:cubicBezTo>
                <a:cubicBezTo>
                  <a:pt x="1691435" y="794281"/>
                  <a:pt x="1746660" y="744905"/>
                  <a:pt x="1589997" y="769441"/>
                </a:cubicBezTo>
                <a:cubicBezTo>
                  <a:pt x="1433334" y="793977"/>
                  <a:pt x="1376804" y="783160"/>
                  <a:pt x="1184182" y="769441"/>
                </a:cubicBezTo>
                <a:cubicBezTo>
                  <a:pt x="991560" y="755722"/>
                  <a:pt x="411209" y="761032"/>
                  <a:pt x="0" y="769441"/>
                </a:cubicBezTo>
                <a:cubicBezTo>
                  <a:pt x="14749" y="688248"/>
                  <a:pt x="2132" y="544617"/>
                  <a:pt x="0" y="392415"/>
                </a:cubicBezTo>
                <a:cubicBezTo>
                  <a:pt x="-2132" y="240213"/>
                  <a:pt x="17481" y="173400"/>
                  <a:pt x="0" y="0"/>
                </a:cubicBezTo>
                <a:close/>
              </a:path>
              <a:path w="8648521" h="769441" stroke="0" extrusionOk="0">
                <a:moveTo>
                  <a:pt x="0" y="0"/>
                </a:moveTo>
                <a:cubicBezTo>
                  <a:pt x="128034" y="1636"/>
                  <a:pt x="288116" y="20877"/>
                  <a:pt x="492300" y="0"/>
                </a:cubicBezTo>
                <a:cubicBezTo>
                  <a:pt x="696484" y="-20877"/>
                  <a:pt x="1017665" y="25309"/>
                  <a:pt x="1157571" y="0"/>
                </a:cubicBezTo>
                <a:cubicBezTo>
                  <a:pt x="1297477" y="-25309"/>
                  <a:pt x="1427317" y="11651"/>
                  <a:pt x="1563386" y="0"/>
                </a:cubicBezTo>
                <a:cubicBezTo>
                  <a:pt x="1699456" y="-11651"/>
                  <a:pt x="2072123" y="33180"/>
                  <a:pt x="2315143" y="0"/>
                </a:cubicBezTo>
                <a:cubicBezTo>
                  <a:pt x="2558163" y="-33180"/>
                  <a:pt x="2557345" y="-7635"/>
                  <a:pt x="2720958" y="0"/>
                </a:cubicBezTo>
                <a:cubicBezTo>
                  <a:pt x="2884571" y="7635"/>
                  <a:pt x="3080755" y="22790"/>
                  <a:pt x="3299743" y="0"/>
                </a:cubicBezTo>
                <a:cubicBezTo>
                  <a:pt x="3518731" y="-22790"/>
                  <a:pt x="3729297" y="-1961"/>
                  <a:pt x="4137985" y="0"/>
                </a:cubicBezTo>
                <a:cubicBezTo>
                  <a:pt x="4546673" y="1961"/>
                  <a:pt x="4658675" y="13811"/>
                  <a:pt x="4889741" y="0"/>
                </a:cubicBezTo>
                <a:cubicBezTo>
                  <a:pt x="5120807" y="-13811"/>
                  <a:pt x="5364004" y="16718"/>
                  <a:pt x="5555012" y="0"/>
                </a:cubicBezTo>
                <a:cubicBezTo>
                  <a:pt x="5746020" y="-16718"/>
                  <a:pt x="5932827" y="-4810"/>
                  <a:pt x="6220282" y="0"/>
                </a:cubicBezTo>
                <a:cubicBezTo>
                  <a:pt x="6507737" y="4810"/>
                  <a:pt x="6625723" y="24957"/>
                  <a:pt x="6885553" y="0"/>
                </a:cubicBezTo>
                <a:cubicBezTo>
                  <a:pt x="7145383" y="-24957"/>
                  <a:pt x="7320954" y="-31897"/>
                  <a:pt x="7550824" y="0"/>
                </a:cubicBezTo>
                <a:cubicBezTo>
                  <a:pt x="7780694" y="31897"/>
                  <a:pt x="8400112" y="24041"/>
                  <a:pt x="8648521" y="0"/>
                </a:cubicBezTo>
                <a:cubicBezTo>
                  <a:pt x="8665627" y="80222"/>
                  <a:pt x="8660574" y="211565"/>
                  <a:pt x="8648521" y="384721"/>
                </a:cubicBezTo>
                <a:cubicBezTo>
                  <a:pt x="8636468" y="557877"/>
                  <a:pt x="8636757" y="665567"/>
                  <a:pt x="8648521" y="769441"/>
                </a:cubicBezTo>
                <a:cubicBezTo>
                  <a:pt x="8484208" y="751315"/>
                  <a:pt x="8293752" y="759080"/>
                  <a:pt x="8156221" y="769441"/>
                </a:cubicBezTo>
                <a:cubicBezTo>
                  <a:pt x="8018690" y="779802"/>
                  <a:pt x="7867470" y="755376"/>
                  <a:pt x="7750405" y="769441"/>
                </a:cubicBezTo>
                <a:cubicBezTo>
                  <a:pt x="7633340" y="783506"/>
                  <a:pt x="7479767" y="749928"/>
                  <a:pt x="7344590" y="769441"/>
                </a:cubicBezTo>
                <a:cubicBezTo>
                  <a:pt x="7209414" y="788954"/>
                  <a:pt x="6903358" y="771372"/>
                  <a:pt x="6765805" y="769441"/>
                </a:cubicBezTo>
                <a:cubicBezTo>
                  <a:pt x="6628252" y="767510"/>
                  <a:pt x="6351007" y="795949"/>
                  <a:pt x="6014048" y="769441"/>
                </a:cubicBezTo>
                <a:cubicBezTo>
                  <a:pt x="5677089" y="742933"/>
                  <a:pt x="5584935" y="749246"/>
                  <a:pt x="5175807" y="769441"/>
                </a:cubicBezTo>
                <a:cubicBezTo>
                  <a:pt x="4766679" y="789636"/>
                  <a:pt x="4960658" y="784034"/>
                  <a:pt x="4769992" y="769441"/>
                </a:cubicBezTo>
                <a:cubicBezTo>
                  <a:pt x="4579326" y="754848"/>
                  <a:pt x="4529319" y="787576"/>
                  <a:pt x="4364177" y="769441"/>
                </a:cubicBezTo>
                <a:cubicBezTo>
                  <a:pt x="4199035" y="751306"/>
                  <a:pt x="3953587" y="775642"/>
                  <a:pt x="3612421" y="769441"/>
                </a:cubicBezTo>
                <a:cubicBezTo>
                  <a:pt x="3271255" y="763240"/>
                  <a:pt x="3209392" y="793826"/>
                  <a:pt x="2860665" y="769441"/>
                </a:cubicBezTo>
                <a:cubicBezTo>
                  <a:pt x="2511938" y="745056"/>
                  <a:pt x="2518053" y="785374"/>
                  <a:pt x="2368364" y="769441"/>
                </a:cubicBezTo>
                <a:cubicBezTo>
                  <a:pt x="2218675" y="753508"/>
                  <a:pt x="1930068" y="786440"/>
                  <a:pt x="1530123" y="769441"/>
                </a:cubicBezTo>
                <a:cubicBezTo>
                  <a:pt x="1130178" y="752442"/>
                  <a:pt x="889531" y="778940"/>
                  <a:pt x="691882" y="769441"/>
                </a:cubicBezTo>
                <a:cubicBezTo>
                  <a:pt x="494233" y="759942"/>
                  <a:pt x="269435" y="740151"/>
                  <a:pt x="0" y="769441"/>
                </a:cubicBezTo>
                <a:cubicBezTo>
                  <a:pt x="5196" y="684265"/>
                  <a:pt x="-3820" y="538171"/>
                  <a:pt x="0" y="407804"/>
                </a:cubicBezTo>
                <a:cubicBezTo>
                  <a:pt x="3820" y="277437"/>
                  <a:pt x="-15176" y="167175"/>
                  <a:pt x="0" y="0"/>
                </a:cubicBezTo>
                <a:close/>
              </a:path>
            </a:pathLst>
          </a:custGeom>
        </p:spPr>
        <p:style>
          <a:lnRef idx="2">
            <a:schemeClr val="accent4"/>
          </a:lnRef>
          <a:fillRef idx="1">
            <a:schemeClr val="lt1"/>
          </a:fillRef>
          <a:effectRef idx="0">
            <a:schemeClr val="accent4"/>
          </a:effectRef>
          <a:fontRef idx="minor">
            <a:schemeClr val="dk1"/>
          </a:fontRef>
        </p:style>
        <p:txBody>
          <a:bodyPr wrap="none" lIns="68580" tIns="34290" rIns="68580" bIns="34290">
            <a:spAutoFit/>
          </a:bodyPr>
          <a:lstStyle/>
          <a:p>
            <a:pPr algn="ctr" fontAlgn="auto"/>
            <a:r>
              <a:rPr lang="zh-CN" altLang="en-US" sz="3300" b="1"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一、科学社会主义产生的历史条件</a:t>
            </a:r>
          </a:p>
        </p:txBody>
      </p:sp>
      <p:sp>
        <p:nvSpPr>
          <p:cNvPr id="3" name="文本框 2"/>
          <p:cNvSpPr txBox="1"/>
          <p:nvPr/>
        </p:nvSpPr>
        <p:spPr>
          <a:xfrm>
            <a:off x="947737" y="763191"/>
            <a:ext cx="8091488" cy="377026"/>
          </a:xfrm>
          <a:custGeom>
            <a:avLst/>
            <a:gdLst>
              <a:gd name="connsiteX0" fmla="*/ 0 w 8549386"/>
              <a:gd name="connsiteY0" fmla="*/ 0 h 2308324"/>
              <a:gd name="connsiteX1" fmla="*/ 8549386 w 8549386"/>
              <a:gd name="connsiteY1" fmla="*/ 0 h 2308324"/>
              <a:gd name="connsiteX2" fmla="*/ 8549386 w 8549386"/>
              <a:gd name="connsiteY2" fmla="*/ 2308324 h 2308324"/>
              <a:gd name="connsiteX3" fmla="*/ 0 w 8549386"/>
              <a:gd name="connsiteY3" fmla="*/ 2308324 h 2308324"/>
              <a:gd name="connsiteX4" fmla="*/ 0 w 8549386"/>
              <a:gd name="connsiteY4" fmla="*/ 0 h 2308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9386" h="2308324" fill="none" extrusionOk="0">
                <a:moveTo>
                  <a:pt x="0" y="0"/>
                </a:moveTo>
                <a:cubicBezTo>
                  <a:pt x="3099937" y="-161137"/>
                  <a:pt x="4347844" y="135773"/>
                  <a:pt x="8549386" y="0"/>
                </a:cubicBezTo>
                <a:cubicBezTo>
                  <a:pt x="8595441" y="935044"/>
                  <a:pt x="8692315" y="1226988"/>
                  <a:pt x="8549386" y="2308324"/>
                </a:cubicBezTo>
                <a:cubicBezTo>
                  <a:pt x="5138971" y="2363365"/>
                  <a:pt x="3182910" y="2368045"/>
                  <a:pt x="0" y="2308324"/>
                </a:cubicBezTo>
                <a:cubicBezTo>
                  <a:pt x="149952" y="1328750"/>
                  <a:pt x="-33866" y="1101144"/>
                  <a:pt x="0" y="0"/>
                </a:cubicBezTo>
                <a:close/>
              </a:path>
              <a:path w="8549386" h="2308324" stroke="0" extrusionOk="0">
                <a:moveTo>
                  <a:pt x="0" y="0"/>
                </a:moveTo>
                <a:cubicBezTo>
                  <a:pt x="3964960" y="86037"/>
                  <a:pt x="6533273" y="88710"/>
                  <a:pt x="8549386" y="0"/>
                </a:cubicBezTo>
                <a:cubicBezTo>
                  <a:pt x="8457598" y="872815"/>
                  <a:pt x="8402771" y="1854808"/>
                  <a:pt x="8549386" y="2308324"/>
                </a:cubicBezTo>
                <a:cubicBezTo>
                  <a:pt x="7306251" y="2253101"/>
                  <a:pt x="2614043" y="2182566"/>
                  <a:pt x="0" y="2308324"/>
                </a:cubicBezTo>
                <a:cubicBezTo>
                  <a:pt x="54916" y="1888778"/>
                  <a:pt x="-5298" y="416204"/>
                  <a:pt x="0" y="0"/>
                </a:cubicBezTo>
                <a:close/>
              </a:path>
            </a:pathLst>
          </a:custGeom>
        </p:spPr>
        <p:style>
          <a:lnRef idx="2">
            <a:schemeClr val="accent3"/>
          </a:lnRef>
          <a:fillRef idx="1">
            <a:schemeClr val="lt1"/>
          </a:fillRef>
          <a:effectRef idx="0">
            <a:schemeClr val="accent3"/>
          </a:effectRef>
          <a:fontRef idx="minor">
            <a:schemeClr val="dk1"/>
          </a:fontRef>
        </p:style>
        <p:txBody>
          <a:bodyPr lIns="68580" tIns="34290" rIns="68580" bIns="34290">
            <a:spAutoFit/>
          </a:bodyPr>
          <a:lstStyle/>
          <a:p>
            <a:pPr fontAlgn="auto"/>
            <a:r>
              <a:rPr lang="zh-CN" altLang="en-US" sz="2000" b="1" noProof="1">
                <a:latin typeface="宋体" panose="02010600030101010101" pitchFamily="2" charset="-122"/>
                <a:ea typeface="宋体" panose="02010600030101010101" pitchFamily="2" charset="-122"/>
              </a:rPr>
              <a:t>（一）科学</a:t>
            </a:r>
            <a:r>
              <a:rPr lang="zh-CN" altLang="en-US" sz="2000" b="1" noProof="1">
                <a:solidFill>
                  <a:schemeClr val="tx1"/>
                </a:solidFill>
                <a:latin typeface="宋体" panose="02010600030101010101" pitchFamily="2" charset="-122"/>
                <a:ea typeface="宋体" panose="02010600030101010101" pitchFamily="2" charset="-122"/>
              </a:rPr>
              <a:t>社会主义</a:t>
            </a:r>
            <a:r>
              <a:rPr lang="zh-CN" altLang="en-US" sz="2000" b="1" noProof="1">
                <a:solidFill>
                  <a:srgbClr val="FF0000"/>
                </a:solidFill>
                <a:latin typeface="宋体" panose="02010600030101010101" pitchFamily="2" charset="-122"/>
                <a:ea typeface="宋体" panose="02010600030101010101" pitchFamily="2" charset="-122"/>
              </a:rPr>
              <a:t>思想的源头</a:t>
            </a:r>
            <a:r>
              <a:rPr lang="en-US" altLang="zh-CN" sz="2000" b="1" noProof="1">
                <a:latin typeface="宋体" panose="02010600030101010101" pitchFamily="2" charset="-122"/>
                <a:ea typeface="宋体" panose="02010600030101010101" pitchFamily="2" charset="-122"/>
              </a:rPr>
              <a:t>——</a:t>
            </a:r>
            <a:r>
              <a:rPr lang="zh-CN" altLang="en-US" sz="2000" b="1" noProof="1">
                <a:latin typeface="宋体" panose="02010600030101010101" pitchFamily="2" charset="-122"/>
                <a:ea typeface="宋体" panose="02010600030101010101" pitchFamily="2" charset="-122"/>
                <a:sym typeface="+mn-ea"/>
              </a:rPr>
              <a:t>空想社会主义</a:t>
            </a:r>
            <a:endParaRPr lang="en-US" altLang="zh-CN" sz="2000" noProof="1">
              <a:solidFill>
                <a:srgbClr val="FF0000"/>
              </a:solidFill>
              <a:latin typeface="宋体" panose="02010600030101010101" pitchFamily="2" charset="-122"/>
              <a:ea typeface="宋体" panose="02010600030101010101" pitchFamily="2" charset="-122"/>
            </a:endParaRPr>
          </a:p>
        </p:txBody>
      </p:sp>
      <p:sp>
        <p:nvSpPr>
          <p:cNvPr id="5" name="文本框 4"/>
          <p:cNvSpPr txBox="1"/>
          <p:nvPr/>
        </p:nvSpPr>
        <p:spPr>
          <a:xfrm>
            <a:off x="1347788" y="1200150"/>
            <a:ext cx="6471047" cy="2007394"/>
          </a:xfrm>
          <a:prstGeom prst="rect">
            <a:avLst/>
          </a:prstGeom>
          <a:noFill/>
        </p:spPr>
        <p:txBody>
          <a:bodyPr lIns="68580" tIns="34290" rIns="68580" bIns="34290">
            <a:spAutoFit/>
          </a:bodyPr>
          <a:lstStyle/>
          <a:p>
            <a:pPr fontAlgn="auto"/>
            <a:r>
              <a:rPr lang="en-US" sz="2100" noProof="1">
                <a:solidFill>
                  <a:schemeClr val="dk1"/>
                </a:solidFill>
                <a:latin typeface="宋体" panose="02010600030101010101" pitchFamily="2" charset="-122"/>
                <a:ea typeface="宋体" panose="02010600030101010101" pitchFamily="2" charset="-122"/>
                <a:sym typeface="+mn-ea"/>
              </a:rPr>
              <a:t>2</a:t>
            </a:r>
            <a:r>
              <a:rPr lang="zh-CN" altLang="en-US" sz="2100" noProof="1">
                <a:solidFill>
                  <a:schemeClr val="dk1"/>
                </a:solidFill>
                <a:latin typeface="宋体" panose="02010600030101010101" pitchFamily="2" charset="-122"/>
                <a:ea typeface="宋体" panose="02010600030101010101" pitchFamily="2" charset="-122"/>
                <a:sym typeface="+mn-ea"/>
              </a:rPr>
              <a:t>、空想社会主义的形成和发展</a:t>
            </a:r>
            <a:r>
              <a:rPr lang="zh-CN" altLang="en-US"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rPr>
              <a:t>（</a:t>
            </a:r>
            <a:r>
              <a:rPr lang="en-US" altLang="zh-CN"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rPr>
              <a:t>P11</a:t>
            </a:r>
            <a:r>
              <a:rPr lang="zh-CN" altLang="en-US"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rPr>
              <a:t>）</a:t>
            </a:r>
          </a:p>
          <a:p>
            <a:pPr fontAlgn="auto"/>
            <a:endParaRPr lang="zh-CN" altLang="en-US"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endParaRPr>
          </a:p>
          <a:p>
            <a:pPr fontAlgn="auto"/>
            <a:endParaRPr lang="zh-CN" altLang="en-US"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endParaRPr>
          </a:p>
          <a:p>
            <a:pPr fontAlgn="auto"/>
            <a:endParaRPr lang="zh-CN" altLang="en-US" sz="2100" noProof="1">
              <a:solidFill>
                <a:schemeClr val="dk1"/>
              </a:solidFill>
              <a:latin typeface="宋体" panose="02010600030101010101" pitchFamily="2" charset="-122"/>
              <a:ea typeface="宋体" panose="02010600030101010101" pitchFamily="2" charset="-122"/>
              <a:cs typeface="Calibri" panose="020F0502020204030204" pitchFamily="34" charset="0"/>
              <a:sym typeface="+mn-ea"/>
            </a:endParaRPr>
          </a:p>
          <a:p>
            <a:pPr fontAlgn="auto"/>
            <a:endParaRPr lang="en-US" altLang="zh-CN" sz="2100" noProof="1">
              <a:latin typeface="宋体" panose="02010600030101010101" pitchFamily="2" charset="-122"/>
              <a:ea typeface="宋体" panose="02010600030101010101" pitchFamily="2" charset="-122"/>
              <a:cs typeface="Calibri" panose="020F0502020204030204" pitchFamily="34" charset="0"/>
            </a:endParaRPr>
          </a:p>
          <a:p>
            <a:pPr fontAlgn="auto"/>
            <a:r>
              <a:rPr lang="en-US" sz="2100" noProof="1">
                <a:solidFill>
                  <a:schemeClr val="dk1"/>
                </a:solidFill>
                <a:latin typeface="宋体" panose="02010600030101010101" pitchFamily="2" charset="-122"/>
                <a:ea typeface="宋体" panose="02010600030101010101" pitchFamily="2" charset="-122"/>
                <a:sym typeface="+mn-ea"/>
              </a:rPr>
              <a:t>3</a:t>
            </a:r>
            <a:r>
              <a:rPr lang="zh-CN" altLang="en-US" sz="2100" noProof="1">
                <a:solidFill>
                  <a:schemeClr val="dk1"/>
                </a:solidFill>
                <a:latin typeface="宋体" panose="02010600030101010101" pitchFamily="2" charset="-122"/>
                <a:ea typeface="宋体" panose="02010600030101010101" pitchFamily="2" charset="-122"/>
                <a:sym typeface="+mn-ea"/>
              </a:rPr>
              <a:t>、空想社会主义之所以是空想的原因（</a:t>
            </a:r>
            <a:r>
              <a:rPr lang="en-US" altLang="zh-CN" sz="2100" noProof="1">
                <a:solidFill>
                  <a:schemeClr val="dk1"/>
                </a:solidFill>
                <a:latin typeface="宋体" panose="02010600030101010101" pitchFamily="2" charset="-122"/>
                <a:ea typeface="宋体" panose="02010600030101010101" pitchFamily="2" charset="-122"/>
                <a:sym typeface="+mn-ea"/>
              </a:rPr>
              <a:t>P12</a:t>
            </a:r>
            <a:r>
              <a:rPr lang="zh-CN" altLang="en-US" sz="2100" noProof="1">
                <a:solidFill>
                  <a:schemeClr val="dk1"/>
                </a:solidFill>
                <a:latin typeface="宋体" panose="02010600030101010101" pitchFamily="2" charset="-122"/>
                <a:ea typeface="宋体" panose="02010600030101010101" pitchFamily="2" charset="-122"/>
                <a:sym typeface="+mn-ea"/>
              </a:rPr>
              <a:t>）</a:t>
            </a:r>
            <a:endParaRPr lang="zh-CN" altLang="en-US" sz="2100" noProof="1"/>
          </a:p>
        </p:txBody>
      </p:sp>
      <p:sp>
        <p:nvSpPr>
          <p:cNvPr id="6" name="文本框 5"/>
          <p:cNvSpPr txBox="1">
            <a:spLocks noChangeArrowheads="1"/>
          </p:cNvSpPr>
          <p:nvPr/>
        </p:nvSpPr>
        <p:spPr bwMode="auto">
          <a:xfrm>
            <a:off x="473869" y="1568054"/>
            <a:ext cx="841891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latin typeface="宋体" pitchFamily="2" charset="-122"/>
                <a:ea typeface="宋体" pitchFamily="2" charset="-122"/>
                <a:sym typeface="等线" charset="-122"/>
              </a:rPr>
              <a:t>伴随资本主义形成与发展，资本主义的社会矛盾日益尖锐，一些先进分子看到了</a:t>
            </a:r>
            <a:r>
              <a:rPr lang="zh-CN" altLang="en-US" sz="2100" dirty="0">
                <a:solidFill>
                  <a:srgbClr val="FF0000"/>
                </a:solidFill>
                <a:latin typeface="宋体" pitchFamily="2" charset="-122"/>
                <a:ea typeface="宋体" pitchFamily="2" charset="-122"/>
                <a:sym typeface="等线" charset="-122"/>
              </a:rPr>
              <a:t>资本主义的弊端</a:t>
            </a:r>
            <a:r>
              <a:rPr lang="zh-CN" altLang="en-US" sz="2100" dirty="0">
                <a:latin typeface="宋体" pitchFamily="2" charset="-122"/>
                <a:ea typeface="宋体" pitchFamily="2" charset="-122"/>
                <a:sym typeface="等线" charset="-122"/>
              </a:rPr>
              <a:t>，纷纷对资本主义进行揭露和批判，</a:t>
            </a:r>
            <a:r>
              <a:rPr lang="zh-CN" altLang="en-US" sz="2100" dirty="0">
                <a:solidFill>
                  <a:srgbClr val="FF0000"/>
                </a:solidFill>
                <a:latin typeface="宋体" pitchFamily="2" charset="-122"/>
                <a:ea typeface="宋体" pitchFamily="2" charset="-122"/>
                <a:sym typeface="等线" charset="-122"/>
              </a:rPr>
              <a:t>同时表达对未来理想社会的诉求</a:t>
            </a:r>
            <a:r>
              <a:rPr lang="zh-CN" altLang="en-US" sz="2100" dirty="0">
                <a:latin typeface="宋体" pitchFamily="2" charset="-122"/>
                <a:ea typeface="宋体" pitchFamily="2" charset="-122"/>
                <a:sym typeface="等线" charset="-122"/>
              </a:rPr>
              <a:t>，从而形成了空想社会主义</a:t>
            </a:r>
            <a:endParaRPr lang="zh-CN" altLang="en-US" sz="2100" dirty="0">
              <a:latin typeface="Calibri" pitchFamily="34" charset="0"/>
            </a:endParaRPr>
          </a:p>
        </p:txBody>
      </p:sp>
      <p:sp>
        <p:nvSpPr>
          <p:cNvPr id="7" name="文本框 6"/>
          <p:cNvSpPr txBox="1"/>
          <p:nvPr/>
        </p:nvSpPr>
        <p:spPr>
          <a:xfrm>
            <a:off x="1327547" y="3531394"/>
            <a:ext cx="6532959" cy="1608133"/>
          </a:xfrm>
          <a:prstGeom prst="rect">
            <a:avLst/>
          </a:prstGeom>
          <a:noFill/>
        </p:spPr>
        <p:txBody>
          <a:bodyPr lIns="68580" tIns="34290" rIns="68580" bIns="34290">
            <a:spAutoFit/>
          </a:bodyPr>
          <a:lstStyle/>
          <a:p>
            <a:pPr fontAlgn="auto"/>
            <a:r>
              <a:rPr lang="en-US" altLang="zh-CN" sz="2000" noProof="1">
                <a:solidFill>
                  <a:schemeClr val="dk1"/>
                </a:solidFill>
                <a:latin typeface="Calibri" panose="020F0502020204030204" pitchFamily="34" charset="0"/>
                <a:ea typeface="宋体" panose="02010600030101010101" pitchFamily="2" charset="-122"/>
                <a:cs typeface="Calibri" panose="020F0502020204030204" pitchFamily="34" charset="0"/>
                <a:sym typeface="+mn-ea"/>
              </a:rPr>
              <a:t>①</a:t>
            </a:r>
            <a:r>
              <a:rPr lang="zh-CN" altLang="en-US" sz="2000" noProof="1">
                <a:solidFill>
                  <a:schemeClr val="dk1"/>
                </a:solidFill>
                <a:latin typeface="Calibri" panose="020F0502020204030204" pitchFamily="34" charset="0"/>
                <a:ea typeface="宋体" panose="02010600030101010101" pitchFamily="2" charset="-122"/>
                <a:cs typeface="Calibri" panose="020F0502020204030204" pitchFamily="34" charset="0"/>
                <a:sym typeface="+mn-ea"/>
              </a:rPr>
              <a:t>空想社会主义仅从理性、正义等原则出发，揭露资本主义的弊端和设计未来社会的美好蓝图</a:t>
            </a:r>
            <a:endParaRPr lang="en-US" altLang="zh-CN" sz="2000" noProof="1">
              <a:latin typeface="Calibri" panose="020F0502020204030204" pitchFamily="34" charset="0"/>
              <a:ea typeface="宋体" panose="02010600030101010101" pitchFamily="2" charset="-122"/>
              <a:cs typeface="Calibri" panose="020F0502020204030204" pitchFamily="34" charset="0"/>
            </a:endParaRPr>
          </a:p>
          <a:p>
            <a:pPr fontAlgn="auto"/>
            <a:r>
              <a:rPr lang="en-US" altLang="zh-CN" sz="2000" noProof="1">
                <a:solidFill>
                  <a:schemeClr val="dk1"/>
                </a:solidFill>
                <a:latin typeface="Calibri" panose="020F0502020204030204" pitchFamily="34" charset="0"/>
                <a:ea typeface="宋体" panose="02010600030101010101" pitchFamily="2" charset="-122"/>
                <a:cs typeface="Calibri" panose="020F0502020204030204" pitchFamily="34" charset="0"/>
                <a:sym typeface="+mn-ea"/>
              </a:rPr>
              <a:t>②</a:t>
            </a:r>
            <a:r>
              <a:rPr lang="zh-CN" altLang="en-US" sz="2000" noProof="1">
                <a:solidFill>
                  <a:srgbClr val="FF0000"/>
                </a:solidFill>
                <a:latin typeface="Calibri" panose="020F0502020204030204" pitchFamily="34" charset="0"/>
                <a:ea typeface="宋体" panose="02010600030101010101" pitchFamily="2" charset="-122"/>
                <a:cs typeface="Calibri" panose="020F0502020204030204" pitchFamily="34" charset="0"/>
                <a:sym typeface="+mn-ea"/>
              </a:rPr>
              <a:t>他们未能看到资本主义制度的本质，反对阶级斗争和社会革命，因而就看不到人民群众特别是广大无产阶级群众的力量。</a:t>
            </a:r>
            <a:endParaRPr lang="zh-CN" altLang="en-US" noProof="1"/>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100000">
                                          <p:val>
                                            <p:strVal val="#ppt_x"/>
                                          </p:val>
                                        </p:tav>
                                      </p:tavLst>
                                    </p:anim>
                                    <p:anim calcmode="lin" valueType="num">
                                      <p:cBhvr>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ppt_x</p:attrName>
                                        </p:attrNameLst>
                                      </p:cBhvr>
                                      <p:tavLst>
                                        <p:tav tm="0">
                                          <p:val>
                                            <p:strVal val="#ppt_x"/>
                                          </p:val>
                                        </p:tav>
                                        <p:tav tm="100000">
                                          <p:val>
                                            <p:strVal val="#ppt_x"/>
                                          </p:val>
                                        </p:tav>
                                      </p:tavLst>
                                    </p:anim>
                                    <p:anim calcmode="lin" valueType="num">
                                      <p:cBhvr>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571500" y="656035"/>
            <a:ext cx="8115300" cy="4180284"/>
          </a:xfrm>
          <a:prstGeom prst="rect">
            <a:avLst/>
          </a:prstGeom>
          <a:noFill/>
        </p:spPr>
        <p:txBody>
          <a:bodyPr lIns="68576" tIns="34288" rIns="68576" bIns="34288">
            <a:spAutoFit/>
          </a:bodyPr>
          <a:lstStyle/>
          <a:p>
            <a:pPr fontAlgn="auto">
              <a:lnSpc>
                <a:spcPct val="150000"/>
              </a:lnSpc>
            </a:pP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积极影响：</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空想社会主义</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深刻揭露了资本主义的罪恶，对未来的理想社会提出了许多美妙的天才设想，是社会主义思想的源头。</a:t>
            </a:r>
          </a:p>
          <a:p>
            <a:pPr fontAlgn="auto">
              <a:lnSpc>
                <a:spcPct val="150000"/>
              </a:lnSpc>
            </a:pP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局限性</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但空想社会主义是一种不成熟的理论，他只是揭露了资本主义的弊端和设计未来社会的美好蓝图，没有看到资本主义制度的本质，它不能揭示资本主义的根本矛盾和人类社会的发展规律，它反对阶级斗争和社会革命，看不到人民群众特别是无产阶级的力量，没有找到社会主义取代资本主义的正确途径，所以只能是空想。</a:t>
            </a:r>
          </a:p>
        </p:txBody>
      </p:sp>
      <p:sp>
        <p:nvSpPr>
          <p:cNvPr id="4" name="矩形 3"/>
          <p:cNvSpPr/>
          <p:nvPr/>
        </p:nvSpPr>
        <p:spPr>
          <a:xfrm>
            <a:off x="571500" y="-16669"/>
            <a:ext cx="5512594" cy="582216"/>
          </a:xfrm>
          <a:prstGeom prst="rect">
            <a:avLst/>
          </a:prstGeom>
        </p:spPr>
        <p:txBody>
          <a:bodyPr wrap="none" lIns="68580" tIns="34290" rIns="68580" bIns="34290">
            <a:spAutoFit/>
          </a:bodyPr>
          <a:lstStyle/>
          <a:p>
            <a:pPr fontAlgn="auto">
              <a:lnSpc>
                <a:spcPct val="150000"/>
              </a:lnSpc>
            </a:pPr>
            <a:r>
              <a:rPr lang="zh-CN" altLang="zh-CN" sz="2200"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sym typeface="+mn-ea"/>
              </a:rPr>
              <a:t>评析空想社会主义的积极影响和历史局限性</a:t>
            </a:r>
          </a:p>
        </p:txBody>
      </p:sp>
    </p:spTree>
  </p:cSld>
  <p:clrMapOvr>
    <a:masterClrMapping/>
  </p:clrMapOvr>
  <p:transition advTm="3000">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419100" y="51197"/>
            <a:ext cx="7739063" cy="581025"/>
          </a:xfrm>
          <a:prstGeom prst="rect">
            <a:avLst/>
          </a:prstGeom>
          <a:noFill/>
        </p:spPr>
        <p:txBody>
          <a:bodyPr lIns="68576" tIns="34288" rIns="68576" bIns="34288">
            <a:spAutoFit/>
          </a:bodyPr>
          <a:lstStyle/>
          <a:p>
            <a:pPr fontAlgn="auto">
              <a:lnSpc>
                <a:spcPct val="150000"/>
              </a:lnSpc>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（二）科学社会主义的历史</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前提</a:t>
            </a:r>
            <a:endParaRPr lang="zh-CN" altLang="zh-CN" sz="2200" kern="100" noProof="1">
              <a:latin typeface="Times New Roman" panose="02020603050405020304" pitchFamily="18" charset="0"/>
              <a:ea typeface="微软雅黑" panose="020B0503020204020204" charset="-122"/>
              <a:cs typeface="Times New Roman" panose="02020603050405020304" pitchFamily="18" charset="0"/>
            </a:endParaRPr>
          </a:p>
        </p:txBody>
      </p:sp>
      <p:sp>
        <p:nvSpPr>
          <p:cNvPr id="8" name="文本框 7"/>
          <p:cNvSpPr txBox="1"/>
          <p:nvPr/>
        </p:nvSpPr>
        <p:spPr>
          <a:xfrm>
            <a:off x="5486400" y="4218385"/>
            <a:ext cx="2000250" cy="581025"/>
          </a:xfrm>
          <a:prstGeom prst="rect">
            <a:avLst/>
          </a:prstGeom>
          <a:noFill/>
          <a:ln w="12700">
            <a:noFill/>
          </a:ln>
        </p:spPr>
        <p:txBody>
          <a:bodyPr lIns="68576" tIns="34288" rIns="68576" bIns="34288">
            <a:spAutoFit/>
          </a:bodyPr>
          <a:lstStyle/>
          <a:p>
            <a:pPr fontAlgn="auto">
              <a:lnSpc>
                <a:spcPct val="150000"/>
              </a:lnSpc>
            </a:pPr>
            <a:r>
              <a:rPr lang="zh-CN" altLang="en-US" sz="2200" i="1" noProof="1">
                <a:latin typeface="Times New Roman" panose="02020603050405020304" pitchFamily="18" charset="0"/>
                <a:ea typeface="微软雅黑" panose="020B0503020204020204" charset="-122"/>
                <a:cs typeface="Times New Roman" panose="02020603050405020304" pitchFamily="18" charset="0"/>
                <a:sym typeface="+mn-ea"/>
              </a:rPr>
              <a:t>英国宪章运动</a:t>
            </a:r>
            <a:endParaRPr lang="zh-CN" altLang="en-US" sz="2200" i="1" noProof="1">
              <a:latin typeface="Times New Roman" panose="02020603050405020304" pitchFamily="18" charset="0"/>
              <a:ea typeface="微软雅黑" panose="020B0503020204020204" charset="-122"/>
              <a:cs typeface="Times New Roman" panose="02020603050405020304" pitchFamily="18" charset="0"/>
            </a:endParaRPr>
          </a:p>
        </p:txBody>
      </p:sp>
      <p:sp>
        <p:nvSpPr>
          <p:cNvPr id="2" name="文本框 1"/>
          <p:cNvSpPr txBox="1"/>
          <p:nvPr/>
        </p:nvSpPr>
        <p:spPr>
          <a:xfrm>
            <a:off x="542925" y="725092"/>
            <a:ext cx="5512594" cy="582215"/>
          </a:xfrm>
          <a:prstGeom prst="rect">
            <a:avLst/>
          </a:prstGeom>
          <a:noFill/>
        </p:spPr>
        <p:txBody>
          <a:bodyPr wrap="none" lIns="68580" tIns="34290" rIns="68580" bIns="34290">
            <a:spAutoFit/>
          </a:bodyPr>
          <a:lstStyle/>
          <a:p>
            <a:pPr fontAlgn="auto">
              <a:lnSpc>
                <a:spcPct val="150000"/>
              </a:lnSpc>
            </a:pP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a:t>
            </a: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资本主义运动的发展和工人阶级的</a:t>
            </a: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兴起</a:t>
            </a:r>
          </a:p>
        </p:txBody>
      </p:sp>
      <p:pic>
        <p:nvPicPr>
          <p:cNvPr id="16388" name="图片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35731" y="1925241"/>
            <a:ext cx="3671888"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图片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11329" y="1846660"/>
            <a:ext cx="3571875" cy="230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文本框 5"/>
          <p:cNvSpPr txBox="1">
            <a:spLocks noChangeArrowheads="1"/>
          </p:cNvSpPr>
          <p:nvPr/>
        </p:nvSpPr>
        <p:spPr bwMode="auto">
          <a:xfrm>
            <a:off x="419101" y="4313635"/>
            <a:ext cx="2555081" cy="391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a:t>法国里昂工人起义</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2000" fill="hold">
                                          <p:stCondLst>
                                            <p:cond delay="0"/>
                                          </p:stCondLst>
                                        </p:cTn>
                                        <p:tgtEl>
                                          <p:spTgt spid="2">
                                            <p:txEl>
                                              <p:pRg st="0" end="0"/>
                                            </p:txEl>
                                          </p:spTgt>
                                        </p:tgtEl>
                                        <p:attrNameLst>
                                          <p:attrName>style.visibility</p:attrName>
                                        </p:attrNameLst>
                                      </p:cBhvr>
                                      <p:to>
                                        <p:strVal val="visible"/>
                                      </p:to>
                                    </p:set>
                                    <p:anim calcmode="lin" valueType="num">
                                      <p:cBhvr additive="base">
                                        <p:cTn id="7" dur="2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5809" y="143242"/>
            <a:ext cx="6486391" cy="577081"/>
          </a:xfrm>
          <a:custGeom>
            <a:avLst/>
            <a:gdLst>
              <a:gd name="connsiteX0" fmla="*/ 0 w 8648521"/>
              <a:gd name="connsiteY0" fmla="*/ 0 h 769441"/>
              <a:gd name="connsiteX1" fmla="*/ 838241 w 8648521"/>
              <a:gd name="connsiteY1" fmla="*/ 0 h 769441"/>
              <a:gd name="connsiteX2" fmla="*/ 1676483 w 8648521"/>
              <a:gd name="connsiteY2" fmla="*/ 0 h 769441"/>
              <a:gd name="connsiteX3" fmla="*/ 2168783 w 8648521"/>
              <a:gd name="connsiteY3" fmla="*/ 0 h 769441"/>
              <a:gd name="connsiteX4" fmla="*/ 2834054 w 8648521"/>
              <a:gd name="connsiteY4" fmla="*/ 0 h 769441"/>
              <a:gd name="connsiteX5" fmla="*/ 3585810 w 8648521"/>
              <a:gd name="connsiteY5" fmla="*/ 0 h 769441"/>
              <a:gd name="connsiteX6" fmla="*/ 4078110 w 8648521"/>
              <a:gd name="connsiteY6" fmla="*/ 0 h 769441"/>
              <a:gd name="connsiteX7" fmla="*/ 4743381 w 8648521"/>
              <a:gd name="connsiteY7" fmla="*/ 0 h 769441"/>
              <a:gd name="connsiteX8" fmla="*/ 5408652 w 8648521"/>
              <a:gd name="connsiteY8" fmla="*/ 0 h 769441"/>
              <a:gd name="connsiteX9" fmla="*/ 5900952 w 8648521"/>
              <a:gd name="connsiteY9" fmla="*/ 0 h 769441"/>
              <a:gd name="connsiteX10" fmla="*/ 6652708 w 8648521"/>
              <a:gd name="connsiteY10" fmla="*/ 0 h 769441"/>
              <a:gd name="connsiteX11" fmla="*/ 7404465 w 8648521"/>
              <a:gd name="connsiteY11" fmla="*/ 0 h 769441"/>
              <a:gd name="connsiteX12" fmla="*/ 7983250 w 8648521"/>
              <a:gd name="connsiteY12" fmla="*/ 0 h 769441"/>
              <a:gd name="connsiteX13" fmla="*/ 8648521 w 8648521"/>
              <a:gd name="connsiteY13" fmla="*/ 0 h 769441"/>
              <a:gd name="connsiteX14" fmla="*/ 8648521 w 8648521"/>
              <a:gd name="connsiteY14" fmla="*/ 400109 h 769441"/>
              <a:gd name="connsiteX15" fmla="*/ 8648521 w 8648521"/>
              <a:gd name="connsiteY15" fmla="*/ 769441 h 769441"/>
              <a:gd name="connsiteX16" fmla="*/ 7896765 w 8648521"/>
              <a:gd name="connsiteY16" fmla="*/ 769441 h 769441"/>
              <a:gd name="connsiteX17" fmla="*/ 7231494 w 8648521"/>
              <a:gd name="connsiteY17" fmla="*/ 769441 h 769441"/>
              <a:gd name="connsiteX18" fmla="*/ 6825679 w 8648521"/>
              <a:gd name="connsiteY18" fmla="*/ 769441 h 769441"/>
              <a:gd name="connsiteX19" fmla="*/ 6160408 w 8648521"/>
              <a:gd name="connsiteY19" fmla="*/ 769441 h 769441"/>
              <a:gd name="connsiteX20" fmla="*/ 5495137 w 8648521"/>
              <a:gd name="connsiteY20" fmla="*/ 769441 h 769441"/>
              <a:gd name="connsiteX21" fmla="*/ 4656896 w 8648521"/>
              <a:gd name="connsiteY21" fmla="*/ 769441 h 769441"/>
              <a:gd name="connsiteX22" fmla="*/ 4251081 w 8648521"/>
              <a:gd name="connsiteY22" fmla="*/ 769441 h 769441"/>
              <a:gd name="connsiteX23" fmla="*/ 3412839 w 8648521"/>
              <a:gd name="connsiteY23" fmla="*/ 769441 h 769441"/>
              <a:gd name="connsiteX24" fmla="*/ 2920539 w 8648521"/>
              <a:gd name="connsiteY24" fmla="*/ 769441 h 769441"/>
              <a:gd name="connsiteX25" fmla="*/ 2082298 w 8648521"/>
              <a:gd name="connsiteY25" fmla="*/ 769441 h 769441"/>
              <a:gd name="connsiteX26" fmla="*/ 1589997 w 8648521"/>
              <a:gd name="connsiteY26" fmla="*/ 769441 h 769441"/>
              <a:gd name="connsiteX27" fmla="*/ 1184182 w 8648521"/>
              <a:gd name="connsiteY27" fmla="*/ 769441 h 769441"/>
              <a:gd name="connsiteX28" fmla="*/ 0 w 8648521"/>
              <a:gd name="connsiteY28" fmla="*/ 769441 h 769441"/>
              <a:gd name="connsiteX29" fmla="*/ 0 w 8648521"/>
              <a:gd name="connsiteY29" fmla="*/ 392415 h 769441"/>
              <a:gd name="connsiteX30" fmla="*/ 0 w 8648521"/>
              <a:gd name="connsiteY30" fmla="*/ 0 h 769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648521" h="769441" fill="none" extrusionOk="0">
                <a:moveTo>
                  <a:pt x="0" y="0"/>
                </a:moveTo>
                <a:cubicBezTo>
                  <a:pt x="170723" y="23156"/>
                  <a:pt x="474309" y="-35733"/>
                  <a:pt x="838241" y="0"/>
                </a:cubicBezTo>
                <a:cubicBezTo>
                  <a:pt x="1202173" y="35733"/>
                  <a:pt x="1418733" y="-35175"/>
                  <a:pt x="1676483" y="0"/>
                </a:cubicBezTo>
                <a:cubicBezTo>
                  <a:pt x="1934233" y="35175"/>
                  <a:pt x="2011713" y="-2213"/>
                  <a:pt x="2168783" y="0"/>
                </a:cubicBezTo>
                <a:cubicBezTo>
                  <a:pt x="2325853" y="2213"/>
                  <a:pt x="2550350" y="-17599"/>
                  <a:pt x="2834054" y="0"/>
                </a:cubicBezTo>
                <a:cubicBezTo>
                  <a:pt x="3117758" y="17599"/>
                  <a:pt x="3281274" y="4874"/>
                  <a:pt x="3585810" y="0"/>
                </a:cubicBezTo>
                <a:cubicBezTo>
                  <a:pt x="3890346" y="-4874"/>
                  <a:pt x="3917670" y="-5245"/>
                  <a:pt x="4078110" y="0"/>
                </a:cubicBezTo>
                <a:cubicBezTo>
                  <a:pt x="4238550" y="5245"/>
                  <a:pt x="4569904" y="7512"/>
                  <a:pt x="4743381" y="0"/>
                </a:cubicBezTo>
                <a:cubicBezTo>
                  <a:pt x="4916858" y="-7512"/>
                  <a:pt x="5138489" y="24641"/>
                  <a:pt x="5408652" y="0"/>
                </a:cubicBezTo>
                <a:cubicBezTo>
                  <a:pt x="5678815" y="-24641"/>
                  <a:pt x="5742019" y="2120"/>
                  <a:pt x="5900952" y="0"/>
                </a:cubicBezTo>
                <a:cubicBezTo>
                  <a:pt x="6059885" y="-2120"/>
                  <a:pt x="6454918" y="-7106"/>
                  <a:pt x="6652708" y="0"/>
                </a:cubicBezTo>
                <a:cubicBezTo>
                  <a:pt x="6850498" y="7106"/>
                  <a:pt x="7139894" y="1475"/>
                  <a:pt x="7404465" y="0"/>
                </a:cubicBezTo>
                <a:cubicBezTo>
                  <a:pt x="7669036" y="-1475"/>
                  <a:pt x="7835863" y="-10894"/>
                  <a:pt x="7983250" y="0"/>
                </a:cubicBezTo>
                <a:cubicBezTo>
                  <a:pt x="8130637" y="10894"/>
                  <a:pt x="8406432" y="-26695"/>
                  <a:pt x="8648521" y="0"/>
                </a:cubicBezTo>
                <a:cubicBezTo>
                  <a:pt x="8642905" y="174168"/>
                  <a:pt x="8664237" y="309314"/>
                  <a:pt x="8648521" y="400109"/>
                </a:cubicBezTo>
                <a:cubicBezTo>
                  <a:pt x="8632805" y="490904"/>
                  <a:pt x="8631259" y="593227"/>
                  <a:pt x="8648521" y="769441"/>
                </a:cubicBezTo>
                <a:cubicBezTo>
                  <a:pt x="8344082" y="784559"/>
                  <a:pt x="8231612" y="745051"/>
                  <a:pt x="7896765" y="769441"/>
                </a:cubicBezTo>
                <a:cubicBezTo>
                  <a:pt x="7561918" y="793831"/>
                  <a:pt x="7448840" y="760829"/>
                  <a:pt x="7231494" y="769441"/>
                </a:cubicBezTo>
                <a:cubicBezTo>
                  <a:pt x="7014148" y="778053"/>
                  <a:pt x="6939715" y="756935"/>
                  <a:pt x="6825679" y="769441"/>
                </a:cubicBezTo>
                <a:cubicBezTo>
                  <a:pt x="6711643" y="781947"/>
                  <a:pt x="6309339" y="736658"/>
                  <a:pt x="6160408" y="769441"/>
                </a:cubicBezTo>
                <a:cubicBezTo>
                  <a:pt x="6011477" y="802224"/>
                  <a:pt x="5709627" y="790649"/>
                  <a:pt x="5495137" y="769441"/>
                </a:cubicBezTo>
                <a:cubicBezTo>
                  <a:pt x="5280647" y="748233"/>
                  <a:pt x="4957906" y="793571"/>
                  <a:pt x="4656896" y="769441"/>
                </a:cubicBezTo>
                <a:cubicBezTo>
                  <a:pt x="4355886" y="745311"/>
                  <a:pt x="4368522" y="755665"/>
                  <a:pt x="4251081" y="769441"/>
                </a:cubicBezTo>
                <a:cubicBezTo>
                  <a:pt x="4133640" y="783217"/>
                  <a:pt x="3665811" y="759638"/>
                  <a:pt x="3412839" y="769441"/>
                </a:cubicBezTo>
                <a:cubicBezTo>
                  <a:pt x="3159867" y="779244"/>
                  <a:pt x="3073976" y="791829"/>
                  <a:pt x="2920539" y="769441"/>
                </a:cubicBezTo>
                <a:cubicBezTo>
                  <a:pt x="2767102" y="747053"/>
                  <a:pt x="2473161" y="744601"/>
                  <a:pt x="2082298" y="769441"/>
                </a:cubicBezTo>
                <a:cubicBezTo>
                  <a:pt x="1691435" y="794281"/>
                  <a:pt x="1746660" y="744905"/>
                  <a:pt x="1589997" y="769441"/>
                </a:cubicBezTo>
                <a:cubicBezTo>
                  <a:pt x="1433334" y="793977"/>
                  <a:pt x="1376804" y="783160"/>
                  <a:pt x="1184182" y="769441"/>
                </a:cubicBezTo>
                <a:cubicBezTo>
                  <a:pt x="991560" y="755722"/>
                  <a:pt x="411209" y="761032"/>
                  <a:pt x="0" y="769441"/>
                </a:cubicBezTo>
                <a:cubicBezTo>
                  <a:pt x="14749" y="688248"/>
                  <a:pt x="2132" y="544617"/>
                  <a:pt x="0" y="392415"/>
                </a:cubicBezTo>
                <a:cubicBezTo>
                  <a:pt x="-2132" y="240213"/>
                  <a:pt x="17481" y="173400"/>
                  <a:pt x="0" y="0"/>
                </a:cubicBezTo>
                <a:close/>
              </a:path>
              <a:path w="8648521" h="769441" stroke="0" extrusionOk="0">
                <a:moveTo>
                  <a:pt x="0" y="0"/>
                </a:moveTo>
                <a:cubicBezTo>
                  <a:pt x="128034" y="1636"/>
                  <a:pt x="288116" y="20877"/>
                  <a:pt x="492300" y="0"/>
                </a:cubicBezTo>
                <a:cubicBezTo>
                  <a:pt x="696484" y="-20877"/>
                  <a:pt x="1017665" y="25309"/>
                  <a:pt x="1157571" y="0"/>
                </a:cubicBezTo>
                <a:cubicBezTo>
                  <a:pt x="1297477" y="-25309"/>
                  <a:pt x="1427317" y="11651"/>
                  <a:pt x="1563386" y="0"/>
                </a:cubicBezTo>
                <a:cubicBezTo>
                  <a:pt x="1699456" y="-11651"/>
                  <a:pt x="2072123" y="33180"/>
                  <a:pt x="2315143" y="0"/>
                </a:cubicBezTo>
                <a:cubicBezTo>
                  <a:pt x="2558163" y="-33180"/>
                  <a:pt x="2557345" y="-7635"/>
                  <a:pt x="2720958" y="0"/>
                </a:cubicBezTo>
                <a:cubicBezTo>
                  <a:pt x="2884571" y="7635"/>
                  <a:pt x="3080755" y="22790"/>
                  <a:pt x="3299743" y="0"/>
                </a:cubicBezTo>
                <a:cubicBezTo>
                  <a:pt x="3518731" y="-22790"/>
                  <a:pt x="3729297" y="-1961"/>
                  <a:pt x="4137985" y="0"/>
                </a:cubicBezTo>
                <a:cubicBezTo>
                  <a:pt x="4546673" y="1961"/>
                  <a:pt x="4658675" y="13811"/>
                  <a:pt x="4889741" y="0"/>
                </a:cubicBezTo>
                <a:cubicBezTo>
                  <a:pt x="5120807" y="-13811"/>
                  <a:pt x="5364004" y="16718"/>
                  <a:pt x="5555012" y="0"/>
                </a:cubicBezTo>
                <a:cubicBezTo>
                  <a:pt x="5746020" y="-16718"/>
                  <a:pt x="5932827" y="-4810"/>
                  <a:pt x="6220282" y="0"/>
                </a:cubicBezTo>
                <a:cubicBezTo>
                  <a:pt x="6507737" y="4810"/>
                  <a:pt x="6625723" y="24957"/>
                  <a:pt x="6885553" y="0"/>
                </a:cubicBezTo>
                <a:cubicBezTo>
                  <a:pt x="7145383" y="-24957"/>
                  <a:pt x="7320954" y="-31897"/>
                  <a:pt x="7550824" y="0"/>
                </a:cubicBezTo>
                <a:cubicBezTo>
                  <a:pt x="7780694" y="31897"/>
                  <a:pt x="8400112" y="24041"/>
                  <a:pt x="8648521" y="0"/>
                </a:cubicBezTo>
                <a:cubicBezTo>
                  <a:pt x="8665627" y="80222"/>
                  <a:pt x="8660574" y="211565"/>
                  <a:pt x="8648521" y="384721"/>
                </a:cubicBezTo>
                <a:cubicBezTo>
                  <a:pt x="8636468" y="557877"/>
                  <a:pt x="8636757" y="665567"/>
                  <a:pt x="8648521" y="769441"/>
                </a:cubicBezTo>
                <a:cubicBezTo>
                  <a:pt x="8484208" y="751315"/>
                  <a:pt x="8293752" y="759080"/>
                  <a:pt x="8156221" y="769441"/>
                </a:cubicBezTo>
                <a:cubicBezTo>
                  <a:pt x="8018690" y="779802"/>
                  <a:pt x="7867470" y="755376"/>
                  <a:pt x="7750405" y="769441"/>
                </a:cubicBezTo>
                <a:cubicBezTo>
                  <a:pt x="7633340" y="783506"/>
                  <a:pt x="7479767" y="749928"/>
                  <a:pt x="7344590" y="769441"/>
                </a:cubicBezTo>
                <a:cubicBezTo>
                  <a:pt x="7209414" y="788954"/>
                  <a:pt x="6903358" y="771372"/>
                  <a:pt x="6765805" y="769441"/>
                </a:cubicBezTo>
                <a:cubicBezTo>
                  <a:pt x="6628252" y="767510"/>
                  <a:pt x="6351007" y="795949"/>
                  <a:pt x="6014048" y="769441"/>
                </a:cubicBezTo>
                <a:cubicBezTo>
                  <a:pt x="5677089" y="742933"/>
                  <a:pt x="5584935" y="749246"/>
                  <a:pt x="5175807" y="769441"/>
                </a:cubicBezTo>
                <a:cubicBezTo>
                  <a:pt x="4766679" y="789636"/>
                  <a:pt x="4960658" y="784034"/>
                  <a:pt x="4769992" y="769441"/>
                </a:cubicBezTo>
                <a:cubicBezTo>
                  <a:pt x="4579326" y="754848"/>
                  <a:pt x="4529319" y="787576"/>
                  <a:pt x="4364177" y="769441"/>
                </a:cubicBezTo>
                <a:cubicBezTo>
                  <a:pt x="4199035" y="751306"/>
                  <a:pt x="3953587" y="775642"/>
                  <a:pt x="3612421" y="769441"/>
                </a:cubicBezTo>
                <a:cubicBezTo>
                  <a:pt x="3271255" y="763240"/>
                  <a:pt x="3209392" y="793826"/>
                  <a:pt x="2860665" y="769441"/>
                </a:cubicBezTo>
                <a:cubicBezTo>
                  <a:pt x="2511938" y="745056"/>
                  <a:pt x="2518053" y="785374"/>
                  <a:pt x="2368364" y="769441"/>
                </a:cubicBezTo>
                <a:cubicBezTo>
                  <a:pt x="2218675" y="753508"/>
                  <a:pt x="1930068" y="786440"/>
                  <a:pt x="1530123" y="769441"/>
                </a:cubicBezTo>
                <a:cubicBezTo>
                  <a:pt x="1130178" y="752442"/>
                  <a:pt x="889531" y="778940"/>
                  <a:pt x="691882" y="769441"/>
                </a:cubicBezTo>
                <a:cubicBezTo>
                  <a:pt x="494233" y="759942"/>
                  <a:pt x="269435" y="740151"/>
                  <a:pt x="0" y="769441"/>
                </a:cubicBezTo>
                <a:cubicBezTo>
                  <a:pt x="5196" y="684265"/>
                  <a:pt x="-3820" y="538171"/>
                  <a:pt x="0" y="407804"/>
                </a:cubicBezTo>
                <a:cubicBezTo>
                  <a:pt x="3820" y="277437"/>
                  <a:pt x="-15176" y="167175"/>
                  <a:pt x="0" y="0"/>
                </a:cubicBezTo>
                <a:close/>
              </a:path>
            </a:pathLst>
          </a:custGeom>
        </p:spPr>
        <p:style>
          <a:lnRef idx="2">
            <a:schemeClr val="accent4"/>
          </a:lnRef>
          <a:fillRef idx="1">
            <a:schemeClr val="lt1"/>
          </a:fillRef>
          <a:effectRef idx="0">
            <a:schemeClr val="accent4"/>
          </a:effectRef>
          <a:fontRef idx="minor">
            <a:schemeClr val="dk1"/>
          </a:fontRef>
        </p:style>
        <p:txBody>
          <a:bodyPr wrap="none" lIns="68580" tIns="34290" rIns="68580" bIns="34290">
            <a:spAutoFit/>
          </a:bodyPr>
          <a:lstStyle/>
          <a:p>
            <a:pPr algn="ctr" fontAlgn="auto"/>
            <a:r>
              <a:rPr lang="zh-CN" altLang="en-US" sz="3300" b="1"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一、科学社会主义产生的历史条件</a:t>
            </a:r>
          </a:p>
        </p:txBody>
      </p:sp>
      <p:sp>
        <p:nvSpPr>
          <p:cNvPr id="3" name="文本框 2"/>
          <p:cNvSpPr txBox="1"/>
          <p:nvPr/>
        </p:nvSpPr>
        <p:spPr>
          <a:xfrm>
            <a:off x="1279923" y="951310"/>
            <a:ext cx="6412706" cy="438150"/>
          </a:xfrm>
          <a:custGeom>
            <a:avLst/>
            <a:gdLst>
              <a:gd name="connsiteX0" fmla="*/ 0 w 8549386"/>
              <a:gd name="connsiteY0" fmla="*/ 0 h 2308324"/>
              <a:gd name="connsiteX1" fmla="*/ 8549386 w 8549386"/>
              <a:gd name="connsiteY1" fmla="*/ 0 h 2308324"/>
              <a:gd name="connsiteX2" fmla="*/ 8549386 w 8549386"/>
              <a:gd name="connsiteY2" fmla="*/ 2308324 h 2308324"/>
              <a:gd name="connsiteX3" fmla="*/ 0 w 8549386"/>
              <a:gd name="connsiteY3" fmla="*/ 2308324 h 2308324"/>
              <a:gd name="connsiteX4" fmla="*/ 0 w 8549386"/>
              <a:gd name="connsiteY4" fmla="*/ 0 h 2308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9386" h="2308324" fill="none" extrusionOk="0">
                <a:moveTo>
                  <a:pt x="0" y="0"/>
                </a:moveTo>
                <a:cubicBezTo>
                  <a:pt x="3099937" y="-161137"/>
                  <a:pt x="4347844" y="135773"/>
                  <a:pt x="8549386" y="0"/>
                </a:cubicBezTo>
                <a:cubicBezTo>
                  <a:pt x="8595441" y="935044"/>
                  <a:pt x="8692315" y="1226988"/>
                  <a:pt x="8549386" y="2308324"/>
                </a:cubicBezTo>
                <a:cubicBezTo>
                  <a:pt x="5138971" y="2363365"/>
                  <a:pt x="3182910" y="2368045"/>
                  <a:pt x="0" y="2308324"/>
                </a:cubicBezTo>
                <a:cubicBezTo>
                  <a:pt x="149952" y="1328750"/>
                  <a:pt x="-33866" y="1101144"/>
                  <a:pt x="0" y="0"/>
                </a:cubicBezTo>
                <a:close/>
              </a:path>
              <a:path w="8549386" h="2308324" stroke="0" extrusionOk="0">
                <a:moveTo>
                  <a:pt x="0" y="0"/>
                </a:moveTo>
                <a:cubicBezTo>
                  <a:pt x="3964960" y="86037"/>
                  <a:pt x="6533273" y="88710"/>
                  <a:pt x="8549386" y="0"/>
                </a:cubicBezTo>
                <a:cubicBezTo>
                  <a:pt x="8457598" y="872815"/>
                  <a:pt x="8402771" y="1854808"/>
                  <a:pt x="8549386" y="2308324"/>
                </a:cubicBezTo>
                <a:cubicBezTo>
                  <a:pt x="7306251" y="2253101"/>
                  <a:pt x="2614043" y="2182566"/>
                  <a:pt x="0" y="2308324"/>
                </a:cubicBezTo>
                <a:cubicBezTo>
                  <a:pt x="54916" y="1888778"/>
                  <a:pt x="-5298" y="416204"/>
                  <a:pt x="0" y="0"/>
                </a:cubicBezTo>
                <a:close/>
              </a:path>
            </a:pathLst>
          </a:custGeom>
        </p:spPr>
        <p:style>
          <a:lnRef idx="2">
            <a:schemeClr val="accent3"/>
          </a:lnRef>
          <a:fillRef idx="1">
            <a:schemeClr val="lt1"/>
          </a:fillRef>
          <a:effectRef idx="0">
            <a:schemeClr val="accent3"/>
          </a:effectRef>
          <a:fontRef idx="minor">
            <a:schemeClr val="dk1"/>
          </a:fontRef>
        </p:style>
        <p:txBody>
          <a:bodyPr lIns="68580" tIns="34290" rIns="68580" bIns="34290">
            <a:spAutoFit/>
          </a:bodyPr>
          <a:lstStyle/>
          <a:p>
            <a:pPr fontAlgn="auto"/>
            <a:r>
              <a:rPr lang="zh-CN" altLang="en-US" sz="2400" noProof="1">
                <a:solidFill>
                  <a:schemeClr val="tx1"/>
                </a:solidFill>
                <a:latin typeface="宋体" panose="02010600030101010101" pitchFamily="2" charset="-122"/>
                <a:ea typeface="宋体" panose="02010600030101010101" pitchFamily="2" charset="-122"/>
              </a:rPr>
              <a:t>（二）科学社会主义产生的</a:t>
            </a:r>
            <a:r>
              <a:rPr lang="zh-CN" altLang="en-US" sz="2400" noProof="1">
                <a:solidFill>
                  <a:srgbClr val="FF0000"/>
                </a:solidFill>
                <a:latin typeface="宋体" panose="02010600030101010101" pitchFamily="2" charset="-122"/>
                <a:ea typeface="宋体" panose="02010600030101010101" pitchFamily="2" charset="-122"/>
              </a:rPr>
              <a:t>历史前提</a:t>
            </a:r>
            <a:r>
              <a:rPr lang="en-US" altLang="zh-CN" sz="2400" noProof="1">
                <a:solidFill>
                  <a:schemeClr val="tx1"/>
                </a:solidFill>
                <a:latin typeface="宋体" panose="02010600030101010101" pitchFamily="2" charset="-122"/>
                <a:ea typeface="宋体" panose="02010600030101010101" pitchFamily="2" charset="-122"/>
              </a:rPr>
              <a:t>——</a:t>
            </a:r>
          </a:p>
        </p:txBody>
      </p:sp>
      <p:sp>
        <p:nvSpPr>
          <p:cNvPr id="4" name="文本框 3"/>
          <p:cNvSpPr txBox="1">
            <a:spLocks noChangeArrowheads="1"/>
          </p:cNvSpPr>
          <p:nvPr/>
        </p:nvSpPr>
        <p:spPr bwMode="auto">
          <a:xfrm>
            <a:off x="1435894" y="2175273"/>
            <a:ext cx="6743700" cy="1638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endParaRPr lang="en-US" altLang="zh-CN" dirty="0">
              <a:latin typeface="宋体" pitchFamily="2" charset="-122"/>
              <a:ea typeface="宋体" pitchFamily="2" charset="-122"/>
            </a:endParaRPr>
          </a:p>
          <a:p>
            <a:r>
              <a:rPr lang="zh-CN" altLang="en-US" sz="2100" dirty="0">
                <a:latin typeface="宋体" pitchFamily="2" charset="-122"/>
                <a:ea typeface="宋体" pitchFamily="2" charset="-122"/>
              </a:rPr>
              <a:t>（</a:t>
            </a:r>
            <a:r>
              <a:rPr lang="en-US" altLang="zh-CN" sz="2100" dirty="0">
                <a:latin typeface="宋体" pitchFamily="2" charset="-122"/>
                <a:ea typeface="宋体" pitchFamily="2" charset="-122"/>
              </a:rPr>
              <a:t>1</a:t>
            </a:r>
            <a:r>
              <a:rPr lang="zh-CN" altLang="en-US" sz="2100" dirty="0">
                <a:latin typeface="宋体" pitchFamily="2" charset="-122"/>
                <a:ea typeface="宋体" pitchFamily="2" charset="-122"/>
              </a:rPr>
              <a:t>）十九世纪三四十年代，</a:t>
            </a:r>
            <a:r>
              <a:rPr lang="zh-CN" altLang="en-US" sz="2100" dirty="0">
                <a:solidFill>
                  <a:srgbClr val="FF0000"/>
                </a:solidFill>
                <a:latin typeface="宋体" pitchFamily="2" charset="-122"/>
                <a:ea typeface="宋体" pitchFamily="2" charset="-122"/>
              </a:rPr>
              <a:t>三大工人起义</a:t>
            </a:r>
          </a:p>
          <a:p>
            <a:endParaRPr lang="zh-CN" altLang="en-US" sz="2100" dirty="0">
              <a:solidFill>
                <a:srgbClr val="FF0000"/>
              </a:solidFill>
              <a:latin typeface="宋体" pitchFamily="2" charset="-122"/>
              <a:ea typeface="宋体" pitchFamily="2" charset="-122"/>
            </a:endParaRPr>
          </a:p>
          <a:p>
            <a:endParaRPr lang="zh-CN" altLang="en-US" sz="2100" dirty="0">
              <a:solidFill>
                <a:srgbClr val="FF0000"/>
              </a:solidFill>
              <a:latin typeface="宋体" pitchFamily="2" charset="-122"/>
              <a:ea typeface="宋体" pitchFamily="2" charset="-122"/>
            </a:endParaRPr>
          </a:p>
          <a:p>
            <a:r>
              <a:rPr lang="zh-CN" altLang="en-US" sz="2100" dirty="0">
                <a:latin typeface="宋体" pitchFamily="2" charset="-122"/>
                <a:ea typeface="宋体" pitchFamily="2" charset="-122"/>
              </a:rPr>
              <a:t>（</a:t>
            </a:r>
            <a:r>
              <a:rPr lang="en-US" altLang="zh-CN" sz="2100" dirty="0">
                <a:latin typeface="宋体" pitchFamily="2" charset="-122"/>
                <a:ea typeface="宋体" pitchFamily="2" charset="-122"/>
              </a:rPr>
              <a:t>2</a:t>
            </a:r>
            <a:r>
              <a:rPr lang="zh-CN" altLang="en-US" sz="2100" dirty="0">
                <a:latin typeface="宋体" pitchFamily="2" charset="-122"/>
                <a:ea typeface="宋体" pitchFamily="2" charset="-122"/>
              </a:rPr>
              <a:t>）工人阶级的历史意义</a:t>
            </a:r>
            <a:endParaRPr lang="zh-CN" altLang="en-US" sz="2100" dirty="0">
              <a:latin typeface="Calibri" pitchFamily="34" charset="0"/>
            </a:endParaRPr>
          </a:p>
        </p:txBody>
      </p:sp>
      <p:sp>
        <p:nvSpPr>
          <p:cNvPr id="17412" name="文本框 4"/>
          <p:cNvSpPr txBox="1">
            <a:spLocks noChangeArrowheads="1"/>
          </p:cNvSpPr>
          <p:nvPr/>
        </p:nvSpPr>
        <p:spPr bwMode="auto">
          <a:xfrm>
            <a:off x="3343276" y="1495425"/>
            <a:ext cx="4178067"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100" dirty="0">
                <a:latin typeface="宋体" pitchFamily="2" charset="-122"/>
                <a:ea typeface="宋体" pitchFamily="2" charset="-122"/>
                <a:sym typeface="等线" charset="-122"/>
              </a:rPr>
              <a:t>资本主义的发展和工人运动的兴起</a:t>
            </a:r>
            <a:endParaRPr lang="zh-CN" altLang="en-US" sz="2100" dirty="0">
              <a:latin typeface="Calibri"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charRg st="1" end="36"/>
                                            </p:txEl>
                                          </p:spTgt>
                                        </p:tgtEl>
                                        <p:attrNameLst>
                                          <p:attrName>style.visibility</p:attrName>
                                        </p:attrNameLst>
                                      </p:cBhvr>
                                      <p:to>
                                        <p:strVal val="visible"/>
                                      </p:to>
                                    </p:set>
                                    <p:anim calcmode="lin" valueType="num">
                                      <p:cBhvr>
                                        <p:cTn id="7" dur="500" fill="hold"/>
                                        <p:tgtEl>
                                          <p:spTgt spid="4">
                                            <p:txEl>
                                              <p:charRg st="1" end="36"/>
                                            </p:txEl>
                                          </p:spTgt>
                                        </p:tgtEl>
                                        <p:attrNameLst>
                                          <p:attrName>ppt_x</p:attrName>
                                        </p:attrNameLst>
                                      </p:cBhvr>
                                      <p:tavLst>
                                        <p:tav tm="0">
                                          <p:val>
                                            <p:strVal val="#ppt_x"/>
                                          </p:val>
                                        </p:tav>
                                        <p:tav tm="100000">
                                          <p:val>
                                            <p:strVal val="#ppt_x"/>
                                          </p:val>
                                        </p:tav>
                                      </p:tavLst>
                                    </p:anim>
                                    <p:anim calcmode="lin" valueType="num">
                                      <p:cBhvr>
                                        <p:cTn id="8" dur="500" fill="hold"/>
                                        <p:tgtEl>
                                          <p:spTgt spid="4">
                                            <p:txEl>
                                              <p:charRg st="1" end="36"/>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charRg st="2" end="2"/>
                                            </p:txEl>
                                          </p:spTgt>
                                        </p:tgtEl>
                                        <p:attrNameLst>
                                          <p:attrName>style.visibility</p:attrName>
                                        </p:attrNameLst>
                                      </p:cBhvr>
                                      <p:to>
                                        <p:strVal val="visible"/>
                                      </p:to>
                                    </p:set>
                                    <p:anim calcmode="lin" valueType="num">
                                      <p:cBhvr>
                                        <p:cTn id="13" dur="500" fill="hold"/>
                                        <p:tgtEl>
                                          <p:spTgt spid="4">
                                            <p:txEl>
                                              <p:char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4">
                                            <p:txEl>
                                              <p:char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图示 10"/>
          <p:cNvGraphicFramePr/>
          <p:nvPr/>
        </p:nvGraphicFramePr>
        <p:xfrm>
          <a:off x="1535907" y="774858"/>
          <a:ext cx="3873817" cy="4008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矩形 14"/>
          <p:cNvSpPr/>
          <p:nvPr/>
        </p:nvSpPr>
        <p:spPr>
          <a:xfrm>
            <a:off x="1421606" y="285750"/>
            <a:ext cx="701279" cy="409575"/>
          </a:xfrm>
          <a:prstGeom prst="rect">
            <a:avLst/>
          </a:prstGeom>
          <a:noFill/>
        </p:spPr>
        <p:txBody>
          <a:bodyPr wrap="none" lIns="68576" tIns="34288" rIns="68576" bIns="34288">
            <a:spAutoFit/>
          </a:bodyPr>
          <a:lstStyle/>
          <a:p>
            <a:pPr algn="just" fontAlgn="auto">
              <a:spcAft>
                <a:spcPts val="0"/>
              </a:spcAft>
              <a:tabLst>
                <a:tab pos="1722596" algn="l"/>
              </a:tabLst>
            </a:pPr>
            <a:r>
              <a:rPr lang="zh-CN" altLang="en-US" sz="2200" b="1" kern="100" noProof="1">
                <a:latin typeface="Times New Roman" panose="02020603050405020304" pitchFamily="18" charset="0"/>
                <a:ea typeface="微软雅黑" panose="020B0503020204020204" charset="-122"/>
                <a:cs typeface="Times New Roman" panose="02020603050405020304" pitchFamily="18" charset="0"/>
              </a:rPr>
              <a:t>小结</a:t>
            </a:r>
            <a:endParaRPr lang="zh-CN" altLang="en-US" sz="2200" b="1" kern="100" noProof="1">
              <a:latin typeface="Times New Roman" panose="02020603050405020304" pitchFamily="18" charset="0"/>
              <a:ea typeface="微软雅黑" panose="020B0503020204020204" charset="-122"/>
              <a:cs typeface="Times New Roman" panose="02020603050405020304" pitchFamily="18" charset="0"/>
            </a:endParaRPr>
          </a:p>
        </p:txBody>
      </p:sp>
    </p:spTree>
  </p:cSld>
  <p:clrMapOvr>
    <a:masterClrMapping/>
  </p:clrMapOvr>
  <p:transition advTm="3000">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219825" y="2870597"/>
            <a:ext cx="2772966" cy="2075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35719" y="732235"/>
            <a:ext cx="8521304" cy="581025"/>
          </a:xfrm>
          <a:prstGeom prst="rect">
            <a:avLst/>
          </a:prstGeom>
        </p:spPr>
        <p:txBody>
          <a:bodyPr lIns="68576" tIns="34288" rIns="68576" bIns="34288">
            <a:spAutoFit/>
          </a:bodyPr>
          <a:lstStyle/>
          <a:p>
            <a:pPr algn="just" fontAlgn="auto">
              <a:lnSpc>
                <a:spcPct val="150000"/>
              </a:lnSpc>
              <a:spcAft>
                <a:spcPts val="0"/>
              </a:spcAft>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（一）科学社会主义创立的理论基石</a:t>
            </a:r>
          </a:p>
        </p:txBody>
      </p:sp>
      <p:sp>
        <p:nvSpPr>
          <p:cNvPr id="3" name="矩形 2"/>
          <p:cNvSpPr/>
          <p:nvPr/>
        </p:nvSpPr>
        <p:spPr>
          <a:xfrm>
            <a:off x="171451" y="77391"/>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4" name="文本框 3"/>
          <p:cNvSpPr txBox="1"/>
          <p:nvPr/>
        </p:nvSpPr>
        <p:spPr>
          <a:xfrm>
            <a:off x="460773" y="1313260"/>
            <a:ext cx="6411515" cy="438150"/>
          </a:xfrm>
          <a:custGeom>
            <a:avLst/>
            <a:gdLst>
              <a:gd name="connsiteX0" fmla="*/ 0 w 8549386"/>
              <a:gd name="connsiteY0" fmla="*/ 0 h 2308324"/>
              <a:gd name="connsiteX1" fmla="*/ 8549386 w 8549386"/>
              <a:gd name="connsiteY1" fmla="*/ 0 h 2308324"/>
              <a:gd name="connsiteX2" fmla="*/ 8549386 w 8549386"/>
              <a:gd name="connsiteY2" fmla="*/ 2308324 h 2308324"/>
              <a:gd name="connsiteX3" fmla="*/ 0 w 8549386"/>
              <a:gd name="connsiteY3" fmla="*/ 2308324 h 2308324"/>
              <a:gd name="connsiteX4" fmla="*/ 0 w 8549386"/>
              <a:gd name="connsiteY4" fmla="*/ 0 h 2308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9386" h="2308324" fill="none" extrusionOk="0">
                <a:moveTo>
                  <a:pt x="0" y="0"/>
                </a:moveTo>
                <a:cubicBezTo>
                  <a:pt x="3099937" y="-161137"/>
                  <a:pt x="4347844" y="135773"/>
                  <a:pt x="8549386" y="0"/>
                </a:cubicBezTo>
                <a:cubicBezTo>
                  <a:pt x="8595441" y="935044"/>
                  <a:pt x="8692315" y="1226988"/>
                  <a:pt x="8549386" y="2308324"/>
                </a:cubicBezTo>
                <a:cubicBezTo>
                  <a:pt x="5138971" y="2363365"/>
                  <a:pt x="3182910" y="2368045"/>
                  <a:pt x="0" y="2308324"/>
                </a:cubicBezTo>
                <a:cubicBezTo>
                  <a:pt x="149952" y="1328750"/>
                  <a:pt x="-33866" y="1101144"/>
                  <a:pt x="0" y="0"/>
                </a:cubicBezTo>
                <a:close/>
              </a:path>
              <a:path w="8549386" h="2308324" stroke="0" extrusionOk="0">
                <a:moveTo>
                  <a:pt x="0" y="0"/>
                </a:moveTo>
                <a:cubicBezTo>
                  <a:pt x="3964960" y="86037"/>
                  <a:pt x="6533273" y="88710"/>
                  <a:pt x="8549386" y="0"/>
                </a:cubicBezTo>
                <a:cubicBezTo>
                  <a:pt x="8457598" y="872815"/>
                  <a:pt x="8402771" y="1854808"/>
                  <a:pt x="8549386" y="2308324"/>
                </a:cubicBezTo>
                <a:cubicBezTo>
                  <a:pt x="7306251" y="2253101"/>
                  <a:pt x="2614043" y="2182566"/>
                  <a:pt x="0" y="2308324"/>
                </a:cubicBezTo>
                <a:cubicBezTo>
                  <a:pt x="54916" y="1888778"/>
                  <a:pt x="-5298" y="416204"/>
                  <a:pt x="0" y="0"/>
                </a:cubicBezTo>
                <a:close/>
              </a:path>
            </a:pathLst>
          </a:custGeom>
        </p:spPr>
        <p:style>
          <a:lnRef idx="2">
            <a:schemeClr val="accent3"/>
          </a:lnRef>
          <a:fillRef idx="1">
            <a:schemeClr val="lt1"/>
          </a:fillRef>
          <a:effectRef idx="0">
            <a:schemeClr val="accent3"/>
          </a:effectRef>
          <a:fontRef idx="minor">
            <a:schemeClr val="dk1"/>
          </a:fontRef>
        </p:style>
        <p:txBody>
          <a:bodyPr lIns="68580" tIns="34290" rIns="68580" bIns="34290">
            <a:spAutoFit/>
          </a:bodyPr>
          <a:lstStyle/>
          <a:p>
            <a:pPr fontAlgn="auto"/>
            <a:r>
              <a:rPr lang="en-US" altLang="zh-CN" sz="2400" noProof="1">
                <a:solidFill>
                  <a:schemeClr val="tx1"/>
                </a:solidFill>
                <a:latin typeface="宋体" panose="02010600030101010101" pitchFamily="2" charset="-122"/>
                <a:ea typeface="宋体" panose="02010600030101010101" pitchFamily="2" charset="-122"/>
              </a:rPr>
              <a:t>1.</a:t>
            </a:r>
            <a:r>
              <a:rPr lang="zh-CN" altLang="en-US" sz="2400" noProof="1">
                <a:solidFill>
                  <a:schemeClr val="tx1"/>
                </a:solidFill>
                <a:latin typeface="宋体" panose="02010600030101010101" pitchFamily="2" charset="-122"/>
                <a:ea typeface="宋体" panose="02010600030101010101" pitchFamily="2" charset="-122"/>
              </a:rPr>
              <a:t>科学社会主义的创立者是马克思和恩格斯</a:t>
            </a:r>
            <a:endParaRPr lang="en-US" altLang="zh-CN" sz="2400" noProof="1">
              <a:solidFill>
                <a:schemeClr val="tx1"/>
              </a:solidFill>
              <a:latin typeface="宋体" panose="02010600030101010101" pitchFamily="2" charset="-122"/>
              <a:ea typeface="宋体" panose="02010600030101010101" pitchFamily="2" charset="-122"/>
            </a:endParaRPr>
          </a:p>
        </p:txBody>
      </p:sp>
      <p:sp>
        <p:nvSpPr>
          <p:cNvPr id="19461" name="文本框 4"/>
          <p:cNvSpPr txBox="1">
            <a:spLocks noChangeArrowheads="1"/>
          </p:cNvSpPr>
          <p:nvPr/>
        </p:nvSpPr>
        <p:spPr bwMode="auto">
          <a:xfrm>
            <a:off x="266700" y="1875235"/>
            <a:ext cx="5825729" cy="33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t>马克思：思想家、政治家、哲学家、革命家、经济学家、社会学家、历史学家</a:t>
            </a:r>
          </a:p>
          <a:p>
            <a:r>
              <a:rPr lang="zh-CN" altLang="en-US" sz="2100" dirty="0"/>
              <a:t>恩格斯：思想家，哲学家，革命家，教育家，军事理论家</a:t>
            </a:r>
          </a:p>
          <a:p>
            <a:r>
              <a:rPr lang="zh-CN" altLang="en-US" sz="2100" dirty="0">
                <a:solidFill>
                  <a:srgbClr val="C00000"/>
                </a:solidFill>
              </a:rPr>
              <a:t>伟大的友谊</a:t>
            </a:r>
            <a:r>
              <a:rPr lang="zh-CN" altLang="en-US" sz="2100" dirty="0"/>
              <a:t>：马克思在思想上是富有者，在经济上却是严贫户，这位对资本主义经济有着透彻研究的伟大经济学家，本身一贫如洗，他的一生几乎是在贫困潦倒中度过的。如果不是恩格斯在经济上长期无私的援助，马克思无法从事领导国际无产阶级运动和专心理论创作。</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94110" y="1301353"/>
            <a:ext cx="8009334"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en-US" altLang="zh-CN" sz="2400" dirty="0">
                <a:latin typeface="宋体" pitchFamily="2" charset="-122"/>
                <a:ea typeface="宋体" pitchFamily="2" charset="-122"/>
              </a:rPr>
              <a:t>2</a:t>
            </a:r>
            <a:r>
              <a:rPr lang="zh-CN" altLang="en-US" sz="2400" dirty="0">
                <a:latin typeface="宋体" pitchFamily="2" charset="-122"/>
                <a:ea typeface="宋体" pitchFamily="2" charset="-122"/>
              </a:rPr>
              <a:t>、</a:t>
            </a:r>
            <a:endParaRPr lang="en-US" altLang="zh-CN" sz="2400" dirty="0">
              <a:latin typeface="宋体" pitchFamily="2" charset="-122"/>
              <a:ea typeface="宋体" pitchFamily="2" charset="-122"/>
            </a:endParaRPr>
          </a:p>
          <a:p>
            <a:r>
              <a:rPr lang="zh-CN" altLang="en-US" sz="2400" dirty="0">
                <a:latin typeface="宋体" pitchFamily="2" charset="-122"/>
                <a:ea typeface="宋体" pitchFamily="2" charset="-122"/>
              </a:rPr>
              <a:t>（</a:t>
            </a:r>
            <a:r>
              <a:rPr lang="en-US" altLang="zh-CN" sz="2400" dirty="0">
                <a:latin typeface="宋体" pitchFamily="2" charset="-122"/>
                <a:ea typeface="宋体" pitchFamily="2" charset="-122"/>
              </a:rPr>
              <a:t>1</a:t>
            </a:r>
            <a:r>
              <a:rPr lang="zh-CN" altLang="en-US" sz="2400" dirty="0">
                <a:latin typeface="宋体" pitchFamily="2" charset="-122"/>
                <a:ea typeface="宋体" pitchFamily="2" charset="-122"/>
              </a:rPr>
              <a:t>）唯物史观</a:t>
            </a:r>
            <a:r>
              <a:rPr lang="zh-CN" altLang="en-US" sz="2400" dirty="0">
                <a:solidFill>
                  <a:srgbClr val="C00000"/>
                </a:solidFill>
                <a:latin typeface="宋体" pitchFamily="2" charset="-122"/>
                <a:ea typeface="宋体" pitchFamily="2" charset="-122"/>
              </a:rPr>
              <a:t>（创立和意义）</a:t>
            </a:r>
            <a:endParaRPr lang="en-US" altLang="zh-CN" sz="2400" dirty="0">
              <a:latin typeface="宋体" pitchFamily="2" charset="-122"/>
              <a:ea typeface="宋体" pitchFamily="2" charset="-122"/>
            </a:endParaRPr>
          </a:p>
          <a:p>
            <a:endParaRPr lang="zh-CN" altLang="en-US" dirty="0"/>
          </a:p>
        </p:txBody>
      </p:sp>
      <p:sp>
        <p:nvSpPr>
          <p:cNvPr id="5" name="文本框 4"/>
          <p:cNvSpPr txBox="1">
            <a:spLocks noChangeArrowheads="1"/>
          </p:cNvSpPr>
          <p:nvPr/>
        </p:nvSpPr>
        <p:spPr bwMode="auto">
          <a:xfrm>
            <a:off x="435769" y="2102644"/>
            <a:ext cx="7777163"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zh-CN" sz="2400" dirty="0">
                <a:latin typeface="宋体" pitchFamily="2" charset="-122"/>
                <a:ea typeface="宋体" pitchFamily="2" charset="-122"/>
                <a:sym typeface="微软雅黑" pitchFamily="34" charset="-122"/>
              </a:rPr>
              <a:t>①</a:t>
            </a:r>
            <a:r>
              <a:rPr lang="zh-CN" altLang="en-US" sz="2400" dirty="0">
                <a:latin typeface="宋体" pitchFamily="2" charset="-122"/>
                <a:ea typeface="宋体" pitchFamily="2" charset="-122"/>
                <a:sym typeface="微软雅黑" pitchFamily="34" charset="-122"/>
              </a:rPr>
              <a:t>创立：马克思、恩格斯通过</a:t>
            </a:r>
            <a:r>
              <a:rPr lang="zh-CN" altLang="en-US" sz="2400" dirty="0">
                <a:solidFill>
                  <a:srgbClr val="FF0000"/>
                </a:solidFill>
                <a:latin typeface="宋体" pitchFamily="2" charset="-122"/>
                <a:ea typeface="宋体" pitchFamily="2" charset="-122"/>
                <a:sym typeface="微软雅黑" pitchFamily="34" charset="-122"/>
              </a:rPr>
              <a:t>研究社会历史</a:t>
            </a:r>
            <a:r>
              <a:rPr lang="zh-CN" altLang="en-US" sz="2400" dirty="0">
                <a:latin typeface="宋体" pitchFamily="2" charset="-122"/>
                <a:ea typeface="宋体" pitchFamily="2" charset="-122"/>
                <a:sym typeface="微软雅黑" pitchFamily="34" charset="-122"/>
              </a:rPr>
              <a:t>，批判地吸收了</a:t>
            </a:r>
            <a:r>
              <a:rPr lang="zh-CN" altLang="en-US" sz="2400" dirty="0">
                <a:solidFill>
                  <a:srgbClr val="FF0000"/>
                </a:solidFill>
                <a:latin typeface="宋体" pitchFamily="2" charset="-122"/>
                <a:ea typeface="宋体" pitchFamily="2" charset="-122"/>
                <a:sym typeface="微软雅黑" pitchFamily="34" charset="-122"/>
              </a:rPr>
              <a:t>德国古典哲学的合理成分</a:t>
            </a:r>
            <a:r>
              <a:rPr lang="zh-CN" altLang="en-US" sz="2400" dirty="0">
                <a:latin typeface="宋体" pitchFamily="2" charset="-122"/>
                <a:ea typeface="宋体" pitchFamily="2" charset="-122"/>
                <a:sym typeface="微软雅黑" pitchFamily="34" charset="-122"/>
              </a:rPr>
              <a:t>，彻底摆脱了唯心主义思想的影响，</a:t>
            </a:r>
            <a:r>
              <a:rPr lang="zh-CN" altLang="en-US" sz="2400" dirty="0">
                <a:solidFill>
                  <a:srgbClr val="FF0000"/>
                </a:solidFill>
                <a:latin typeface="宋体" pitchFamily="2" charset="-122"/>
                <a:ea typeface="宋体" pitchFamily="2" charset="-122"/>
                <a:sym typeface="微软雅黑" pitchFamily="34" charset="-122"/>
              </a:rPr>
              <a:t>创立了唯物史观</a:t>
            </a:r>
            <a:endParaRPr lang="en-US" altLang="zh-CN" sz="2400" dirty="0">
              <a:solidFill>
                <a:srgbClr val="FF0000"/>
              </a:solidFill>
              <a:latin typeface="宋体" pitchFamily="2" charset="-122"/>
              <a:ea typeface="宋体" pitchFamily="2" charset="-122"/>
            </a:endParaRPr>
          </a:p>
          <a:p>
            <a:r>
              <a:rPr lang="zh-CN" altLang="en-US" sz="2400" dirty="0">
                <a:latin typeface="Calibri" pitchFamily="34" charset="0"/>
                <a:ea typeface="宋体" pitchFamily="2" charset="-122"/>
                <a:sym typeface="微软雅黑" pitchFamily="34" charset="-122"/>
              </a:rPr>
              <a:t>②</a:t>
            </a:r>
            <a:r>
              <a:rPr lang="zh-CN" altLang="en-US" sz="2400" dirty="0">
                <a:solidFill>
                  <a:srgbClr val="FF0000"/>
                </a:solidFill>
                <a:latin typeface="Calibri" pitchFamily="34" charset="0"/>
                <a:ea typeface="宋体" pitchFamily="2" charset="-122"/>
                <a:sym typeface="微软雅黑" pitchFamily="34" charset="-122"/>
              </a:rPr>
              <a:t>意义</a:t>
            </a:r>
            <a:r>
              <a:rPr lang="zh-CN" altLang="en-US" sz="2400" dirty="0">
                <a:latin typeface="Calibri" pitchFamily="34" charset="0"/>
                <a:ea typeface="宋体" pitchFamily="2" charset="-122"/>
                <a:sym typeface="微软雅黑" pitchFamily="34" charset="-122"/>
              </a:rPr>
              <a:t>：</a:t>
            </a:r>
            <a:r>
              <a:rPr lang="zh-CN" altLang="en-US" sz="2400" dirty="0">
                <a:solidFill>
                  <a:srgbClr val="FF0000"/>
                </a:solidFill>
                <a:latin typeface="Calibri" pitchFamily="34" charset="0"/>
                <a:ea typeface="宋体" pitchFamily="2" charset="-122"/>
                <a:sym typeface="微软雅黑" pitchFamily="34" charset="-122"/>
              </a:rPr>
              <a:t>唯物史观揭示了人类社会发展的一般规律</a:t>
            </a:r>
            <a:r>
              <a:rPr lang="zh-CN" altLang="en-US" sz="2400" dirty="0">
                <a:latin typeface="Calibri" pitchFamily="34" charset="0"/>
                <a:ea typeface="宋体" pitchFamily="2" charset="-122"/>
                <a:sym typeface="微软雅黑" pitchFamily="34" charset="-122"/>
              </a:rPr>
              <a:t>，</a:t>
            </a:r>
            <a:r>
              <a:rPr lang="zh-CN" altLang="en-US" sz="2400" dirty="0">
                <a:solidFill>
                  <a:srgbClr val="FF0000"/>
                </a:solidFill>
                <a:latin typeface="Calibri" pitchFamily="34" charset="0"/>
                <a:ea typeface="宋体" pitchFamily="2" charset="-122"/>
                <a:sym typeface="微软雅黑" pitchFamily="34" charset="-122"/>
              </a:rPr>
              <a:t>揭示了人民群众的历史主体作用</a:t>
            </a:r>
            <a:r>
              <a:rPr lang="zh-CN" altLang="en-US" sz="2400" dirty="0">
                <a:latin typeface="Calibri" pitchFamily="34" charset="0"/>
                <a:ea typeface="宋体" pitchFamily="2" charset="-122"/>
                <a:sym typeface="微软雅黑" pitchFamily="34" charset="-122"/>
              </a:rPr>
              <a:t>，揭示了阶级斗争在阶级社会中的巨大作用，把人们对美好社会的追求建立在科学认识社会发展客观规律的基础上</a:t>
            </a:r>
            <a:endParaRPr lang="zh-CN" altLang="en-US" dirty="0"/>
          </a:p>
        </p:txBody>
      </p:sp>
      <p:sp>
        <p:nvSpPr>
          <p:cNvPr id="6" name="矩形 5"/>
          <p:cNvSpPr/>
          <p:nvPr/>
        </p:nvSpPr>
        <p:spPr>
          <a:xfrm>
            <a:off x="185738" y="4763"/>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7" name="文本框 6"/>
          <p:cNvSpPr txBox="1"/>
          <p:nvPr/>
        </p:nvSpPr>
        <p:spPr>
          <a:xfrm>
            <a:off x="1078707" y="1045369"/>
            <a:ext cx="4945856" cy="582216"/>
          </a:xfrm>
          <a:prstGeom prst="rect">
            <a:avLst/>
          </a:prstGeom>
          <a:noFill/>
        </p:spPr>
        <p:txBody>
          <a:bodyPr wrap="none" lIns="68580" tIns="34290" rIns="68580" bIns="34290">
            <a:spAutoFit/>
          </a:bodyPr>
          <a:lstStyle/>
          <a:p>
            <a:pPr algn="just" fontAlgn="auto">
              <a:lnSpc>
                <a:spcPct val="150000"/>
              </a:lnSpc>
              <a:spcAft>
                <a:spcPts val="0"/>
              </a:spcAft>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理论基石——唯物史观和剩余价值学说</a:t>
            </a:r>
            <a:endParaRPr lang="zh-CN" altLang="en-US" noProof="1"/>
          </a:p>
        </p:txBody>
      </p:sp>
      <p:sp>
        <p:nvSpPr>
          <p:cNvPr id="20485" name="文本框 7"/>
          <p:cNvSpPr txBox="1">
            <a:spLocks noChangeArrowheads="1"/>
          </p:cNvSpPr>
          <p:nvPr/>
        </p:nvSpPr>
        <p:spPr bwMode="auto">
          <a:xfrm>
            <a:off x="435769" y="659606"/>
            <a:ext cx="6447919"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400">
                <a:latin typeface="宋体" pitchFamily="2" charset="-122"/>
                <a:ea typeface="宋体" pitchFamily="2" charset="-122"/>
                <a:sym typeface="微软雅黑" pitchFamily="34" charset="-122"/>
              </a:rPr>
              <a:t>（一）科学社会主义的理论基石（</a:t>
            </a:r>
            <a:r>
              <a:rPr lang="en-US" altLang="zh-CN" sz="2400">
                <a:latin typeface="宋体" pitchFamily="2" charset="-122"/>
                <a:ea typeface="宋体" pitchFamily="2" charset="-122"/>
                <a:sym typeface="微软雅黑" pitchFamily="34" charset="-122"/>
              </a:rPr>
              <a:t>P14——15</a:t>
            </a:r>
            <a:r>
              <a:rPr lang="zh-CN" altLang="en-US" sz="2400">
                <a:latin typeface="宋体" pitchFamily="2" charset="-122"/>
                <a:ea typeface="宋体" pitchFamily="2" charset="-122"/>
                <a:sym typeface="微软雅黑" pitchFamily="34" charset="-122"/>
              </a:rPr>
              <a:t>）</a:t>
            </a:r>
            <a:endParaRPr lang="zh-CN" alt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a:spLocks noChangeArrowheads="1"/>
          </p:cNvSpPr>
          <p:nvPr/>
        </p:nvSpPr>
        <p:spPr bwMode="auto">
          <a:xfrm>
            <a:off x="1057276" y="1974057"/>
            <a:ext cx="6279356" cy="293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endParaRPr lang="en-US" altLang="zh-CN" dirty="0">
              <a:latin typeface="宋体" pitchFamily="2" charset="-122"/>
              <a:ea typeface="宋体" pitchFamily="2" charset="-122"/>
            </a:endParaRPr>
          </a:p>
          <a:p>
            <a:r>
              <a:rPr lang="zh-CN" altLang="zh-CN" sz="2100" dirty="0">
                <a:latin typeface="宋体" pitchFamily="2" charset="-122"/>
                <a:ea typeface="宋体" pitchFamily="2" charset="-122"/>
              </a:rPr>
              <a:t>①</a:t>
            </a:r>
            <a:r>
              <a:rPr lang="zh-CN" altLang="en-US" sz="2100" dirty="0">
                <a:latin typeface="宋体" pitchFamily="2" charset="-122"/>
                <a:ea typeface="宋体" pitchFamily="2" charset="-122"/>
              </a:rPr>
              <a:t>创立：马克思、恩格斯通过剖析</a:t>
            </a:r>
            <a:r>
              <a:rPr lang="zh-CN" altLang="en-US" sz="2100" dirty="0">
                <a:solidFill>
                  <a:srgbClr val="FF0000"/>
                </a:solidFill>
                <a:latin typeface="宋体" pitchFamily="2" charset="-122"/>
                <a:ea typeface="宋体" pitchFamily="2" charset="-122"/>
              </a:rPr>
              <a:t>资本主义社会</a:t>
            </a:r>
            <a:r>
              <a:rPr lang="zh-CN" altLang="en-US" sz="2100" dirty="0">
                <a:latin typeface="宋体" pitchFamily="2" charset="-122"/>
                <a:ea typeface="宋体" pitchFamily="2" charset="-122"/>
              </a:rPr>
              <a:t>，批判继承了</a:t>
            </a:r>
            <a:r>
              <a:rPr lang="zh-CN" altLang="en-US" sz="2100" dirty="0">
                <a:solidFill>
                  <a:srgbClr val="FF0000"/>
                </a:solidFill>
                <a:latin typeface="宋体" pitchFamily="2" charset="-122"/>
                <a:ea typeface="宋体" pitchFamily="2" charset="-122"/>
              </a:rPr>
              <a:t>英国古典政治经济学的思想成果</a:t>
            </a:r>
            <a:r>
              <a:rPr lang="zh-CN" altLang="en-US" sz="2100" dirty="0">
                <a:latin typeface="宋体" pitchFamily="2" charset="-122"/>
                <a:ea typeface="宋体" pitchFamily="2" charset="-122"/>
              </a:rPr>
              <a:t>，创立了剩余价值学说</a:t>
            </a:r>
            <a:endParaRPr lang="en-US" altLang="zh-CN" sz="2100" dirty="0">
              <a:solidFill>
                <a:srgbClr val="FF0000"/>
              </a:solidFill>
              <a:latin typeface="宋体" pitchFamily="2" charset="-122"/>
              <a:ea typeface="宋体" pitchFamily="2" charset="-122"/>
            </a:endParaRPr>
          </a:p>
          <a:p>
            <a:r>
              <a:rPr lang="zh-CN" altLang="en-US" sz="2100" dirty="0">
                <a:latin typeface="Calibri" pitchFamily="34" charset="0"/>
                <a:ea typeface="宋体" pitchFamily="2" charset="-122"/>
              </a:rPr>
              <a:t>②</a:t>
            </a:r>
            <a:r>
              <a:rPr lang="zh-CN" altLang="en-US" sz="2100" dirty="0">
                <a:solidFill>
                  <a:srgbClr val="FF0000"/>
                </a:solidFill>
                <a:latin typeface="Calibri" pitchFamily="34" charset="0"/>
                <a:ea typeface="宋体" pitchFamily="2" charset="-122"/>
              </a:rPr>
              <a:t>意义</a:t>
            </a:r>
            <a:r>
              <a:rPr lang="zh-CN" altLang="en-US" sz="2100" dirty="0">
                <a:latin typeface="Calibri" pitchFamily="34" charset="0"/>
                <a:ea typeface="宋体" pitchFamily="2" charset="-122"/>
              </a:rPr>
              <a:t>：剩余价值学说从经济学的角度揭示了剩余价值的来源，揭示了资本家剥削工人、占有工人剩余劳动的秘密，揭示了无产阶级与资产阶级利益的根本对立，找到了变革资本主义社会的坚定力量，为无产阶级的斗争指明了方向</a:t>
            </a:r>
            <a:endParaRPr lang="zh-CN" altLang="en-US" sz="2100" dirty="0"/>
          </a:p>
        </p:txBody>
      </p:sp>
      <p:sp>
        <p:nvSpPr>
          <p:cNvPr id="21506" name="文本框 4"/>
          <p:cNvSpPr txBox="1">
            <a:spLocks noChangeArrowheads="1"/>
          </p:cNvSpPr>
          <p:nvPr/>
        </p:nvSpPr>
        <p:spPr bwMode="auto">
          <a:xfrm>
            <a:off x="884635" y="670322"/>
            <a:ext cx="662344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a:latin typeface="宋体" pitchFamily="2" charset="-122"/>
                <a:ea typeface="宋体" pitchFamily="2" charset="-122"/>
                <a:sym typeface="微软雅黑" pitchFamily="34" charset="-122"/>
              </a:rPr>
              <a:t>（一）科学社会主义的理论基石（</a:t>
            </a:r>
            <a:r>
              <a:rPr lang="en-US" altLang="zh-CN" sz="2400">
                <a:latin typeface="宋体" pitchFamily="2" charset="-122"/>
                <a:ea typeface="宋体" pitchFamily="2" charset="-122"/>
                <a:sym typeface="微软雅黑" pitchFamily="34" charset="-122"/>
              </a:rPr>
              <a:t>P14——15</a:t>
            </a:r>
            <a:r>
              <a:rPr lang="zh-CN" altLang="en-US" sz="2400">
                <a:latin typeface="宋体" pitchFamily="2" charset="-122"/>
                <a:ea typeface="宋体" pitchFamily="2" charset="-122"/>
                <a:sym typeface="微软雅黑" pitchFamily="34" charset="-122"/>
              </a:rPr>
              <a:t>）</a:t>
            </a:r>
            <a:endParaRPr lang="zh-CN" altLang="en-US" sz="2400">
              <a:solidFill>
                <a:srgbClr val="C00000"/>
              </a:solidFill>
              <a:latin typeface="宋体" pitchFamily="2" charset="-122"/>
              <a:ea typeface="宋体" pitchFamily="2" charset="-122"/>
              <a:sym typeface="微软雅黑" pitchFamily="34" charset="-122"/>
            </a:endParaRPr>
          </a:p>
        </p:txBody>
      </p:sp>
      <p:sp>
        <p:nvSpPr>
          <p:cNvPr id="6" name="矩形 5"/>
          <p:cNvSpPr/>
          <p:nvPr/>
        </p:nvSpPr>
        <p:spPr>
          <a:xfrm>
            <a:off x="171451" y="77391"/>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21508" name="文本框 6"/>
          <p:cNvSpPr txBox="1">
            <a:spLocks noChangeArrowheads="1"/>
          </p:cNvSpPr>
          <p:nvPr/>
        </p:nvSpPr>
        <p:spPr bwMode="auto">
          <a:xfrm>
            <a:off x="884635" y="1162050"/>
            <a:ext cx="8009334" cy="10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en-US" altLang="zh-CN" sz="2400" dirty="0">
                <a:latin typeface="宋体" pitchFamily="2" charset="-122"/>
                <a:ea typeface="宋体" pitchFamily="2" charset="-122"/>
                <a:sym typeface="微软雅黑" pitchFamily="34" charset="-122"/>
              </a:rPr>
              <a:t>2</a:t>
            </a:r>
            <a:r>
              <a:rPr lang="zh-CN" altLang="en-US" sz="2400" dirty="0">
                <a:latin typeface="宋体" pitchFamily="2" charset="-122"/>
                <a:ea typeface="宋体" pitchFamily="2" charset="-122"/>
                <a:sym typeface="微软雅黑" pitchFamily="34" charset="-122"/>
              </a:rPr>
              <a:t>、</a:t>
            </a:r>
            <a:r>
              <a:rPr lang="zh-CN" altLang="zh-CN" sz="2400" dirty="0">
                <a:latin typeface="Times New Roman" pitchFamily="18" charset="0"/>
                <a:sym typeface="微软雅黑" pitchFamily="34" charset="-122"/>
              </a:rPr>
              <a:t>唯物史观和剩余价值学说</a:t>
            </a:r>
            <a:endParaRPr lang="en-US" altLang="zh-CN" sz="2400" dirty="0">
              <a:latin typeface="宋体" pitchFamily="2" charset="-122"/>
              <a:ea typeface="宋体" pitchFamily="2" charset="-122"/>
            </a:endParaRPr>
          </a:p>
          <a:p>
            <a:r>
              <a:rPr lang="zh-CN" altLang="en-US" sz="2400" dirty="0">
                <a:latin typeface="宋体" pitchFamily="2" charset="-122"/>
                <a:ea typeface="宋体" pitchFamily="2" charset="-122"/>
                <a:sym typeface="微软雅黑" pitchFamily="34" charset="-122"/>
              </a:rPr>
              <a:t>（</a:t>
            </a:r>
            <a:r>
              <a:rPr lang="en-US" altLang="zh-CN" sz="2400" dirty="0">
                <a:latin typeface="宋体" pitchFamily="2" charset="-122"/>
                <a:ea typeface="宋体" pitchFamily="2" charset="-122"/>
                <a:sym typeface="微软雅黑" pitchFamily="34" charset="-122"/>
              </a:rPr>
              <a:t>2</a:t>
            </a:r>
            <a:r>
              <a:rPr lang="zh-CN" altLang="en-US" sz="2400" dirty="0">
                <a:latin typeface="宋体" pitchFamily="2" charset="-122"/>
                <a:ea typeface="宋体" pitchFamily="2" charset="-122"/>
                <a:sym typeface="微软雅黑" pitchFamily="34" charset="-122"/>
              </a:rPr>
              <a:t>）剩余价值学说</a:t>
            </a:r>
            <a:r>
              <a:rPr lang="zh-CN" altLang="en-US" sz="2400" dirty="0">
                <a:solidFill>
                  <a:srgbClr val="C00000"/>
                </a:solidFill>
                <a:latin typeface="宋体" pitchFamily="2" charset="-122"/>
                <a:ea typeface="宋体" pitchFamily="2" charset="-122"/>
                <a:sym typeface="微软雅黑" pitchFamily="34" charset="-122"/>
              </a:rPr>
              <a:t>（创立和意义）</a:t>
            </a:r>
          </a:p>
          <a:p>
            <a:endParaRPr lang="zh-CN" altLang="en-US"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14350" y="1309688"/>
            <a:ext cx="8172450" cy="1609725"/>
          </a:xfrm>
          <a:prstGeom prst="rect">
            <a:avLst/>
          </a:prstGeom>
        </p:spPr>
        <p:txBody>
          <a:bodyPr lIns="68576" tIns="34288" rIns="68576" bIns="34288">
            <a:spAutoFit/>
          </a:bodyPr>
          <a:lstStyle/>
          <a:p>
            <a:pPr algn="just" fontAlgn="auto">
              <a:lnSpc>
                <a:spcPct val="150000"/>
              </a:lnSpc>
              <a:spcAft>
                <a:spcPts val="0"/>
              </a:spcAft>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揭示</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了人类社会发展的一般规律，揭示了资本主义运行的特殊规律，为科学社会主义的创立奠定了理论基石，使社会主义实现了由空想到科学的伟大飞跃。</a:t>
            </a:r>
          </a:p>
        </p:txBody>
      </p:sp>
      <p:sp>
        <p:nvSpPr>
          <p:cNvPr id="9" name="矩形 8"/>
          <p:cNvSpPr/>
          <p:nvPr/>
        </p:nvSpPr>
        <p:spPr>
          <a:xfrm>
            <a:off x="514350" y="666750"/>
            <a:ext cx="5369719" cy="582216"/>
          </a:xfrm>
          <a:prstGeom prst="rect">
            <a:avLst/>
          </a:prstGeom>
        </p:spPr>
        <p:txBody>
          <a:bodyPr wrap="none" lIns="68576" tIns="34288" rIns="68576" bIns="34288">
            <a:spAutoFit/>
          </a:bodyPr>
          <a:lstStyle/>
          <a:p>
            <a:pPr fontAlgn="auto">
              <a:lnSpc>
                <a:spcPct val="150000"/>
              </a:lnSpc>
              <a:spcAft>
                <a:spcPts val="0"/>
              </a:spcAft>
            </a:pPr>
            <a:r>
              <a:rPr lang="zh-CN" altLang="zh-CN" sz="2200"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a:t>
            </a:r>
            <a:r>
              <a:rPr lang="en-US" altLang="zh-CN" sz="2200"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3</a:t>
            </a:r>
            <a:r>
              <a:rPr lang="zh-CN" altLang="en-US" sz="2200"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a:t>
            </a:r>
            <a:r>
              <a:rPr lang="zh-CN" altLang="zh-CN" sz="2200" kern="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唯物史观和剩余价值学说的历史意义</a:t>
            </a:r>
            <a:endParaRPr lang="zh-CN" altLang="en-US" sz="2200" noProof="1">
              <a:solidFill>
                <a:srgbClr val="C00000"/>
              </a:solidFill>
              <a:latin typeface="Times New Roman" panose="02020603050405020304" pitchFamily="18" charset="0"/>
              <a:ea typeface="微软雅黑" panose="020B0503020204020204" charset="-122"/>
              <a:cs typeface="Times New Roman" panose="02020603050405020304" pitchFamily="18" charset="0"/>
            </a:endParaRPr>
          </a:p>
        </p:txBody>
      </p:sp>
      <p:sp>
        <p:nvSpPr>
          <p:cNvPr id="10" name="矩形 9"/>
          <p:cNvSpPr/>
          <p:nvPr/>
        </p:nvSpPr>
        <p:spPr>
          <a:xfrm>
            <a:off x="914400" y="3138488"/>
            <a:ext cx="4017169" cy="581025"/>
          </a:xfrm>
          <a:prstGeom prst="rect">
            <a:avLst/>
          </a:prstGeom>
        </p:spPr>
        <p:txBody>
          <a:bodyPr lIns="68576" tIns="34288" rIns="68576" bIns="34288">
            <a:spAutoFit/>
          </a:bodyPr>
          <a:lstStyle/>
          <a:p>
            <a:pPr algn="just" fontAlgn="auto">
              <a:lnSpc>
                <a:spcPct val="150000"/>
              </a:lnSpc>
              <a:spcAft>
                <a:spcPts val="0"/>
              </a:spcAft>
            </a:pP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【名词点拨】</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剩余价值</a:t>
            </a:r>
            <a:endParaRPr lang="zh-CN" altLang="zh-CN" sz="2200" kern="100" noProof="1">
              <a:latin typeface="Times New Roman" panose="02020603050405020304" pitchFamily="18" charset="0"/>
              <a:ea typeface="微软雅黑" panose="020B0503020204020204" charset="-122"/>
              <a:cs typeface="Times New Roman" panose="02020603050405020304" pitchFamily="18" charset="0"/>
            </a:endParaRPr>
          </a:p>
        </p:txBody>
      </p:sp>
      <p:pic>
        <p:nvPicPr>
          <p:cNvPr id="22532" name="图片 1" descr="图片1_副本"/>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212557" y="2452687"/>
            <a:ext cx="2612231"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a:spLocks noChangeArrowheads="1"/>
          </p:cNvSpPr>
          <p:nvPr/>
        </p:nvSpPr>
        <p:spPr bwMode="auto">
          <a:xfrm>
            <a:off x="1092994" y="4080272"/>
            <a:ext cx="3253979"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t>劳动者创造的被资产阶级无偿占有的劳动</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71451" y="77391"/>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23554" name="文本框 3"/>
          <p:cNvSpPr txBox="1">
            <a:spLocks noChangeArrowheads="1"/>
          </p:cNvSpPr>
          <p:nvPr/>
        </p:nvSpPr>
        <p:spPr bwMode="auto">
          <a:xfrm>
            <a:off x="887016" y="1173956"/>
            <a:ext cx="8340328" cy="2653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200000"/>
              </a:lnSpc>
            </a:pPr>
            <a:r>
              <a:rPr lang="zh-CN" altLang="en-US" sz="2100" dirty="0">
                <a:latin typeface="宋体" pitchFamily="2" charset="-122"/>
                <a:ea typeface="宋体" pitchFamily="2" charset="-122"/>
              </a:rPr>
              <a:t>（二）科学社会主义诞生的标志</a:t>
            </a:r>
            <a:r>
              <a:rPr lang="en-US" altLang="zh-CN" sz="2100" dirty="0">
                <a:latin typeface="宋体" pitchFamily="2" charset="-122"/>
                <a:ea typeface="宋体" pitchFamily="2" charset="-122"/>
              </a:rPr>
              <a:t>——</a:t>
            </a:r>
          </a:p>
          <a:p>
            <a:pPr>
              <a:lnSpc>
                <a:spcPct val="200000"/>
              </a:lnSpc>
            </a:pPr>
            <a:r>
              <a:rPr lang="en-US" altLang="zh-CN" sz="2100" dirty="0">
                <a:latin typeface="宋体" pitchFamily="2" charset="-122"/>
                <a:ea typeface="宋体" pitchFamily="2" charset="-122"/>
              </a:rPr>
              <a:t>1</a:t>
            </a:r>
            <a:r>
              <a:rPr lang="zh-CN" altLang="en-US" sz="2100" dirty="0">
                <a:latin typeface="宋体" pitchFamily="2" charset="-122"/>
                <a:ea typeface="宋体" pitchFamily="2" charset="-122"/>
              </a:rPr>
              <a:t>、地位：</a:t>
            </a:r>
          </a:p>
          <a:p>
            <a:pPr>
              <a:lnSpc>
                <a:spcPct val="200000"/>
              </a:lnSpc>
            </a:pPr>
            <a:r>
              <a:rPr lang="en-US" altLang="zh-CN" sz="2100" dirty="0">
                <a:latin typeface="宋体" pitchFamily="2" charset="-122"/>
                <a:ea typeface="宋体" pitchFamily="2" charset="-122"/>
              </a:rPr>
              <a:t>2</a:t>
            </a:r>
            <a:r>
              <a:rPr lang="zh-CN" altLang="en-US" sz="2100" dirty="0">
                <a:latin typeface="宋体" pitchFamily="2" charset="-122"/>
                <a:ea typeface="宋体" pitchFamily="2" charset="-122"/>
              </a:rPr>
              <a:t>、主要内容：</a:t>
            </a:r>
          </a:p>
          <a:p>
            <a:pPr>
              <a:lnSpc>
                <a:spcPct val="200000"/>
              </a:lnSpc>
            </a:pPr>
            <a:r>
              <a:rPr lang="en-US" altLang="zh-CN" sz="2100" dirty="0">
                <a:latin typeface="宋体" pitchFamily="2" charset="-122"/>
                <a:ea typeface="宋体" pitchFamily="2" charset="-122"/>
              </a:rPr>
              <a:t>3</a:t>
            </a:r>
            <a:r>
              <a:rPr lang="zh-CN" altLang="en-US" sz="2100" dirty="0">
                <a:latin typeface="宋体" pitchFamily="2" charset="-122"/>
                <a:ea typeface="宋体" pitchFamily="2" charset="-122"/>
              </a:rPr>
              <a:t>、意义：</a:t>
            </a:r>
            <a:endParaRPr lang="zh-CN" altLang="en-US" dirty="0"/>
          </a:p>
        </p:txBody>
      </p:sp>
      <p:sp>
        <p:nvSpPr>
          <p:cNvPr id="6" name="文本框 5"/>
          <p:cNvSpPr txBox="1">
            <a:spLocks noChangeArrowheads="1"/>
          </p:cNvSpPr>
          <p:nvPr/>
        </p:nvSpPr>
        <p:spPr bwMode="auto">
          <a:xfrm>
            <a:off x="5288757" y="1495425"/>
            <a:ext cx="377411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2100" dirty="0">
                <a:solidFill>
                  <a:srgbClr val="C00000"/>
                </a:solidFill>
                <a:latin typeface="宋体" pitchFamily="2" charset="-122"/>
                <a:ea typeface="宋体" pitchFamily="2" charset="-122"/>
                <a:sym typeface="微软雅黑" pitchFamily="34" charset="-122"/>
              </a:rPr>
              <a:t>《</a:t>
            </a:r>
            <a:r>
              <a:rPr lang="zh-CN" altLang="en-US" sz="2100" dirty="0">
                <a:solidFill>
                  <a:srgbClr val="C00000"/>
                </a:solidFill>
                <a:latin typeface="宋体" pitchFamily="2" charset="-122"/>
                <a:ea typeface="宋体" pitchFamily="2" charset="-122"/>
                <a:sym typeface="微软雅黑" pitchFamily="34" charset="-122"/>
              </a:rPr>
              <a:t>共产党宣言</a:t>
            </a:r>
            <a:r>
              <a:rPr lang="en-US" altLang="zh-CN" sz="2100" dirty="0">
                <a:solidFill>
                  <a:srgbClr val="C00000"/>
                </a:solidFill>
                <a:latin typeface="宋体" pitchFamily="2" charset="-122"/>
                <a:ea typeface="宋体" pitchFamily="2" charset="-122"/>
                <a:sym typeface="微软雅黑" pitchFamily="34" charset="-122"/>
              </a:rPr>
              <a:t>》</a:t>
            </a:r>
            <a:r>
              <a:rPr lang="zh-CN" altLang="en-US" sz="2100" dirty="0">
                <a:solidFill>
                  <a:srgbClr val="C00000"/>
                </a:solidFill>
                <a:latin typeface="宋体" pitchFamily="2" charset="-122"/>
                <a:ea typeface="宋体" pitchFamily="2" charset="-122"/>
                <a:sym typeface="微软雅黑" pitchFamily="34" charset="-122"/>
              </a:rPr>
              <a:t>（</a:t>
            </a:r>
            <a:r>
              <a:rPr lang="en-US" altLang="zh-CN" sz="2100" dirty="0">
                <a:solidFill>
                  <a:srgbClr val="C00000"/>
                </a:solidFill>
                <a:latin typeface="宋体" pitchFamily="2" charset="-122"/>
                <a:ea typeface="宋体" pitchFamily="2" charset="-122"/>
                <a:sym typeface="微软雅黑" pitchFamily="34" charset="-122"/>
              </a:rPr>
              <a:t>P15——16</a:t>
            </a:r>
            <a:r>
              <a:rPr lang="zh-CN" altLang="en-US" sz="2100" dirty="0">
                <a:solidFill>
                  <a:srgbClr val="C00000"/>
                </a:solidFill>
                <a:latin typeface="宋体" pitchFamily="2" charset="-122"/>
                <a:ea typeface="宋体" pitchFamily="2" charset="-122"/>
                <a:sym typeface="微软雅黑" pitchFamily="34" charset="-122"/>
              </a:rPr>
              <a:t>）</a:t>
            </a:r>
          </a:p>
        </p:txBody>
      </p:sp>
      <p:sp>
        <p:nvSpPr>
          <p:cNvPr id="8" name="文本框 7"/>
          <p:cNvSpPr txBox="1">
            <a:spLocks noChangeArrowheads="1"/>
          </p:cNvSpPr>
          <p:nvPr/>
        </p:nvSpPr>
        <p:spPr bwMode="auto">
          <a:xfrm>
            <a:off x="2218135" y="2105025"/>
            <a:ext cx="3100849"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100" dirty="0">
                <a:solidFill>
                  <a:srgbClr val="C00000"/>
                </a:solidFill>
                <a:latin typeface="宋体" pitchFamily="2" charset="-122"/>
                <a:ea typeface="宋体" pitchFamily="2" charset="-122"/>
                <a:sym typeface="微软雅黑" pitchFamily="34" charset="-122"/>
              </a:rPr>
              <a:t>科学社会主义诞生的标志</a:t>
            </a:r>
          </a:p>
        </p:txBody>
      </p:sp>
      <p:sp>
        <p:nvSpPr>
          <p:cNvPr id="23557" name="文本框 8"/>
          <p:cNvSpPr txBox="1">
            <a:spLocks noChangeArrowheads="1"/>
          </p:cNvSpPr>
          <p:nvPr/>
        </p:nvSpPr>
        <p:spPr bwMode="auto">
          <a:xfrm>
            <a:off x="83344" y="2025254"/>
            <a:ext cx="811761" cy="1685077"/>
          </a:xfrm>
          <a:prstGeom prst="rect">
            <a:avLst/>
          </a:prstGeom>
          <a:noFill/>
          <a:ln w="9525">
            <a:solidFill>
              <a:srgbClr val="2E75B6"/>
            </a:solidFill>
            <a:round/>
            <a:headEnd/>
            <a:tailEnd/>
          </a:ln>
          <a:extLst>
            <a:ext uri="{909E8E84-426E-40DD-AFC4-6F175D3DCCD1}">
              <a14:hiddenFill xmlns:a14="http://schemas.microsoft.com/office/drawing/2010/main">
                <a:solidFill>
                  <a:srgbClr val="FFFFFF"/>
                </a:solidFill>
              </a14:hiddenFill>
            </a:ext>
          </a:extLst>
        </p:spPr>
        <p:txBody>
          <a:bodyPr wrap="none" lIns="68580" tIns="34290" rIns="68580" bIns="34290">
            <a:spAutoFit/>
          </a:bodyPr>
          <a:lstStyle/>
          <a:p>
            <a:r>
              <a:rPr lang="en-US" altLang="zh-CN" sz="2100">
                <a:solidFill>
                  <a:srgbClr val="C00000"/>
                </a:solidFill>
                <a:latin typeface="宋体" pitchFamily="2" charset="-122"/>
                <a:ea typeface="宋体" pitchFamily="2" charset="-122"/>
                <a:sym typeface="微软雅黑" pitchFamily="34" charset="-122"/>
              </a:rPr>
              <a:t>《</a:t>
            </a:r>
            <a:r>
              <a:rPr lang="zh-CN" altLang="en-US" sz="2100">
                <a:solidFill>
                  <a:srgbClr val="C00000"/>
                </a:solidFill>
                <a:latin typeface="宋体" pitchFamily="2" charset="-122"/>
                <a:ea typeface="宋体" pitchFamily="2" charset="-122"/>
                <a:sym typeface="微软雅黑" pitchFamily="34" charset="-122"/>
              </a:rPr>
              <a:t>共</a:t>
            </a:r>
          </a:p>
          <a:p>
            <a:r>
              <a:rPr lang="zh-CN" altLang="en-US" sz="2100">
                <a:solidFill>
                  <a:srgbClr val="C00000"/>
                </a:solidFill>
                <a:latin typeface="宋体" pitchFamily="2" charset="-122"/>
                <a:ea typeface="宋体" pitchFamily="2" charset="-122"/>
                <a:sym typeface="微软雅黑" pitchFamily="34" charset="-122"/>
              </a:rPr>
              <a:t> 产</a:t>
            </a:r>
          </a:p>
          <a:p>
            <a:r>
              <a:rPr lang="zh-CN" altLang="en-US" sz="2100">
                <a:solidFill>
                  <a:srgbClr val="C00000"/>
                </a:solidFill>
                <a:latin typeface="宋体" pitchFamily="2" charset="-122"/>
                <a:ea typeface="宋体" pitchFamily="2" charset="-122"/>
                <a:sym typeface="微软雅黑" pitchFamily="34" charset="-122"/>
              </a:rPr>
              <a:t> 党</a:t>
            </a:r>
          </a:p>
          <a:p>
            <a:r>
              <a:rPr lang="zh-CN" altLang="en-US" sz="2100">
                <a:solidFill>
                  <a:srgbClr val="C00000"/>
                </a:solidFill>
                <a:latin typeface="宋体" pitchFamily="2" charset="-122"/>
                <a:ea typeface="宋体" pitchFamily="2" charset="-122"/>
                <a:sym typeface="微软雅黑" pitchFamily="34" charset="-122"/>
              </a:rPr>
              <a:t> 宣</a:t>
            </a:r>
          </a:p>
          <a:p>
            <a:r>
              <a:rPr lang="zh-CN" altLang="en-US" sz="2100">
                <a:solidFill>
                  <a:srgbClr val="C00000"/>
                </a:solidFill>
                <a:latin typeface="宋体" pitchFamily="2" charset="-122"/>
                <a:ea typeface="宋体" pitchFamily="2" charset="-122"/>
                <a:sym typeface="微软雅黑" pitchFamily="34" charset="-122"/>
              </a:rPr>
              <a:t> 言</a:t>
            </a:r>
            <a:r>
              <a:rPr lang="en-US" altLang="zh-CN" sz="2100">
                <a:solidFill>
                  <a:srgbClr val="C00000"/>
                </a:solidFill>
                <a:latin typeface="宋体" pitchFamily="2" charset="-122"/>
                <a:ea typeface="宋体" pitchFamily="2" charset="-122"/>
                <a:sym typeface="微软雅黑" pitchFamily="34" charset="-122"/>
              </a:rPr>
              <a:t>》</a:t>
            </a:r>
            <a:endParaRPr lang="zh-CN" altLang="en-US" sz="210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0050" y="285750"/>
            <a:ext cx="8401050" cy="4694635"/>
          </a:xfrm>
          <a:prstGeom prst="rect">
            <a:avLst/>
          </a:prstGeom>
        </p:spPr>
        <p:txBody>
          <a:bodyPr lIns="68576" tIns="34288" rIns="68576" bIns="34288">
            <a:spAutoFit/>
          </a:bodyPr>
          <a:lstStyle/>
          <a:p>
            <a:pPr algn="just" fontAlgn="auto">
              <a:lnSpc>
                <a:spcPct val="150000"/>
              </a:lnSpc>
              <a:spcAft>
                <a:spcPts val="0"/>
              </a:spcAft>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共产党宣言》是一部科学洞见人类社会发展规律的经典著作，是一部充满斗争精神、批判精神、革命精神的经典著作，是一部秉持人民立场、为人民大众谋利益、为全人类谋解放的经典著作。我们重温《共产党宣言》，就是要深刻感悟和把握马克思主义真理力量，坚定马克思主义信仰，追溯马克思主义政党保持先进性和纯洁性的理论源头，提高全党运用马克思主义基本原理解决当代中国实际问题的能力和水平</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a:t>
            </a:r>
            <a:endParaRPr lang="en-US" altLang="zh-CN" sz="2200" kern="100" noProof="1">
              <a:latin typeface="Times New Roman" panose="02020603050405020304" pitchFamily="18" charset="0"/>
              <a:ea typeface="微软雅黑" panose="020B0503020204020204" charset="-122"/>
              <a:cs typeface="Times New Roman" panose="02020603050405020304" pitchFamily="18" charset="0"/>
            </a:endParaRPr>
          </a:p>
          <a:p>
            <a:pPr algn="just" fontAlgn="auto">
              <a:lnSpc>
                <a:spcPct val="150000"/>
              </a:lnSpc>
              <a:spcAft>
                <a:spcPts val="0"/>
              </a:spcAft>
            </a:pP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摘自</a:t>
            </a: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2018</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年</a:t>
            </a: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4</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月</a:t>
            </a: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23</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日习近平在《共产党宣言》及其时代意义第五次集体学习上的讲话</a:t>
            </a:r>
          </a:p>
        </p:txBody>
      </p:sp>
    </p:spTree>
  </p:cSld>
  <p:clrMapOvr>
    <a:masterClrMapping/>
  </p:clrMapOvr>
  <p:transition advTm="3000">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14351" y="914400"/>
            <a:ext cx="4966097" cy="3662363"/>
          </a:xfrm>
          <a:prstGeom prst="rect">
            <a:avLst/>
          </a:prstGeom>
        </p:spPr>
        <p:txBody>
          <a:bodyPr lIns="68576" tIns="34288" rIns="68576" bIns="34288">
            <a:spAutoFit/>
          </a:bodyPr>
          <a:lstStyle/>
          <a:p>
            <a:pPr algn="just" fontAlgn="auto">
              <a:lnSpc>
                <a:spcPct val="150000"/>
              </a:lnSpc>
              <a:spcAft>
                <a:spcPts val="0"/>
              </a:spcAft>
            </a:pP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探究：</a:t>
            </a:r>
          </a:p>
          <a:p>
            <a:pPr algn="just" fontAlgn="auto">
              <a:lnSpc>
                <a:spcPct val="150000"/>
              </a:lnSpc>
              <a:spcAft>
                <a:spcPts val="0"/>
              </a:spcAft>
            </a:pP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1.</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查找教材，归纳《共产党宣言》的主要内容。</a:t>
            </a:r>
          </a:p>
          <a:p>
            <a:pPr algn="just" fontAlgn="auto">
              <a:lnSpc>
                <a:spcPct val="150000"/>
              </a:lnSpc>
              <a:spcAft>
                <a:spcPts val="0"/>
              </a:spcAft>
            </a:pPr>
            <a:r>
              <a:rPr lang="en-US" altLang="zh-CN" sz="2200" noProof="1">
                <a:solidFill>
                  <a:schemeClr val="dk1"/>
                </a:solidFill>
                <a:latin typeface="黑体" panose="02010609060101010101" pitchFamily="49" charset="-122"/>
                <a:ea typeface="黑体" panose="02010609060101010101" pitchFamily="49" charset="-122"/>
                <a:sym typeface="+mn-ea"/>
              </a:rPr>
              <a:t>2.</a:t>
            </a:r>
            <a:r>
              <a:rPr lang="zh-CN" altLang="en-US" sz="2200" noProof="1">
                <a:solidFill>
                  <a:schemeClr val="dk1"/>
                </a:solidFill>
                <a:latin typeface="黑体" panose="02010609060101010101" pitchFamily="49" charset="-122"/>
                <a:ea typeface="黑体" panose="02010609060101010101" pitchFamily="49" charset="-122"/>
                <a:sym typeface="+mn-ea"/>
              </a:rPr>
              <a:t>结合所学知识，谈谈</a:t>
            </a:r>
            <a:r>
              <a:rPr lang="en-US" altLang="zh-CN" sz="2200" noProof="1">
                <a:solidFill>
                  <a:schemeClr val="dk1"/>
                </a:solidFill>
                <a:latin typeface="黑体" panose="02010609060101010101" pitchFamily="49" charset="-122"/>
                <a:ea typeface="黑体" panose="02010609060101010101" pitchFamily="49" charset="-122"/>
                <a:sym typeface="+mn-ea"/>
              </a:rPr>
              <a:t>《</a:t>
            </a:r>
            <a:r>
              <a:rPr lang="zh-CN" altLang="en-US" sz="2200" noProof="1">
                <a:solidFill>
                  <a:schemeClr val="dk1"/>
                </a:solidFill>
                <a:latin typeface="黑体" panose="02010609060101010101" pitchFamily="49" charset="-122"/>
                <a:ea typeface="黑体" panose="02010609060101010101" pitchFamily="49" charset="-122"/>
                <a:sym typeface="+mn-ea"/>
              </a:rPr>
              <a:t>共产党宣言</a:t>
            </a:r>
            <a:r>
              <a:rPr lang="en-US" altLang="zh-CN" sz="2200" noProof="1">
                <a:solidFill>
                  <a:schemeClr val="dk1"/>
                </a:solidFill>
                <a:latin typeface="黑体" panose="02010609060101010101" pitchFamily="49" charset="-122"/>
                <a:ea typeface="黑体" panose="02010609060101010101" pitchFamily="49" charset="-122"/>
                <a:sym typeface="+mn-ea"/>
              </a:rPr>
              <a:t>》</a:t>
            </a:r>
            <a:r>
              <a:rPr lang="zh-CN" altLang="en-US" sz="2200" noProof="1">
                <a:solidFill>
                  <a:schemeClr val="dk1"/>
                </a:solidFill>
                <a:latin typeface="黑体" panose="02010609060101010101" pitchFamily="49" charset="-122"/>
                <a:ea typeface="黑体" panose="02010609060101010101" pitchFamily="49" charset="-122"/>
                <a:sym typeface="+mn-ea"/>
              </a:rPr>
              <a:t>发表的意义</a:t>
            </a:r>
            <a:endParaRPr lang="zh-CN" altLang="en-US" sz="2200" noProof="1"/>
          </a:p>
          <a:p>
            <a:pPr algn="just" fontAlgn="auto">
              <a:lnSpc>
                <a:spcPct val="150000"/>
              </a:lnSpc>
              <a:spcAft>
                <a:spcPts val="0"/>
              </a:spcAft>
            </a:pP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3.</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结合材料一和材料二，指出空想社会主义与科学社会主义的本质区别是什么？</a:t>
            </a:r>
          </a:p>
        </p:txBody>
      </p:sp>
      <p:pic>
        <p:nvPicPr>
          <p:cNvPr id="25602" name="图片 4" descr="图片1_副本_副本"/>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986462" y="400050"/>
            <a:ext cx="2643188" cy="2930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p:nvPr/>
        </p:nvSpPr>
        <p:spPr>
          <a:xfrm>
            <a:off x="5984082" y="3407569"/>
            <a:ext cx="2645569" cy="1385888"/>
          </a:xfrm>
          <a:prstGeom prst="rect">
            <a:avLst/>
          </a:prstGeom>
          <a:noFill/>
          <a:ln w="12700">
            <a:solidFill>
              <a:srgbClr val="B4DEFA"/>
            </a:solidFill>
          </a:ln>
        </p:spPr>
        <p:txBody>
          <a:bodyPr lIns="68576" tIns="34288" rIns="68576" bIns="34288">
            <a:spAutoFit/>
          </a:bodyPr>
          <a:lstStyle/>
          <a:p>
            <a:pPr fontAlgn="auto">
              <a:lnSpc>
                <a:spcPct val="150000"/>
              </a:lnSpc>
              <a:spcAft>
                <a:spcPts val="0"/>
              </a:spcAft>
            </a:pPr>
            <a:r>
              <a:rPr lang="zh-CN" altLang="en-US" sz="1900" i="1" noProof="1">
                <a:latin typeface="Times New Roman" panose="02020603050405020304" pitchFamily="18" charset="0"/>
                <a:ea typeface="微软雅黑" panose="020B0503020204020204" charset="-122"/>
                <a:cs typeface="Times New Roman" panose="02020603050405020304" pitchFamily="18" charset="0"/>
              </a:rPr>
              <a:t>《共产党宣言》手稿的一页，头两行为马克思夫人燕妮的手迹</a:t>
            </a:r>
          </a:p>
        </p:txBody>
      </p:sp>
    </p:spTree>
  </p:cSld>
  <p:clrMapOvr>
    <a:masterClrMapping/>
  </p:clrMapOvr>
  <p:transition advTm="3000">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41710" y="628650"/>
            <a:ext cx="8402240" cy="3665935"/>
          </a:xfrm>
          <a:prstGeom prst="rect">
            <a:avLst/>
          </a:prstGeom>
        </p:spPr>
        <p:txBody>
          <a:bodyPr lIns="68576" tIns="34288" rIns="68576" bIns="34288">
            <a:spAutoFit/>
          </a:bodyPr>
          <a:lstStyle/>
          <a:p>
            <a:pPr algn="just" fontAlgn="auto">
              <a:lnSpc>
                <a:spcPct val="150000"/>
              </a:lnSpc>
              <a:spcAft>
                <a:spcPts val="0"/>
              </a:spcAft>
            </a:pPr>
            <a:r>
              <a:rPr lang="en-US"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2.</a:t>
            </a:r>
            <a:r>
              <a:rPr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《共产党宣言》的主要内容：</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rPr>
              <a:t>①分析了资本主义生产方式和人类社会发展规律。</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rPr>
              <a:t>②科学论证了资本主义必然灭亡和社会主义必然胜利的历史必然性。</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rPr>
              <a:t>③总结了工人运动的经验教训，系统论述了无产阶级政党的性质、特点、任务和策略原则，阐明了建立无产阶级政党的必然性。</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rPr>
              <a:t>④</a:t>
            </a:r>
            <a:r>
              <a:rPr altLang="zh-CN" sz="2200" kern="100" noProof="1">
                <a:latin typeface="Times New Roman" panose="02020603050405020304" pitchFamily="18" charset="0"/>
                <a:ea typeface="微软雅黑" panose="020B0503020204020204" charset="-122"/>
                <a:cs typeface="Times New Roman" panose="02020603050405020304" pitchFamily="18" charset="0"/>
              </a:rPr>
              <a:t>阐述了未来共产主义社会的理想目标，激励着无产阶级领导人民群众为实现之而奋斗</a:t>
            </a:r>
            <a:r>
              <a:rPr altLang="zh-CN" sz="2200" kern="100" noProof="1">
                <a:latin typeface="Times New Roman" panose="02020603050405020304" pitchFamily="18" charset="0"/>
                <a:ea typeface="微软雅黑" panose="020B0503020204020204" charset="-122"/>
                <a:cs typeface="Times New Roman" panose="02020603050405020304" pitchFamily="18" charset="0"/>
              </a:rPr>
              <a:t>。</a:t>
            </a:r>
            <a:endParaRPr altLang="zh-CN" sz="2200" kern="100" noProof="1">
              <a:latin typeface="Times New Roman" panose="02020603050405020304" pitchFamily="18" charset="0"/>
              <a:ea typeface="微软雅黑" panose="020B0503020204020204" charset="-122"/>
              <a:cs typeface="Times New Roman" panose="02020603050405020304" pitchFamily="18" charset="0"/>
            </a:endParaRP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51897" y="77391"/>
            <a:ext cx="3343275" cy="2227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p:nvPr/>
        </p:nvSpPr>
        <p:spPr>
          <a:xfrm>
            <a:off x="280988" y="2305050"/>
            <a:ext cx="8714185" cy="2653904"/>
          </a:xfrm>
          <a:prstGeom prst="rect">
            <a:avLst/>
          </a:prstGeom>
          <a:ln>
            <a:prstDash val="dash"/>
          </a:ln>
        </p:spPr>
        <p:style>
          <a:lnRef idx="2">
            <a:schemeClr val="accent1"/>
          </a:lnRef>
          <a:fillRef idx="1">
            <a:schemeClr val="lt1"/>
          </a:fillRef>
          <a:effectRef idx="0">
            <a:schemeClr val="accent1"/>
          </a:effectRef>
          <a:fontRef idx="minor">
            <a:schemeClr val="dk1"/>
          </a:fontRef>
        </p:style>
        <p:txBody>
          <a:bodyPr lIns="68580" tIns="34290" rIns="68580" bIns="34290">
            <a:spAutoFit/>
          </a:bodyPr>
          <a:lstStyle/>
          <a:p>
            <a:pPr fontAlgn="auto"/>
            <a:r>
              <a:rPr lang="zh-CN" altLang="en-US" sz="2100" noProof="1">
                <a:latin typeface="Calibri" panose="020F0502020204030204" pitchFamily="34" charset="0"/>
                <a:cs typeface="Calibri" panose="020F0502020204030204" pitchFamily="34" charset="0"/>
              </a:rPr>
              <a:t>①</a:t>
            </a:r>
            <a:r>
              <a:rPr lang="en-US" altLang="zh-CN" sz="2100" noProof="1">
                <a:latin typeface="Calibri" panose="020F0502020204030204" pitchFamily="34" charset="0"/>
                <a:cs typeface="Calibri" panose="020F0502020204030204" pitchFamily="34" charset="0"/>
              </a:rPr>
              <a:t>《</a:t>
            </a:r>
            <a:r>
              <a:rPr lang="zh-CN" altLang="en-US" sz="2100" noProof="1">
                <a:latin typeface="Calibri" panose="020F0502020204030204" pitchFamily="34" charset="0"/>
                <a:cs typeface="Calibri" panose="020F0502020204030204" pitchFamily="34" charset="0"/>
              </a:rPr>
              <a:t>共产党宣言</a:t>
            </a:r>
            <a:r>
              <a:rPr lang="en-US" altLang="zh-CN" sz="2100" noProof="1">
                <a:latin typeface="Calibri" panose="020F0502020204030204" pitchFamily="34" charset="0"/>
                <a:cs typeface="Calibri" panose="020F0502020204030204" pitchFamily="34" charset="0"/>
              </a:rPr>
              <a:t>》</a:t>
            </a:r>
            <a:r>
              <a:rPr lang="zh-CN" altLang="en-US" sz="2100" noProof="1">
                <a:latin typeface="Calibri" panose="020F0502020204030204" pitchFamily="34" charset="0"/>
                <a:cs typeface="Calibri" panose="020F0502020204030204" pitchFamily="34" charset="0"/>
              </a:rPr>
              <a:t>发表，标志着科学社会主义的诞生。</a:t>
            </a:r>
            <a:r>
              <a:rPr lang="zh-CN" altLang="en-US" sz="2100" kern="100" noProof="1">
                <a:latin typeface="Times New Roman" panose="02020603050405020304" pitchFamily="18" charset="0"/>
                <a:cs typeface="Times New Roman" panose="02020603050405020304" pitchFamily="18" charset="0"/>
                <a:sym typeface="+mn-ea"/>
              </a:rPr>
              <a:t>它</a:t>
            </a:r>
            <a:r>
              <a:rPr altLang="zh-CN" sz="2100" kern="100" noProof="1">
                <a:latin typeface="Times New Roman" panose="02020603050405020304" pitchFamily="18" charset="0"/>
                <a:cs typeface="Times New Roman" panose="02020603050405020304" pitchFamily="18" charset="0"/>
                <a:sym typeface="+mn-ea"/>
              </a:rPr>
              <a:t>开辟了国际工人运动和社会主义运动的新局面，为无产阶级和全人类打开了通向未来的大门，为人的全面发展和全人类解放指明了路径，成为世界无产阶级的锐利思想武器。</a:t>
            </a:r>
          </a:p>
          <a:p>
            <a:pPr fontAlgn="auto"/>
            <a:r>
              <a:rPr lang="zh-CN" altLang="zh-CN" sz="2100" noProof="1">
                <a:latin typeface="Calibri" panose="020F0502020204030204" pitchFamily="34" charset="0"/>
                <a:cs typeface="Calibri" panose="020F0502020204030204" pitchFamily="34" charset="0"/>
              </a:rPr>
              <a:t>②</a:t>
            </a:r>
            <a:r>
              <a:rPr lang="en-US" altLang="zh-CN" sz="2100" noProof="1">
                <a:latin typeface="Calibri" panose="020F0502020204030204" pitchFamily="34" charset="0"/>
                <a:cs typeface="Calibri" panose="020F0502020204030204" pitchFamily="34" charset="0"/>
              </a:rPr>
              <a:t>《</a:t>
            </a:r>
            <a:r>
              <a:rPr lang="zh-CN" altLang="en-US" sz="2100" noProof="1">
                <a:latin typeface="Calibri" panose="020F0502020204030204" pitchFamily="34" charset="0"/>
                <a:cs typeface="Calibri" panose="020F0502020204030204" pitchFamily="34" charset="0"/>
              </a:rPr>
              <a:t>共产党宣言</a:t>
            </a:r>
            <a:r>
              <a:rPr lang="en-US" altLang="zh-CN" sz="2100" noProof="1">
                <a:latin typeface="Calibri" panose="020F0502020204030204" pitchFamily="34" charset="0"/>
                <a:cs typeface="Calibri" panose="020F0502020204030204" pitchFamily="34" charset="0"/>
              </a:rPr>
              <a:t>》</a:t>
            </a:r>
            <a:r>
              <a:rPr lang="zh-CN" altLang="en-US" sz="2100" noProof="1">
                <a:latin typeface="Calibri" panose="020F0502020204030204" pitchFamily="34" charset="0"/>
                <a:cs typeface="Calibri" panose="020F0502020204030204" pitchFamily="34" charset="0"/>
              </a:rPr>
              <a:t>分析了资本主义生产方式的内在矛盾与人类社会的发展规律，科学论证了资本主义必然灭亡和社会主义必然胜利的历史必然性。</a:t>
            </a:r>
            <a:endParaRPr lang="en-US" altLang="zh-CN" sz="2100" noProof="1">
              <a:latin typeface="Calibri" panose="020F0502020204030204" pitchFamily="34" charset="0"/>
              <a:cs typeface="Calibri" panose="020F0502020204030204" pitchFamily="34" charset="0"/>
            </a:endParaRPr>
          </a:p>
          <a:p>
            <a:pPr fontAlgn="auto"/>
            <a:r>
              <a:rPr lang="zh-CN" altLang="en-US" sz="2100" noProof="1">
                <a:latin typeface="Calibri" panose="020F0502020204030204" pitchFamily="34" charset="0"/>
                <a:cs typeface="Calibri" panose="020F0502020204030204" pitchFamily="34" charset="0"/>
              </a:rPr>
              <a:t>③阐明了建立无产阶级政党的必要性；阐述了未来共产主义社会的理想目标</a:t>
            </a:r>
            <a:endParaRPr lang="zh-CN" altLang="en-US" sz="2100" noProof="1"/>
          </a:p>
        </p:txBody>
      </p:sp>
      <p:sp>
        <p:nvSpPr>
          <p:cNvPr id="5" name="矩形 4"/>
          <p:cNvSpPr/>
          <p:nvPr/>
        </p:nvSpPr>
        <p:spPr>
          <a:xfrm>
            <a:off x="171451" y="77391"/>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7" name="文本框 6"/>
          <p:cNvSpPr txBox="1"/>
          <p:nvPr/>
        </p:nvSpPr>
        <p:spPr>
          <a:xfrm>
            <a:off x="484585" y="791767"/>
            <a:ext cx="4231481" cy="391715"/>
          </a:xfrm>
          <a:prstGeom prst="rect">
            <a:avLst/>
          </a:prstGeom>
          <a:noFill/>
        </p:spPr>
        <p:txBody>
          <a:bodyPr lIns="68580" tIns="34290" rIns="68580" bIns="34290">
            <a:spAutoFit/>
          </a:bodyPr>
          <a:lstStyle/>
          <a:p>
            <a:pPr fontAlgn="auto"/>
            <a:r>
              <a:rPr lang="en-US" sz="2100" noProof="1">
                <a:solidFill>
                  <a:schemeClr val="dk1"/>
                </a:solidFill>
                <a:latin typeface="黑体" panose="02010609060101010101" pitchFamily="49" charset="-122"/>
                <a:ea typeface="黑体" panose="02010609060101010101" pitchFamily="49" charset="-122"/>
                <a:sym typeface="+mn-ea"/>
              </a:rPr>
              <a:t>3.</a:t>
            </a:r>
            <a:r>
              <a:rPr lang="en-US" altLang="zh-CN" sz="2100" noProof="1">
                <a:solidFill>
                  <a:schemeClr val="dk1"/>
                </a:solidFill>
                <a:latin typeface="黑体" panose="02010609060101010101" pitchFamily="49" charset="-122"/>
                <a:ea typeface="黑体" panose="02010609060101010101" pitchFamily="49" charset="-122"/>
                <a:sym typeface="+mn-ea"/>
              </a:rPr>
              <a:t>《</a:t>
            </a:r>
            <a:r>
              <a:rPr lang="zh-CN" altLang="en-US" sz="2100" noProof="1">
                <a:solidFill>
                  <a:schemeClr val="dk1"/>
                </a:solidFill>
                <a:latin typeface="黑体" panose="02010609060101010101" pitchFamily="49" charset="-122"/>
                <a:ea typeface="黑体" panose="02010609060101010101" pitchFamily="49" charset="-122"/>
                <a:sym typeface="+mn-ea"/>
              </a:rPr>
              <a:t>共产党宣言</a:t>
            </a:r>
            <a:r>
              <a:rPr lang="en-US" altLang="zh-CN" sz="2100" noProof="1">
                <a:solidFill>
                  <a:schemeClr val="dk1"/>
                </a:solidFill>
                <a:latin typeface="黑体" panose="02010609060101010101" pitchFamily="49" charset="-122"/>
                <a:ea typeface="黑体" panose="02010609060101010101" pitchFamily="49" charset="-122"/>
                <a:sym typeface="+mn-ea"/>
              </a:rPr>
              <a:t>》</a:t>
            </a:r>
            <a:r>
              <a:rPr lang="zh-CN" altLang="en-US" sz="2100" noProof="1">
                <a:solidFill>
                  <a:schemeClr val="dk1"/>
                </a:solidFill>
                <a:latin typeface="黑体" panose="02010609060101010101" pitchFamily="49" charset="-122"/>
                <a:ea typeface="黑体" panose="02010609060101010101" pitchFamily="49" charset="-122"/>
                <a:sym typeface="+mn-ea"/>
              </a:rPr>
              <a:t>发表的意义</a:t>
            </a:r>
            <a:endParaRPr lang="zh-CN" altLang="en-US" noProof="1"/>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98860" y="745331"/>
            <a:ext cx="8402240" cy="4177904"/>
          </a:xfrm>
          <a:prstGeom prst="rect">
            <a:avLst/>
          </a:prstGeom>
        </p:spPr>
        <p:txBody>
          <a:bodyPr lIns="68576" tIns="34288" rIns="68576" bIns="34288">
            <a:spAutoFit/>
          </a:bodyPr>
          <a:lstStyle/>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①</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马克思和恩格斯把对社会主义理想的追求建立在对社会发展规律深刻认识的基础上，而空想社会主义则仅仅从理性和正义原则出发来探讨社会发生变迁的原因。</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②</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马克思和恩格斯为实现社会主义理想找到了现实的道路。空想社会主义没有找到进行社会变革的正确道路</a:t>
            </a:r>
          </a:p>
          <a:p>
            <a:pPr algn="just" fontAlgn="auto">
              <a:lnSpc>
                <a:spcPct val="150000"/>
              </a:lnSpc>
              <a:spcAft>
                <a:spcPts val="0"/>
              </a:spcAft>
            </a:pPr>
            <a:r>
              <a:rPr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③</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马克思、恩格斯指明了能够承担社会主义历史使命的现实的物质力量</a:t>
            </a: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社会化大生产的主体</a:t>
            </a:r>
            <a:r>
              <a:rPr lang="en-US" altLang="zh-CN" sz="2200" kern="100" noProof="1">
                <a:latin typeface="Times New Roman" panose="02020603050405020304" pitchFamily="18" charset="0"/>
                <a:ea typeface="微软雅黑" panose="020B0503020204020204" charset="-122"/>
                <a:cs typeface="Times New Roman" panose="02020603050405020304" pitchFamily="18" charset="0"/>
              </a:rPr>
              <a:t>——</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rPr>
              <a:t>觉悟了的无产阶级。</a:t>
            </a:r>
            <a:r>
              <a:rPr lang="zh-CN" altLang="zh-CN" sz="2200" kern="100" noProof="1">
                <a:latin typeface="Times New Roman" panose="02020603050405020304" pitchFamily="18" charset="0"/>
                <a:ea typeface="微软雅黑" panose="020B0503020204020204" charset="-122"/>
                <a:cs typeface="Times New Roman" panose="02020603050405020304" pitchFamily="18" charset="0"/>
                <a:sym typeface="+mn-ea"/>
              </a:rPr>
              <a:t>空想社会主义没有看到广大人民群众特别是无产阶级的力量</a:t>
            </a:r>
            <a:endParaRPr lang="zh-CN" altLang="zh-CN" sz="2200" kern="100" noProof="1">
              <a:latin typeface="Times New Roman" panose="02020603050405020304" pitchFamily="18" charset="0"/>
              <a:ea typeface="微软雅黑" panose="020B0503020204020204" charset="-122"/>
              <a:cs typeface="Times New Roman" panose="02020603050405020304" pitchFamily="18" charset="0"/>
            </a:endParaRPr>
          </a:p>
        </p:txBody>
      </p:sp>
      <p:sp>
        <p:nvSpPr>
          <p:cNvPr id="7" name="矩形 6"/>
          <p:cNvSpPr/>
          <p:nvPr/>
        </p:nvSpPr>
        <p:spPr>
          <a:xfrm>
            <a:off x="1035844" y="223838"/>
            <a:ext cx="5441156" cy="581025"/>
          </a:xfrm>
          <a:prstGeom prst="rect">
            <a:avLst/>
          </a:prstGeom>
        </p:spPr>
        <p:txBody>
          <a:bodyPr wrap="none" lIns="68576" tIns="34288" rIns="68576" bIns="34288">
            <a:spAutoFit/>
          </a:bodyPr>
          <a:lstStyle/>
          <a:p>
            <a:pPr algn="just" fontAlgn="auto">
              <a:lnSpc>
                <a:spcPct val="150000"/>
              </a:lnSpc>
              <a:spcAft>
                <a:spcPts val="0"/>
              </a:spcAft>
            </a:pPr>
            <a:r>
              <a:rPr lang="en-US"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4.</a:t>
            </a:r>
            <a:r>
              <a:rPr lang="zh-CN" altLang="zh-CN" sz="2200" kern="1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空想社会主义与科学社会主义的本质区别</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3"/>
          <p:cNvSpPr>
            <a:spLocks noChangeArrowheads="1"/>
          </p:cNvSpPr>
          <p:nvPr/>
        </p:nvSpPr>
        <p:spPr bwMode="auto">
          <a:xfrm>
            <a:off x="243294" y="732235"/>
            <a:ext cx="754045" cy="623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8" rIns="68576" bIns="34288">
            <a:spAutoFit/>
          </a:bodyPr>
          <a:lstStyle/>
          <a:p>
            <a:pPr algn="just">
              <a:lnSpc>
                <a:spcPct val="150000"/>
              </a:lnSpc>
              <a:tabLst>
                <a:tab pos="1722835" algn="l"/>
              </a:tabLst>
            </a:pPr>
            <a:r>
              <a:rPr lang="zh-CN" altLang="en-US" sz="2400">
                <a:latin typeface="Times New Roman" pitchFamily="18" charset="0"/>
              </a:rPr>
              <a:t>小结</a:t>
            </a:r>
          </a:p>
        </p:txBody>
      </p:sp>
      <p:grpSp>
        <p:nvGrpSpPr>
          <p:cNvPr id="23" name="组合 22"/>
          <p:cNvGrpSpPr>
            <a:grpSpLocks/>
          </p:cNvGrpSpPr>
          <p:nvPr/>
        </p:nvGrpSpPr>
        <p:grpSpPr bwMode="auto">
          <a:xfrm>
            <a:off x="5420916" y="981075"/>
            <a:ext cx="2742009" cy="3915966"/>
            <a:chOff x="991883" y="1617266"/>
            <a:chExt cx="2361106" cy="4482891"/>
          </a:xfrm>
        </p:grpSpPr>
        <p:grpSp>
          <p:nvGrpSpPr>
            <p:cNvPr id="29699" name="组合 7"/>
            <p:cNvGrpSpPr>
              <a:grpSpLocks/>
            </p:cNvGrpSpPr>
            <p:nvPr/>
          </p:nvGrpSpPr>
          <p:grpSpPr bwMode="auto">
            <a:xfrm>
              <a:off x="991883" y="1617266"/>
              <a:ext cx="2152276" cy="1811734"/>
              <a:chOff x="-32208" y="1803466"/>
              <a:chExt cx="2152276" cy="1811734"/>
            </a:xfrm>
          </p:grpSpPr>
          <p:sp>
            <p:nvSpPr>
              <p:cNvPr id="9" name="椭圆 8"/>
              <p:cNvSpPr/>
              <p:nvPr/>
            </p:nvSpPr>
            <p:spPr>
              <a:xfrm>
                <a:off x="-32208" y="1803466"/>
                <a:ext cx="2151959" cy="1811421"/>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 name="椭圆 4"/>
              <p:cNvSpPr txBox="1"/>
              <p:nvPr/>
            </p:nvSpPr>
            <p:spPr>
              <a:xfrm>
                <a:off x="119526" y="2106051"/>
                <a:ext cx="1712135" cy="1279853"/>
              </a:xfrm>
              <a:prstGeom prst="rect">
                <a:avLst/>
              </a:prstGeom>
            </p:spPr>
            <p:style>
              <a:lnRef idx="0">
                <a:scrgbClr r="0" g="0" b="0"/>
              </a:lnRef>
              <a:fillRef idx="0">
                <a:scrgbClr r="0" g="0" b="0"/>
              </a:fillRef>
              <a:effectRef idx="0">
                <a:scrgbClr r="0" g="0" b="0"/>
              </a:effectRef>
              <a:fontRef idx="minor">
                <a:schemeClr val="lt1"/>
              </a:fontRef>
            </p:style>
            <p:txBody>
              <a:bodyPr lIns="41659" tIns="41659" rIns="41659" bIns="41659" spcCol="1270" anchor="ctr"/>
              <a:lstStyle/>
              <a:p>
                <a:pPr algn="ctr" defTabSz="976789" fontAlgn="auto">
                  <a:lnSpc>
                    <a:spcPct val="150000"/>
                  </a:lnSpc>
                  <a:spcAft>
                    <a:spcPts val="0"/>
                  </a:spcAft>
                </a:pPr>
                <a:r>
                  <a:rPr lang="en-US" altLang="zh-CN" sz="2100" noProof="1">
                    <a:solidFill>
                      <a:schemeClr val="bg1"/>
                    </a:solidFill>
                    <a:latin typeface="Times New Roman" panose="02020603050405020304" pitchFamily="18" charset="0"/>
                    <a:cs typeface="Times New Roman" panose="02020603050405020304" pitchFamily="18" charset="0"/>
                  </a:rPr>
                  <a:t>《</a:t>
                </a:r>
                <a:r>
                  <a:rPr lang="zh-CN" altLang="en-US" sz="2100" noProof="1">
                    <a:solidFill>
                      <a:schemeClr val="bg1"/>
                    </a:solidFill>
                    <a:latin typeface="Times New Roman" panose="02020603050405020304" pitchFamily="18" charset="0"/>
                    <a:cs typeface="Times New Roman" panose="02020603050405020304" pitchFamily="18" charset="0"/>
                  </a:rPr>
                  <a:t>共产党宣言</a:t>
                </a:r>
                <a:r>
                  <a:rPr lang="en-US" altLang="zh-CN" sz="2100" noProof="1">
                    <a:solidFill>
                      <a:schemeClr val="bg1"/>
                    </a:solidFill>
                    <a:latin typeface="Times New Roman" panose="02020603050405020304" pitchFamily="18" charset="0"/>
                    <a:cs typeface="Times New Roman" panose="02020603050405020304" pitchFamily="18" charset="0"/>
                  </a:rPr>
                  <a:t>》</a:t>
                </a:r>
                <a:r>
                  <a:rPr lang="zh-CN" altLang="en-US" sz="2100" noProof="1">
                    <a:solidFill>
                      <a:schemeClr val="bg1"/>
                    </a:solidFill>
                    <a:latin typeface="Times New Roman" panose="02020603050405020304" pitchFamily="18" charset="0"/>
                    <a:cs typeface="Times New Roman" panose="02020603050405020304" pitchFamily="18" charset="0"/>
                  </a:rPr>
                  <a:t>的主要内容</a:t>
                </a:r>
              </a:p>
            </p:txBody>
          </p:sp>
        </p:grpSp>
        <p:grpSp>
          <p:nvGrpSpPr>
            <p:cNvPr id="29702" name="组合 13"/>
            <p:cNvGrpSpPr>
              <a:grpSpLocks/>
            </p:cNvGrpSpPr>
            <p:nvPr/>
          </p:nvGrpSpPr>
          <p:grpSpPr bwMode="auto">
            <a:xfrm>
              <a:off x="1132772" y="4288423"/>
              <a:ext cx="2220217" cy="1811734"/>
              <a:chOff x="108681" y="1803466"/>
              <a:chExt cx="2220217" cy="1811734"/>
            </a:xfrm>
          </p:grpSpPr>
          <p:sp>
            <p:nvSpPr>
              <p:cNvPr id="15" name="椭圆 14"/>
              <p:cNvSpPr/>
              <p:nvPr/>
            </p:nvSpPr>
            <p:spPr>
              <a:xfrm>
                <a:off x="108248" y="1803779"/>
                <a:ext cx="2220650" cy="1811421"/>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椭圆 4"/>
              <p:cNvSpPr txBox="1"/>
              <p:nvPr/>
            </p:nvSpPr>
            <p:spPr>
              <a:xfrm>
                <a:off x="298941" y="2068200"/>
                <a:ext cx="1631142" cy="1281215"/>
              </a:xfrm>
              <a:prstGeom prst="rect">
                <a:avLst/>
              </a:prstGeom>
            </p:spPr>
            <p:style>
              <a:lnRef idx="0">
                <a:scrgbClr r="0" g="0" b="0"/>
              </a:lnRef>
              <a:fillRef idx="0">
                <a:scrgbClr r="0" g="0" b="0"/>
              </a:fillRef>
              <a:effectRef idx="0">
                <a:scrgbClr r="0" g="0" b="0"/>
              </a:effectRef>
              <a:fontRef idx="minor">
                <a:schemeClr val="lt1"/>
              </a:fontRef>
            </p:style>
            <p:txBody>
              <a:bodyPr lIns="41659" tIns="41659" rIns="41659" bIns="41659" spcCol="1270" anchor="ctr"/>
              <a:lstStyle/>
              <a:p>
                <a:pPr algn="ctr" defTabSz="976789" fontAlgn="auto">
                  <a:lnSpc>
                    <a:spcPct val="150000"/>
                  </a:lnSpc>
                  <a:spcAft>
                    <a:spcPts val="0"/>
                  </a:spcAft>
                </a:pPr>
                <a:r>
                  <a:rPr lang="en-US" altLang="zh-CN" sz="2100" noProof="1">
                    <a:solidFill>
                      <a:schemeClr val="bg1"/>
                    </a:solidFill>
                    <a:latin typeface="Times New Roman" panose="02020603050405020304" pitchFamily="18" charset="0"/>
                    <a:cs typeface="Times New Roman" panose="02020603050405020304" pitchFamily="18" charset="0"/>
                  </a:rPr>
                  <a:t>《</a:t>
                </a:r>
                <a:r>
                  <a:rPr lang="zh-CN" altLang="en-US" sz="2100" noProof="1">
                    <a:solidFill>
                      <a:schemeClr val="bg1"/>
                    </a:solidFill>
                    <a:latin typeface="Times New Roman" panose="02020603050405020304" pitchFamily="18" charset="0"/>
                    <a:cs typeface="Times New Roman" panose="02020603050405020304" pitchFamily="18" charset="0"/>
                  </a:rPr>
                  <a:t>共产党宣言</a:t>
                </a:r>
                <a:r>
                  <a:rPr lang="en-US" altLang="zh-CN" sz="2100" noProof="1">
                    <a:solidFill>
                      <a:schemeClr val="bg1"/>
                    </a:solidFill>
                    <a:latin typeface="Times New Roman" panose="02020603050405020304" pitchFamily="18" charset="0"/>
                    <a:cs typeface="Times New Roman" panose="02020603050405020304" pitchFamily="18" charset="0"/>
                  </a:rPr>
                  <a:t>》</a:t>
                </a:r>
                <a:r>
                  <a:rPr lang="zh-CN" altLang="en-US" sz="2100" noProof="1">
                    <a:solidFill>
                      <a:schemeClr val="bg1"/>
                    </a:solidFill>
                    <a:latin typeface="Times New Roman" panose="02020603050405020304" pitchFamily="18" charset="0"/>
                    <a:cs typeface="Times New Roman" panose="02020603050405020304" pitchFamily="18" charset="0"/>
                  </a:rPr>
                  <a:t>的历史意义</a:t>
                </a:r>
              </a:p>
            </p:txBody>
          </p:sp>
        </p:grpSp>
      </p:grpSp>
      <p:sp>
        <p:nvSpPr>
          <p:cNvPr id="5" name="矩形 4"/>
          <p:cNvSpPr/>
          <p:nvPr/>
        </p:nvSpPr>
        <p:spPr>
          <a:xfrm>
            <a:off x="171451" y="77391"/>
            <a:ext cx="3689747" cy="654844"/>
          </a:xfrm>
          <a:prstGeom prst="rect">
            <a:avLst/>
          </a:prstGeom>
        </p:spPr>
        <p:txBody>
          <a:bodyPr wrap="none" lIns="68580" tIns="34290" rIns="68580" bIns="34290">
            <a:spAutoFit/>
          </a:bodyPr>
          <a:lstStyle/>
          <a:p>
            <a:pPr fontAlgn="auto">
              <a:lnSpc>
                <a:spcPct val="150000"/>
              </a:lnSpc>
              <a:spcAft>
                <a:spcPts val="0"/>
              </a:spcAft>
            </a:pP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二</a:t>
            </a:r>
            <a:r>
              <a:rPr lang="zh-CN" altLang="zh-CN"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、科学社会主义的</a:t>
            </a:r>
            <a:r>
              <a:rPr lang="zh-CN" altLang="en-US" sz="2500" b="1" noProof="1">
                <a:solidFill>
                  <a:srgbClr val="2864E6"/>
                </a:solidFill>
                <a:latin typeface="Times New Roman" panose="02020603050405020304" pitchFamily="18" charset="0"/>
                <a:ea typeface="微软雅黑" panose="020B0503020204020204" charset="-122"/>
                <a:cs typeface="Times New Roman" panose="02020603050405020304" pitchFamily="18" charset="0"/>
              </a:rPr>
              <a:t>创立</a:t>
            </a:r>
          </a:p>
        </p:txBody>
      </p:sp>
      <p:sp>
        <p:nvSpPr>
          <p:cNvPr id="2" name="文本框 1"/>
          <p:cNvSpPr txBox="1">
            <a:spLocks noChangeArrowheads="1"/>
          </p:cNvSpPr>
          <p:nvPr/>
        </p:nvSpPr>
        <p:spPr bwMode="auto">
          <a:xfrm>
            <a:off x="938213" y="3450432"/>
            <a:ext cx="866775" cy="807244"/>
          </a:xfrm>
          <a:prstGeom prst="rect">
            <a:avLst/>
          </a:prstGeom>
          <a:solidFill>
            <a:srgbClr val="2E75B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a:t>诞生标志</a:t>
            </a:r>
          </a:p>
        </p:txBody>
      </p:sp>
      <p:sp>
        <p:nvSpPr>
          <p:cNvPr id="3" name="文本框 2"/>
          <p:cNvSpPr txBox="1">
            <a:spLocks noChangeArrowheads="1"/>
          </p:cNvSpPr>
          <p:nvPr/>
        </p:nvSpPr>
        <p:spPr bwMode="auto">
          <a:xfrm>
            <a:off x="2775347" y="3205163"/>
            <a:ext cx="2292935" cy="43858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2400">
                <a:solidFill>
                  <a:schemeClr val="bg1"/>
                </a:solidFill>
                <a:latin typeface="Times New Roman" pitchFamily="18" charset="0"/>
              </a:rPr>
              <a:t>《</a:t>
            </a:r>
            <a:r>
              <a:rPr lang="zh-CN" altLang="en-US" sz="2400">
                <a:solidFill>
                  <a:schemeClr val="bg1"/>
                </a:solidFill>
                <a:latin typeface="Times New Roman" pitchFamily="18" charset="0"/>
              </a:rPr>
              <a:t>共产党宣言</a:t>
            </a:r>
            <a:r>
              <a:rPr lang="en-US" altLang="zh-CN" sz="2400">
                <a:solidFill>
                  <a:schemeClr val="bg1"/>
                </a:solidFill>
                <a:latin typeface="Times New Roman" pitchFamily="18" charset="0"/>
              </a:rPr>
              <a:t>》</a:t>
            </a:r>
            <a:endParaRPr lang="zh-CN" altLang="en-US" sz="2400"/>
          </a:p>
        </p:txBody>
      </p:sp>
      <p:sp>
        <p:nvSpPr>
          <p:cNvPr id="6" name="文本框 5"/>
          <p:cNvSpPr txBox="1">
            <a:spLocks noChangeArrowheads="1"/>
          </p:cNvSpPr>
          <p:nvPr/>
        </p:nvSpPr>
        <p:spPr bwMode="auto">
          <a:xfrm>
            <a:off x="222647" y="1688306"/>
            <a:ext cx="795338" cy="715566"/>
          </a:xfrm>
          <a:prstGeom prst="rect">
            <a:avLst/>
          </a:prstGeom>
          <a:solidFill>
            <a:srgbClr val="0070C0"/>
          </a:solidFill>
          <a:ln w="9525">
            <a:solidFill>
              <a:srgbClr val="0070C0"/>
            </a:solidFill>
            <a:round/>
            <a:headEnd/>
            <a:tailEnd/>
          </a:ln>
        </p:spPr>
        <p:txBody>
          <a:bodyPr lIns="68580" tIns="34290" rIns="68580" bIns="34290">
            <a:spAutoFit/>
          </a:bodyPr>
          <a:lstStyle/>
          <a:p>
            <a:r>
              <a:rPr lang="zh-CN" altLang="en-US" sz="2100"/>
              <a:t>理论基石</a:t>
            </a:r>
          </a:p>
        </p:txBody>
      </p:sp>
      <p:sp>
        <p:nvSpPr>
          <p:cNvPr id="11" name="文本框 10"/>
          <p:cNvSpPr txBox="1">
            <a:spLocks noChangeArrowheads="1"/>
          </p:cNvSpPr>
          <p:nvPr/>
        </p:nvSpPr>
        <p:spPr bwMode="auto">
          <a:xfrm>
            <a:off x="1950244" y="1038225"/>
            <a:ext cx="1248966" cy="391716"/>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a:t>唯物史观</a:t>
            </a:r>
          </a:p>
        </p:txBody>
      </p:sp>
      <p:sp>
        <p:nvSpPr>
          <p:cNvPr id="12" name="文本框 11"/>
          <p:cNvSpPr txBox="1">
            <a:spLocks noChangeArrowheads="1"/>
          </p:cNvSpPr>
          <p:nvPr/>
        </p:nvSpPr>
        <p:spPr bwMode="auto">
          <a:xfrm>
            <a:off x="1950244" y="2006204"/>
            <a:ext cx="1037035" cy="715565"/>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a:t>剩余价值理论</a:t>
            </a:r>
          </a:p>
        </p:txBody>
      </p:sp>
      <p:cxnSp>
        <p:nvCxnSpPr>
          <p:cNvPr id="13" name="直接连接符 12"/>
          <p:cNvCxnSpPr/>
          <p:nvPr/>
        </p:nvCxnSpPr>
        <p:spPr>
          <a:xfrm flipV="1">
            <a:off x="1058466" y="1353741"/>
            <a:ext cx="752475" cy="5405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58466" y="2052637"/>
            <a:ext cx="825103" cy="386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3" idx="1"/>
          </p:cNvCxnSpPr>
          <p:nvPr/>
        </p:nvCxnSpPr>
        <p:spPr>
          <a:xfrm flipV="1">
            <a:off x="1810942" y="3424454"/>
            <a:ext cx="964405" cy="264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直接连接符 6"/>
          <p:cNvCxnSpPr>
            <a:endCxn id="3" idx="1"/>
          </p:cNvCxnSpPr>
          <p:nvPr/>
        </p:nvCxnSpPr>
        <p:spPr>
          <a:xfrm flipH="1">
            <a:off x="2775347" y="3192067"/>
            <a:ext cx="2241947" cy="232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 idx="1"/>
          </p:cNvCxnSpPr>
          <p:nvPr/>
        </p:nvCxnSpPr>
        <p:spPr>
          <a:xfrm flipH="1" flipV="1">
            <a:off x="2775347" y="3424454"/>
            <a:ext cx="2284809" cy="22838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additive="base">
                                        <p:cTn id="49" dur="500" fill="hold"/>
                                        <p:tgtEl>
                                          <p:spTgt spid="3"/>
                                        </p:tgtEl>
                                        <p:attrNameLst>
                                          <p:attrName>ppt_x</p:attrName>
                                        </p:attrNameLst>
                                      </p:cBhvr>
                                      <p:tavLst>
                                        <p:tav tm="0">
                                          <p:val>
                                            <p:strVal val="#ppt_x"/>
                                          </p:val>
                                        </p:tav>
                                        <p:tav tm="100000">
                                          <p:val>
                                            <p:strVal val="#ppt_x"/>
                                          </p:val>
                                        </p:tav>
                                      </p:tavLst>
                                    </p:anim>
                                    <p:anim calcmode="lin" valueType="num">
                                      <p:cBhvr additive="base">
                                        <p:cTn id="5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8"/>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nodeType="click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p:cTn id="63" dur="500" fill="hold"/>
                                        <p:tgtEl>
                                          <p:spTgt spid="23"/>
                                        </p:tgtEl>
                                        <p:attrNameLst>
                                          <p:attrName>ppt_x</p:attrName>
                                        </p:attrNameLst>
                                      </p:cBhvr>
                                      <p:tavLst>
                                        <p:tav tm="0">
                                          <p:val>
                                            <p:strVal val="#ppt_x"/>
                                          </p:val>
                                        </p:tav>
                                        <p:tav tm="100000">
                                          <p:val>
                                            <p:strVal val="#ppt_x"/>
                                          </p:val>
                                        </p:tav>
                                      </p:tavLst>
                                    </p:anim>
                                    <p:anim calcmode="lin" valueType="num">
                                      <p:cBhvr>
                                        <p:cTn id="6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6" grpId="0" bldLvl="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638" y="63342"/>
            <a:ext cx="6486391" cy="577081"/>
          </a:xfrm>
          <a:prstGeom prst="rect">
            <a:avLst/>
          </a:prstGeom>
          <a:noFill/>
        </p:spPr>
        <p:txBody>
          <a:bodyPr wrap="none" lIns="68580" tIns="34290" rIns="68580" bIns="34290">
            <a:spAutoFit/>
          </a:bodyPr>
          <a:lstStyle/>
          <a:p>
            <a:pPr fontAlgn="auto"/>
            <a:r>
              <a:rPr lang="zh-CN" altLang="en-US" sz="3300" b="1"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n-lt"/>
                <a:ea typeface="+mn-ea"/>
                <a:sym typeface="+mn-ea"/>
              </a:rPr>
              <a:t>三、社会主义从一国到多国的实践</a:t>
            </a:r>
            <a:endParaRPr lang="zh-CN" altLang="en-US" noProof="1"/>
          </a:p>
        </p:txBody>
      </p:sp>
      <p:sp>
        <p:nvSpPr>
          <p:cNvPr id="33794" name="文本框 4"/>
          <p:cNvSpPr txBox="1">
            <a:spLocks noChangeArrowheads="1"/>
          </p:cNvSpPr>
          <p:nvPr/>
        </p:nvSpPr>
        <p:spPr bwMode="auto">
          <a:xfrm>
            <a:off x="716757" y="1338262"/>
            <a:ext cx="3812381" cy="2653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200000"/>
              </a:lnSpc>
            </a:pPr>
            <a:r>
              <a:rPr lang="en-US" altLang="zh-CN" sz="2100" dirty="0"/>
              <a:t>1</a:t>
            </a:r>
            <a:r>
              <a:rPr lang="zh-CN" altLang="en-US" sz="2100" dirty="0"/>
              <a:t>、</a:t>
            </a:r>
            <a:r>
              <a:rPr lang="zh-CN" altLang="en-US" sz="2100" dirty="0">
                <a:solidFill>
                  <a:srgbClr val="000000"/>
                </a:solidFill>
                <a:latin typeface="微软雅黑" pitchFamily="34" charset="-122"/>
                <a:sym typeface="微软雅黑" pitchFamily="34" charset="-122"/>
              </a:rPr>
              <a:t>十月革命胜利</a:t>
            </a:r>
          </a:p>
          <a:p>
            <a:pPr>
              <a:lnSpc>
                <a:spcPct val="200000"/>
              </a:lnSpc>
            </a:pPr>
            <a:r>
              <a:rPr lang="en-US" altLang="zh-CN" sz="2100" dirty="0"/>
              <a:t>2</a:t>
            </a:r>
            <a:r>
              <a:rPr lang="zh-CN" altLang="en-US" sz="2100" dirty="0"/>
              <a:t>、社会主义生产关系的特点</a:t>
            </a:r>
          </a:p>
          <a:p>
            <a:pPr>
              <a:lnSpc>
                <a:spcPct val="200000"/>
              </a:lnSpc>
            </a:pPr>
            <a:r>
              <a:rPr lang="en-US" altLang="zh-CN" sz="2100" dirty="0"/>
              <a:t>3</a:t>
            </a:r>
            <a:r>
              <a:rPr lang="zh-CN" altLang="en-US" sz="2100" dirty="0"/>
              <a:t>、俄国十月革命的历史意义</a:t>
            </a:r>
          </a:p>
          <a:p>
            <a:pPr>
              <a:lnSpc>
                <a:spcPct val="200000"/>
              </a:lnSpc>
            </a:pPr>
            <a:endParaRPr lang="zh-CN" altLang="en-US" sz="2100" dirty="0"/>
          </a:p>
        </p:txBody>
      </p:sp>
      <p:sp>
        <p:nvSpPr>
          <p:cNvPr id="30723" name="文本框 5"/>
          <p:cNvSpPr txBox="1">
            <a:spLocks noChangeArrowheads="1"/>
          </p:cNvSpPr>
          <p:nvPr/>
        </p:nvSpPr>
        <p:spPr bwMode="auto">
          <a:xfrm>
            <a:off x="448866" y="901304"/>
            <a:ext cx="498598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100" dirty="0">
                <a:solidFill>
                  <a:srgbClr val="000000"/>
                </a:solidFill>
                <a:latin typeface="宋体" pitchFamily="2" charset="-122"/>
                <a:ea typeface="宋体" pitchFamily="2" charset="-122"/>
              </a:rPr>
              <a:t>（一）科学社会主义从理论变为现实</a:t>
            </a:r>
            <a:r>
              <a:rPr lang="en-US" altLang="zh-CN" sz="2100" dirty="0">
                <a:solidFill>
                  <a:srgbClr val="000000"/>
                </a:solidFill>
                <a:latin typeface="宋体" pitchFamily="2" charset="-122"/>
                <a:ea typeface="宋体" pitchFamily="2" charset="-122"/>
              </a:rPr>
              <a:t>——</a:t>
            </a:r>
            <a:endParaRPr lang="zh-CN" altLang="en-US" dirty="0"/>
          </a:p>
        </p:txBody>
      </p:sp>
      <p:sp>
        <p:nvSpPr>
          <p:cNvPr id="30724" name="文本框 2"/>
          <p:cNvSpPr txBox="1">
            <a:spLocks noChangeArrowheads="1"/>
          </p:cNvSpPr>
          <p:nvPr/>
        </p:nvSpPr>
        <p:spPr bwMode="auto">
          <a:xfrm>
            <a:off x="5343525" y="1338263"/>
            <a:ext cx="3723085" cy="391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endParaRPr lang="zh-CN" altLang="en-US" sz="2100"/>
          </a:p>
        </p:txBody>
      </p:sp>
      <p:sp>
        <p:nvSpPr>
          <p:cNvPr id="4" name="文本框 3"/>
          <p:cNvSpPr txBox="1">
            <a:spLocks noChangeArrowheads="1"/>
          </p:cNvSpPr>
          <p:nvPr/>
        </p:nvSpPr>
        <p:spPr bwMode="auto">
          <a:xfrm>
            <a:off x="5636419" y="901304"/>
            <a:ext cx="2158283"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2100" dirty="0">
                <a:solidFill>
                  <a:srgbClr val="FF0000"/>
                </a:solidFill>
                <a:latin typeface="宋体" pitchFamily="2" charset="-122"/>
                <a:ea typeface="宋体" pitchFamily="2" charset="-122"/>
              </a:rPr>
              <a:t>十月革命（</a:t>
            </a:r>
            <a:r>
              <a:rPr lang="en-US" altLang="zh-CN" sz="2100" dirty="0">
                <a:solidFill>
                  <a:srgbClr val="FF0000"/>
                </a:solidFill>
                <a:latin typeface="宋体" pitchFamily="2" charset="-122"/>
                <a:ea typeface="宋体" pitchFamily="2" charset="-122"/>
              </a:rPr>
              <a:t>P18</a:t>
            </a:r>
            <a:r>
              <a:rPr lang="zh-CN" altLang="en-US" sz="2100" dirty="0">
                <a:solidFill>
                  <a:srgbClr val="FF0000"/>
                </a:solidFill>
                <a:latin typeface="宋体" pitchFamily="2" charset="-122"/>
                <a:ea typeface="宋体" pitchFamily="2" charset="-122"/>
              </a:rPr>
              <a:t>）</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794"/>
                                        </p:tgtEl>
                                        <p:attrNameLst>
                                          <p:attrName>style.visibility</p:attrName>
                                        </p:attrNameLst>
                                      </p:cBhvr>
                                      <p:to>
                                        <p:strVal val="visible"/>
                                      </p:to>
                                    </p:set>
                                    <p:anim calcmode="lin" valueType="num">
                                      <p:cBhvr additive="base">
                                        <p:cTn id="13" dur="500" fill="hold"/>
                                        <p:tgtEl>
                                          <p:spTgt spid="33794"/>
                                        </p:tgtEl>
                                        <p:attrNameLst>
                                          <p:attrName>ppt_x</p:attrName>
                                        </p:attrNameLst>
                                      </p:cBhvr>
                                      <p:tavLst>
                                        <p:tav tm="0">
                                          <p:val>
                                            <p:strVal val="#ppt_x"/>
                                          </p:val>
                                        </p:tav>
                                        <p:tav tm="100000">
                                          <p:val>
                                            <p:strVal val="#ppt_x"/>
                                          </p:val>
                                        </p:tav>
                                      </p:tavLst>
                                    </p:anim>
                                    <p:anim calcmode="lin" valueType="num">
                                      <p:cBhvr additive="base">
                                        <p:cTn id="14" dur="500" fill="hold"/>
                                        <p:tgtEl>
                                          <p:spTgt spid="337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2881" y="41673"/>
            <a:ext cx="4229100" cy="582215"/>
          </a:xfrm>
          <a:prstGeom prst="rect">
            <a:avLst/>
          </a:prstGeom>
          <a:noFill/>
        </p:spPr>
        <p:txBody>
          <a:bodyPr lIns="68576" tIns="34288" rIns="68576" bIns="34288">
            <a:spAutoFit/>
          </a:bodyPr>
          <a:lstStyle/>
          <a:p>
            <a:pPr defTabSz="863918" fontAlgn="auto">
              <a:lnSpc>
                <a:spcPct val="150000"/>
              </a:lnSpc>
              <a:spcBef>
                <a:spcPts val="0"/>
              </a:spcBef>
            </a:pPr>
            <a:r>
              <a:rPr lang="en-US" altLang="zh-CN" sz="2200" noProof="1">
                <a:latin typeface="Times New Roman" panose="02020603050405020304" pitchFamily="18" charset="0"/>
                <a:ea typeface="微软雅黑" panose="020B0503020204020204" charset="-122"/>
                <a:cs typeface="Times New Roman" panose="02020603050405020304" pitchFamily="18" charset="0"/>
              </a:rPr>
              <a:t>1.</a:t>
            </a:r>
            <a:r>
              <a:rPr lang="zh-CN" altLang="en-US" sz="2200" noProof="1">
                <a:latin typeface="宋体" panose="02010600030101010101" pitchFamily="2" charset="-122"/>
                <a:ea typeface="宋体" panose="02010600030101010101" pitchFamily="2" charset="-122"/>
                <a:cs typeface="+mn-ea"/>
                <a:sym typeface="+mn-ea"/>
              </a:rPr>
              <a:t>十月</a:t>
            </a:r>
            <a:r>
              <a:rPr lang="zh-CN" altLang="en-US" sz="2200" noProof="1">
                <a:solidFill>
                  <a:sysClr val="windowText" lastClr="000000"/>
                </a:solidFill>
                <a:latin typeface="宋体" panose="02010600030101010101" pitchFamily="2" charset="-122"/>
                <a:ea typeface="宋体" panose="02010600030101010101" pitchFamily="2" charset="-122"/>
                <a:cs typeface="+mn-ea"/>
                <a:sym typeface="+mn-ea"/>
              </a:rPr>
              <a:t>革命的胜利</a:t>
            </a:r>
            <a:endParaRPr lang="zh-CN" altLang="zh-CN" sz="2200" noProof="1">
              <a:latin typeface="Times New Roman" panose="02020603050405020304" pitchFamily="18" charset="0"/>
              <a:ea typeface="微软雅黑" panose="020B0503020204020204" charset="-122"/>
              <a:cs typeface="Times New Roman" panose="02020603050405020304" pitchFamily="18" charset="0"/>
            </a:endParaRPr>
          </a:p>
        </p:txBody>
      </p:sp>
      <p:pic>
        <p:nvPicPr>
          <p:cNvPr id="31746" name="图片 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22106" y="1157288"/>
            <a:ext cx="3257550" cy="202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nvSpPr>
        <p:spPr>
          <a:xfrm>
            <a:off x="5822156" y="3349229"/>
            <a:ext cx="3086100" cy="581025"/>
          </a:xfrm>
          <a:prstGeom prst="rect">
            <a:avLst/>
          </a:prstGeom>
          <a:noFill/>
          <a:ln w="12700">
            <a:solidFill>
              <a:srgbClr val="B4DEFA"/>
            </a:solidFill>
          </a:ln>
        </p:spPr>
        <p:txBody>
          <a:bodyPr lIns="68576" tIns="34288" rIns="68576" bIns="34288">
            <a:spAutoFit/>
          </a:bodyPr>
          <a:lstStyle/>
          <a:p>
            <a:pPr fontAlgn="auto">
              <a:lnSpc>
                <a:spcPct val="150000"/>
              </a:lnSpc>
              <a:spcBef>
                <a:spcPts val="0"/>
              </a:spcBef>
            </a:pPr>
            <a:r>
              <a:rPr lang="zh-CN" altLang="en-US" sz="2200" i="1" noProof="1">
                <a:latin typeface="Times New Roman" panose="02020603050405020304" pitchFamily="18" charset="0"/>
                <a:ea typeface="微软雅黑" panose="020B0503020204020204" charset="-122"/>
                <a:cs typeface="Times New Roman" panose="02020603050405020304" pitchFamily="18" charset="0"/>
              </a:rPr>
              <a:t>列宁在莫斯科红场讲话</a:t>
            </a:r>
          </a:p>
        </p:txBody>
      </p:sp>
      <p:sp>
        <p:nvSpPr>
          <p:cNvPr id="3" name="文本框 2"/>
          <p:cNvSpPr txBox="1">
            <a:spLocks noChangeArrowheads="1"/>
          </p:cNvSpPr>
          <p:nvPr/>
        </p:nvSpPr>
        <p:spPr bwMode="auto">
          <a:xfrm>
            <a:off x="192881" y="625079"/>
            <a:ext cx="4663679" cy="4266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spcAft>
                <a:spcPts val="750"/>
              </a:spcAft>
            </a:pPr>
            <a:r>
              <a:rPr lang="zh-CN" altLang="en-US" sz="2100" dirty="0"/>
              <a:t>俄国十月革命，又称红十月、十月起义、彼得格勒武装起义或布尔什维克革命，获胜的苏联红军一方称之为“伟大的十月社会主义革命”，是俄国工人阶级在布尔什维克党领导下联合贫农所完成的伟大的社会主义革命，是1917年俄国革命中第二个、也是最后的重要阶段。因发生在俄历（儒略历）1917年10月25日（公历11月7日），故称“十月革命”。</a:t>
            </a:r>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7182" y="63104"/>
            <a:ext cx="7966472" cy="2124075"/>
          </a:xfrm>
          <a:prstGeom prst="rect">
            <a:avLst/>
          </a:prstGeom>
          <a:noFill/>
        </p:spPr>
        <p:txBody>
          <a:bodyPr lIns="68576" tIns="34288" rIns="68576" bIns="34288">
            <a:spAutoFit/>
          </a:bodyPr>
          <a:lstStyle/>
          <a:p>
            <a:pPr fontAlgn="auto">
              <a:lnSpc>
                <a:spcPct val="150000"/>
              </a:lnSpc>
            </a:pPr>
            <a:r>
              <a:rPr lang="en-US"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2.</a:t>
            </a:r>
            <a:r>
              <a:rPr lang="zh-CN"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rPr>
              <a:t>社会主义生产关系的特点</a:t>
            </a:r>
          </a:p>
          <a:p>
            <a:pPr fontAlgn="auto">
              <a:lnSpc>
                <a:spcPct val="150000"/>
              </a:lnSpc>
            </a:pPr>
            <a:endParaRPr lang="zh-CN" altLang="zh-CN" sz="2200" noProof="1">
              <a:latin typeface="Times New Roman" panose="02020603050405020304" pitchFamily="18" charset="0"/>
              <a:ea typeface="微软雅黑" panose="020B0503020204020204" charset="-122"/>
              <a:cs typeface="Times New Roman" panose="02020603050405020304" pitchFamily="18" charset="0"/>
            </a:endParaRPr>
          </a:p>
          <a:p>
            <a:pPr fontAlgn="auto">
              <a:lnSpc>
                <a:spcPct val="150000"/>
              </a:lnSpc>
            </a:pPr>
            <a:endParaRPr lang="zh-CN" altLang="zh-CN" sz="2200" noProof="1">
              <a:latin typeface="Times New Roman" panose="02020603050405020304" pitchFamily="18" charset="0"/>
              <a:ea typeface="微软雅黑" panose="020B0503020204020204" charset="-122"/>
              <a:cs typeface="Times New Roman" panose="02020603050405020304" pitchFamily="18" charset="0"/>
            </a:endParaRPr>
          </a:p>
          <a:p>
            <a:pPr fontAlgn="auto">
              <a:lnSpc>
                <a:spcPct val="150000"/>
              </a:lnSpc>
            </a:pPr>
            <a:r>
              <a:rPr lang="en-US"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3</a:t>
            </a:r>
            <a:r>
              <a:rPr lang="zh-CN"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.俄国十月革命的历史意义</a:t>
            </a:r>
            <a:r>
              <a:rPr lang="zh-CN" altLang="zh-CN" sz="2200" noProof="1">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a:t>
            </a:r>
            <a:endParaRPr lang="zh-CN" altLang="zh-CN" sz="2200" noProof="1">
              <a:latin typeface="Times New Roman" panose="02020603050405020304" pitchFamily="18" charset="0"/>
              <a:ea typeface="微软雅黑" panose="020B0503020204020204" charset="-122"/>
              <a:cs typeface="Times New Roman" panose="02020603050405020304" pitchFamily="18" charset="0"/>
            </a:endParaRPr>
          </a:p>
        </p:txBody>
      </p:sp>
      <p:sp>
        <p:nvSpPr>
          <p:cNvPr id="4" name="文本框 3"/>
          <p:cNvSpPr txBox="1"/>
          <p:nvPr/>
        </p:nvSpPr>
        <p:spPr>
          <a:xfrm>
            <a:off x="357187" y="585788"/>
            <a:ext cx="8062913" cy="1096566"/>
          </a:xfrm>
          <a:prstGeom prst="rect">
            <a:avLst/>
          </a:prstGeom>
          <a:noFill/>
        </p:spPr>
        <p:txBody>
          <a:bodyPr lIns="68580" tIns="34290" rIns="68580" bIns="34290">
            <a:spAutoFit/>
          </a:bodyPr>
          <a:lstStyle/>
          <a:p>
            <a:pPr fontAlgn="auto">
              <a:lnSpc>
                <a:spcPct val="150000"/>
              </a:lnSpc>
            </a:pPr>
            <a:r>
              <a:rPr lang="zh-CN" altLang="zh-CN" sz="2200" noProof="1">
                <a:latin typeface="Times New Roman" panose="02020603050405020304" pitchFamily="18" charset="0"/>
                <a:ea typeface="微软雅黑" panose="020B0503020204020204" charset="-122"/>
                <a:cs typeface="Times New Roman" panose="02020603050405020304" pitchFamily="18" charset="0"/>
                <a:sym typeface="+mn-ea"/>
              </a:rPr>
              <a:t>劳动者</a:t>
            </a:r>
            <a:r>
              <a:rPr lang="zh-CN" altLang="zh-CN" sz="2200" noProof="1">
                <a:latin typeface="Times New Roman" panose="02020603050405020304" pitchFamily="18" charset="0"/>
                <a:ea typeface="微软雅黑" panose="020B0503020204020204" charset="-122"/>
                <a:cs typeface="Times New Roman" panose="02020603050405020304" pitchFamily="18" charset="0"/>
                <a:sym typeface="+mn-ea"/>
              </a:rPr>
              <a:t>共同占有生产资料；消灭了人剥削人的制度，人们在生产过程中建立起互助合作的关系；个人消费品按劳分配。</a:t>
            </a:r>
            <a:endParaRPr lang="zh-CN" altLang="en-US" noProof="1"/>
          </a:p>
        </p:txBody>
      </p:sp>
      <p:sp>
        <p:nvSpPr>
          <p:cNvPr id="5" name="文本框 4"/>
          <p:cNvSpPr txBox="1"/>
          <p:nvPr/>
        </p:nvSpPr>
        <p:spPr>
          <a:xfrm>
            <a:off x="798910" y="2321719"/>
            <a:ext cx="7756922" cy="1779985"/>
          </a:xfrm>
          <a:prstGeom prst="rect">
            <a:avLst/>
          </a:prstGeom>
          <a:noFill/>
        </p:spPr>
        <p:txBody>
          <a:bodyPr lIns="68580" tIns="34290" rIns="68580" bIns="34290">
            <a:spAutoFit/>
          </a:bodyPr>
          <a:lstStyle/>
          <a:p>
            <a:pPr fontAlgn="auto"/>
            <a:r>
              <a:rPr lang="zh-CN" altLang="zh-CN" sz="2200" noProof="1">
                <a:latin typeface="Times New Roman" panose="02020603050405020304" pitchFamily="18" charset="0"/>
                <a:ea typeface="微软雅黑" panose="020B0503020204020204" charset="-122"/>
                <a:cs typeface="Times New Roman" panose="02020603050405020304" pitchFamily="18" charset="0"/>
                <a:sym typeface="+mn-ea"/>
              </a:rPr>
              <a:t>推翻</a:t>
            </a:r>
            <a:r>
              <a:rPr lang="zh-CN" altLang="zh-CN" sz="2200" noProof="1">
                <a:latin typeface="Times New Roman" panose="02020603050405020304" pitchFamily="18" charset="0"/>
                <a:ea typeface="微软雅黑" panose="020B0503020204020204" charset="-122"/>
                <a:cs typeface="Times New Roman" panose="02020603050405020304" pitchFamily="18" charset="0"/>
                <a:sym typeface="+mn-ea"/>
              </a:rPr>
              <a:t>资产阶级统治，建立世界上第一个社会主义国家；将马克思主义关于无产阶级革命的理论变成了现实，实现了科学社会主义从理论到现实的历史性飞跃，开启了人类历史新纪元；为国际无产阶级树立了斗争的榜样，为殖民地半殖民地人民的民族解放运动提供思想武器和实践指导经验。</a:t>
            </a:r>
            <a:endParaRPr lang="zh-CN" altLang="en-US" noProof="1"/>
          </a:p>
        </p:txBody>
      </p:sp>
    </p:spTree>
  </p:cSld>
  <p:clrMapOvr>
    <a:masterClrMapping/>
  </p:clrMapOvr>
  <p:transition advTm="3000">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内容占位符 2"/>
          <p:cNvSpPr>
            <a:spLocks noGrp="1"/>
          </p:cNvSpPr>
          <p:nvPr>
            <p:ph idx="1"/>
          </p:nvPr>
        </p:nvSpPr>
        <p:spPr>
          <a:xfrm>
            <a:off x="502444" y="971550"/>
            <a:ext cx="8139113" cy="3781425"/>
          </a:xfrm>
        </p:spPr>
        <p:txBody>
          <a:bodyPr/>
          <a:lstStyle/>
          <a:p>
            <a:pPr marL="0" indent="0">
              <a:buNone/>
            </a:pPr>
            <a:r>
              <a:rPr lang="en-US" altLang="zh-CN" sz="2100" dirty="0">
                <a:solidFill>
                  <a:srgbClr val="FF0000"/>
                </a:solidFill>
                <a:sym typeface="微软雅黑" panose="020B0503020204020204" charset="-122"/>
              </a:rPr>
              <a:t>1949</a:t>
            </a:r>
            <a:r>
              <a:rPr sz="2100" dirty="0">
                <a:solidFill>
                  <a:srgbClr val="FF0000"/>
                </a:solidFill>
                <a:sym typeface="微软雅黑" panose="020B0503020204020204" charset="-122"/>
              </a:rPr>
              <a:t>年以前，建立的社会主义国家：</a:t>
            </a:r>
          </a:p>
          <a:p>
            <a:pPr marL="0" indent="0">
              <a:buNone/>
            </a:pPr>
            <a:r>
              <a:rPr sz="2100" dirty="0">
                <a:solidFill>
                  <a:srgbClr val="404040"/>
                </a:solidFill>
                <a:sym typeface="微软雅黑" panose="020B0503020204020204" charset="-122"/>
              </a:rPr>
              <a:t>1945年建立的：越南民主共和国，南斯拉夫联邦人民共和国！</a:t>
            </a:r>
          </a:p>
          <a:p>
            <a:pPr marL="0" indent="0">
              <a:buNone/>
            </a:pPr>
            <a:r>
              <a:rPr sz="2100" dirty="0">
                <a:solidFill>
                  <a:srgbClr val="404040"/>
                </a:solidFill>
                <a:sym typeface="微软雅黑" panose="020B0503020204020204" charset="-122"/>
              </a:rPr>
              <a:t>1946年建立的：阿尔巴尼亚人民共和国，匈牙利人民共和国，保加利亚人民共和国，捷克斯洛伐克人民共和国。</a:t>
            </a:r>
          </a:p>
          <a:p>
            <a:pPr marL="0" indent="0">
              <a:buNone/>
            </a:pPr>
            <a:r>
              <a:rPr sz="2100" dirty="0">
                <a:solidFill>
                  <a:srgbClr val="404040"/>
                </a:solidFill>
                <a:sym typeface="微软雅黑" panose="020B0503020204020204" charset="-122"/>
              </a:rPr>
              <a:t>1947年建立的：波兰人民共和国，罗马尼亚人民共和国。</a:t>
            </a:r>
          </a:p>
          <a:p>
            <a:pPr marL="0" indent="0">
              <a:buNone/>
            </a:pPr>
            <a:r>
              <a:rPr sz="2100" dirty="0">
                <a:solidFill>
                  <a:srgbClr val="404040"/>
                </a:solidFill>
                <a:sym typeface="微软雅黑" panose="020B0503020204020204" charset="-122"/>
              </a:rPr>
              <a:t>1948年建立的：朝鲜民主主义共和国！</a:t>
            </a:r>
          </a:p>
          <a:p>
            <a:pPr marL="0" indent="0">
              <a:buNone/>
            </a:pPr>
            <a:r>
              <a:rPr sz="2100" dirty="0">
                <a:solidFill>
                  <a:srgbClr val="404040"/>
                </a:solidFill>
                <a:sym typeface="微软雅黑" panose="020B0503020204020204" charset="-122"/>
              </a:rPr>
              <a:t>1949年建立的：德意志民主共和国，中华人民共和国！</a:t>
            </a:r>
          </a:p>
        </p:txBody>
      </p:sp>
      <p:sp>
        <p:nvSpPr>
          <p:cNvPr id="4" name="文本框 3"/>
          <p:cNvSpPr txBox="1"/>
          <p:nvPr/>
        </p:nvSpPr>
        <p:spPr>
          <a:xfrm>
            <a:off x="619601" y="367665"/>
            <a:ext cx="5623560" cy="437674"/>
          </a:xfrm>
          <a:prstGeom prst="rect">
            <a:avLst/>
          </a:prstGeom>
          <a:noFill/>
        </p:spPr>
        <p:txBody>
          <a:bodyPr wrap="none" lIns="68580" tIns="34290" rIns="68580" bIns="34290">
            <a:spAutoFit/>
          </a:bodyPr>
          <a:lstStyle/>
          <a:p>
            <a:pPr fontAlgn="auto"/>
            <a:r>
              <a:rPr lang="zh-CN" altLang="en-US" sz="2400" b="1" noProof="1">
                <a:ln w="9525">
                  <a:solidFill>
                    <a:schemeClr val="bg1"/>
                  </a:solidFill>
                  <a:prstDash val="solid"/>
                </a:ln>
                <a:effectLst>
                  <a:outerShdw blurRad="12700" dist="38100" dir="2700000" algn="tl" rotWithShape="0">
                    <a:schemeClr val="accent5">
                      <a:lumMod val="60000"/>
                      <a:lumOff val="40000"/>
                    </a:schemeClr>
                  </a:outerShdw>
                </a:effectLst>
                <a:latin typeface="+mn-lt"/>
                <a:ea typeface="+mn-ea"/>
                <a:sym typeface="+mn-ea"/>
              </a:rPr>
              <a:t>知识链接：社会主义从一国到多国的实践</a:t>
            </a:r>
            <a:endParaRPr lang="zh-CN" altLang="en-US" sz="2400" noProof="1"/>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02444" y="971550"/>
            <a:ext cx="8139113" cy="1509713"/>
          </a:xfrm>
        </p:spPr>
        <p:txBody>
          <a:bodyPr/>
          <a:lstStyle/>
          <a:p>
            <a:pPr marL="0" indent="0">
              <a:buNone/>
            </a:pPr>
            <a:r>
              <a:rPr sz="2100" dirty="0">
                <a:solidFill>
                  <a:srgbClr val="FF0000"/>
                </a:solidFill>
                <a:sym typeface="微软雅黑" panose="020B0503020204020204" charset="-122"/>
              </a:rPr>
              <a:t>这只能表明社会主义运动遭到巨大的挫折，是苏联的社会主义模式的失败，而不是在全世界的失败，中国等社会主义国家的改革和建设都取得了巨大成就。</a:t>
            </a:r>
          </a:p>
        </p:txBody>
      </p:sp>
      <p:sp>
        <p:nvSpPr>
          <p:cNvPr id="34818" name="文本框 3"/>
          <p:cNvSpPr txBox="1">
            <a:spLocks noChangeArrowheads="1"/>
          </p:cNvSpPr>
          <p:nvPr/>
        </p:nvSpPr>
        <p:spPr bwMode="auto">
          <a:xfrm>
            <a:off x="566738" y="257175"/>
            <a:ext cx="788551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t>讨论：20世纪80年代末90年代初东欧剧变、苏联解体，社会主义国家的数量急剧减少。这是否意味着意味着社会主义的失败？</a:t>
            </a:r>
          </a:p>
        </p:txBody>
      </p:sp>
      <p:sp>
        <p:nvSpPr>
          <p:cNvPr id="5" name="文本框 4"/>
          <p:cNvSpPr txBox="1">
            <a:spLocks noChangeArrowheads="1"/>
          </p:cNvSpPr>
          <p:nvPr/>
        </p:nvSpPr>
        <p:spPr bwMode="auto">
          <a:xfrm>
            <a:off x="654844" y="2364581"/>
            <a:ext cx="7608094"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t>因为导致东欧剧变和苏联解体的原因根本不是马克思主义、科学社会主义不好，恰恰相反，是这些国家的执政党在指导思想和实践方面偏离甚至背离了马克思主义和科学社会主义。</a:t>
            </a:r>
          </a:p>
        </p:txBody>
      </p:sp>
      <p:sp>
        <p:nvSpPr>
          <p:cNvPr id="6" name="文本框 5"/>
          <p:cNvSpPr txBox="1">
            <a:spLocks noChangeArrowheads="1"/>
          </p:cNvSpPr>
          <p:nvPr/>
        </p:nvSpPr>
        <p:spPr bwMode="auto">
          <a:xfrm>
            <a:off x="566738" y="3576638"/>
            <a:ext cx="8074819" cy="1360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en-US" altLang="zh-CN" sz="2100" dirty="0">
                <a:solidFill>
                  <a:srgbClr val="C00000"/>
                </a:solidFill>
              </a:rPr>
              <a:t>2</a:t>
            </a:r>
            <a:r>
              <a:rPr lang="zh-CN" altLang="en-US" sz="2100" dirty="0">
                <a:solidFill>
                  <a:srgbClr val="C00000"/>
                </a:solidFill>
              </a:rPr>
              <a:t>008年国际金融危机以来，人们日益看到中国之治、西方之乱已成为无可否认的事实。特别是党的十八大以来，尽管国际形势更加纷繁复杂，全球经济低迷，但中国不仅保持经济中高速增长，而且成为世界经济复苏的重要引擎，各项建设事业全面协调推进。</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2000"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02017" y="1206818"/>
            <a:ext cx="7024211" cy="2007394"/>
          </a:xfrm>
          <a:prstGeom prst="rect">
            <a:avLst/>
          </a:prstGeom>
          <a:noFill/>
        </p:spPr>
        <p:txBody>
          <a:bodyPr lIns="68580" tIns="34290" rIns="68580" bIns="34290">
            <a:spAutoFit/>
          </a:bodyPr>
          <a:lstStyle/>
          <a:p>
            <a:pPr fontAlgn="auto"/>
            <a:r>
              <a:rPr lang="en-US" altLang="zh-CN" sz="2100" noProof="1">
                <a:latin typeface="+mn-lt"/>
                <a:ea typeface="+mn-ea"/>
                <a:sym typeface="+mn-ea"/>
              </a:rPr>
              <a:t>1</a:t>
            </a:r>
            <a:r>
              <a:rPr lang="zh-CN" altLang="en-US" sz="2100" noProof="1">
                <a:latin typeface="+mn-lt"/>
                <a:ea typeface="+mn-ea"/>
                <a:sym typeface="+mn-ea"/>
              </a:rPr>
              <a:t>、</a:t>
            </a:r>
            <a:r>
              <a:rPr lang="zh-CN" altLang="en-US" sz="2100" b="1" noProof="1">
                <a:ln w="9525">
                  <a:solidFill>
                    <a:schemeClr val="bg1"/>
                  </a:solidFill>
                  <a:prstDash val="solid"/>
                </a:ln>
                <a:effectLst>
                  <a:outerShdw blurRad="12700" dist="38100" dir="2700000" algn="tl" rotWithShape="0">
                    <a:schemeClr val="accent5">
                      <a:lumMod val="60000"/>
                      <a:lumOff val="40000"/>
                    </a:schemeClr>
                  </a:outerShdw>
                </a:effectLst>
                <a:latin typeface="+mn-lt"/>
                <a:ea typeface="+mn-ea"/>
                <a:sym typeface="+mn-ea"/>
              </a:rPr>
              <a:t>社会主义从一国到多国的实践</a:t>
            </a:r>
            <a:endParaRPr lang="zh-CN" altLang="en-US" sz="2100" b="1" noProof="1">
              <a:ln w="9525">
                <a:solidFill>
                  <a:schemeClr val="bg1"/>
                </a:solidFill>
                <a:prstDash val="solid"/>
              </a:ln>
              <a:effectLst>
                <a:outerShdw blurRad="12700" dist="38100" dir="2700000" algn="tl" rotWithShape="0">
                  <a:schemeClr val="accent5">
                    <a:lumMod val="60000"/>
                    <a:lumOff val="40000"/>
                  </a:schemeClr>
                </a:outerShdw>
              </a:effectLst>
              <a:sym typeface="+mn-ea"/>
            </a:endParaRPr>
          </a:p>
          <a:p>
            <a:pPr fontAlgn="auto"/>
            <a:endParaRPr lang="zh-CN" altLang="en-US" sz="2100" b="1" noProof="1">
              <a:ln w="9525">
                <a:solidFill>
                  <a:schemeClr val="bg1"/>
                </a:solidFill>
                <a:prstDash val="solid"/>
              </a:ln>
              <a:effectLst>
                <a:outerShdw blurRad="12700" dist="38100" dir="2700000" algn="tl" rotWithShape="0">
                  <a:schemeClr val="accent5">
                    <a:lumMod val="60000"/>
                    <a:lumOff val="40000"/>
                  </a:schemeClr>
                </a:outerShdw>
              </a:effectLst>
              <a:sym typeface="+mn-ea"/>
            </a:endParaRPr>
          </a:p>
          <a:p>
            <a:pPr fontAlgn="auto"/>
            <a:endParaRPr lang="zh-CN" altLang="en-US" sz="2100" b="1" noProof="1">
              <a:ln w="9525">
                <a:solidFill>
                  <a:schemeClr val="bg1"/>
                </a:solidFill>
                <a:prstDash val="solid"/>
              </a:ln>
              <a:effectLst>
                <a:outerShdw blurRad="12700" dist="38100" dir="2700000" algn="tl" rotWithShape="0">
                  <a:schemeClr val="accent5">
                    <a:lumMod val="60000"/>
                    <a:lumOff val="40000"/>
                  </a:schemeClr>
                </a:outerShdw>
              </a:effectLst>
              <a:sym typeface="+mn-ea"/>
            </a:endParaRPr>
          </a:p>
          <a:p>
            <a:pPr fontAlgn="auto"/>
            <a:endParaRPr lang="zh-CN" altLang="en-US" sz="2100" b="1" noProof="1">
              <a:ln w="9525">
                <a:solidFill>
                  <a:schemeClr val="bg1"/>
                </a:solidFill>
                <a:prstDash val="solid"/>
              </a:ln>
              <a:effectLst>
                <a:outerShdw blurRad="12700" dist="38100" dir="2700000" algn="tl" rotWithShape="0">
                  <a:schemeClr val="accent5">
                    <a:lumMod val="60000"/>
                    <a:lumOff val="40000"/>
                  </a:schemeClr>
                </a:outerShdw>
              </a:effectLst>
              <a:sym typeface="+mn-ea"/>
            </a:endParaRPr>
          </a:p>
          <a:p>
            <a:pPr fontAlgn="auto"/>
            <a:endParaRPr lang="en-US" altLang="zh-CN" sz="2100" noProof="1">
              <a:sym typeface="+mn-ea"/>
            </a:endParaRPr>
          </a:p>
          <a:p>
            <a:pPr fontAlgn="auto"/>
            <a:r>
              <a:rPr lang="en-US" altLang="zh-CN" sz="2100" noProof="1">
                <a:latin typeface="+mn-lt"/>
                <a:ea typeface="+mn-ea"/>
                <a:sym typeface="+mn-ea"/>
              </a:rPr>
              <a:t>2</a:t>
            </a:r>
            <a:r>
              <a:rPr lang="zh-CN" altLang="en-US" sz="2100" noProof="1">
                <a:latin typeface="+mn-lt"/>
                <a:ea typeface="+mn-ea"/>
                <a:sym typeface="+mn-ea"/>
              </a:rPr>
              <a:t>、社会主义终将代替资本主义是不可逆转的</a:t>
            </a:r>
            <a:endParaRPr lang="zh-CN" altLang="en-US" sz="2100" noProof="1">
              <a:sym typeface="+mn-ea"/>
            </a:endParaRPr>
          </a:p>
        </p:txBody>
      </p:sp>
      <p:sp>
        <p:nvSpPr>
          <p:cNvPr id="35842" name="文本框 4"/>
          <p:cNvSpPr txBox="1">
            <a:spLocks noChangeArrowheads="1"/>
          </p:cNvSpPr>
          <p:nvPr/>
        </p:nvSpPr>
        <p:spPr bwMode="auto">
          <a:xfrm>
            <a:off x="634604" y="775097"/>
            <a:ext cx="5878115" cy="43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dirty="0"/>
              <a:t>（二）社会主义终将代替资本主义社会</a:t>
            </a:r>
          </a:p>
        </p:txBody>
      </p:sp>
      <p:sp>
        <p:nvSpPr>
          <p:cNvPr id="6" name="文本框 5"/>
          <p:cNvSpPr txBox="1"/>
          <p:nvPr/>
        </p:nvSpPr>
        <p:spPr>
          <a:xfrm>
            <a:off x="147638" y="63342"/>
            <a:ext cx="6486391" cy="577081"/>
          </a:xfrm>
          <a:prstGeom prst="rect">
            <a:avLst/>
          </a:prstGeom>
          <a:noFill/>
        </p:spPr>
        <p:txBody>
          <a:bodyPr wrap="none" lIns="68580" tIns="34290" rIns="68580" bIns="34290">
            <a:spAutoFit/>
          </a:bodyPr>
          <a:lstStyle/>
          <a:p>
            <a:pPr fontAlgn="auto"/>
            <a:r>
              <a:rPr lang="zh-CN" altLang="en-US" sz="3300" b="1" noProof="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n-lt"/>
                <a:ea typeface="+mn-ea"/>
                <a:sym typeface="+mn-ea"/>
              </a:rPr>
              <a:t>三、社会主义从一国到多国的实践</a:t>
            </a:r>
            <a:endParaRPr lang="zh-CN" altLang="en-US" noProof="1"/>
          </a:p>
        </p:txBody>
      </p:sp>
      <p:sp>
        <p:nvSpPr>
          <p:cNvPr id="7" name="文本框 6"/>
          <p:cNvSpPr txBox="1"/>
          <p:nvPr/>
        </p:nvSpPr>
        <p:spPr>
          <a:xfrm>
            <a:off x="384572" y="1682354"/>
            <a:ext cx="8148638" cy="1056084"/>
          </a:xfrm>
          <a:prstGeom prst="rect">
            <a:avLst/>
          </a:prstGeom>
          <a:noFill/>
        </p:spPr>
        <p:txBody>
          <a:bodyPr lIns="68576" tIns="34288" rIns="68576" bIns="34288">
            <a:spAutoFit/>
          </a:bodyPr>
          <a:lstStyle/>
          <a:p>
            <a:pPr fontAlgn="auto"/>
            <a:r>
              <a:rPr lang="zh-CN" altLang="zh-CN" sz="2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苏联</a:t>
            </a:r>
            <a:r>
              <a:rPr lang="zh-CN" altLang="zh-CN" sz="21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十月革命的胜利和社会主义建设的伟大成就，影响、带动、支持和帮助了一大批社会主义国家的建立，社会主义在世界范围内获得很大发展，实现了从一国实践到多国实践的历史性飞跃</a:t>
            </a:r>
            <a:r>
              <a:rPr lang="zh-CN" altLang="zh-CN" sz="2200" noProof="1">
                <a:solidFill>
                  <a:srgbClr val="C00000"/>
                </a:solidFill>
                <a:latin typeface="Times New Roman" panose="02020603050405020304" pitchFamily="18" charset="0"/>
                <a:ea typeface="微软雅黑" panose="020B0503020204020204" charset="-122"/>
                <a:cs typeface="Times New Roman" panose="02020603050405020304" pitchFamily="18" charset="0"/>
              </a:rPr>
              <a:t>。</a:t>
            </a:r>
          </a:p>
        </p:txBody>
      </p:sp>
      <p:sp>
        <p:nvSpPr>
          <p:cNvPr id="8" name="矩形 7"/>
          <p:cNvSpPr>
            <a:spLocks noChangeArrowheads="1"/>
          </p:cNvSpPr>
          <p:nvPr/>
        </p:nvSpPr>
        <p:spPr bwMode="auto">
          <a:xfrm>
            <a:off x="471488" y="3231356"/>
            <a:ext cx="7885510" cy="1682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spAutoFit/>
          </a:bodyPr>
          <a:lstStyle/>
          <a:p>
            <a:pPr algn="just"/>
            <a:r>
              <a:rPr lang="zh-CN" altLang="zh-CN" sz="2100" dirty="0">
                <a:solidFill>
                  <a:srgbClr val="C00000"/>
                </a:solidFill>
                <a:latin typeface="Times New Roman" pitchFamily="18" charset="0"/>
              </a:rPr>
              <a:t>新事物的发展前途是光明的，但发展道路不是一帆风顺的，充满曲折。随着东欧剧变、苏联解体，社会主义运动在</a:t>
            </a:r>
            <a:r>
              <a:rPr lang="en-US" altLang="zh-CN" sz="2100" dirty="0">
                <a:solidFill>
                  <a:srgbClr val="C00000"/>
                </a:solidFill>
                <a:latin typeface="Times New Roman" pitchFamily="18" charset="0"/>
              </a:rPr>
              <a:t>20</a:t>
            </a:r>
            <a:r>
              <a:rPr lang="zh-CN" altLang="zh-CN" sz="2100" dirty="0">
                <a:solidFill>
                  <a:srgbClr val="C00000"/>
                </a:solidFill>
                <a:latin typeface="Times New Roman" pitchFamily="18" charset="0"/>
              </a:rPr>
              <a:t>世纪</a:t>
            </a:r>
            <a:r>
              <a:rPr lang="en-US" altLang="zh-CN" sz="2100" dirty="0">
                <a:solidFill>
                  <a:srgbClr val="C00000"/>
                </a:solidFill>
                <a:latin typeface="Times New Roman" pitchFamily="18" charset="0"/>
              </a:rPr>
              <a:t>80</a:t>
            </a:r>
            <a:r>
              <a:rPr lang="zh-CN" altLang="zh-CN" sz="2100" dirty="0">
                <a:solidFill>
                  <a:srgbClr val="C00000"/>
                </a:solidFill>
                <a:latin typeface="Times New Roman" pitchFamily="18" charset="0"/>
              </a:rPr>
              <a:t>年代末到</a:t>
            </a:r>
            <a:r>
              <a:rPr lang="en-US" altLang="zh-CN" sz="2100" dirty="0">
                <a:solidFill>
                  <a:srgbClr val="C00000"/>
                </a:solidFill>
                <a:latin typeface="Times New Roman" pitchFamily="18" charset="0"/>
              </a:rPr>
              <a:t>90</a:t>
            </a:r>
            <a:r>
              <a:rPr lang="zh-CN" altLang="zh-CN" sz="2100" dirty="0">
                <a:solidFill>
                  <a:srgbClr val="C00000"/>
                </a:solidFill>
                <a:latin typeface="Times New Roman" pitchFamily="18" charset="0"/>
              </a:rPr>
              <a:t>年代初，出现了严重曲折。但是，历史的车轮滚滚向前，社会主义代替资本主义的趋势不可逆转。“中国版”的科学社会主义大树枝繁叶茂，体现了科学社会主义在</a:t>
            </a:r>
            <a:r>
              <a:rPr lang="en-US" altLang="zh-CN" sz="2100" dirty="0">
                <a:solidFill>
                  <a:srgbClr val="C00000"/>
                </a:solidFill>
                <a:latin typeface="Times New Roman" pitchFamily="18" charset="0"/>
              </a:rPr>
              <a:t>21</a:t>
            </a:r>
            <a:r>
              <a:rPr lang="zh-CN" altLang="zh-CN" sz="2100" dirty="0">
                <a:solidFill>
                  <a:srgbClr val="C00000"/>
                </a:solidFill>
                <a:latin typeface="Times New Roman" pitchFamily="18" charset="0"/>
              </a:rPr>
              <a:t>世纪焕发出强大的生命力。</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3"/>
          <p:cNvSpPr txBox="1">
            <a:spLocks noChangeArrowheads="1"/>
          </p:cNvSpPr>
          <p:nvPr/>
        </p:nvSpPr>
        <p:spPr bwMode="auto">
          <a:xfrm>
            <a:off x="257175" y="144066"/>
            <a:ext cx="8724900" cy="297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solidFill>
                  <a:srgbClr val="FF0000"/>
                </a:solidFill>
              </a:rPr>
              <a:t>提升训练</a:t>
            </a:r>
            <a:endParaRPr lang="zh-CN" altLang="en-US" sz="2100" dirty="0"/>
          </a:p>
          <a:p>
            <a:r>
              <a:rPr lang="zh-CN" altLang="en-US" sz="2100" dirty="0"/>
              <a:t>英国的史学大师艾瑞克</a:t>
            </a:r>
            <a:r>
              <a:rPr lang="en-US" altLang="zh-CN" sz="2100" dirty="0"/>
              <a:t>.</a:t>
            </a:r>
            <a:r>
              <a:rPr lang="zh-CN" altLang="en-US" sz="2100" dirty="0"/>
              <a:t>霍布斯邦说：“无论什么时候，不管是在什么地方，只要有麻烦，就有《共产党宣言》。……今天的世界依然是麻烦不断的世界，因此，世人仍然需要《共产党宣言》。”马克思在《共产党宣言》中指出：“在商业危机期间，总是不仅有很大一部分制成的产品被毁灭掉，而且有很大一部分已经造成的生产力被毁灭掉。在危机期间，发生一种在过去一切时代看来都好像是荒唐现象的社会瘟疫，即生产过剩的瘟疫。”</a:t>
            </a:r>
          </a:p>
          <a:p>
            <a:r>
              <a:rPr lang="zh-CN" altLang="en-US" sz="2100" dirty="0"/>
              <a:t>探究：《共产党宣言》为什么能成为解决世界麻烦的重要武器？从材料看，艾瑞克</a:t>
            </a:r>
            <a:r>
              <a:rPr lang="en-US" altLang="zh-CN" sz="2100" dirty="0"/>
              <a:t>.</a:t>
            </a:r>
            <a:r>
              <a:rPr lang="zh-CN" altLang="en-US" sz="2100" dirty="0"/>
              <a:t>霍布斯邦对《共产党宣言》所下判断的依据是什么</a:t>
            </a:r>
            <a:r>
              <a:rPr lang="zh-CN" altLang="en-US" sz="2100" dirty="0" smtClean="0"/>
              <a:t>？</a:t>
            </a:r>
            <a:endParaRPr lang="zh-CN" altLang="en-US" sz="2100" dirty="0"/>
          </a:p>
        </p:txBody>
      </p:sp>
      <p:sp>
        <p:nvSpPr>
          <p:cNvPr id="5" name="文本框 4"/>
          <p:cNvSpPr txBox="1">
            <a:spLocks noChangeArrowheads="1"/>
          </p:cNvSpPr>
          <p:nvPr/>
        </p:nvSpPr>
        <p:spPr bwMode="auto">
          <a:xfrm>
            <a:off x="536972" y="3330179"/>
            <a:ext cx="7118747" cy="1683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100" dirty="0">
                <a:solidFill>
                  <a:srgbClr val="FF0000"/>
                </a:solidFill>
              </a:rPr>
              <a:t>《共产党宣言》揭示了人类社会发展的基本规律，成为解决人类共同问题的基本理论；揭示了经济危机出现的社会根源。</a:t>
            </a:r>
          </a:p>
          <a:p>
            <a:endParaRPr lang="zh-CN" altLang="en-US" sz="2100" dirty="0">
              <a:solidFill>
                <a:srgbClr val="FF0000"/>
              </a:solidFill>
            </a:endParaRPr>
          </a:p>
          <a:p>
            <a:r>
              <a:rPr lang="zh-CN" altLang="en-US" sz="2100" dirty="0">
                <a:solidFill>
                  <a:srgbClr val="FF0000"/>
                </a:solidFill>
              </a:rPr>
              <a:t>资本主义经济危机直到今天仍然一再发生，证明了《共产党宣言》的正确性。</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accent1">
            <a:alpha val="17000"/>
          </a:schemeClr>
        </a:solidFill>
        <a:effectLst/>
      </p:bgPr>
    </p:bg>
    <p:spTree>
      <p:nvGrpSpPr>
        <p:cNvPr id="1" name=""/>
        <p:cNvGrpSpPr/>
        <p:nvPr/>
      </p:nvGrpSpPr>
      <p:grpSpPr>
        <a:xfrm>
          <a:off x="0" y="0"/>
          <a:ext cx="0" cy="0"/>
          <a:chOff x="0" y="0"/>
          <a:chExt cx="0" cy="0"/>
        </a:xfrm>
      </p:grpSpPr>
      <p:sp>
        <p:nvSpPr>
          <p:cNvPr id="2" name="矩形 1"/>
          <p:cNvSpPr/>
          <p:nvPr/>
        </p:nvSpPr>
        <p:spPr>
          <a:xfrm>
            <a:off x="308832" y="117143"/>
            <a:ext cx="1529906" cy="484748"/>
          </a:xfrm>
          <a:custGeom>
            <a:avLst/>
            <a:gdLst>
              <a:gd name="connsiteX0" fmla="*/ 0 w 2954656"/>
              <a:gd name="connsiteY0" fmla="*/ 0 h 923330"/>
              <a:gd name="connsiteX1" fmla="*/ 590931 w 2954656"/>
              <a:gd name="connsiteY1" fmla="*/ 0 h 923330"/>
              <a:gd name="connsiteX2" fmla="*/ 1152316 w 2954656"/>
              <a:gd name="connsiteY2" fmla="*/ 0 h 923330"/>
              <a:gd name="connsiteX3" fmla="*/ 1684154 w 2954656"/>
              <a:gd name="connsiteY3" fmla="*/ 0 h 923330"/>
              <a:gd name="connsiteX4" fmla="*/ 2245539 w 2954656"/>
              <a:gd name="connsiteY4" fmla="*/ 0 h 923330"/>
              <a:gd name="connsiteX5" fmla="*/ 2954656 w 2954656"/>
              <a:gd name="connsiteY5" fmla="*/ 0 h 923330"/>
              <a:gd name="connsiteX6" fmla="*/ 2954656 w 2954656"/>
              <a:gd name="connsiteY6" fmla="*/ 461665 h 923330"/>
              <a:gd name="connsiteX7" fmla="*/ 2954656 w 2954656"/>
              <a:gd name="connsiteY7" fmla="*/ 923330 h 923330"/>
              <a:gd name="connsiteX8" fmla="*/ 2334178 w 2954656"/>
              <a:gd name="connsiteY8" fmla="*/ 923330 h 923330"/>
              <a:gd name="connsiteX9" fmla="*/ 1772794 w 2954656"/>
              <a:gd name="connsiteY9" fmla="*/ 923330 h 923330"/>
              <a:gd name="connsiteX10" fmla="*/ 1152316 w 2954656"/>
              <a:gd name="connsiteY10" fmla="*/ 923330 h 923330"/>
              <a:gd name="connsiteX11" fmla="*/ 561385 w 2954656"/>
              <a:gd name="connsiteY11" fmla="*/ 923330 h 923330"/>
              <a:gd name="connsiteX12" fmla="*/ 0 w 2954656"/>
              <a:gd name="connsiteY12" fmla="*/ 923330 h 923330"/>
              <a:gd name="connsiteX13" fmla="*/ 0 w 2954656"/>
              <a:gd name="connsiteY13" fmla="*/ 461665 h 923330"/>
              <a:gd name="connsiteX14" fmla="*/ 0 w 2954656"/>
              <a:gd name="connsiteY14" fmla="*/ 0 h 923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54656" h="923330" fill="none" extrusionOk="0">
                <a:moveTo>
                  <a:pt x="0" y="0"/>
                </a:moveTo>
                <a:cubicBezTo>
                  <a:pt x="196883" y="13109"/>
                  <a:pt x="324462" y="9680"/>
                  <a:pt x="590931" y="0"/>
                </a:cubicBezTo>
                <a:cubicBezTo>
                  <a:pt x="857400" y="-9680"/>
                  <a:pt x="965293" y="-5437"/>
                  <a:pt x="1152316" y="0"/>
                </a:cubicBezTo>
                <a:cubicBezTo>
                  <a:pt x="1339340" y="5437"/>
                  <a:pt x="1562127" y="946"/>
                  <a:pt x="1684154" y="0"/>
                </a:cubicBezTo>
                <a:cubicBezTo>
                  <a:pt x="1806181" y="-946"/>
                  <a:pt x="1987442" y="18530"/>
                  <a:pt x="2245539" y="0"/>
                </a:cubicBezTo>
                <a:cubicBezTo>
                  <a:pt x="2503637" y="-18530"/>
                  <a:pt x="2792556" y="-26678"/>
                  <a:pt x="2954656" y="0"/>
                </a:cubicBezTo>
                <a:cubicBezTo>
                  <a:pt x="2965354" y="123050"/>
                  <a:pt x="2937917" y="348167"/>
                  <a:pt x="2954656" y="461665"/>
                </a:cubicBezTo>
                <a:cubicBezTo>
                  <a:pt x="2971395" y="575164"/>
                  <a:pt x="2972378" y="777144"/>
                  <a:pt x="2954656" y="923330"/>
                </a:cubicBezTo>
                <a:cubicBezTo>
                  <a:pt x="2720078" y="912612"/>
                  <a:pt x="2629750" y="895672"/>
                  <a:pt x="2334178" y="923330"/>
                </a:cubicBezTo>
                <a:cubicBezTo>
                  <a:pt x="2038606" y="950988"/>
                  <a:pt x="1917392" y="914743"/>
                  <a:pt x="1772794" y="923330"/>
                </a:cubicBezTo>
                <a:cubicBezTo>
                  <a:pt x="1628196" y="931917"/>
                  <a:pt x="1459785" y="947230"/>
                  <a:pt x="1152316" y="923330"/>
                </a:cubicBezTo>
                <a:cubicBezTo>
                  <a:pt x="844847" y="899430"/>
                  <a:pt x="779440" y="929063"/>
                  <a:pt x="561385" y="923330"/>
                </a:cubicBezTo>
                <a:cubicBezTo>
                  <a:pt x="343330" y="917597"/>
                  <a:pt x="151812" y="896017"/>
                  <a:pt x="0" y="923330"/>
                </a:cubicBezTo>
                <a:cubicBezTo>
                  <a:pt x="2804" y="753615"/>
                  <a:pt x="19147" y="677452"/>
                  <a:pt x="0" y="461665"/>
                </a:cubicBezTo>
                <a:cubicBezTo>
                  <a:pt x="-19147" y="245878"/>
                  <a:pt x="-3344" y="200585"/>
                  <a:pt x="0" y="0"/>
                </a:cubicBezTo>
                <a:close/>
              </a:path>
              <a:path w="2954656" h="923330" stroke="0" extrusionOk="0">
                <a:moveTo>
                  <a:pt x="0" y="0"/>
                </a:moveTo>
                <a:cubicBezTo>
                  <a:pt x="213962" y="-15340"/>
                  <a:pt x="351533" y="26460"/>
                  <a:pt x="531838" y="0"/>
                </a:cubicBezTo>
                <a:cubicBezTo>
                  <a:pt x="712143" y="-26460"/>
                  <a:pt x="914928" y="-13958"/>
                  <a:pt x="1122769" y="0"/>
                </a:cubicBezTo>
                <a:cubicBezTo>
                  <a:pt x="1330610" y="13958"/>
                  <a:pt x="1425837" y="-14004"/>
                  <a:pt x="1625061" y="0"/>
                </a:cubicBezTo>
                <a:cubicBezTo>
                  <a:pt x="1824285" y="14004"/>
                  <a:pt x="2029797" y="-15466"/>
                  <a:pt x="2245539" y="0"/>
                </a:cubicBezTo>
                <a:cubicBezTo>
                  <a:pt x="2461281" y="15466"/>
                  <a:pt x="2682044" y="-184"/>
                  <a:pt x="2954656" y="0"/>
                </a:cubicBezTo>
                <a:cubicBezTo>
                  <a:pt x="2972793" y="192547"/>
                  <a:pt x="2960435" y="342329"/>
                  <a:pt x="2954656" y="452432"/>
                </a:cubicBezTo>
                <a:cubicBezTo>
                  <a:pt x="2948877" y="562535"/>
                  <a:pt x="2949898" y="825101"/>
                  <a:pt x="2954656" y="923330"/>
                </a:cubicBezTo>
                <a:cubicBezTo>
                  <a:pt x="2801617" y="924856"/>
                  <a:pt x="2588814" y="929164"/>
                  <a:pt x="2334178" y="923330"/>
                </a:cubicBezTo>
                <a:cubicBezTo>
                  <a:pt x="2079542" y="917496"/>
                  <a:pt x="1896153" y="899470"/>
                  <a:pt x="1713700" y="923330"/>
                </a:cubicBezTo>
                <a:cubicBezTo>
                  <a:pt x="1531247" y="947190"/>
                  <a:pt x="1370736" y="903742"/>
                  <a:pt x="1122769" y="923330"/>
                </a:cubicBezTo>
                <a:cubicBezTo>
                  <a:pt x="874802" y="942918"/>
                  <a:pt x="785494" y="932431"/>
                  <a:pt x="620478" y="923330"/>
                </a:cubicBezTo>
                <a:cubicBezTo>
                  <a:pt x="455462" y="914229"/>
                  <a:pt x="244013" y="933094"/>
                  <a:pt x="0" y="923330"/>
                </a:cubicBezTo>
                <a:cubicBezTo>
                  <a:pt x="-4656" y="709569"/>
                  <a:pt x="-21962" y="624871"/>
                  <a:pt x="0" y="443198"/>
                </a:cubicBezTo>
                <a:cubicBezTo>
                  <a:pt x="21962" y="261525"/>
                  <a:pt x="-9175" y="126680"/>
                  <a:pt x="0" y="0"/>
                </a:cubicBezTo>
                <a:close/>
              </a:path>
            </a:pathLst>
          </a:custGeom>
        </p:spPr>
        <p:style>
          <a:lnRef idx="2">
            <a:schemeClr val="accent4"/>
          </a:lnRef>
          <a:fillRef idx="1">
            <a:schemeClr val="lt1"/>
          </a:fillRef>
          <a:effectRef idx="0">
            <a:schemeClr val="accent4"/>
          </a:effectRef>
          <a:fontRef idx="minor">
            <a:schemeClr val="dk1"/>
          </a:fontRef>
        </p:style>
        <p:txBody>
          <a:bodyPr wrap="none" lIns="68580" tIns="34290" rIns="68580" bIns="34290">
            <a:spAutoFit/>
          </a:bodyPr>
          <a:lstStyle/>
          <a:p>
            <a:pPr algn="ctr" fontAlgn="auto"/>
            <a:r>
              <a:rPr lang="zh-CN" altLang="en-US" sz="2700" b="1" noProof="1">
                <a:ln w="9525">
                  <a:solidFill>
                    <a:schemeClr val="bg1"/>
                  </a:solidFill>
                  <a:prstDash val="solid"/>
                </a:ln>
                <a:solidFill>
                  <a:srgbClr val="C00000"/>
                </a:solidFill>
                <a:effectLst>
                  <a:outerShdw blurRad="12700" dist="38100" dir="2700000" algn="tl" rotWithShape="0">
                    <a:schemeClr val="accent5">
                      <a:lumMod val="60000"/>
                      <a:lumOff val="40000"/>
                    </a:schemeClr>
                  </a:outerShdw>
                </a:effectLst>
              </a:rPr>
              <a:t>课堂小结</a:t>
            </a:r>
          </a:p>
        </p:txBody>
      </p:sp>
      <p:sp>
        <p:nvSpPr>
          <p:cNvPr id="3" name="文本框 2"/>
          <p:cNvSpPr txBox="1"/>
          <p:nvPr/>
        </p:nvSpPr>
        <p:spPr>
          <a:xfrm>
            <a:off x="765364" y="1447800"/>
            <a:ext cx="784830" cy="3036094"/>
          </a:xfrm>
          <a:prstGeom prst="rect">
            <a:avLst/>
          </a:prstGeom>
          <a:solidFill>
            <a:schemeClr val="accent4">
              <a:lumMod val="20000"/>
              <a:lumOff val="80000"/>
            </a:schemeClr>
          </a:solidFill>
        </p:spPr>
        <p:style>
          <a:lnRef idx="2">
            <a:schemeClr val="accent6"/>
          </a:lnRef>
          <a:fillRef idx="1">
            <a:schemeClr val="lt1"/>
          </a:fillRef>
          <a:effectRef idx="0">
            <a:schemeClr val="accent6"/>
          </a:effectRef>
          <a:fontRef idx="minor">
            <a:schemeClr val="dk1"/>
          </a:fontRef>
        </p:style>
        <p:txBody>
          <a:bodyPr vert="eaVert" lIns="68580" tIns="34290" rIns="68580" bIns="34290">
            <a:spAutoFit/>
          </a:bodyPr>
          <a:lstStyle/>
          <a:p>
            <a:pPr fontAlgn="auto"/>
            <a:r>
              <a:rPr lang="zh-CN" altLang="en-US" sz="2100" noProof="1"/>
              <a:t>科学社会主义的</a:t>
            </a:r>
            <a:endParaRPr lang="en-US" altLang="zh-CN" sz="2100" noProof="1"/>
          </a:p>
          <a:p>
            <a:pPr fontAlgn="auto"/>
            <a:r>
              <a:rPr lang="en-US" altLang="zh-CN" sz="2100" noProof="1"/>
              <a:t>                         </a:t>
            </a:r>
            <a:r>
              <a:rPr lang="zh-CN" altLang="en-US" sz="2100" noProof="1"/>
              <a:t>理论与实践</a:t>
            </a:r>
          </a:p>
        </p:txBody>
      </p:sp>
      <p:sp>
        <p:nvSpPr>
          <p:cNvPr id="4" name="左大括号 3"/>
          <p:cNvSpPr/>
          <p:nvPr/>
        </p:nvSpPr>
        <p:spPr>
          <a:xfrm>
            <a:off x="1626394" y="994172"/>
            <a:ext cx="329804" cy="3771900"/>
          </a:xfrm>
          <a:prstGeom prst="leftBrace">
            <a:avLst/>
          </a:prstGeom>
          <a:solidFill>
            <a:schemeClr val="accent4">
              <a:lumMod val="20000"/>
              <a:lumOff val="80000"/>
            </a:schemeClr>
          </a:solidFill>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fontAlgn="auto"/>
            <a:endParaRPr lang="zh-CN" altLang="en-US" sz="2100" noProof="1"/>
          </a:p>
        </p:txBody>
      </p:sp>
      <p:sp>
        <p:nvSpPr>
          <p:cNvPr id="5" name="文本框 4"/>
          <p:cNvSpPr txBox="1"/>
          <p:nvPr/>
        </p:nvSpPr>
        <p:spPr>
          <a:xfrm>
            <a:off x="2032398" y="990600"/>
            <a:ext cx="1987153" cy="103822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科学社会主义产生的历史条件</a:t>
            </a:r>
          </a:p>
        </p:txBody>
      </p:sp>
      <p:sp>
        <p:nvSpPr>
          <p:cNvPr id="6" name="文本框 5"/>
          <p:cNvSpPr txBox="1"/>
          <p:nvPr/>
        </p:nvSpPr>
        <p:spPr>
          <a:xfrm>
            <a:off x="2032398" y="2753916"/>
            <a:ext cx="2215753" cy="71437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科学社会主义的创立</a:t>
            </a:r>
          </a:p>
        </p:txBody>
      </p:sp>
      <p:sp>
        <p:nvSpPr>
          <p:cNvPr id="7" name="文本框 6"/>
          <p:cNvSpPr txBox="1"/>
          <p:nvPr/>
        </p:nvSpPr>
        <p:spPr>
          <a:xfrm>
            <a:off x="2032398" y="4050506"/>
            <a:ext cx="2063353" cy="715566"/>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社会主义从一国到多国的实践</a:t>
            </a:r>
          </a:p>
        </p:txBody>
      </p:sp>
      <p:sp>
        <p:nvSpPr>
          <p:cNvPr id="8" name="左大括号 7"/>
          <p:cNvSpPr/>
          <p:nvPr/>
        </p:nvSpPr>
        <p:spPr>
          <a:xfrm>
            <a:off x="4095750" y="746522"/>
            <a:ext cx="253604" cy="1060847"/>
          </a:xfrm>
          <a:prstGeom prst="leftBrace">
            <a:avLst/>
          </a:prstGeom>
          <a:solidFill>
            <a:schemeClr val="accent4">
              <a:lumMod val="20000"/>
              <a:lumOff val="80000"/>
            </a:schemeClr>
          </a:solidFill>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fontAlgn="auto"/>
            <a:endParaRPr lang="zh-CN" altLang="en-US" sz="2100" noProof="1"/>
          </a:p>
        </p:txBody>
      </p:sp>
      <p:sp>
        <p:nvSpPr>
          <p:cNvPr id="9" name="文本框 8"/>
          <p:cNvSpPr txBox="1"/>
          <p:nvPr/>
        </p:nvSpPr>
        <p:spPr>
          <a:xfrm>
            <a:off x="4425554" y="594123"/>
            <a:ext cx="3264694" cy="39171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空想社会主义</a:t>
            </a:r>
          </a:p>
        </p:txBody>
      </p:sp>
      <p:sp>
        <p:nvSpPr>
          <p:cNvPr id="10" name="文本框 9"/>
          <p:cNvSpPr txBox="1"/>
          <p:nvPr/>
        </p:nvSpPr>
        <p:spPr>
          <a:xfrm>
            <a:off x="4333875" y="1495425"/>
            <a:ext cx="4151710" cy="391716"/>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资本主义的发展和工人运动的兴起</a:t>
            </a:r>
          </a:p>
        </p:txBody>
      </p:sp>
      <p:sp>
        <p:nvSpPr>
          <p:cNvPr id="11" name="左大括号 10"/>
          <p:cNvSpPr/>
          <p:nvPr/>
        </p:nvSpPr>
        <p:spPr>
          <a:xfrm>
            <a:off x="4349354" y="2264569"/>
            <a:ext cx="171450" cy="1459706"/>
          </a:xfrm>
          <a:prstGeom prst="leftBrace">
            <a:avLst/>
          </a:prstGeom>
          <a:solidFill>
            <a:schemeClr val="accent4">
              <a:lumMod val="20000"/>
              <a:lumOff val="80000"/>
            </a:schemeClr>
          </a:solidFill>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fontAlgn="auto"/>
            <a:endParaRPr lang="zh-CN" altLang="en-US" sz="2100" noProof="1"/>
          </a:p>
        </p:txBody>
      </p:sp>
      <p:sp>
        <p:nvSpPr>
          <p:cNvPr id="13" name="文本框 12"/>
          <p:cNvSpPr txBox="1"/>
          <p:nvPr/>
        </p:nvSpPr>
        <p:spPr>
          <a:xfrm>
            <a:off x="4623198" y="3317081"/>
            <a:ext cx="1321594" cy="391716"/>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诞生标志</a:t>
            </a:r>
          </a:p>
        </p:txBody>
      </p:sp>
      <p:sp>
        <p:nvSpPr>
          <p:cNvPr id="15" name="文本框 14"/>
          <p:cNvSpPr txBox="1"/>
          <p:nvPr/>
        </p:nvSpPr>
        <p:spPr>
          <a:xfrm>
            <a:off x="4425553" y="2753917"/>
            <a:ext cx="1318022" cy="39171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理论基石</a:t>
            </a:r>
          </a:p>
        </p:txBody>
      </p:sp>
      <p:sp>
        <p:nvSpPr>
          <p:cNvPr id="16" name="左大括号 15"/>
          <p:cNvSpPr/>
          <p:nvPr/>
        </p:nvSpPr>
        <p:spPr>
          <a:xfrm>
            <a:off x="4162425" y="4077891"/>
            <a:ext cx="171450" cy="957263"/>
          </a:xfrm>
          <a:prstGeom prst="leftBrace">
            <a:avLst/>
          </a:prstGeom>
          <a:solidFill>
            <a:schemeClr val="accent4">
              <a:lumMod val="20000"/>
              <a:lumOff val="80000"/>
            </a:schemeClr>
          </a:solidFill>
        </p:spPr>
        <p:style>
          <a:lnRef idx="1">
            <a:schemeClr val="accent1"/>
          </a:lnRef>
          <a:fillRef idx="0">
            <a:schemeClr val="accent1"/>
          </a:fillRef>
          <a:effectRef idx="0">
            <a:schemeClr val="accent1"/>
          </a:effectRef>
          <a:fontRef idx="minor">
            <a:schemeClr val="tx1"/>
          </a:fontRef>
        </p:style>
        <p:txBody>
          <a:bodyPr lIns="68580" tIns="34290" rIns="68580" bIns="34290" anchor="ctr"/>
          <a:lstStyle/>
          <a:p>
            <a:pPr algn="ctr" fontAlgn="auto"/>
            <a:endParaRPr lang="zh-CN" altLang="en-US" sz="2100" noProof="1"/>
          </a:p>
        </p:txBody>
      </p:sp>
      <p:sp>
        <p:nvSpPr>
          <p:cNvPr id="17" name="文本框 16"/>
          <p:cNvSpPr txBox="1"/>
          <p:nvPr/>
        </p:nvSpPr>
        <p:spPr>
          <a:xfrm>
            <a:off x="4417219" y="3918348"/>
            <a:ext cx="2130029" cy="39171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十月革命</a:t>
            </a:r>
          </a:p>
        </p:txBody>
      </p:sp>
      <p:sp>
        <p:nvSpPr>
          <p:cNvPr id="18" name="文本框 17"/>
          <p:cNvSpPr txBox="1"/>
          <p:nvPr/>
        </p:nvSpPr>
        <p:spPr>
          <a:xfrm>
            <a:off x="4352925" y="4425554"/>
            <a:ext cx="4151710" cy="714375"/>
          </a:xfrm>
          <a:prstGeom prst="rect">
            <a:avLst/>
          </a:prstGeom>
          <a:solidFill>
            <a:schemeClr val="accent4">
              <a:lumMod val="20000"/>
              <a:lumOff val="80000"/>
            </a:schemeClr>
          </a:solidFill>
        </p:spPr>
        <p:style>
          <a:lnRef idx="2">
            <a:schemeClr val="accent5"/>
          </a:lnRef>
          <a:fillRef idx="1">
            <a:schemeClr val="lt1"/>
          </a:fillRef>
          <a:effectRef idx="0">
            <a:schemeClr val="accent5"/>
          </a:effectRef>
          <a:fontRef idx="minor">
            <a:schemeClr val="dk1"/>
          </a:fontRef>
        </p:style>
        <p:txBody>
          <a:bodyPr lIns="68580" tIns="34290" rIns="68580" bIns="34290">
            <a:spAutoFit/>
          </a:bodyPr>
          <a:lstStyle/>
          <a:p>
            <a:pPr fontAlgn="auto"/>
            <a:r>
              <a:rPr lang="zh-CN" altLang="en-US" sz="2100" noProof="1"/>
              <a:t>社会主义终将代替资本主义是不可逆转的</a:t>
            </a:r>
          </a:p>
        </p:txBody>
      </p:sp>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ircle(in)">
                                      <p:cBhvr>
                                        <p:cTn id="32" dur="2000"/>
                                        <p:tgtEl>
                                          <p:spTgt spid="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circle(in)">
                                      <p:cBhvr>
                                        <p:cTn id="37" dur="2000"/>
                                        <p:tgtEl>
                                          <p:spTgt spid="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circle(in)">
                                      <p:cBhvr>
                                        <p:cTn id="42" dur="2000"/>
                                        <p:tgtEl>
                                          <p:spTgt spid="1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circle(in)">
                                      <p:cBhvr>
                                        <p:cTn id="47" dur="2000"/>
                                        <p:tgtEl>
                                          <p:spTgt spid="1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circle(in)">
                                      <p:cBhvr>
                                        <p:cTn id="52" dur="2000"/>
                                        <p:tgtEl>
                                          <p:spTgt spid="1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ircle(in)">
                                      <p:cBhvr>
                                        <p:cTn id="57" dur="2000"/>
                                        <p:tgtEl>
                                          <p:spTgt spid="7"/>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circle(in)">
                                      <p:cBhvr>
                                        <p:cTn id="62" dur="2000"/>
                                        <p:tgtEl>
                                          <p:spTgt spid="16"/>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circle(in)">
                                      <p:cBhvr>
                                        <p:cTn id="67" dur="2000"/>
                                        <p:tgtEl>
                                          <p:spTgt spid="1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circle(in)">
                                      <p:cBhvr>
                                        <p:cTn id="7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7" grpId="0" bldLvl="0" animBg="1"/>
      <p:bldP spid="8" grpId="0" bldLvl="0" animBg="1"/>
      <p:bldP spid="9" grpId="0" bldLvl="0" animBg="1"/>
      <p:bldP spid="10" grpId="0" bldLvl="0" animBg="1"/>
      <p:bldP spid="11" grpId="0" bldLvl="0" animBg="1"/>
      <p:bldP spid="13" grpId="0" bldLvl="0" animBg="1"/>
      <p:bldP spid="15" grpId="0" bldLvl="0" animBg="1"/>
      <p:bldP spid="16" grpId="0" bldLvl="0" animBg="1"/>
      <p:bldP spid="17" grpId="0" bldLvl="0" animBg="1"/>
      <p:bldP spid="18"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文本框 99"/>
          <p:cNvSpPr txBox="1">
            <a:spLocks noChangeArrowheads="1"/>
          </p:cNvSpPr>
          <p:nvPr/>
        </p:nvSpPr>
        <p:spPr bwMode="auto">
          <a:xfrm>
            <a:off x="469106" y="620316"/>
            <a:ext cx="8564166" cy="362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66700">
              <a:defRPr>
                <a:solidFill>
                  <a:schemeClr val="tx1"/>
                </a:solidFill>
                <a:latin typeface="Arial" pitchFamily="34" charset="0"/>
                <a:ea typeface="微软雅黑" pitchFamily="34" charset="-122"/>
              </a:defRPr>
            </a:lvl1pPr>
            <a:lvl2pPr>
              <a:defRPr>
                <a:solidFill>
                  <a:schemeClr val="tx1"/>
                </a:solidFill>
                <a:latin typeface="Arial" pitchFamily="34" charset="0"/>
                <a:ea typeface="微软雅黑" pitchFamily="34" charset="-122"/>
              </a:defRPr>
            </a:lvl2pPr>
            <a:lvl3pPr>
              <a:defRPr>
                <a:solidFill>
                  <a:schemeClr val="tx1"/>
                </a:solidFill>
                <a:latin typeface="Arial" pitchFamily="34" charset="0"/>
                <a:ea typeface="微软雅黑" pitchFamily="34" charset="-122"/>
              </a:defRPr>
            </a:lvl3pPr>
            <a:lvl4pPr>
              <a:defRPr>
                <a:solidFill>
                  <a:schemeClr val="tx1"/>
                </a:solidFill>
                <a:latin typeface="Arial" pitchFamily="34" charset="0"/>
                <a:ea typeface="微软雅黑" pitchFamily="34" charset="-122"/>
              </a:defRPr>
            </a:lvl4pPr>
            <a:lvl5pPr>
              <a:defRPr>
                <a:solidFill>
                  <a:schemeClr val="tx1"/>
                </a:solidFill>
                <a:latin typeface="Arial" pitchFamily="34" charset="0"/>
                <a:ea typeface="微软雅黑" pitchFamily="34" charset="-122"/>
              </a:defRPr>
            </a:lvl5pPr>
            <a:lvl6pPr fontAlgn="base">
              <a:spcBef>
                <a:spcPct val="0"/>
              </a:spcBef>
              <a:spcAft>
                <a:spcPct val="0"/>
              </a:spcAft>
              <a:defRPr>
                <a:solidFill>
                  <a:schemeClr val="tx1"/>
                </a:solidFill>
                <a:latin typeface="Arial" pitchFamily="34" charset="0"/>
                <a:ea typeface="微软雅黑" pitchFamily="34" charset="-122"/>
              </a:defRPr>
            </a:lvl6pPr>
            <a:lvl7pPr fontAlgn="base">
              <a:spcBef>
                <a:spcPct val="0"/>
              </a:spcBef>
              <a:spcAft>
                <a:spcPct val="0"/>
              </a:spcAft>
              <a:defRPr>
                <a:solidFill>
                  <a:schemeClr val="tx1"/>
                </a:solidFill>
                <a:latin typeface="Arial" pitchFamily="34" charset="0"/>
                <a:ea typeface="微软雅黑" pitchFamily="34" charset="-122"/>
              </a:defRPr>
            </a:lvl7pPr>
            <a:lvl8pPr fontAlgn="base">
              <a:spcBef>
                <a:spcPct val="0"/>
              </a:spcBef>
              <a:spcAft>
                <a:spcPct val="0"/>
              </a:spcAft>
              <a:defRPr>
                <a:solidFill>
                  <a:schemeClr val="tx1"/>
                </a:solidFill>
                <a:latin typeface="Arial" pitchFamily="34" charset="0"/>
                <a:ea typeface="微软雅黑" pitchFamily="34" charset="-122"/>
              </a:defRPr>
            </a:lvl8pPr>
            <a:lvl9pPr fontAlgn="base">
              <a:spcBef>
                <a:spcPct val="0"/>
              </a:spcBef>
              <a:spcAft>
                <a:spcPct val="0"/>
              </a:spcAft>
              <a:defRPr>
                <a:solidFill>
                  <a:schemeClr val="tx1"/>
                </a:solidFill>
                <a:latin typeface="Arial" pitchFamily="34" charset="0"/>
                <a:ea typeface="微软雅黑" pitchFamily="34" charset="-122"/>
              </a:defRPr>
            </a:lvl9pPr>
          </a:lstStyle>
          <a:p>
            <a:r>
              <a:rPr lang="en-US" altLang="zh-CN" sz="2100" dirty="0">
                <a:solidFill>
                  <a:srgbClr val="000000"/>
                </a:solidFill>
                <a:latin typeface="Times New Roman" pitchFamily="18" charset="0"/>
              </a:rPr>
              <a:t>1.19</a:t>
            </a:r>
            <a:r>
              <a:rPr lang="zh-CN" altLang="zh-CN" sz="2100" dirty="0">
                <a:solidFill>
                  <a:srgbClr val="000000"/>
                </a:solidFill>
                <a:latin typeface="Calibri" pitchFamily="34" charset="0"/>
                <a:ea typeface="宋体" pitchFamily="2" charset="-122"/>
              </a:rPr>
              <a:t>世纪中叶，马克思</a:t>
            </a:r>
            <a:r>
              <a:rPr lang="zh-CN" altLang="zh-CN" sz="2100" b="1" dirty="0">
                <a:latin typeface="Calibri" pitchFamily="34" charset="0"/>
                <a:ea typeface="宋体" pitchFamily="2" charset="-122"/>
              </a:rPr>
              <a:t>、</a:t>
            </a:r>
            <a:r>
              <a:rPr lang="zh-CN" altLang="zh-CN" sz="2100" dirty="0">
                <a:solidFill>
                  <a:srgbClr val="000000"/>
                </a:solidFill>
                <a:latin typeface="Calibri" pitchFamily="34" charset="0"/>
                <a:ea typeface="宋体" pitchFamily="2" charset="-122"/>
              </a:rPr>
              <a:t>恩格斯把社会主义由空想变为科学</a:t>
            </a:r>
            <a:r>
              <a:rPr lang="zh-CN" altLang="zh-CN" sz="2100" dirty="0">
                <a:latin typeface="Calibri" pitchFamily="34" charset="0"/>
                <a:ea typeface="宋体" pitchFamily="2" charset="-122"/>
              </a:rPr>
              <a:t>。</a:t>
            </a:r>
            <a:r>
              <a:rPr lang="zh-CN" altLang="zh-CN" sz="2100" dirty="0">
                <a:solidFill>
                  <a:srgbClr val="000000"/>
                </a:solidFill>
                <a:latin typeface="Calibri" pitchFamily="34" charset="0"/>
                <a:ea typeface="宋体" pitchFamily="2" charset="-122"/>
              </a:rPr>
              <a:t>奠定这一飞跃的理论基石是</a:t>
            </a:r>
            <a:r>
              <a:rPr lang="en-US" altLang="zh-CN" sz="2100" dirty="0">
                <a:solidFill>
                  <a:srgbClr val="000000"/>
                </a:solidFill>
                <a:latin typeface="宋体" pitchFamily="2" charset="-122"/>
              </a:rPr>
              <a:t>(     )</a:t>
            </a:r>
            <a:endParaRPr lang="zh-CN" altLang="zh-CN" sz="2100" dirty="0">
              <a:solidFill>
                <a:srgbClr val="000000"/>
              </a:solidFill>
              <a:latin typeface="Calibri" pitchFamily="34" charset="0"/>
              <a:ea typeface="宋体" pitchFamily="2" charset="-122"/>
            </a:endParaRPr>
          </a:p>
          <a:p>
            <a:r>
              <a:rPr lang="zh-CN" altLang="zh-CN" sz="2100" dirty="0">
                <a:solidFill>
                  <a:srgbClr val="000000"/>
                </a:solidFill>
                <a:latin typeface="Calibri" pitchFamily="34" charset="0"/>
                <a:ea typeface="宋体" pitchFamily="2" charset="-122"/>
              </a:rPr>
              <a:t>①阶级斗争理论  ②劳动价值论   ③唯物史观    ④剩余价值学说</a:t>
            </a:r>
            <a:endParaRPr lang="en-US" altLang="zh-CN" sz="2100" dirty="0">
              <a:solidFill>
                <a:srgbClr val="000000"/>
              </a:solidFill>
              <a:latin typeface="Times New Roman" pitchFamily="18" charset="0"/>
            </a:endParaRPr>
          </a:p>
          <a:p>
            <a:r>
              <a:rPr lang="en-US" altLang="zh-CN" sz="2100" dirty="0">
                <a:solidFill>
                  <a:srgbClr val="000000"/>
                </a:solidFill>
                <a:latin typeface="Times New Roman" pitchFamily="18" charset="0"/>
              </a:rPr>
              <a:t>A</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①②       </a:t>
            </a:r>
            <a:r>
              <a:rPr lang="en-US" altLang="zh-CN" sz="2100" dirty="0">
                <a:solidFill>
                  <a:srgbClr val="000000"/>
                </a:solidFill>
                <a:latin typeface="Times New Roman" pitchFamily="18" charset="0"/>
              </a:rPr>
              <a:t>B</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②④        </a:t>
            </a:r>
            <a:r>
              <a:rPr lang="en-US" altLang="zh-CN" sz="2100" dirty="0">
                <a:solidFill>
                  <a:srgbClr val="000000"/>
                </a:solidFill>
                <a:latin typeface="Times New Roman" pitchFamily="18" charset="0"/>
              </a:rPr>
              <a:t>C</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③④        </a:t>
            </a:r>
            <a:r>
              <a:rPr lang="en-US" altLang="zh-CN" sz="2100" dirty="0">
                <a:solidFill>
                  <a:srgbClr val="000000"/>
                </a:solidFill>
                <a:latin typeface="Times New Roman" pitchFamily="18" charset="0"/>
              </a:rPr>
              <a:t>D</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②③</a:t>
            </a:r>
          </a:p>
          <a:p>
            <a:endParaRPr lang="en-US" altLang="zh-CN" sz="2100" dirty="0">
              <a:solidFill>
                <a:srgbClr val="000000"/>
              </a:solidFill>
              <a:latin typeface="Times New Roman" pitchFamily="18" charset="0"/>
            </a:endParaRPr>
          </a:p>
          <a:p>
            <a:r>
              <a:rPr lang="en-US" altLang="zh-CN" sz="2100" dirty="0">
                <a:solidFill>
                  <a:srgbClr val="000000"/>
                </a:solidFill>
                <a:latin typeface="Times New Roman" pitchFamily="18" charset="0"/>
              </a:rPr>
              <a:t>2</a:t>
            </a:r>
            <a:r>
              <a:rPr lang="zh-CN" altLang="zh-CN" sz="2100" dirty="0">
                <a:solidFill>
                  <a:srgbClr val="000000"/>
                </a:solidFill>
                <a:latin typeface="Calibri" pitchFamily="34" charset="0"/>
                <a:ea typeface="宋体" pitchFamily="2" charset="-122"/>
              </a:rPr>
              <a:t>．关于我国社会主义初级阶段生产关系，下列理解正确的是</a:t>
            </a:r>
            <a:r>
              <a:rPr lang="en-US" altLang="zh-CN" sz="2100" dirty="0">
                <a:solidFill>
                  <a:srgbClr val="000000"/>
                </a:solidFill>
                <a:latin typeface="宋体" pitchFamily="2" charset="-122"/>
              </a:rPr>
              <a:t>(     )</a:t>
            </a:r>
            <a:endParaRPr lang="zh-CN" altLang="zh-CN" sz="2100" dirty="0">
              <a:solidFill>
                <a:srgbClr val="000000"/>
              </a:solidFill>
              <a:latin typeface="Calibri" pitchFamily="34" charset="0"/>
              <a:ea typeface="宋体" pitchFamily="2" charset="-122"/>
            </a:endParaRPr>
          </a:p>
          <a:p>
            <a:r>
              <a:rPr lang="zh-CN" altLang="zh-CN" sz="2100" dirty="0">
                <a:solidFill>
                  <a:srgbClr val="000000"/>
                </a:solidFill>
                <a:latin typeface="Calibri" pitchFamily="34" charset="0"/>
                <a:ea typeface="宋体" pitchFamily="2" charset="-122"/>
              </a:rPr>
              <a:t>①劳动者共同占有生产资料      ②消灭了私有制</a:t>
            </a:r>
          </a:p>
          <a:p>
            <a:r>
              <a:rPr lang="zh-CN" altLang="zh-CN" sz="2100" dirty="0">
                <a:solidFill>
                  <a:srgbClr val="000000"/>
                </a:solidFill>
                <a:latin typeface="Calibri" pitchFamily="34" charset="0"/>
                <a:ea typeface="宋体" pitchFamily="2" charset="-122"/>
              </a:rPr>
              <a:t>③人们在生产过程中建立起互助合作的关系</a:t>
            </a:r>
          </a:p>
          <a:p>
            <a:r>
              <a:rPr lang="zh-CN" altLang="zh-CN" sz="2100" dirty="0">
                <a:solidFill>
                  <a:srgbClr val="000000"/>
                </a:solidFill>
                <a:latin typeface="Calibri" pitchFamily="34" charset="0"/>
                <a:ea typeface="宋体" pitchFamily="2" charset="-122"/>
              </a:rPr>
              <a:t>④个人消费品实行按需分配</a:t>
            </a:r>
            <a:endParaRPr lang="en-US" altLang="zh-CN" sz="2100" dirty="0">
              <a:solidFill>
                <a:srgbClr val="000000"/>
              </a:solidFill>
              <a:latin typeface="Times New Roman" pitchFamily="18" charset="0"/>
            </a:endParaRPr>
          </a:p>
          <a:p>
            <a:r>
              <a:rPr lang="en-US" altLang="zh-CN" sz="2100" dirty="0">
                <a:solidFill>
                  <a:srgbClr val="000000"/>
                </a:solidFill>
                <a:latin typeface="Times New Roman" pitchFamily="18" charset="0"/>
              </a:rPr>
              <a:t>A</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①③        </a:t>
            </a:r>
            <a:r>
              <a:rPr lang="en-US" altLang="zh-CN" sz="2100" dirty="0">
                <a:solidFill>
                  <a:srgbClr val="000000"/>
                </a:solidFill>
                <a:latin typeface="Times New Roman" pitchFamily="18" charset="0"/>
              </a:rPr>
              <a:t>B</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①④       </a:t>
            </a:r>
            <a:r>
              <a:rPr lang="en-US" altLang="zh-CN" sz="2100" dirty="0">
                <a:solidFill>
                  <a:srgbClr val="000000"/>
                </a:solidFill>
                <a:latin typeface="Times New Roman" pitchFamily="18" charset="0"/>
              </a:rPr>
              <a:t>C</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②③       </a:t>
            </a:r>
            <a:r>
              <a:rPr lang="en-US" altLang="zh-CN" sz="2100" dirty="0">
                <a:solidFill>
                  <a:srgbClr val="000000"/>
                </a:solidFill>
                <a:latin typeface="Times New Roman" pitchFamily="18" charset="0"/>
              </a:rPr>
              <a:t>D</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②④</a:t>
            </a:r>
            <a:endParaRPr lang="en-US" altLang="zh-CN" sz="2100" dirty="0">
              <a:solidFill>
                <a:srgbClr val="000000"/>
              </a:solidFill>
              <a:latin typeface="Times New Roman" pitchFamily="18" charset="0"/>
            </a:endParaRPr>
          </a:p>
          <a:p>
            <a:endParaRPr lang="zh-CN" altLang="en-US" sz="2100" dirty="0">
              <a:latin typeface="Calibri" pitchFamily="34" charset="0"/>
              <a:ea typeface="等线" charset="-122"/>
            </a:endParaRPr>
          </a:p>
        </p:txBody>
      </p:sp>
      <p:sp>
        <p:nvSpPr>
          <p:cNvPr id="38914" name="文本框 1"/>
          <p:cNvSpPr txBox="1">
            <a:spLocks noChangeArrowheads="1"/>
          </p:cNvSpPr>
          <p:nvPr/>
        </p:nvSpPr>
        <p:spPr bwMode="auto">
          <a:xfrm>
            <a:off x="175023" y="125016"/>
            <a:ext cx="1401365" cy="43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2400" dirty="0">
                <a:solidFill>
                  <a:srgbClr val="C00000"/>
                </a:solidFill>
                <a:latin typeface="Calibri" pitchFamily="34" charset="0"/>
                <a:ea typeface="等线" charset="-122"/>
              </a:rPr>
              <a:t>课堂练习</a:t>
            </a:r>
          </a:p>
        </p:txBody>
      </p:sp>
      <p:sp>
        <p:nvSpPr>
          <p:cNvPr id="3" name="文本框 2"/>
          <p:cNvSpPr txBox="1">
            <a:spLocks noChangeArrowheads="1"/>
          </p:cNvSpPr>
          <p:nvPr/>
        </p:nvSpPr>
        <p:spPr bwMode="auto">
          <a:xfrm>
            <a:off x="8331994" y="1914526"/>
            <a:ext cx="307181" cy="621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en-US" altLang="zh-CN" sz="3600">
                <a:solidFill>
                  <a:srgbClr val="C00000"/>
                </a:solidFill>
                <a:latin typeface="Calibri" pitchFamily="34" charset="0"/>
              </a:rPr>
              <a:t>C</a:t>
            </a:r>
          </a:p>
        </p:txBody>
      </p:sp>
      <p:sp>
        <p:nvSpPr>
          <p:cNvPr id="4" name="文本框 3"/>
          <p:cNvSpPr txBox="1">
            <a:spLocks noChangeArrowheads="1"/>
          </p:cNvSpPr>
          <p:nvPr/>
        </p:nvSpPr>
        <p:spPr bwMode="auto">
          <a:xfrm>
            <a:off x="7236619" y="4243388"/>
            <a:ext cx="402431"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600">
                <a:solidFill>
                  <a:srgbClr val="C00000"/>
                </a:solidFill>
                <a:latin typeface="Calibri" pitchFamily="34" charset="0"/>
              </a:rPr>
              <a:t>A</a:t>
            </a:r>
            <a:endParaRPr lang="en-US" altLang="zh-CN">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文本框 2"/>
          <p:cNvSpPr txBox="1">
            <a:spLocks noChangeArrowheads="1"/>
          </p:cNvSpPr>
          <p:nvPr/>
        </p:nvSpPr>
        <p:spPr bwMode="auto">
          <a:xfrm>
            <a:off x="431007" y="633412"/>
            <a:ext cx="8523685"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indent="266700">
              <a:defRPr>
                <a:solidFill>
                  <a:schemeClr val="tx1"/>
                </a:solidFill>
                <a:latin typeface="Arial" pitchFamily="34" charset="0"/>
                <a:ea typeface="微软雅黑" pitchFamily="34" charset="-122"/>
              </a:defRPr>
            </a:lvl1pPr>
            <a:lvl2pPr>
              <a:defRPr>
                <a:solidFill>
                  <a:schemeClr val="tx1"/>
                </a:solidFill>
                <a:latin typeface="Arial" pitchFamily="34" charset="0"/>
                <a:ea typeface="微软雅黑" pitchFamily="34" charset="-122"/>
              </a:defRPr>
            </a:lvl2pPr>
            <a:lvl3pPr>
              <a:defRPr>
                <a:solidFill>
                  <a:schemeClr val="tx1"/>
                </a:solidFill>
                <a:latin typeface="Arial" pitchFamily="34" charset="0"/>
                <a:ea typeface="微软雅黑" pitchFamily="34" charset="-122"/>
              </a:defRPr>
            </a:lvl3pPr>
            <a:lvl4pPr>
              <a:defRPr>
                <a:solidFill>
                  <a:schemeClr val="tx1"/>
                </a:solidFill>
                <a:latin typeface="Arial" pitchFamily="34" charset="0"/>
                <a:ea typeface="微软雅黑" pitchFamily="34" charset="-122"/>
              </a:defRPr>
            </a:lvl4pPr>
            <a:lvl5pPr>
              <a:defRPr>
                <a:solidFill>
                  <a:schemeClr val="tx1"/>
                </a:solidFill>
                <a:latin typeface="Arial" pitchFamily="34" charset="0"/>
                <a:ea typeface="微软雅黑" pitchFamily="34" charset="-122"/>
              </a:defRPr>
            </a:lvl5pPr>
            <a:lvl6pPr fontAlgn="base">
              <a:spcBef>
                <a:spcPct val="0"/>
              </a:spcBef>
              <a:spcAft>
                <a:spcPct val="0"/>
              </a:spcAft>
              <a:defRPr>
                <a:solidFill>
                  <a:schemeClr val="tx1"/>
                </a:solidFill>
                <a:latin typeface="Arial" pitchFamily="34" charset="0"/>
                <a:ea typeface="微软雅黑" pitchFamily="34" charset="-122"/>
              </a:defRPr>
            </a:lvl6pPr>
            <a:lvl7pPr fontAlgn="base">
              <a:spcBef>
                <a:spcPct val="0"/>
              </a:spcBef>
              <a:spcAft>
                <a:spcPct val="0"/>
              </a:spcAft>
              <a:defRPr>
                <a:solidFill>
                  <a:schemeClr val="tx1"/>
                </a:solidFill>
                <a:latin typeface="Arial" pitchFamily="34" charset="0"/>
                <a:ea typeface="微软雅黑" pitchFamily="34" charset="-122"/>
              </a:defRPr>
            </a:lvl7pPr>
            <a:lvl8pPr fontAlgn="base">
              <a:spcBef>
                <a:spcPct val="0"/>
              </a:spcBef>
              <a:spcAft>
                <a:spcPct val="0"/>
              </a:spcAft>
              <a:defRPr>
                <a:solidFill>
                  <a:schemeClr val="tx1"/>
                </a:solidFill>
                <a:latin typeface="Arial" pitchFamily="34" charset="0"/>
                <a:ea typeface="微软雅黑" pitchFamily="34" charset="-122"/>
              </a:defRPr>
            </a:lvl8pPr>
            <a:lvl9pPr fontAlgn="base">
              <a:spcBef>
                <a:spcPct val="0"/>
              </a:spcBef>
              <a:spcAft>
                <a:spcPct val="0"/>
              </a:spcAft>
              <a:defRPr>
                <a:solidFill>
                  <a:schemeClr val="tx1"/>
                </a:solidFill>
                <a:latin typeface="Arial" pitchFamily="34" charset="0"/>
                <a:ea typeface="微软雅黑" pitchFamily="34" charset="-122"/>
              </a:defRPr>
            </a:lvl9pPr>
          </a:lstStyle>
          <a:p>
            <a:r>
              <a:rPr lang="en-US" altLang="zh-CN" sz="2100" dirty="0">
                <a:solidFill>
                  <a:srgbClr val="000000"/>
                </a:solidFill>
                <a:latin typeface="Times New Roman" pitchFamily="18" charset="0"/>
              </a:rPr>
              <a:t>3</a:t>
            </a:r>
            <a:r>
              <a:rPr lang="zh-CN" altLang="zh-CN" sz="2100" dirty="0">
                <a:solidFill>
                  <a:srgbClr val="000000"/>
                </a:solidFill>
                <a:latin typeface="Calibri" pitchFamily="34" charset="0"/>
                <a:ea typeface="宋体" pitchFamily="2" charset="-122"/>
              </a:rPr>
              <a:t>．资本主义必然为社会主义所代替，并不意味着资本主义将在短期内自行消亡。资本主义向社会主义的过渡必然是一个复杂的、长期的历史过程，其原因在于</a:t>
            </a:r>
            <a:r>
              <a:rPr lang="en-US" altLang="zh-CN" sz="2100" dirty="0">
                <a:solidFill>
                  <a:srgbClr val="000000"/>
                </a:solidFill>
                <a:latin typeface="宋体" pitchFamily="2" charset="-122"/>
              </a:rPr>
              <a:t>(     )</a:t>
            </a:r>
            <a:endParaRPr lang="zh-CN" altLang="zh-CN" sz="2100" dirty="0">
              <a:solidFill>
                <a:srgbClr val="000000"/>
              </a:solidFill>
              <a:latin typeface="Calibri" pitchFamily="34" charset="0"/>
              <a:ea typeface="宋体" pitchFamily="2" charset="-122"/>
            </a:endParaRPr>
          </a:p>
          <a:p>
            <a:r>
              <a:rPr lang="zh-CN" altLang="zh-CN" sz="2100" dirty="0">
                <a:solidFill>
                  <a:srgbClr val="000000"/>
                </a:solidFill>
                <a:latin typeface="Calibri" pitchFamily="34" charset="0"/>
                <a:ea typeface="宋体" pitchFamily="2" charset="-122"/>
              </a:rPr>
              <a:t>①任何社会形态的存在都有绝对稳定性</a:t>
            </a:r>
          </a:p>
          <a:p>
            <a:r>
              <a:rPr lang="zh-CN" altLang="zh-CN" sz="2100" dirty="0">
                <a:solidFill>
                  <a:srgbClr val="000000"/>
                </a:solidFill>
                <a:latin typeface="Calibri" pitchFamily="34" charset="0"/>
                <a:ea typeface="宋体" pitchFamily="2" charset="-122"/>
              </a:rPr>
              <a:t>②资本主义的发展具有不平衡性</a:t>
            </a:r>
          </a:p>
          <a:p>
            <a:r>
              <a:rPr lang="zh-CN" altLang="zh-CN" sz="2100" dirty="0">
                <a:solidFill>
                  <a:srgbClr val="000000"/>
                </a:solidFill>
                <a:latin typeface="Calibri" pitchFamily="34" charset="0"/>
                <a:ea typeface="宋体" pitchFamily="2" charset="-122"/>
              </a:rPr>
              <a:t>③资本主义社会具有一定的自我调节能力</a:t>
            </a:r>
          </a:p>
          <a:p>
            <a:r>
              <a:rPr lang="zh-CN" altLang="zh-CN" sz="2100" dirty="0">
                <a:solidFill>
                  <a:srgbClr val="000000"/>
                </a:solidFill>
                <a:latin typeface="Calibri" pitchFamily="34" charset="0"/>
                <a:ea typeface="宋体" pitchFamily="2" charset="-122"/>
              </a:rPr>
              <a:t>④当代资本主义的发展还显示出生产关系对生产力容纳的空间</a:t>
            </a:r>
            <a:endParaRPr lang="en-US" altLang="zh-CN" sz="2100" dirty="0">
              <a:solidFill>
                <a:srgbClr val="000000"/>
              </a:solidFill>
              <a:latin typeface="Times New Roman" pitchFamily="18" charset="0"/>
            </a:endParaRPr>
          </a:p>
          <a:p>
            <a:r>
              <a:rPr lang="en-US" altLang="zh-CN" sz="2100" dirty="0">
                <a:solidFill>
                  <a:srgbClr val="000000"/>
                </a:solidFill>
                <a:latin typeface="Times New Roman" pitchFamily="18" charset="0"/>
              </a:rPr>
              <a:t>A</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①②③     </a:t>
            </a:r>
            <a:r>
              <a:rPr lang="en-US" altLang="zh-CN" sz="2100" dirty="0">
                <a:solidFill>
                  <a:srgbClr val="000000"/>
                </a:solidFill>
                <a:latin typeface="Times New Roman" pitchFamily="18" charset="0"/>
              </a:rPr>
              <a:t>B</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①②④     </a:t>
            </a:r>
            <a:r>
              <a:rPr lang="en-US" altLang="zh-CN" sz="2100" dirty="0" smtClean="0">
                <a:solidFill>
                  <a:srgbClr val="000000"/>
                </a:solidFill>
                <a:latin typeface="Times New Roman" pitchFamily="18" charset="0"/>
              </a:rPr>
              <a:t>C</a:t>
            </a:r>
            <a:r>
              <a:rPr lang="zh-CN" altLang="zh-CN" sz="2100" dirty="0">
                <a:solidFill>
                  <a:srgbClr val="000000"/>
                </a:solidFill>
                <a:latin typeface="Calibri" pitchFamily="34" charset="0"/>
                <a:ea typeface="宋体" pitchFamily="2" charset="-122"/>
              </a:rPr>
              <a:t>．</a:t>
            </a:r>
            <a:r>
              <a:rPr lang="en-US" altLang="zh-CN" sz="2100" dirty="0">
                <a:solidFill>
                  <a:srgbClr val="000000"/>
                </a:solidFill>
                <a:latin typeface="宋体" pitchFamily="2" charset="-122"/>
              </a:rPr>
              <a:t>①③④    </a:t>
            </a:r>
            <a:r>
              <a:rPr lang="en-US" altLang="zh-CN" sz="2100" dirty="0">
                <a:solidFill>
                  <a:srgbClr val="000000"/>
                </a:solidFill>
                <a:latin typeface="Times New Roman" pitchFamily="18" charset="0"/>
              </a:rPr>
              <a:t>D</a:t>
            </a:r>
            <a:r>
              <a:rPr lang="zh-CN" altLang="zh-CN" sz="2100" dirty="0">
                <a:solidFill>
                  <a:srgbClr val="000000"/>
                </a:solidFill>
                <a:latin typeface="Calibri" pitchFamily="34" charset="0"/>
                <a:ea typeface="宋体" pitchFamily="2" charset="-122"/>
                <a:sym typeface="等线" charset="-122"/>
              </a:rPr>
              <a:t>．</a:t>
            </a:r>
            <a:r>
              <a:rPr lang="en-US" altLang="zh-CN" sz="2100" dirty="0">
                <a:solidFill>
                  <a:srgbClr val="000000"/>
                </a:solidFill>
                <a:latin typeface="宋体" pitchFamily="2" charset="-122"/>
              </a:rPr>
              <a:t>②③④</a:t>
            </a:r>
            <a:endParaRPr lang="zh-CN" altLang="en-US" sz="2100" dirty="0">
              <a:latin typeface="Calibri" pitchFamily="34" charset="0"/>
              <a:ea typeface="等线" charset="-122"/>
            </a:endParaRPr>
          </a:p>
          <a:p>
            <a:r>
              <a:rPr lang="en-US" altLang="zh-CN" sz="2100" dirty="0">
                <a:solidFill>
                  <a:srgbClr val="000000"/>
                </a:solidFill>
                <a:latin typeface="宋体" pitchFamily="2" charset="-122"/>
              </a:rPr>
              <a:t>  </a:t>
            </a:r>
            <a:endParaRPr lang="zh-CN" altLang="en-US" dirty="0">
              <a:latin typeface="Calibri" pitchFamily="34" charset="0"/>
              <a:ea typeface="等线" charset="-122"/>
            </a:endParaRPr>
          </a:p>
        </p:txBody>
      </p:sp>
      <p:sp>
        <p:nvSpPr>
          <p:cNvPr id="4" name="文本框 3"/>
          <p:cNvSpPr txBox="1">
            <a:spLocks noChangeArrowheads="1"/>
          </p:cNvSpPr>
          <p:nvPr/>
        </p:nvSpPr>
        <p:spPr bwMode="auto">
          <a:xfrm>
            <a:off x="6148387" y="4112419"/>
            <a:ext cx="452438"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en-US" altLang="zh-CN" sz="4100">
                <a:solidFill>
                  <a:srgbClr val="C00000"/>
                </a:solidFill>
                <a:latin typeface="Calibri" pitchFamily="34" charset="0"/>
              </a:rPr>
              <a:t>D</a:t>
            </a:r>
          </a:p>
        </p:txBody>
      </p:sp>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547669" y="3327835"/>
            <a:ext cx="6455579" cy="1269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行业</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fontAlgn="auto">
              <a:spcBef>
                <a:spcPts val="0"/>
              </a:spcBef>
              <a:spcAft>
                <a:spcPts val="0"/>
              </a:spcAft>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pPr>
            <a:r>
              <a:rPr lang="en-US" altLang="zh-CN" sz="11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Excel</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教程</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2"/>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资料</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3"/>
              </a:rPr>
              <a:t>www.1ppt.com/ziliao/</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课件下载：</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p>
          <a:p>
            <a:pPr fontAlgn="auto">
              <a:spcBef>
                <a:spcPts val="0"/>
              </a:spcBef>
              <a:spcAft>
                <a:spcPts val="0"/>
              </a:spcAft>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范文下载</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5"/>
              </a:rPr>
              <a:t>www.1ppt.com/fanwen</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5"/>
              </a:rPr>
              <a:t>/</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试卷</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endParaRPr lang="en-US" altLang="zh-CN" sz="1100" dirty="0">
              <a:solidFill>
                <a:srgbClr val="EEECE1">
                  <a:lumMod val="25000"/>
                </a:srgbClr>
              </a:solidFill>
              <a:latin typeface="微软雅黑" panose="020B0503020204020204" pitchFamily="34" charset="-122"/>
              <a:ea typeface="微软雅黑" panose="020B0503020204020204" pitchFamily="34" charset="-122"/>
            </a:endParaRPr>
          </a:p>
          <a:p>
            <a:pPr fontAlgn="auto">
              <a:spcBef>
                <a:spcPts val="0"/>
              </a:spcBef>
              <a:spcAft>
                <a:spcPts val="0"/>
              </a:spcAft>
            </a:pPr>
            <a:r>
              <a:rPr lang="zh-CN" altLang="en-US" sz="1100" dirty="0">
                <a:solidFill>
                  <a:srgbClr val="EEECE1">
                    <a:lumMod val="25000"/>
                  </a:srgbClr>
                </a:solidFill>
                <a:latin typeface="微软雅黑" panose="020B0503020204020204" pitchFamily="34" charset="-122"/>
                <a:ea typeface="微软雅黑" panose="020B0503020204020204" pitchFamily="34" charset="-122"/>
              </a:rPr>
              <a:t>教案</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下载：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论坛</a:t>
            </a:r>
            <a:r>
              <a:rPr lang="zh-CN" altLang="en-US" sz="11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100" dirty="0">
                <a:solidFill>
                  <a:srgbClr val="EEECE1">
                    <a:lumMod val="25000"/>
                  </a:srgbClr>
                </a:solidFill>
                <a:latin typeface="微软雅黑" panose="020B0503020204020204" pitchFamily="34" charset="-122"/>
                <a:ea typeface="微软雅黑" panose="020B0503020204020204" pitchFamily="34" charset="-122"/>
                <a:hlinkClick r:id="rId18"/>
              </a:rPr>
              <a:t>www.1ppt.cn</a:t>
            </a:r>
            <a:r>
              <a:rPr lang="en-US" altLang="zh-CN" sz="1100" dirty="0">
                <a:solidFill>
                  <a:srgbClr val="EEECE1">
                    <a:lumMod val="25000"/>
                  </a:srgbClr>
                </a:solidFill>
                <a:latin typeface="微软雅黑" panose="020B0503020204020204" pitchFamily="34" charset="-122"/>
                <a:ea typeface="微软雅黑" panose="020B0503020204020204" pitchFamily="34" charset="-122"/>
              </a:rPr>
              <a:t>            </a:t>
            </a:r>
            <a:endParaRPr lang="zh-CN" altLang="en-US" sz="11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248707"/>
            <a:ext cx="9144000" cy="1025122"/>
          </a:xfrm>
          <a:prstGeom prst="rect">
            <a:avLst/>
          </a:prstGeom>
          <a:solidFill>
            <a:schemeClr val="tx2">
              <a:lumMod val="75000"/>
            </a:schemeClr>
          </a:solidFill>
          <a:ln w="9525">
            <a:noFill/>
            <a:miter lim="800000"/>
            <a:headEnd/>
            <a:tailEnd/>
          </a:ln>
        </p:spPr>
        <p:txBody>
          <a:bodyPr wrap="none" anchor="ctr"/>
          <a:lstStyle/>
          <a:p>
            <a:pPr fontAlgn="auto">
              <a:spcBef>
                <a:spcPts val="0"/>
              </a:spcBef>
              <a:spcAft>
                <a:spcPts val="0"/>
              </a:spcAft>
              <a:defRPr/>
            </a:pPr>
            <a:endParaRPr lang="zh-CN" altLang="en-US" kern="0" dirty="0">
              <a:solidFill>
                <a:srgbClr val="005397"/>
              </a:solidFill>
              <a:latin typeface="Arial"/>
              <a:ea typeface="微软雅黑"/>
            </a:endParaRPr>
          </a:p>
        </p:txBody>
      </p:sp>
      <p:pic>
        <p:nvPicPr>
          <p:cNvPr id="10" name="图片 9"/>
          <p:cNvPicPr>
            <a:picLocks noChangeAspect="1"/>
          </p:cNvPicPr>
          <p:nvPr/>
        </p:nvPicPr>
        <p:blipFill>
          <a:blip r:embed="rId19">
            <a:extLst>
              <a:ext uri="{28A0092B-C50C-407E-A947-70E740481C1C}">
                <a14:useLocalDpi xmlns:a14="http://schemas.microsoft.com/office/drawing/2010/main"/>
              </a:ext>
            </a:extLst>
          </a:blip>
          <a:stretch>
            <a:fillRect/>
          </a:stretch>
        </p:blipFill>
        <p:spPr>
          <a:xfrm>
            <a:off x="820802" y="236387"/>
            <a:ext cx="7711638" cy="2011329"/>
          </a:xfrm>
          <a:prstGeom prst="rect">
            <a:avLst/>
          </a:prstGeom>
          <a:noFill/>
          <a:ln>
            <a:noFill/>
          </a:ln>
        </p:spPr>
      </p:pic>
      <p:sp>
        <p:nvSpPr>
          <p:cNvPr id="15" name="Rectangle 3"/>
          <p:cNvSpPr>
            <a:spLocks noChangeArrowheads="1"/>
          </p:cNvSpPr>
          <p:nvPr/>
        </p:nvSpPr>
        <p:spPr bwMode="auto">
          <a:xfrm>
            <a:off x="468318" y="2323011"/>
            <a:ext cx="4103687" cy="1214009"/>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itchFamily="2" charset="2"/>
              <a:buNone/>
              <a:defRPr/>
            </a:pPr>
            <a:r>
              <a:rPr lang="zh-CN" altLang="en-US" sz="2000" b="1" kern="0" dirty="0">
                <a:solidFill>
                  <a:prstClr val="white"/>
                </a:solidFill>
                <a:latin typeface="微软雅黑" pitchFamily="34" charset="-122"/>
              </a:rPr>
              <a:t>可以在下列情况使用</a:t>
            </a:r>
            <a:endParaRPr lang="zh-CN" altLang="en-US" sz="1200" kern="0" dirty="0">
              <a:solidFill>
                <a:prstClr val="white"/>
              </a:solidFill>
              <a:latin typeface="微软雅黑" pitchFamily="34" charset="-122"/>
            </a:endParaRP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rPr>
              <a:t>不限次数的用于您个人</a:t>
            </a:r>
            <a:r>
              <a:rPr lang="en-US" altLang="zh-CN" sz="1200" kern="0" dirty="0">
                <a:solidFill>
                  <a:prstClr val="white"/>
                </a:solidFill>
                <a:latin typeface="微软雅黑" pitchFamily="34" charset="-122"/>
              </a:rPr>
              <a:t>/</a:t>
            </a:r>
            <a:r>
              <a:rPr lang="zh-CN" altLang="en-US" sz="1200" kern="0" dirty="0">
                <a:solidFill>
                  <a:prstClr val="white"/>
                </a:solidFill>
                <a:latin typeface="微软雅黑" pitchFamily="34" charset="-122"/>
              </a:rPr>
              <a:t>公司、企业的商业演示。</a:t>
            </a: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rPr>
              <a:t>拷贝模板中的内容用于其它幻灯片母版中使用。</a:t>
            </a:r>
          </a:p>
        </p:txBody>
      </p:sp>
      <p:sp>
        <p:nvSpPr>
          <p:cNvPr id="16" name="Rectangle 4"/>
          <p:cNvSpPr>
            <a:spLocks noChangeArrowheads="1"/>
          </p:cNvSpPr>
          <p:nvPr/>
        </p:nvSpPr>
        <p:spPr bwMode="auto">
          <a:xfrm>
            <a:off x="4572000" y="2323011"/>
            <a:ext cx="4103688" cy="1160003"/>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fontAlgn="auto">
              <a:spcBef>
                <a:spcPct val="20000"/>
              </a:spcBef>
              <a:spcAft>
                <a:spcPts val="0"/>
              </a:spcAft>
              <a:buClr>
                <a:srgbClr val="5B8CC1"/>
              </a:buClr>
              <a:buFont typeface="Wingdings" pitchFamily="2" charset="2"/>
              <a:buNone/>
              <a:defRPr/>
            </a:pPr>
            <a:r>
              <a:rPr lang="zh-CN" altLang="en-US" sz="2000" b="1" kern="0" dirty="0">
                <a:solidFill>
                  <a:prstClr val="white"/>
                </a:solidFill>
                <a:latin typeface="微软雅黑" pitchFamily="34" charset="-122"/>
              </a:rPr>
              <a:t>不可以在以下情况使用</a:t>
            </a:r>
            <a:endParaRPr lang="zh-CN" altLang="en-US" sz="1050" b="1" kern="0" dirty="0">
              <a:solidFill>
                <a:prstClr val="white"/>
              </a:solidFill>
              <a:latin typeface="微软雅黑" pitchFamily="34" charset="-122"/>
            </a:endParaRP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rPr>
              <a:t>用于任何形式的在线付费下载。</a:t>
            </a:r>
          </a:p>
          <a:p>
            <a:pPr fontAlgn="auto">
              <a:lnSpc>
                <a:spcPct val="150000"/>
              </a:lnSpc>
              <a:spcBef>
                <a:spcPts val="0"/>
              </a:spcBef>
              <a:spcAft>
                <a:spcPts val="0"/>
              </a:spcAft>
              <a:buClr>
                <a:srgbClr val="5B8CC1"/>
              </a:buClr>
              <a:buFont typeface="Wingdings" pitchFamily="2" charset="2"/>
              <a:buChar char="n"/>
              <a:defRPr/>
            </a:pPr>
            <a:r>
              <a:rPr lang="zh-CN" altLang="en-US" sz="1200" kern="0" dirty="0">
                <a:solidFill>
                  <a:prstClr val="white"/>
                </a:solidFill>
                <a:latin typeface="微软雅黑" pitchFamily="34" charset="-122"/>
              </a:rPr>
              <a:t>收集整理我们发布的免费资源后，刻录光碟销售。</a:t>
            </a:r>
            <a:endParaRPr lang="zh-CN" altLang="en-GB" sz="1200" kern="0" dirty="0">
              <a:solidFill>
                <a:prstClr val="white"/>
              </a:solidFill>
              <a:latin typeface="微软雅黑" pitchFamily="34" charset="-122"/>
            </a:endParaRPr>
          </a:p>
        </p:txBody>
      </p:sp>
      <p:pic>
        <p:nvPicPr>
          <p:cNvPr id="17" name="Picture 10" descr="png-0644"/>
          <p:cNvPicPr>
            <a:picLocks noChangeAspect="1" noChangeArrowheads="1"/>
          </p:cNvPicPr>
          <p:nvPr/>
        </p:nvPicPr>
        <p:blipFill>
          <a:blip r:embed="rId20">
            <a:extLst>
              <a:ext uri="{28A0092B-C50C-407E-A947-70E740481C1C}">
                <a14:useLocalDpi xmlns:a14="http://schemas.microsoft.com/office/drawing/2010/main"/>
              </a:ext>
            </a:extLst>
          </a:blip>
          <a:srcRect/>
          <a:stretch>
            <a:fillRect/>
          </a:stretch>
        </p:blipFill>
        <p:spPr bwMode="auto">
          <a:xfrm>
            <a:off x="2915816" y="2323010"/>
            <a:ext cx="393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1" descr="png-0652"/>
          <p:cNvPicPr>
            <a:picLocks noChangeAspect="1" noChangeArrowheads="1"/>
          </p:cNvPicPr>
          <p:nvPr/>
        </p:nvPicPr>
        <p:blipFill>
          <a:blip r:embed="rId21">
            <a:extLst>
              <a:ext uri="{28A0092B-C50C-407E-A947-70E740481C1C}">
                <a14:useLocalDpi xmlns:a14="http://schemas.microsoft.com/office/drawing/2010/main"/>
              </a:ext>
            </a:extLst>
          </a:blip>
          <a:srcRect/>
          <a:stretch>
            <a:fillRect/>
          </a:stretch>
        </p:blipFill>
        <p:spPr bwMode="auto">
          <a:xfrm>
            <a:off x="7234001" y="2323010"/>
            <a:ext cx="393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193980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80.xml><?xml version="1.0" encoding="utf-8"?>
<p:tagLst xmlns:a="http://schemas.openxmlformats.org/drawingml/2006/main" xmlns:r="http://schemas.openxmlformats.org/officeDocument/2006/relationships" xmlns:p="http://schemas.openxmlformats.org/presentationml/2006/main">
  <p:tag name="KSO_WM_SLIDE_MODEL_TYPE" val="timeline"/>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5004</Words>
  <Application>Microsoft Office PowerPoint</Application>
  <PresentationFormat>全屏显示(16:9)</PresentationFormat>
  <Paragraphs>219</Paragraphs>
  <Slides>32</Slides>
  <Notes>2</Notes>
  <HiddenSlides>0</HiddenSlides>
  <MMClips>0</MMClips>
  <ScaleCrop>false</ScaleCrop>
  <HeadingPairs>
    <vt:vector size="6" baseType="variant">
      <vt:variant>
        <vt:lpstr>已用的字体</vt:lpstr>
      </vt:variant>
      <vt:variant>
        <vt:i4>15</vt:i4>
      </vt:variant>
      <vt:variant>
        <vt:lpstr>主题</vt:lpstr>
      </vt:variant>
      <vt:variant>
        <vt:i4>4</vt:i4>
      </vt:variant>
      <vt:variant>
        <vt:lpstr>幻灯片标题</vt:lpstr>
      </vt:variant>
      <vt:variant>
        <vt:i4>32</vt:i4>
      </vt:variant>
    </vt:vector>
  </HeadingPairs>
  <TitlesOfParts>
    <vt:vector size="51" baseType="lpstr">
      <vt:lpstr>Arial</vt:lpstr>
      <vt:lpstr>宋体</vt:lpstr>
      <vt:lpstr>Wingdings</vt:lpstr>
      <vt:lpstr>微软雅黑</vt:lpstr>
      <vt:lpstr>Arial Unicode MS</vt:lpstr>
      <vt:lpstr>Times New Roman</vt:lpstr>
      <vt:lpstr>Courier New</vt:lpstr>
      <vt:lpstr>华文行楷</vt:lpstr>
      <vt:lpstr>黑体</vt:lpstr>
      <vt:lpstr>新宋体</vt:lpstr>
      <vt:lpstr>Calibri</vt:lpstr>
      <vt:lpstr>等线</vt:lpstr>
      <vt:lpstr>等线 Light</vt:lpstr>
      <vt:lpstr>Calibri Light</vt:lpstr>
      <vt:lpstr>华文新魏</vt:lpstr>
      <vt:lpstr>第一PPT模板网-WWW.1PPT.COM</vt:lpstr>
      <vt:lpstr>1_Office 主题​​</vt:lpstr>
      <vt:lpstr>2_Office 主题​​</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123</cp:lastModifiedBy>
  <cp:revision>30</cp:revision>
  <dcterms:created xsi:type="dcterms:W3CDTF">2019-06-19T02:08:00Z</dcterms:created>
  <dcterms:modified xsi:type="dcterms:W3CDTF">2019-10-10T01:08:56Z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