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63"/>
  </p:notesMasterIdLst>
  <p:handoutMasterIdLst>
    <p:handoutMasterId r:id="rId64"/>
  </p:handoutMasterIdLst>
  <p:sldIdLst>
    <p:sldId id="1073" r:id="rId3"/>
    <p:sldId id="1059" r:id="rId4"/>
    <p:sldId id="1074" r:id="rId5"/>
    <p:sldId id="1060" r:id="rId6"/>
    <p:sldId id="804" r:id="rId7"/>
    <p:sldId id="871" r:id="rId8"/>
    <p:sldId id="1061" r:id="rId9"/>
    <p:sldId id="1062" r:id="rId10"/>
    <p:sldId id="1063" r:id="rId11"/>
    <p:sldId id="1064" r:id="rId12"/>
    <p:sldId id="1065" r:id="rId13"/>
    <p:sldId id="1066" r:id="rId14"/>
    <p:sldId id="1067" r:id="rId15"/>
    <p:sldId id="1068" r:id="rId16"/>
    <p:sldId id="1069" r:id="rId17"/>
    <p:sldId id="1070" r:id="rId18"/>
    <p:sldId id="1071" r:id="rId19"/>
    <p:sldId id="1072" r:id="rId20"/>
    <p:sldId id="1075" r:id="rId21"/>
    <p:sldId id="1076" r:id="rId22"/>
    <p:sldId id="811" r:id="rId23"/>
    <p:sldId id="1077" r:id="rId24"/>
    <p:sldId id="1081" r:id="rId25"/>
    <p:sldId id="1082" r:id="rId26"/>
    <p:sldId id="1083" r:id="rId27"/>
    <p:sldId id="1084" r:id="rId28"/>
    <p:sldId id="1085" r:id="rId29"/>
    <p:sldId id="1086" r:id="rId30"/>
    <p:sldId id="1087" r:id="rId31"/>
    <p:sldId id="1088" r:id="rId32"/>
    <p:sldId id="1089" r:id="rId33"/>
    <p:sldId id="1090" r:id="rId34"/>
    <p:sldId id="1091" r:id="rId35"/>
    <p:sldId id="1092" r:id="rId36"/>
    <p:sldId id="1078" r:id="rId37"/>
    <p:sldId id="1079" r:id="rId38"/>
    <p:sldId id="1080" r:id="rId39"/>
    <p:sldId id="887" r:id="rId40"/>
    <p:sldId id="1093" r:id="rId41"/>
    <p:sldId id="1094" r:id="rId42"/>
    <p:sldId id="1095" r:id="rId43"/>
    <p:sldId id="1096" r:id="rId44"/>
    <p:sldId id="830" r:id="rId45"/>
    <p:sldId id="1097" r:id="rId46"/>
    <p:sldId id="1098" r:id="rId47"/>
    <p:sldId id="1099" r:id="rId48"/>
    <p:sldId id="1100" r:id="rId49"/>
    <p:sldId id="970" r:id="rId50"/>
    <p:sldId id="1042" r:id="rId51"/>
    <p:sldId id="1043" r:id="rId52"/>
    <p:sldId id="1044" r:id="rId53"/>
    <p:sldId id="1045" r:id="rId54"/>
    <p:sldId id="1046" r:id="rId55"/>
    <p:sldId id="1101" r:id="rId56"/>
    <p:sldId id="1102" r:id="rId57"/>
    <p:sldId id="1103" r:id="rId58"/>
    <p:sldId id="1104" r:id="rId59"/>
    <p:sldId id="1105" r:id="rId60"/>
    <p:sldId id="772" r:id="rId61"/>
    <p:sldId id="1106" r:id="rId62"/>
  </p:sldIdLst>
  <p:sldSz cx="9144000" cy="6858000" type="screen4x3"/>
  <p:notesSz cx="6858000" cy="9144000"/>
  <p:defaultTextStyle>
    <a:defPPr>
      <a:defRPr lang="zh-CN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9" autoAdjust="0"/>
    <p:restoredTop sz="97917" autoAdjust="0"/>
  </p:normalViewPr>
  <p:slideViewPr>
    <p:cSldViewPr>
      <p:cViewPr>
        <p:scale>
          <a:sx n="100" d="100"/>
          <a:sy n="100" d="100"/>
        </p:scale>
        <p:origin x="-28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83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4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5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image" Target="../media/image65.emf"/></Relationships>
</file>

<file path=ppt/drawings/_rels/vmlDrawing5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5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image" Target="../media/image69.emf"/></Relationships>
</file>

<file path=ppt/drawings/_rels/vmlDrawing5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drawings/_rels/vmlDrawing5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5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3B7884DA-4200-4B4E-B782-8AAA159E1A58}" type="datetimeFigureOut">
              <a:rPr lang="zh-CN" altLang="en-US"/>
              <a:pPr>
                <a:defRPr/>
              </a:pPr>
              <a:t>2019/10/12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9A61ABD3-DE0A-4DE9-9C1F-53B4A9E5CD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932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48DB2644-7392-40F8-A0F8-0DD8A845E298}" type="datetimeFigureOut">
              <a:rPr lang="zh-CN" altLang="en-US"/>
              <a:pPr>
                <a:defRPr/>
              </a:pPr>
              <a:t>2019/10/12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1EAFDA6C-1F71-4354-B214-42739441FB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170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C4DDB-F316-4707-863E-64F2BB39E6F0}" type="slidenum">
              <a:rPr lang="zh-CN" altLang="en-US" smtClean="0">
                <a:solidFill>
                  <a:prstClr val="black"/>
                </a:solidFill>
              </a:rPr>
              <a:pPr/>
              <a:t>60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9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1547664" y="1340768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</p:spTree>
    <p:extLst>
      <p:ext uri="{BB962C8B-B14F-4D97-AF65-F5344CB8AC3E}">
        <p14:creationId xmlns:p14="http://schemas.microsoft.com/office/powerpoint/2010/main" val="364832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808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51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22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37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293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37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023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50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443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167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25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7" Type="http://schemas.openxmlformats.org/officeDocument/2006/relationships/slide" Target="../slides/slide5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" Target="../slides/slide13.xml"/><Relationship Id="rId5" Type="http://schemas.openxmlformats.org/officeDocument/2006/relationships/slide" Target="../slides/slide48.xml"/><Relationship Id="rId4" Type="http://schemas.openxmlformats.org/officeDocument/2006/relationships/slide" Target="../slides/slide4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501063" y="6286500"/>
            <a:ext cx="571500" cy="500063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400" b="1" dirty="0">
                <a:solidFill>
                  <a:srgbClr val="0033CC"/>
                </a:solidFill>
              </a:rPr>
              <a:t>栏目导引</a:t>
            </a:r>
          </a:p>
        </p:txBody>
      </p:sp>
      <p:grpSp>
        <p:nvGrpSpPr>
          <p:cNvPr id="2" name="组合 13"/>
          <p:cNvGrpSpPr>
            <a:grpSpLocks/>
          </p:cNvGrpSpPr>
          <p:nvPr userDrawn="1"/>
        </p:nvGrpSpPr>
        <p:grpSpPr bwMode="auto">
          <a:xfrm>
            <a:off x="-6013450" y="6313488"/>
            <a:ext cx="5935662" cy="500062"/>
            <a:chOff x="-6013176" y="6237312"/>
            <a:chExt cx="5935388" cy="500400"/>
          </a:xfrm>
        </p:grpSpPr>
        <p:grpSp>
          <p:nvGrpSpPr>
            <p:cNvPr id="1030" name="组合 13"/>
            <p:cNvGrpSpPr>
              <a:grpSpLocks/>
            </p:cNvGrpSpPr>
            <p:nvPr userDrawn="1"/>
          </p:nvGrpSpPr>
          <p:grpSpPr bwMode="auto">
            <a:xfrm>
              <a:off x="-4830763" y="6237312"/>
              <a:ext cx="4752975" cy="500400"/>
              <a:chOff x="-4830936" y="6237312"/>
              <a:chExt cx="4753148" cy="500400"/>
            </a:xfrm>
          </p:grpSpPr>
          <p:sp>
            <p:nvSpPr>
              <p:cNvPr id="8" name="五边形 7">
                <a:hlinkClick r:id="rId3" action="ppaction://hlinksldjump"/>
              </p:cNvPr>
              <p:cNvSpPr/>
              <p:nvPr userDrawn="1"/>
            </p:nvSpPr>
            <p:spPr bwMode="auto">
              <a:xfrm>
                <a:off x="-4830717" y="6237312"/>
                <a:ext cx="1144577" cy="498812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课堂讲练互动探究</a:t>
                </a:r>
              </a:p>
            </p:txBody>
          </p:sp>
          <p:sp>
            <p:nvSpPr>
              <p:cNvPr id="9" name="五边形 8">
                <a:hlinkClick r:id="rId4" action="ppaction://hlinksldjump"/>
              </p:cNvPr>
              <p:cNvSpPr/>
              <p:nvPr userDrawn="1"/>
            </p:nvSpPr>
            <p:spPr bwMode="auto">
              <a:xfrm>
                <a:off x="-3617879" y="6237312"/>
                <a:ext cx="1144577" cy="498812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资料搜集生活链接</a:t>
                </a:r>
              </a:p>
            </p:txBody>
          </p:sp>
          <p:sp>
            <p:nvSpPr>
              <p:cNvPr id="10" name="五边形 9">
                <a:hlinkClick r:id="rId5" action="ppaction://hlinksldjump"/>
              </p:cNvPr>
              <p:cNvSpPr/>
              <p:nvPr userDrawn="1"/>
            </p:nvSpPr>
            <p:spPr bwMode="auto">
              <a:xfrm>
                <a:off x="-2406627" y="6237312"/>
                <a:ext cx="1146164" cy="500400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随堂自测巩固提升</a:t>
                </a:r>
              </a:p>
            </p:txBody>
          </p:sp>
          <p:sp>
            <p:nvSpPr>
              <p:cNvPr id="12" name="五边形 11">
                <a:hlinkClick r:id="rId6" action="ppaction://hlinksldjump"/>
              </p:cNvPr>
              <p:cNvSpPr/>
              <p:nvPr userDrawn="1"/>
            </p:nvSpPr>
            <p:spPr bwMode="auto">
              <a:xfrm>
                <a:off x="-1222364" y="6237312"/>
                <a:ext cx="1144576" cy="500400"/>
              </a:xfrm>
              <a:prstGeom prst="homePlate">
                <a:avLst/>
              </a:prstGeom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CN" altLang="en-US" sz="1400" b="1" dirty="0">
                    <a:solidFill>
                      <a:srgbClr val="0033CC"/>
                    </a:solidFill>
                  </a:rPr>
                  <a:t>达标检测速效提能</a:t>
                </a:r>
              </a:p>
            </p:txBody>
          </p:sp>
        </p:grpSp>
        <p:sp>
          <p:nvSpPr>
            <p:cNvPr id="11" name="五边形 10">
              <a:hlinkClick r:id="rId7" action="ppaction://hlinksldjump"/>
            </p:cNvPr>
            <p:cNvSpPr/>
            <p:nvPr userDrawn="1"/>
          </p:nvSpPr>
          <p:spPr bwMode="auto">
            <a:xfrm>
              <a:off x="-6013176" y="6237312"/>
              <a:ext cx="1144534" cy="498812"/>
            </a:xfrm>
            <a:prstGeom prst="homePlate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rgbClr val="0033CC"/>
                  </a:solidFill>
                </a:rPr>
                <a:t>预习导学新知初探</a:t>
              </a:r>
            </a:p>
          </p:txBody>
        </p:sp>
      </p:grpSp>
      <p:sp>
        <p:nvSpPr>
          <p:cNvPr id="14" name="燕尾形 13"/>
          <p:cNvSpPr/>
          <p:nvPr userDrawn="1"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15" name="五边形 14"/>
          <p:cNvSpPr/>
          <p:nvPr userDrawn="1"/>
        </p:nvSpPr>
        <p:spPr>
          <a:xfrm>
            <a:off x="1835150" y="25400"/>
            <a:ext cx="6985000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第四课　只有坚持和发展中国特色社会主义才能实现中华民族伟大复兴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83299 -3.33333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1529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2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__3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2.emf"/><Relationship Id="rId5" Type="http://schemas.openxmlformats.org/officeDocument/2006/relationships/package" Target="../embeddings/Microsoft_Word___7.docx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8.emf"/><Relationship Id="rId5" Type="http://schemas.openxmlformats.org/officeDocument/2006/relationships/package" Target="../embeddings/Microsoft_Word___13.docx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23.emf"/><Relationship Id="rId5" Type="http://schemas.openxmlformats.org/officeDocument/2006/relationships/package" Target="../embeddings/Microsoft_Word___18.docx"/><Relationship Id="rId4" Type="http://schemas.openxmlformats.org/officeDocument/2006/relationships/image" Target="../media/image2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26.png"/><Relationship Id="rId4" Type="http://schemas.openxmlformats.org/officeDocument/2006/relationships/image" Target="../media/image2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3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31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package" Target="../embeddings/Microsoft_Word___26.docx"/><Relationship Id="rId7" Type="http://schemas.openxmlformats.org/officeDocument/2006/relationships/package" Target="../embeddings/Microsoft_Word___2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33.emf"/><Relationship Id="rId5" Type="http://schemas.openxmlformats.org/officeDocument/2006/relationships/package" Target="../embeddings/Microsoft_Word___27.docx"/><Relationship Id="rId4" Type="http://schemas.openxmlformats.org/officeDocument/2006/relationships/image" Target="../media/image32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35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3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3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3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3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40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3" Type="http://schemas.openxmlformats.org/officeDocument/2006/relationships/package" Target="../embeddings/Microsoft_Word___35.docx"/><Relationship Id="rId7" Type="http://schemas.openxmlformats.org/officeDocument/2006/relationships/package" Target="../embeddings/Microsoft_Word___3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42.emf"/><Relationship Id="rId5" Type="http://schemas.openxmlformats.org/officeDocument/2006/relationships/package" Target="../embeddings/Microsoft_Word___36.docx"/><Relationship Id="rId4" Type="http://schemas.openxmlformats.org/officeDocument/2006/relationships/image" Target="../media/image41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4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46.emf"/><Relationship Id="rId5" Type="http://schemas.openxmlformats.org/officeDocument/2006/relationships/package" Target="../embeddings/Microsoft_Word___40.docx"/><Relationship Id="rId4" Type="http://schemas.openxmlformats.org/officeDocument/2006/relationships/image" Target="../media/image45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47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4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4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50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51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53.emf"/><Relationship Id="rId5" Type="http://schemas.openxmlformats.org/officeDocument/2006/relationships/package" Target="../embeddings/Microsoft_Word___47.docx"/><Relationship Id="rId4" Type="http://schemas.openxmlformats.org/officeDocument/2006/relationships/image" Target="../media/image52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55.png"/><Relationship Id="rId4" Type="http://schemas.openxmlformats.org/officeDocument/2006/relationships/image" Target="../media/image54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56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0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57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5.vml"/><Relationship Id="rId4" Type="http://schemas.openxmlformats.org/officeDocument/2006/relationships/image" Target="../media/image5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2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6.vml"/><Relationship Id="rId4" Type="http://schemas.openxmlformats.org/officeDocument/2006/relationships/image" Target="../media/image59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61.png"/><Relationship Id="rId4" Type="http://schemas.openxmlformats.org/officeDocument/2006/relationships/image" Target="../media/image60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4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62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9.vml"/><Relationship Id="rId4" Type="http://schemas.openxmlformats.org/officeDocument/2006/relationships/image" Target="../media/image63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0.vml"/><Relationship Id="rId4" Type="http://schemas.openxmlformats.org/officeDocument/2006/relationships/image" Target="../media/image64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7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66.emf"/><Relationship Id="rId5" Type="http://schemas.openxmlformats.org/officeDocument/2006/relationships/package" Target="../embeddings/Microsoft_Word___58.docx"/><Relationship Id="rId4" Type="http://schemas.openxmlformats.org/officeDocument/2006/relationships/image" Target="../media/image65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9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68.emf"/><Relationship Id="rId5" Type="http://schemas.openxmlformats.org/officeDocument/2006/relationships/package" Target="../embeddings/Microsoft_Word___60.docx"/><Relationship Id="rId4" Type="http://schemas.openxmlformats.org/officeDocument/2006/relationships/image" Target="../media/image67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70.emf"/><Relationship Id="rId5" Type="http://schemas.openxmlformats.org/officeDocument/2006/relationships/package" Target="../embeddings/Microsoft_Word___62.docx"/><Relationship Id="rId4" Type="http://schemas.openxmlformats.org/officeDocument/2006/relationships/image" Target="../media/image69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72.emf"/><Relationship Id="rId5" Type="http://schemas.openxmlformats.org/officeDocument/2006/relationships/package" Target="../embeddings/Microsoft_Word___64.docx"/><Relationship Id="rId4" Type="http://schemas.openxmlformats.org/officeDocument/2006/relationships/image" Target="../media/image71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5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5.vml"/><Relationship Id="rId4" Type="http://schemas.openxmlformats.org/officeDocument/2006/relationships/image" Target="../media/image73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6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6.vml"/><Relationship Id="rId6" Type="http://schemas.openxmlformats.org/officeDocument/2006/relationships/image" Target="../media/image75.emf"/><Relationship Id="rId5" Type="http://schemas.openxmlformats.org/officeDocument/2006/relationships/package" Target="../embeddings/Microsoft_Word___67.docx"/><Relationship Id="rId4" Type="http://schemas.openxmlformats.org/officeDocument/2006/relationships/image" Target="../media/image74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8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77.emf"/><Relationship Id="rId5" Type="http://schemas.openxmlformats.org/officeDocument/2006/relationships/package" Target="../embeddings/Microsoft_Word___69.docx"/><Relationship Id="rId4" Type="http://schemas.openxmlformats.org/officeDocument/2006/relationships/image" Target="../media/image76.e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ziliao/" TargetMode="External"/><Relationship Id="rId18" Type="http://schemas.openxmlformats.org/officeDocument/2006/relationships/hyperlink" Target="http://www.1ppt.cn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image" Target="../media/image80.png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1ppt.com/shiti/" TargetMode="External"/><Relationship Id="rId20" Type="http://schemas.openxmlformats.org/officeDocument/2006/relationships/image" Target="../media/image7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fanwen/" TargetMode="External"/><Relationship Id="rId10" Type="http://schemas.openxmlformats.org/officeDocument/2006/relationships/hyperlink" Target="http://www.1ppt.com/powerpoint/" TargetMode="External"/><Relationship Id="rId19" Type="http://schemas.openxmlformats.org/officeDocument/2006/relationships/image" Target="../media/image78.png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72816"/>
            <a:ext cx="9144000" cy="224676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250000"/>
              </a:lnSpc>
            </a:pPr>
            <a:r>
              <a:rPr lang="zh-CN" altLang="zh-CN" sz="2000" b="1" dirty="0">
                <a:latin typeface="楷体" pitchFamily="49" charset="-122"/>
                <a:ea typeface="楷体" pitchFamily="49" charset="-122"/>
              </a:rPr>
              <a:t>第四课　只有坚持和发展中国特色社会主义才能实现中华民族伟大复兴</a:t>
            </a:r>
            <a:endParaRPr lang="zh-CN" altLang="zh-CN" sz="2000" dirty="0">
              <a:latin typeface="楷体" pitchFamily="49" charset="-122"/>
              <a:ea typeface="楷体" pitchFamily="49" charset="-122"/>
            </a:endParaRPr>
          </a:p>
          <a:p>
            <a:pPr algn="ctr">
              <a:lnSpc>
                <a:spcPct val="250000"/>
              </a:lnSpc>
            </a:pPr>
            <a:r>
              <a:rPr lang="zh-CN" altLang="zh-CN" sz="3600" b="1" dirty="0" smtClean="0">
                <a:latin typeface="微软雅黑" pitchFamily="34" charset="-122"/>
                <a:ea typeface="微软雅黑" pitchFamily="34" charset="-122"/>
              </a:rPr>
              <a:t>中</a:t>
            </a:r>
            <a:r>
              <a:rPr lang="zh-CN" altLang="zh-CN" sz="3600" b="1" dirty="0">
                <a:latin typeface="微软雅黑" pitchFamily="34" charset="-122"/>
                <a:ea typeface="微软雅黑" pitchFamily="34" charset="-122"/>
              </a:rPr>
              <a:t>国特色社会主义进入新时代</a:t>
            </a:r>
            <a:endParaRPr lang="zh-CN" altLang="zh-CN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661248"/>
            <a:ext cx="9144000" cy="470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模板网</a:t>
            </a:r>
            <a:r>
              <a:rPr lang="en-US" altLang="zh-CN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-WWW.1PPT.COM</a:t>
            </a:r>
            <a:endParaRPr lang="en-US" altLang="zh-CN" b="1" kern="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对象 1"/>
          <p:cNvGraphicFramePr>
            <a:graphicFrameLocks noChangeAspect="1"/>
          </p:cNvGraphicFramePr>
          <p:nvPr/>
        </p:nvGraphicFramePr>
        <p:xfrm>
          <a:off x="398463" y="765175"/>
          <a:ext cx="8420100" cy="534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Document" r:id="rId3" imgW="8429343" imgH="5356660" progId="Word.Document.8">
                  <p:embed/>
                </p:oleObj>
              </mc:Choice>
              <mc:Fallback>
                <p:oleObj name="Document" r:id="rId3" imgW="8429343" imgH="5356660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463" y="765175"/>
                        <a:ext cx="8420100" cy="534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1835150" y="25400"/>
            <a:ext cx="6985000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第四课　只有坚持和发展中国特色社会主义才能实现中华民族伟大复兴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  <p:pic>
        <p:nvPicPr>
          <p:cNvPr id="3077" name="Picture 5" descr="XJ-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9563" y="2133600"/>
            <a:ext cx="20447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对象 1"/>
          <p:cNvGraphicFramePr>
            <a:graphicFrameLocks noChangeAspect="1"/>
          </p:cNvGraphicFramePr>
          <p:nvPr/>
        </p:nvGraphicFramePr>
        <p:xfrm>
          <a:off x="323850" y="476250"/>
          <a:ext cx="8420100" cy="613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Document" r:id="rId3" imgW="8429343" imgH="6146479" progId="Word.Document.8">
                  <p:embed/>
                </p:oleObj>
              </mc:Choice>
              <mc:Fallback>
                <p:oleObj name="Document" r:id="rId3" imgW="8429343" imgH="6146479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476250"/>
                        <a:ext cx="8420100" cy="613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1835150" y="25400"/>
            <a:ext cx="6985000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第四课　只有坚持和发展中国特色社会主义才能实现中华民族伟大复兴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5964785"/>
              </p:ext>
            </p:extLst>
          </p:nvPr>
        </p:nvGraphicFramePr>
        <p:xfrm>
          <a:off x="398463" y="1844675"/>
          <a:ext cx="8420100" cy="327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Document" r:id="rId3" imgW="8429343" imgH="3281314" progId="Word.Document.8">
                  <p:embed/>
                </p:oleObj>
              </mc:Choice>
              <mc:Fallback>
                <p:oleObj name="Document" r:id="rId3" imgW="8429343" imgH="3281314" progId="Word.Document.8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463" y="1844675"/>
                        <a:ext cx="8420100" cy="327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燕尾形 4"/>
          <p:cNvSpPr/>
          <p:nvPr/>
        </p:nvSpPr>
        <p:spPr>
          <a:xfrm>
            <a:off x="8818563" y="23813"/>
            <a:ext cx="287337" cy="306387"/>
          </a:xfrm>
          <a:prstGeom prst="chevron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0033CC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1835150" y="25400"/>
            <a:ext cx="6985000" cy="30638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267970" algn="ctr">
              <a:spcAft>
                <a:spcPts val="0"/>
              </a:spcAft>
              <a:defRPr/>
            </a:pPr>
            <a:r>
              <a:rPr lang="zh-CN" altLang="en-US" sz="1600" b="1" dirty="0">
                <a:solidFill>
                  <a:srgbClr val="0033CC"/>
                </a:solidFill>
              </a:rPr>
              <a:t>第四课　只有坚持和发展中国特色社会主义才能实现中华民族伟大复兴</a:t>
            </a:r>
            <a:endParaRPr lang="zh-CN" altLang="zh-CN" sz="1600" b="1" kern="100" dirty="0">
              <a:solidFill>
                <a:srgbClr val="0033CC"/>
              </a:solidFill>
              <a:latin typeface="+mj-lt"/>
              <a:ea typeface="+mj-ea"/>
              <a:cs typeface="Courier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4953374"/>
              </p:ext>
            </p:extLst>
          </p:nvPr>
        </p:nvGraphicFramePr>
        <p:xfrm>
          <a:off x="423863" y="1844675"/>
          <a:ext cx="8293100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文档" r:id="rId3" imgW="8302978" imgH="1741994" progId="Word.Document.12">
                  <p:embed/>
                </p:oleObj>
              </mc:Choice>
              <mc:Fallback>
                <p:oleObj name="文档" r:id="rId3" imgW="8302978" imgH="174199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844675"/>
                        <a:ext cx="8293100" cy="172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476250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7242045"/>
              </p:ext>
            </p:extLst>
          </p:nvPr>
        </p:nvGraphicFramePr>
        <p:xfrm>
          <a:off x="395288" y="620713"/>
          <a:ext cx="8293100" cy="535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文档" r:id="rId3" imgW="8302978" imgH="5362420" progId="Word.Document.12">
                  <p:embed/>
                </p:oleObj>
              </mc:Choice>
              <mc:Fallback>
                <p:oleObj name="文档" r:id="rId3" imgW="8302978" imgH="536242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620713"/>
                        <a:ext cx="8293100" cy="535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1483896"/>
              </p:ext>
            </p:extLst>
          </p:nvPr>
        </p:nvGraphicFramePr>
        <p:xfrm>
          <a:off x="468313" y="1844675"/>
          <a:ext cx="82931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文档" r:id="rId3" imgW="8302978" imgH="1778713" progId="Word.Document.12">
                  <p:embed/>
                </p:oleObj>
              </mc:Choice>
              <mc:Fallback>
                <p:oleObj name="文档" r:id="rId3" imgW="8302978" imgH="177871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6051550" y="2319338"/>
            <a:ext cx="11128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新时代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08175" y="2924175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历史方位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2701596"/>
              </p:ext>
            </p:extLst>
          </p:nvPr>
        </p:nvGraphicFramePr>
        <p:xfrm>
          <a:off x="469900" y="687388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687388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1403350" y="1743075"/>
            <a:ext cx="32321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中国特色社会主义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58888" y="2349500"/>
            <a:ext cx="14224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小康社会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34000" y="2349500"/>
            <a:ext cx="3414713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社会主义现代化强国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32588" y="29543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美好生活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00250" y="3543300"/>
            <a:ext cx="38671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全体人民共同富裕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82975" y="4149725"/>
            <a:ext cx="4113213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中华民族伟大复兴中国梦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19425" y="4724400"/>
            <a:ext cx="204152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世界舞台中央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5453220"/>
              </p:ext>
            </p:extLst>
          </p:nvPr>
        </p:nvGraphicFramePr>
        <p:xfrm>
          <a:off x="468313" y="54927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文档" r:id="rId3" imgW="8302978" imgH="5533775" progId="Word.Document.12">
                  <p:embed/>
                </p:oleObj>
              </mc:Choice>
              <mc:Fallback>
                <p:oleObj name="文档" r:id="rId3" imgW="8302978" imgH="553377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755650" y="1565275"/>
            <a:ext cx="11128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站起来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87675" y="1565275"/>
            <a:ext cx="111283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富起来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76825" y="1565275"/>
            <a:ext cx="111125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强起来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6100" y="3170238"/>
            <a:ext cx="290512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中国特色社会主义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24300" y="4292600"/>
            <a:ext cx="11128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现代化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87900" y="4840288"/>
            <a:ext cx="11128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独立性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292725" y="5400675"/>
            <a:ext cx="1420813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中国智慧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092950" y="5400675"/>
            <a:ext cx="1420813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中国方案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7524953"/>
              </p:ext>
            </p:extLst>
          </p:nvPr>
        </p:nvGraphicFramePr>
        <p:xfrm>
          <a:off x="468313" y="404813"/>
          <a:ext cx="82931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0" name="文档" r:id="rId3" imgW="8302978" imgH="1185809" progId="Word.Document.12">
                  <p:embed/>
                </p:oleObj>
              </mc:Choice>
              <mc:Fallback>
                <p:oleObj name="文档" r:id="rId3" imgW="8302978" imgH="118580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04813"/>
                        <a:ext cx="82931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90734"/>
              </p:ext>
            </p:extLst>
          </p:nvPr>
        </p:nvGraphicFramePr>
        <p:xfrm>
          <a:off x="455613" y="1474788"/>
          <a:ext cx="8293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文档" r:id="rId5" imgW="8302978" imgH="4769515" progId="Word.Document.12">
                  <p:embed/>
                </p:oleObj>
              </mc:Choice>
              <mc:Fallback>
                <p:oleObj name="文档" r:id="rId5" imgW="8302978" imgH="476951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1474788"/>
                        <a:ext cx="8293100" cy="476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4038442"/>
              </p:ext>
            </p:extLst>
          </p:nvPr>
        </p:nvGraphicFramePr>
        <p:xfrm>
          <a:off x="455613" y="514350"/>
          <a:ext cx="8293100" cy="565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文档" r:id="rId3" imgW="8302978" imgH="5652932" progId="Word.Document.12">
                  <p:embed/>
                </p:oleObj>
              </mc:Choice>
              <mc:Fallback>
                <p:oleObj name="文档" r:id="rId3" imgW="8302978" imgH="565293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514350"/>
                        <a:ext cx="8293100" cy="565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7686823"/>
              </p:ext>
            </p:extLst>
          </p:nvPr>
        </p:nvGraphicFramePr>
        <p:xfrm>
          <a:off x="395288" y="1773238"/>
          <a:ext cx="8293100" cy="255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文档" r:id="rId3" imgW="8302978" imgH="2552693" progId="Word.Document.12">
                  <p:embed/>
                </p:oleObj>
              </mc:Choice>
              <mc:Fallback>
                <p:oleObj name="文档" r:id="rId3" imgW="8302978" imgH="255269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773238"/>
                        <a:ext cx="8293100" cy="2552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5867400" y="2852738"/>
            <a:ext cx="204152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美好生活需要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4213" y="3429000"/>
            <a:ext cx="20399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不平衡不充分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1206309"/>
              </p:ext>
            </p:extLst>
          </p:nvPr>
        </p:nvGraphicFramePr>
        <p:xfrm>
          <a:off x="468313" y="1117600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17600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2573338" y="2174875"/>
            <a:ext cx="3582987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世界最大发展中国家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35275" y="2781300"/>
            <a:ext cx="389731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社会主义初级阶段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47813" y="3357563"/>
            <a:ext cx="4027487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社会主义初级阶段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638" y="3959225"/>
            <a:ext cx="11128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生命线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092950" y="3959225"/>
            <a:ext cx="11128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幸福线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506009"/>
              </p:ext>
            </p:extLst>
          </p:nvPr>
        </p:nvGraphicFramePr>
        <p:xfrm>
          <a:off x="468313" y="1585913"/>
          <a:ext cx="829310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文档" r:id="rId3" imgW="8302978" imgH="2964522" progId="Word.Document.12">
                  <p:embed/>
                </p:oleObj>
              </mc:Choice>
              <mc:Fallback>
                <p:oleObj name="文档" r:id="rId3" imgW="8302978" imgH="29645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85913"/>
                        <a:ext cx="8293100" cy="295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5076825" y="2060575"/>
            <a:ext cx="1420813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经济建设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03275" y="2636838"/>
            <a:ext cx="20399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四项基本原则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65625" y="2636838"/>
            <a:ext cx="142081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改革开放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08400" y="3255963"/>
            <a:ext cx="389572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富强民主文明和谐美丽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0080791"/>
              </p:ext>
            </p:extLst>
          </p:nvPr>
        </p:nvGraphicFramePr>
        <p:xfrm>
          <a:off x="468313" y="1484313"/>
          <a:ext cx="82931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文档" r:id="rId3" imgW="8302978" imgH="1185809" progId="Word.Document.12">
                  <p:embed/>
                </p:oleObj>
              </mc:Choice>
              <mc:Fallback>
                <p:oleObj name="文档" r:id="rId3" imgW="8302978" imgH="118580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84313"/>
                        <a:ext cx="82931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584517"/>
              </p:ext>
            </p:extLst>
          </p:nvPr>
        </p:nvGraphicFramePr>
        <p:xfrm>
          <a:off x="395288" y="2708275"/>
          <a:ext cx="82931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文档" r:id="rId5" imgW="8302978" imgH="2397897" progId="Word.Document.12">
                  <p:embed/>
                </p:oleObj>
              </mc:Choice>
              <mc:Fallback>
                <p:oleObj name="文档" r:id="rId5" imgW="8302978" imgH="239789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708275"/>
                        <a:ext cx="82931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387152"/>
              </p:ext>
            </p:extLst>
          </p:nvPr>
        </p:nvGraphicFramePr>
        <p:xfrm>
          <a:off x="468313" y="1412875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12875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1685947"/>
              </p:ext>
            </p:extLst>
          </p:nvPr>
        </p:nvGraphicFramePr>
        <p:xfrm>
          <a:off x="468313" y="1612900"/>
          <a:ext cx="829310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文档" r:id="rId3" imgW="8302978" imgH="2964522" progId="Word.Document.12">
                  <p:embed/>
                </p:oleObj>
              </mc:Choice>
              <mc:Fallback>
                <p:oleObj name="文档" r:id="rId3" imgW="8302978" imgH="29645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612900"/>
                        <a:ext cx="8293100" cy="295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4572000" y="1484313"/>
            <a:ext cx="17319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中国共产党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58888" y="2679700"/>
            <a:ext cx="1422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一以贯之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92500" y="3284538"/>
            <a:ext cx="29813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中国特色社会主义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739906"/>
              </p:ext>
            </p:extLst>
          </p:nvPr>
        </p:nvGraphicFramePr>
        <p:xfrm>
          <a:off x="455613" y="914400"/>
          <a:ext cx="829310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" name="文档" r:id="rId3" imgW="8302978" imgH="4743236" progId="Word.Document.12">
                  <p:embed/>
                </p:oleObj>
              </mc:Choice>
              <mc:Fallback>
                <p:oleObj name="文档" r:id="rId3" imgW="8302978" imgH="474323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914400"/>
                        <a:ext cx="8293100" cy="473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2268538" y="1382713"/>
            <a:ext cx="111125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见证者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27538" y="1395413"/>
            <a:ext cx="1112837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开创者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63938" y="2565400"/>
            <a:ext cx="3275012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中国特色社会主义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1188" y="3182938"/>
            <a:ext cx="14224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党的建设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84888" y="3182938"/>
            <a:ext cx="2039937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增强忧患意识</a:t>
            </a:r>
            <a:endParaRPr lang="zh-CN" altLang="en-US" dirty="0">
              <a:ea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2638" y="3759200"/>
            <a:ext cx="204152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b="1" kern="100" dirty="0">
                <a:solidFill>
                  <a:srgbClr val="FF0000"/>
                </a:solidFill>
                <a:latin typeface="Times New Roman"/>
                <a:ea typeface="宋体"/>
                <a:cs typeface="Times New Roman"/>
              </a:rPr>
              <a:t>防范风险挑战</a:t>
            </a: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对象 1"/>
          <p:cNvGraphicFramePr>
            <a:graphicFrameLocks noChangeAspect="1"/>
          </p:cNvGraphicFramePr>
          <p:nvPr/>
        </p:nvGraphicFramePr>
        <p:xfrm>
          <a:off x="468313" y="1412875"/>
          <a:ext cx="8293100" cy="234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文档" r:id="rId3" imgW="8302978" imgH="2351818" progId="Word.Document.12">
                  <p:embed/>
                </p:oleObj>
              </mc:Choice>
              <mc:Fallback>
                <p:oleObj name="文档" r:id="rId3" imgW="8302978" imgH="23518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12875"/>
                        <a:ext cx="8293100" cy="234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860800"/>
          <a:ext cx="8293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文档" r:id="rId5" imgW="8302978" imgH="736181" progId="Word.Document.12">
                  <p:embed/>
                </p:oleObj>
              </mc:Choice>
              <mc:Fallback>
                <p:oleObj name="文档" r:id="rId5" imgW="8302978" imgH="7361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860800"/>
                        <a:ext cx="82931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对象 1"/>
          <p:cNvGraphicFramePr>
            <a:graphicFrameLocks noChangeAspect="1"/>
          </p:cNvGraphicFramePr>
          <p:nvPr/>
        </p:nvGraphicFramePr>
        <p:xfrm>
          <a:off x="468313" y="1844675"/>
          <a:ext cx="82931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文档" r:id="rId3" imgW="8302978" imgH="2451176" progId="Word.Document.12">
                  <p:embed/>
                </p:oleObj>
              </mc:Choice>
              <mc:Fallback>
                <p:oleObj name="文档" r:id="rId3" imgW="8302978" imgH="245117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844675"/>
                        <a:ext cx="82931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038049"/>
              </p:ext>
            </p:extLst>
          </p:nvPr>
        </p:nvGraphicFramePr>
        <p:xfrm>
          <a:off x="423863" y="1341438"/>
          <a:ext cx="82931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文档" r:id="rId3" imgW="8302978" imgH="4799394" progId="Word.Document.12">
                  <p:embed/>
                </p:oleObj>
              </mc:Choice>
              <mc:Fallback>
                <p:oleObj name="文档" r:id="rId3" imgW="8302978" imgH="479939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341438"/>
                        <a:ext cx="82931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1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620713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903011"/>
              </p:ext>
            </p:extLst>
          </p:nvPr>
        </p:nvGraphicFramePr>
        <p:xfrm>
          <a:off x="468313" y="1341438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341438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0069633"/>
              </p:ext>
            </p:extLst>
          </p:nvPr>
        </p:nvGraphicFramePr>
        <p:xfrm>
          <a:off x="468313" y="1628775"/>
          <a:ext cx="82931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文档" r:id="rId3" imgW="8302978" imgH="2990802" progId="Word.Document.12">
                  <p:embed/>
                </p:oleObj>
              </mc:Choice>
              <mc:Fallback>
                <p:oleObj name="文档" r:id="rId3" imgW="8302978" imgH="299080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628775"/>
                        <a:ext cx="8293100" cy="298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9647939"/>
              </p:ext>
            </p:extLst>
          </p:nvPr>
        </p:nvGraphicFramePr>
        <p:xfrm>
          <a:off x="468313" y="620713"/>
          <a:ext cx="8293100" cy="54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文档" r:id="rId3" imgW="8302978" imgH="5497776" progId="Word.Document.12">
                  <p:embed/>
                </p:oleObj>
              </mc:Choice>
              <mc:Fallback>
                <p:oleObj name="文档" r:id="rId3" imgW="8302978" imgH="549777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20713"/>
                        <a:ext cx="8293100" cy="548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808166"/>
              </p:ext>
            </p:extLst>
          </p:nvPr>
        </p:nvGraphicFramePr>
        <p:xfrm>
          <a:off x="395288" y="765175"/>
          <a:ext cx="8293100" cy="513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文档" r:id="rId3" imgW="8302978" imgH="5138505" progId="Word.Document.12">
                  <p:embed/>
                </p:oleObj>
              </mc:Choice>
              <mc:Fallback>
                <p:oleObj name="文档" r:id="rId3" imgW="8302978" imgH="513850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765175"/>
                        <a:ext cx="8293100" cy="513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648712"/>
              </p:ext>
            </p:extLst>
          </p:nvPr>
        </p:nvGraphicFramePr>
        <p:xfrm>
          <a:off x="469900" y="404813"/>
          <a:ext cx="8293100" cy="585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文档" r:id="rId3" imgW="8302978" imgH="5858127" progId="Word.Document.12">
                  <p:embed/>
                </p:oleObj>
              </mc:Choice>
              <mc:Fallback>
                <p:oleObj name="文档" r:id="rId3" imgW="8302978" imgH="58581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404813"/>
                        <a:ext cx="8293100" cy="585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0146152"/>
              </p:ext>
            </p:extLst>
          </p:nvPr>
        </p:nvGraphicFramePr>
        <p:xfrm>
          <a:off x="539750" y="1700213"/>
          <a:ext cx="82931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文档" r:id="rId3" imgW="8302978" imgH="1027773" progId="Word.Document.12">
                  <p:embed/>
                </p:oleObj>
              </mc:Choice>
              <mc:Fallback>
                <p:oleObj name="文档" r:id="rId3" imgW="8302978" imgH="102777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1700213"/>
                        <a:ext cx="82931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539750" y="2852738"/>
          <a:ext cx="82931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1" name="文档" r:id="rId5" imgW="8302978" imgH="1185809" progId="Word.Document.12">
                  <p:embed/>
                </p:oleObj>
              </mc:Choice>
              <mc:Fallback>
                <p:oleObj name="文档" r:id="rId5" imgW="8302978" imgH="118580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852738"/>
                        <a:ext cx="82931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534988" y="4076700"/>
          <a:ext cx="7493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2" name="文档" r:id="rId7" imgW="7499789" imgH="723581" progId="Word.Document.12">
                  <p:embed/>
                </p:oleObj>
              </mc:Choice>
              <mc:Fallback>
                <p:oleObj name="文档" r:id="rId7" imgW="7499789" imgH="7235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88" y="4076700"/>
                        <a:ext cx="74930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对象 1"/>
          <p:cNvGraphicFramePr>
            <a:graphicFrameLocks noChangeAspect="1"/>
          </p:cNvGraphicFramePr>
          <p:nvPr/>
        </p:nvGraphicFramePr>
        <p:xfrm>
          <a:off x="469900" y="549275"/>
          <a:ext cx="8293100" cy="558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文档" r:id="rId3" imgW="8302978" imgH="5594253" progId="Word.Document.12">
                  <p:embed/>
                </p:oleObj>
              </mc:Choice>
              <mc:Fallback>
                <p:oleObj name="文档" r:id="rId3" imgW="8302978" imgH="559425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549275"/>
                        <a:ext cx="8293100" cy="558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对象 1"/>
          <p:cNvGraphicFramePr>
            <a:graphicFrameLocks noChangeAspect="1"/>
          </p:cNvGraphicFramePr>
          <p:nvPr/>
        </p:nvGraphicFramePr>
        <p:xfrm>
          <a:off x="468313" y="1268413"/>
          <a:ext cx="82931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文档" r:id="rId3" imgW="8302978" imgH="4176611" progId="Word.Document.12">
                  <p:embed/>
                </p:oleObj>
              </mc:Choice>
              <mc:Fallback>
                <p:oleObj name="文档" r:id="rId3" imgW="8302978" imgH="417661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268413"/>
                        <a:ext cx="82931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对象 1"/>
          <p:cNvGraphicFramePr>
            <a:graphicFrameLocks noChangeAspect="1"/>
          </p:cNvGraphicFramePr>
          <p:nvPr/>
        </p:nvGraphicFramePr>
        <p:xfrm>
          <a:off x="395288" y="1916113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文档" r:id="rId3" imgW="8302978" imgH="2569613" progId="Word.Document.12">
                  <p:embed/>
                </p:oleObj>
              </mc:Choice>
              <mc:Fallback>
                <p:oleObj name="文档" r:id="rId3" imgW="8302978" imgH="256961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916113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对象 1"/>
          <p:cNvGraphicFramePr>
            <a:graphicFrameLocks noChangeAspect="1"/>
          </p:cNvGraphicFramePr>
          <p:nvPr/>
        </p:nvGraphicFramePr>
        <p:xfrm>
          <a:off x="468313" y="1412875"/>
          <a:ext cx="8293100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文档" r:id="rId3" imgW="8302978" imgH="3716543" progId="Word.Document.12">
                  <p:embed/>
                </p:oleObj>
              </mc:Choice>
              <mc:Fallback>
                <p:oleObj name="文档" r:id="rId3" imgW="8302978" imgH="371654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12875"/>
                        <a:ext cx="8293100" cy="370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4" name="对象 1"/>
          <p:cNvGraphicFramePr>
            <a:graphicFrameLocks noChangeAspect="1"/>
          </p:cNvGraphicFramePr>
          <p:nvPr/>
        </p:nvGraphicFramePr>
        <p:xfrm>
          <a:off x="468313" y="1125538"/>
          <a:ext cx="82931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文档" r:id="rId3" imgW="8302978" imgH="4348686" progId="Word.Document.12">
                  <p:embed/>
                </p:oleObj>
              </mc:Choice>
              <mc:Fallback>
                <p:oleObj name="文档" r:id="rId3" imgW="8302978" imgH="43486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25538"/>
                        <a:ext cx="82931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8" name="对象 1"/>
          <p:cNvGraphicFramePr>
            <a:graphicFrameLocks noChangeAspect="1"/>
          </p:cNvGraphicFramePr>
          <p:nvPr/>
        </p:nvGraphicFramePr>
        <p:xfrm>
          <a:off x="250825" y="620713"/>
          <a:ext cx="8648700" cy="535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文档" r:id="rId3" imgW="8655431" imgH="5358820" progId="Word.Document.12">
                  <p:embed/>
                </p:oleObj>
              </mc:Choice>
              <mc:Fallback>
                <p:oleObj name="文档" r:id="rId3" imgW="8655431" imgH="535882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620713"/>
                        <a:ext cx="8648700" cy="535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对象 1"/>
          <p:cNvGraphicFramePr>
            <a:graphicFrameLocks noChangeAspect="1"/>
          </p:cNvGraphicFramePr>
          <p:nvPr/>
        </p:nvGraphicFramePr>
        <p:xfrm>
          <a:off x="468313" y="1052513"/>
          <a:ext cx="82931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name="文档" r:id="rId3" imgW="8302978" imgH="1185809" progId="Word.Document.12">
                  <p:embed/>
                </p:oleObj>
              </mc:Choice>
              <mc:Fallback>
                <p:oleObj name="文档" r:id="rId3" imgW="8302978" imgH="1185809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82931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2276475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9" name="文档" r:id="rId5" imgW="8302978" imgH="2371618" progId="Word.Document.12">
                  <p:embed/>
                </p:oleObj>
              </mc:Choice>
              <mc:Fallback>
                <p:oleObj name="文档" r:id="rId5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276475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/>
        </p:nvGraphicFramePr>
        <p:xfrm>
          <a:off x="468313" y="4581525"/>
          <a:ext cx="82931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" name="文档" r:id="rId7" imgW="8302978" imgH="647263" progId="Word.Document.12">
                  <p:embed/>
                </p:oleObj>
              </mc:Choice>
              <mc:Fallback>
                <p:oleObj name="文档" r:id="rId7" imgW="8302978" imgH="64726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581525"/>
                        <a:ext cx="82931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对象 1"/>
          <p:cNvGraphicFramePr>
            <a:graphicFrameLocks noChangeAspect="1"/>
          </p:cNvGraphicFramePr>
          <p:nvPr/>
        </p:nvGraphicFramePr>
        <p:xfrm>
          <a:off x="323850" y="681038"/>
          <a:ext cx="8518525" cy="5268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8" name="文档" r:id="rId3" imgW="8657951" imgH="5318861" progId="Word.Document.12">
                  <p:embed/>
                </p:oleObj>
              </mc:Choice>
              <mc:Fallback>
                <p:oleObj name="文档" r:id="rId3" imgW="8657951" imgH="531886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681038"/>
                        <a:ext cx="8518525" cy="5268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对象 1"/>
          <p:cNvGraphicFramePr>
            <a:graphicFrameLocks noChangeAspect="1"/>
          </p:cNvGraphicFramePr>
          <p:nvPr/>
        </p:nvGraphicFramePr>
        <p:xfrm>
          <a:off x="468313" y="1557338"/>
          <a:ext cx="82931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4" name="文档" r:id="rId3" imgW="8302978" imgH="888817" progId="Word.Document.12">
                  <p:embed/>
                </p:oleObj>
              </mc:Choice>
              <mc:Fallback>
                <p:oleObj name="文档" r:id="rId3" imgW="8302978" imgH="8888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2276475"/>
          <a:ext cx="82931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5" name="文档" r:id="rId5" imgW="8302978" imgH="2397897" progId="Word.Document.12">
                  <p:embed/>
                </p:oleObj>
              </mc:Choice>
              <mc:Fallback>
                <p:oleObj name="文档" r:id="rId5" imgW="8302978" imgH="239789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276475"/>
                        <a:ext cx="82931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490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name="文档" r:id="rId3" imgW="8302978" imgH="4902352" progId="Word.Document.12">
                  <p:embed/>
                </p:oleObj>
              </mc:Choice>
              <mc:Fallback>
                <p:oleObj name="文档" r:id="rId3" imgW="8302978" imgH="490235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90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对象 1"/>
          <p:cNvGraphicFramePr>
            <a:graphicFrameLocks noChangeAspect="1"/>
          </p:cNvGraphicFramePr>
          <p:nvPr/>
        </p:nvGraphicFramePr>
        <p:xfrm>
          <a:off x="468313" y="1196975"/>
          <a:ext cx="82931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0" name="文档" r:id="rId3" imgW="8302978" imgH="4348686" progId="Word.Document.12">
                  <p:embed/>
                </p:oleObj>
              </mc:Choice>
              <mc:Fallback>
                <p:oleObj name="文档" r:id="rId3" imgW="8302978" imgH="43486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196975"/>
                        <a:ext cx="82931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对象 1"/>
          <p:cNvGraphicFramePr>
            <a:graphicFrameLocks noChangeAspect="1"/>
          </p:cNvGraphicFramePr>
          <p:nvPr/>
        </p:nvGraphicFramePr>
        <p:xfrm>
          <a:off x="468313" y="549275"/>
          <a:ext cx="8293100" cy="552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name="文档" r:id="rId3" imgW="8302978" imgH="5533775" progId="Word.Document.12">
                  <p:embed/>
                </p:oleObj>
              </mc:Choice>
              <mc:Fallback>
                <p:oleObj name="文档" r:id="rId3" imgW="8302978" imgH="553377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8293100" cy="552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6" name="对象 1"/>
          <p:cNvGraphicFramePr>
            <a:graphicFrameLocks noChangeAspect="1"/>
          </p:cNvGraphicFramePr>
          <p:nvPr/>
        </p:nvGraphicFramePr>
        <p:xfrm>
          <a:off x="468313" y="1773238"/>
          <a:ext cx="829310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8" name="文档" r:id="rId3" imgW="8302978" imgH="2964522" progId="Word.Document.12">
                  <p:embed/>
                </p:oleObj>
              </mc:Choice>
              <mc:Fallback>
                <p:oleObj name="文档" r:id="rId3" imgW="8302978" imgH="296452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73238"/>
                        <a:ext cx="8293100" cy="295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对象 1"/>
          <p:cNvGraphicFramePr>
            <a:graphicFrameLocks noChangeAspect="1"/>
          </p:cNvGraphicFramePr>
          <p:nvPr/>
        </p:nvGraphicFramePr>
        <p:xfrm>
          <a:off x="468313" y="765175"/>
          <a:ext cx="8293100" cy="511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name="文档" r:id="rId3" imgW="8302978" imgH="5119426" progId="Word.Document.12">
                  <p:embed/>
                </p:oleObj>
              </mc:Choice>
              <mc:Fallback>
                <p:oleObj name="文档" r:id="rId3" imgW="8302978" imgH="511942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765175"/>
                        <a:ext cx="8293100" cy="511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4" name="对象 1"/>
          <p:cNvGraphicFramePr>
            <a:graphicFrameLocks noChangeAspect="1"/>
          </p:cNvGraphicFramePr>
          <p:nvPr/>
        </p:nvGraphicFramePr>
        <p:xfrm>
          <a:off x="468313" y="1700213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8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00213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539750" y="4076700"/>
          <a:ext cx="8293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9" name="文档" r:id="rId5" imgW="8302978" imgH="723581" progId="Word.Document.12">
                  <p:embed/>
                </p:oleObj>
              </mc:Choice>
              <mc:Fallback>
                <p:oleObj name="文档" r:id="rId5" imgW="8302978" imgH="72358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4076700"/>
                        <a:ext cx="82931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6648698"/>
              </p:ext>
            </p:extLst>
          </p:nvPr>
        </p:nvGraphicFramePr>
        <p:xfrm>
          <a:off x="419100" y="1485900"/>
          <a:ext cx="82931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1" name="文档" r:id="rId3" imgW="8302978" imgH="4150331" progId="Word.Document.12">
                  <p:embed/>
                </p:oleObj>
              </mc:Choice>
              <mc:Fallback>
                <p:oleObj name="文档" r:id="rId3" imgW="8302978" imgH="415033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1485900"/>
                        <a:ext cx="8293100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549275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997688"/>
              </p:ext>
            </p:extLst>
          </p:nvPr>
        </p:nvGraphicFramePr>
        <p:xfrm>
          <a:off x="539750" y="1989138"/>
          <a:ext cx="82931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4" name="文档" r:id="rId3" imgW="8302978" imgH="2371618" progId="Word.Document.12">
                  <p:embed/>
                </p:oleObj>
              </mc:Choice>
              <mc:Fallback>
                <p:oleObj name="文档" r:id="rId3" imgW="8302978" imgH="237161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1989138"/>
                        <a:ext cx="82931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2553283"/>
              </p:ext>
            </p:extLst>
          </p:nvPr>
        </p:nvGraphicFramePr>
        <p:xfrm>
          <a:off x="469900" y="914400"/>
          <a:ext cx="82931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" name="文档" r:id="rId3" imgW="8302978" imgH="4150331" progId="Word.Document.12">
                  <p:embed/>
                </p:oleObj>
              </mc:Choice>
              <mc:Fallback>
                <p:oleObj name="文档" r:id="rId3" imgW="8302978" imgH="415033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0319903"/>
              </p:ext>
            </p:extLst>
          </p:nvPr>
        </p:nvGraphicFramePr>
        <p:xfrm>
          <a:off x="468313" y="1341438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2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341438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8445411"/>
              </p:ext>
            </p:extLst>
          </p:nvPr>
        </p:nvGraphicFramePr>
        <p:xfrm>
          <a:off x="469900" y="914400"/>
          <a:ext cx="8293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6" name="文档" r:id="rId3" imgW="8302978" imgH="4769515" progId="Word.Document.12">
                  <p:embed/>
                </p:oleObj>
              </mc:Choice>
              <mc:Fallback>
                <p:oleObj name="文档" r:id="rId3" imgW="8302978" imgH="476951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476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7870319"/>
              </p:ext>
            </p:extLst>
          </p:nvPr>
        </p:nvGraphicFramePr>
        <p:xfrm>
          <a:off x="419100" y="1114425"/>
          <a:ext cx="8293100" cy="497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1" name="文档" r:id="rId3" imgW="8302978" imgH="4980470" progId="Word.Document.12">
                  <p:embed/>
                </p:oleObj>
              </mc:Choice>
              <mc:Fallback>
                <p:oleObj name="文档" r:id="rId3" imgW="8302978" imgH="498047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1114425"/>
                        <a:ext cx="8293100" cy="497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0" y="404813"/>
            <a:ext cx="9115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1380191"/>
              </p:ext>
            </p:extLst>
          </p:nvPr>
        </p:nvGraphicFramePr>
        <p:xfrm>
          <a:off x="468313" y="1773238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4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773238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2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2379361"/>
              </p:ext>
            </p:extLst>
          </p:nvPr>
        </p:nvGraphicFramePr>
        <p:xfrm>
          <a:off x="468313" y="620713"/>
          <a:ext cx="8293100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8" name="文档" r:id="rId3" imgW="8302978" imgH="5336140" progId="Word.Document.12">
                  <p:embed/>
                </p:oleObj>
              </mc:Choice>
              <mc:Fallback>
                <p:oleObj name="文档" r:id="rId3" imgW="8302978" imgH="533614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20713"/>
                        <a:ext cx="8293100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0" name="对象 1"/>
          <p:cNvGraphicFramePr>
            <a:graphicFrameLocks noChangeAspect="1"/>
          </p:cNvGraphicFramePr>
          <p:nvPr/>
        </p:nvGraphicFramePr>
        <p:xfrm>
          <a:off x="468313" y="1557338"/>
          <a:ext cx="8293100" cy="35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" name="文档" r:id="rId3" imgW="8302978" imgH="3557427" progId="Word.Document.12">
                  <p:embed/>
                </p:oleObj>
              </mc:Choice>
              <mc:Fallback>
                <p:oleObj name="文档" r:id="rId3" imgW="8302978" imgH="355742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355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7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464267"/>
              </p:ext>
            </p:extLst>
          </p:nvPr>
        </p:nvGraphicFramePr>
        <p:xfrm>
          <a:off x="468313" y="1268413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文档" r:id="rId3" imgW="8302978" imgH="2569973" progId="Word.Document.12">
                  <p:embed/>
                </p:oleObj>
              </mc:Choice>
              <mc:Fallback>
                <p:oleObj name="文档" r:id="rId3" imgW="8302978" imgH="256997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268413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716338"/>
          <a:ext cx="8293100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文档" r:id="rId5" imgW="8302978" imgH="2095145" progId="Word.Document.12">
                  <p:embed/>
                </p:oleObj>
              </mc:Choice>
              <mc:Fallback>
                <p:oleObj name="文档" r:id="rId5" imgW="8302978" imgH="209514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716338"/>
                        <a:ext cx="8293100" cy="209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0186190"/>
              </p:ext>
            </p:extLst>
          </p:nvPr>
        </p:nvGraphicFramePr>
        <p:xfrm>
          <a:off x="469900" y="914400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2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789363"/>
          <a:ext cx="8293100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3" name="文档" r:id="rId5" imgW="8302978" imgH="2082545" progId="Word.Document.12">
                  <p:embed/>
                </p:oleObj>
              </mc:Choice>
              <mc:Fallback>
                <p:oleObj name="文档" r:id="rId5" imgW="8302978" imgH="208254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789363"/>
                        <a:ext cx="8293100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0605408"/>
              </p:ext>
            </p:extLst>
          </p:nvPr>
        </p:nvGraphicFramePr>
        <p:xfrm>
          <a:off x="468313" y="620713"/>
          <a:ext cx="8293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文档" r:id="rId3" imgW="8302978" imgH="3162517" progId="Word.Document.12">
                  <p:embed/>
                </p:oleObj>
              </mc:Choice>
              <mc:Fallback>
                <p:oleObj name="文档" r:id="rId3" imgW="8302978" imgH="3162517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20713"/>
                        <a:ext cx="8293100" cy="314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3500438"/>
          <a:ext cx="8293100" cy="262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文档" r:id="rId5" imgW="8302978" imgH="2628291" progId="Word.Document.12">
                  <p:embed/>
                </p:oleObj>
              </mc:Choice>
              <mc:Fallback>
                <p:oleObj name="文档" r:id="rId5" imgW="8302978" imgH="2628291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500438"/>
                        <a:ext cx="8293100" cy="262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对象 1"/>
          <p:cNvGraphicFramePr>
            <a:graphicFrameLocks noChangeAspect="1"/>
          </p:cNvGraphicFramePr>
          <p:nvPr/>
        </p:nvGraphicFramePr>
        <p:xfrm>
          <a:off x="468313" y="692150"/>
          <a:ext cx="82931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0" name="文档" r:id="rId3" imgW="8302978" imgH="3755782" progId="Word.Document.12">
                  <p:embed/>
                </p:oleObj>
              </mc:Choice>
              <mc:Fallback>
                <p:oleObj name="文档" r:id="rId3" imgW="8302978" imgH="3755782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692150"/>
                        <a:ext cx="8293100" cy="374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4149725"/>
          <a:ext cx="82931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1" name="文档" r:id="rId5" imgW="8302978" imgH="2056986" progId="Word.Document.12">
                  <p:embed/>
                </p:oleObj>
              </mc:Choice>
              <mc:Fallback>
                <p:oleObj name="文档" r:id="rId5" imgW="8302978" imgH="2056986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149725"/>
                        <a:ext cx="8293100" cy="205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对象 1"/>
          <p:cNvGraphicFramePr>
            <a:graphicFrameLocks noChangeAspect="1"/>
          </p:cNvGraphicFramePr>
          <p:nvPr/>
        </p:nvGraphicFramePr>
        <p:xfrm>
          <a:off x="468313" y="765175"/>
          <a:ext cx="8293100" cy="513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name="文档" r:id="rId3" imgW="8302978" imgH="5138505" progId="Word.Document.12">
                  <p:embed/>
                </p:oleObj>
              </mc:Choice>
              <mc:Fallback>
                <p:oleObj name="文档" r:id="rId3" imgW="8302978" imgH="513850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765175"/>
                        <a:ext cx="8293100" cy="513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4" name="对象 1"/>
          <p:cNvGraphicFramePr>
            <a:graphicFrameLocks noChangeAspect="1"/>
          </p:cNvGraphicFramePr>
          <p:nvPr/>
        </p:nvGraphicFramePr>
        <p:xfrm>
          <a:off x="468313" y="1557338"/>
          <a:ext cx="8293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8" name="文档" r:id="rId3" imgW="8302978" imgH="1383804" progId="Word.Document.12">
                  <p:embed/>
                </p:oleObj>
              </mc:Choice>
              <mc:Fallback>
                <p:oleObj name="文档" r:id="rId3" imgW="8302978" imgH="1383804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557338"/>
                        <a:ext cx="82931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395288" y="2781300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9" name="文档" r:id="rId5" imgW="8302978" imgH="2569613" progId="Word.Document.12">
                  <p:embed/>
                </p:oleObj>
              </mc:Choice>
              <mc:Fallback>
                <p:oleObj name="文档" r:id="rId5" imgW="8302978" imgH="256961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781300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418" name="对象 1"/>
          <p:cNvGraphicFramePr>
            <a:graphicFrameLocks noChangeAspect="1"/>
          </p:cNvGraphicFramePr>
          <p:nvPr/>
        </p:nvGraphicFramePr>
        <p:xfrm>
          <a:off x="469900" y="914400"/>
          <a:ext cx="8293100" cy="196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2" name="文档" r:id="rId3" imgW="8302978" imgH="1976708" progId="Word.Document.12">
                  <p:embed/>
                </p:oleObj>
              </mc:Choice>
              <mc:Fallback>
                <p:oleObj name="文档" r:id="rId3" imgW="8302978" imgH="19767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14400"/>
                        <a:ext cx="8293100" cy="196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/>
        </p:nvGraphicFramePr>
        <p:xfrm>
          <a:off x="468313" y="2781300"/>
          <a:ext cx="8293100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3" name="文档" r:id="rId5" imgW="8302978" imgH="2569613" progId="Word.Document.12">
                  <p:embed/>
                </p:oleObj>
              </mc:Choice>
              <mc:Fallback>
                <p:oleObj name="文档" r:id="rId5" imgW="8302978" imgH="2569613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781300"/>
                        <a:ext cx="8293100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8700" y="2432050"/>
            <a:ext cx="7086600" cy="914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26797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kern="100" dirty="0">
                <a:solidFill>
                  <a:srgbClr val="2D2D8A">
                    <a:lumMod val="50000"/>
                  </a:srgbClr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本部分内容讲解结束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47664" y="4437112"/>
            <a:ext cx="6455579" cy="169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www.1ppt.com/ziliao/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www.1ppt.com/fanwen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9144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802" y="315180"/>
            <a:ext cx="7711638" cy="268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468313" y="3097345"/>
            <a:ext cx="4103687" cy="1618679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4572000" y="3097345"/>
            <a:ext cx="4103688" cy="154667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4001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548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1400" b="1" dirty="0" smtClean="0">
            <a:solidFill>
              <a:schemeClr val="accent2"/>
            </a:solidFill>
          </a:defRPr>
        </a:defPPr>
      </a:lstStyle>
      <a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a:style>
    </a:spDef>
    <a:txDef>
      <a:spPr>
        <a:noFill/>
      </a:spPr>
      <a:bodyPr wrap="none" rtlCol="0">
        <a:spAutoFit/>
      </a:bodyPr>
      <a:lstStyle>
        <a:defPPr>
          <a:defRPr sz="2400" b="1" dirty="0">
            <a:solidFill>
              <a:srgbClr val="0033CC"/>
            </a:solidFill>
            <a:latin typeface="+mn-lt"/>
            <a:ea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2059</TotalTime>
  <Words>445</Words>
  <Application>Microsoft Office PowerPoint</Application>
  <PresentationFormat>全屏显示(4:3)</PresentationFormat>
  <Paragraphs>59</Paragraphs>
  <Slides>60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60</vt:i4>
      </vt:variant>
    </vt:vector>
  </HeadingPairs>
  <TitlesOfParts>
    <vt:vector size="72" baseType="lpstr">
      <vt:lpstr>Times New Roman</vt:lpstr>
      <vt:lpstr>宋体</vt:lpstr>
      <vt:lpstr>Arial</vt:lpstr>
      <vt:lpstr>Calibri</vt:lpstr>
      <vt:lpstr>Courier New</vt:lpstr>
      <vt:lpstr>楷体_GB2312</vt:lpstr>
      <vt:lpstr>第一PPT模板网-WWW.1PPT.COM</vt:lpstr>
      <vt:lpstr>1_Office 主题</vt:lpstr>
      <vt:lpstr>Microsoft Word 97 - 2003 Document</vt:lpstr>
      <vt:lpstr>Microsoft Word 97 - 2003 文档</vt:lpstr>
      <vt:lpstr>Microsoft Word 文档</vt:lpstr>
      <vt:lpstr>Microsoft Word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123</cp:lastModifiedBy>
  <cp:revision>1239</cp:revision>
  <dcterms:modified xsi:type="dcterms:W3CDTF">2019-10-12T00:55:37Z</dcterms:modified>
</cp:coreProperties>
</file>