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9D9D9"/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99" d="100"/>
          <a:sy n="99" d="100"/>
        </p:scale>
        <p:origin x="84" y="582"/>
      </p:cViewPr>
      <p:guideLst>
        <p:guide orient="horz" pos="2160"/>
        <p:guide pos="3839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tableStyles" Target="tableStyles.xml"/><Relationship Id="rId8" Type="http://schemas.openxmlformats.org/officeDocument/2006/relationships/viewProps" Target="viewProps.xml"/><Relationship Id="rId7" Type="http://schemas.openxmlformats.org/officeDocument/2006/relationships/presProps" Target="presProps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tags" Target="../tags/tag56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08330" y="1555115"/>
            <a:ext cx="5233035" cy="4608195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dirty="0">
                <a:sym typeface="+mn-ea"/>
              </a:rPr>
              <a:t>单击此处编辑标题</a:t>
            </a:r>
            <a:endParaRPr dirty="0"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2.xml"/><Relationship Id="rId16" Type="http://schemas.openxmlformats.org/officeDocument/2006/relationships/tags" Target="../tags/tag61.xml"/><Relationship Id="rId15" Type="http://schemas.openxmlformats.org/officeDocument/2006/relationships/tags" Target="../tags/tag60.xml"/><Relationship Id="rId14" Type="http://schemas.openxmlformats.org/officeDocument/2006/relationships/tags" Target="../tags/tag59.xml"/><Relationship Id="rId13" Type="http://schemas.openxmlformats.org/officeDocument/2006/relationships/tags" Target="../tags/tag58.xml"/><Relationship Id="rId12" Type="http://schemas.openxmlformats.org/officeDocument/2006/relationships/tags" Target="../tags/tag57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D9D9D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  <p:custDataLst>
      <p:tags r:id="rId17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64.xml"/><Relationship Id="rId1" Type="http://schemas.openxmlformats.org/officeDocument/2006/relationships/tags" Target="../tags/tag6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5.xml"/><Relationship Id="rId1" Type="http://schemas.openxmlformats.org/officeDocument/2006/relationships/image" Target="../media/image1.emf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tags" Target="../tags/tag66.xml"/><Relationship Id="rId2" Type="http://schemas.openxmlformats.org/officeDocument/2006/relationships/image" Target="../media/image3.emf"/><Relationship Id="rId1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67.xml"/><Relationship Id="rId1" Type="http://schemas.openxmlformats.org/officeDocument/2006/relationships/image" Target="../media/image4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/>
        <p:txBody>
          <a:bodyPr/>
          <a:p>
            <a:r>
              <a:rPr lang="zh-CN" altLang="zh-CN"/>
              <a:t>与面积有关的</a:t>
            </a:r>
            <a:br>
              <a:rPr lang="zh-CN" altLang="zh-CN"/>
            </a:br>
            <a:r>
              <a:rPr lang="zh-CN" altLang="zh-CN"/>
              <a:t>三角形拓展练习</a:t>
            </a:r>
            <a:endParaRPr lang="zh-CN" altLang="zh-CN"/>
          </a:p>
        </p:txBody>
      </p:sp>
    </p:spTree>
    <p:custDataLst>
      <p:tags r:id="rId2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1460" y="248920"/>
            <a:ext cx="11801475" cy="642112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0" name="图片 99"/>
          <p:cNvPicPr/>
          <p:nvPr/>
        </p:nvPicPr>
        <p:blipFill>
          <a:blip r:embed="rId1"/>
          <a:stretch>
            <a:fillRect/>
          </a:stretch>
        </p:blipFill>
        <p:spPr>
          <a:xfrm>
            <a:off x="819785" y="359410"/>
            <a:ext cx="10186670" cy="265684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425" y="3361055"/>
            <a:ext cx="11966575" cy="3148330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56005" y="0"/>
            <a:ext cx="10663555" cy="683133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176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176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176"/>
  <p:tag name="KSO_WM_TEMPLATE_MASTER_TYPE" val="0"/>
  <p:tag name="KSO_WM_TEMPLATE_COLOR_TYPE" val="1"/>
  <p:tag name="KSO_WM_UNIT_SHOW_EDIT_AREA_INDICATION" val="1"/>
</p:tagLst>
</file>

<file path=ppt/tags/tag63.xml><?xml version="1.0" encoding="utf-8"?>
<p:tagLst xmlns:p="http://schemas.openxmlformats.org/presentationml/2006/main">
  <p:tag name="KSO_WM_UNIT_ISCONTENTSTITLE" val="0"/>
  <p:tag name="KSO_WM_UNIT_ISNUMDGMTITLE" val="0"/>
  <p:tag name="KSO_WM_UNIT_PRESET_TEXT" val="空白演示"/>
  <p:tag name="KSO_WM_UNIT_NOCLEAR" val="0"/>
  <p:tag name="KSO_WM_UNIT_SHOW_EDIT_AREA_INDICATION" val="1"/>
  <p:tag name="KSO_WM_UNIT_VALUE" val="28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5176_1*a*1"/>
  <p:tag name="KSO_WM_TEMPLATE_CATEGORY" val="custom"/>
  <p:tag name="KSO_WM_TEMPLATE_INDEX" val="20205176"/>
  <p:tag name="KSO_WM_UNIT_LAYERLEVEL" val="1"/>
  <p:tag name="KSO_WM_TAG_VERSION" val="1.0"/>
  <p:tag name="KSO_WM_BEAUTIFY_FLAG" val="#wm#"/>
</p:tagLst>
</file>

<file path=ppt/tags/tag64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65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66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67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heme/theme1.xml><?xml version="1.0" encoding="utf-8"?>
<a:theme xmlns:a="http://schemas.openxmlformats.org/drawingml/2006/main" name="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</Words>
  <Application>WPS 演示</Application>
  <PresentationFormat>宽屏</PresentationFormat>
  <Paragraphs>2</Paragraphs>
  <Slides>4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14" baseType="lpstr">
      <vt:lpstr>Arial</vt:lpstr>
      <vt:lpstr>宋体</vt:lpstr>
      <vt:lpstr>Wingdings</vt:lpstr>
      <vt:lpstr>微软雅黑</vt:lpstr>
      <vt:lpstr>Wingdings</vt:lpstr>
      <vt:lpstr>Arial Unicode MS</vt:lpstr>
      <vt:lpstr>Calibri</vt:lpstr>
      <vt:lpstr>黑体</vt:lpstr>
      <vt:lpstr>Times New Roman</vt:lpstr>
      <vt:lpstr>Office 主题​​</vt:lpstr>
      <vt:lpstr>空白演示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谢珂璇Siko</cp:lastModifiedBy>
  <cp:revision>172</cp:revision>
  <dcterms:created xsi:type="dcterms:W3CDTF">2019-06-19T02:08:00Z</dcterms:created>
  <dcterms:modified xsi:type="dcterms:W3CDTF">2021-09-10T12:36:38Z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2052-11.1.0.10700</vt:lpwstr>
  </property>
  <property fmtid="{D5CDD505-2E9C-101B-9397-08002B2CF9AE}" pid="3" name="ICV">
    <vt:lpwstr>7FF8A5D547014FC8A470E9EC4D124218</vt:lpwstr>
  </property>
</Properties>
</file>