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7" r:id="rId1"/>
  </p:sldMasterIdLst>
  <p:notesMasterIdLst>
    <p:notesMasterId r:id="rId35"/>
  </p:notesMasterIdLst>
  <p:sldIdLst>
    <p:sldId id="319" r:id="rId2"/>
    <p:sldId id="359" r:id="rId3"/>
    <p:sldId id="321" r:id="rId4"/>
    <p:sldId id="498" r:id="rId5"/>
    <p:sldId id="503" r:id="rId6"/>
    <p:sldId id="485" r:id="rId7"/>
    <p:sldId id="486" r:id="rId8"/>
    <p:sldId id="500" r:id="rId9"/>
    <p:sldId id="501" r:id="rId10"/>
    <p:sldId id="505" r:id="rId11"/>
    <p:sldId id="506" r:id="rId12"/>
    <p:sldId id="507" r:id="rId13"/>
    <p:sldId id="508" r:id="rId14"/>
    <p:sldId id="509" r:id="rId15"/>
    <p:sldId id="422" r:id="rId16"/>
    <p:sldId id="463" r:id="rId17"/>
    <p:sldId id="470" r:id="rId18"/>
    <p:sldId id="514" r:id="rId19"/>
    <p:sldId id="515" r:id="rId20"/>
    <p:sldId id="516" r:id="rId21"/>
    <p:sldId id="510" r:id="rId22"/>
    <p:sldId id="517" r:id="rId23"/>
    <p:sldId id="524" r:id="rId24"/>
    <p:sldId id="518" r:id="rId25"/>
    <p:sldId id="519" r:id="rId26"/>
    <p:sldId id="520" r:id="rId27"/>
    <p:sldId id="521" r:id="rId28"/>
    <p:sldId id="522" r:id="rId29"/>
    <p:sldId id="523" r:id="rId30"/>
    <p:sldId id="360" r:id="rId31"/>
    <p:sldId id="511" r:id="rId32"/>
    <p:sldId id="512" r:id="rId33"/>
    <p:sldId id="325" r:id="rId34"/>
  </p:sldIdLst>
  <p:sldSz cx="9144000" cy="6858000" type="screen4x3"/>
  <p:notesSz cx="6858000" cy="9144000"/>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00FF"/>
    <a:srgbClr val="FF3300"/>
    <a:srgbClr val="FFFF99"/>
    <a:srgbClr val="FFFFCC"/>
    <a:srgbClr val="FFFF00"/>
    <a:srgbClr val="3366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3676" autoAdjust="0"/>
  </p:normalViewPr>
  <p:slideViewPr>
    <p:cSldViewPr>
      <p:cViewPr varScale="1">
        <p:scale>
          <a:sx n="73" d="100"/>
          <a:sy n="73" d="100"/>
        </p:scale>
        <p:origin x="-1296" y="-102"/>
      </p:cViewPr>
      <p:guideLst>
        <p:guide orient="horz" pos="2160"/>
        <p:guide pos="2880"/>
      </p:guideLst>
    </p:cSldViewPr>
  </p:slideViewPr>
  <p:outlineViewPr>
    <p:cViewPr>
      <p:scale>
        <a:sx n="33" d="100"/>
        <a:sy n="33" d="100"/>
      </p:scale>
      <p:origin x="0" y="7428"/>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 name="页眉占位符 1">
            <a:extLst>
              <a:ext uri="{FF2B5EF4-FFF2-40B4-BE49-F238E27FC236}">
                <a16:creationId xmlns:a16="http://schemas.microsoft.com/office/drawing/2014/main" xmlns="" id="{5ED263D9-F54D-45AE-99EC-F3BED2381790}"/>
              </a:ext>
            </a:extLst>
          </p:cNvPr>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buFontTx/>
              <a:buNone/>
              <a:defRPr sz="1200">
                <a:latin typeface="+mn-lt"/>
                <a:ea typeface="+mn-ea"/>
              </a:defRPr>
            </a:lvl1pPr>
          </a:lstStyle>
          <a:p>
            <a:pPr>
              <a:defRPr/>
            </a:pPr>
            <a:endParaRPr lang="zh-CN" altLang="en-US"/>
          </a:p>
        </p:txBody>
      </p:sp>
      <p:sp>
        <p:nvSpPr>
          <p:cNvPr id="3" name="日期占位符 2">
            <a:extLst>
              <a:ext uri="{FF2B5EF4-FFF2-40B4-BE49-F238E27FC236}">
                <a16:creationId xmlns:a16="http://schemas.microsoft.com/office/drawing/2014/main" xmlns="" id="{4947FB8A-05C8-4E42-A63B-D83E96A45BB7}"/>
              </a:ext>
            </a:extLst>
          </p:cNvPr>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buFontTx/>
              <a:buNone/>
              <a:defRPr sz="1200">
                <a:latin typeface="+mn-lt"/>
                <a:ea typeface="+mn-ea"/>
              </a:defRPr>
            </a:lvl1pPr>
          </a:lstStyle>
          <a:p>
            <a:pPr>
              <a:defRPr/>
            </a:pPr>
            <a:endParaRPr lang="zh-CN" altLang="en-US"/>
          </a:p>
        </p:txBody>
      </p:sp>
      <p:sp>
        <p:nvSpPr>
          <p:cNvPr id="4" name="幻灯片图像占位符 3">
            <a:extLst>
              <a:ext uri="{FF2B5EF4-FFF2-40B4-BE49-F238E27FC236}">
                <a16:creationId xmlns:a16="http://schemas.microsoft.com/office/drawing/2014/main" xmlns="" id="{0BA057DA-D0BE-4F12-A186-D20BB090EC82}"/>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a:extLst>
              <a:ext uri="{FF2B5EF4-FFF2-40B4-BE49-F238E27FC236}">
                <a16:creationId xmlns:a16="http://schemas.microsoft.com/office/drawing/2014/main" xmlns="" id="{59A9C717-6E22-4259-98DC-35819D6C524B}"/>
              </a:ext>
            </a:extLst>
          </p:cNvPr>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a:extLst>
              <a:ext uri="{FF2B5EF4-FFF2-40B4-BE49-F238E27FC236}">
                <a16:creationId xmlns:a16="http://schemas.microsoft.com/office/drawing/2014/main" xmlns="" id="{D3D77D74-1060-4F48-A542-7E25B0A8A1B7}"/>
              </a:ext>
            </a:extLst>
          </p:cNvPr>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buFontTx/>
              <a:buNone/>
              <a:defRPr sz="1200">
                <a:latin typeface="+mn-lt"/>
                <a:ea typeface="+mn-ea"/>
              </a:defRPr>
            </a:lvl1pPr>
          </a:lstStyle>
          <a:p>
            <a:pPr>
              <a:defRPr/>
            </a:pPr>
            <a:endParaRPr lang="zh-CN" altLang="en-US"/>
          </a:p>
        </p:txBody>
      </p:sp>
      <p:sp>
        <p:nvSpPr>
          <p:cNvPr id="7" name="灯片编号占位符 6">
            <a:extLst>
              <a:ext uri="{FF2B5EF4-FFF2-40B4-BE49-F238E27FC236}">
                <a16:creationId xmlns:a16="http://schemas.microsoft.com/office/drawing/2014/main" xmlns="" id="{AAFBCF5D-D4C6-46FD-BA34-68A3959358A1}"/>
              </a:ext>
            </a:extLst>
          </p:cNvPr>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noProof="1" dirty="0">
                <a:latin typeface="Calibri" panose="020F0502020204030204" pitchFamily="34" charset="0"/>
              </a:defRPr>
            </a:lvl1pPr>
          </a:lstStyle>
          <a:p>
            <a:fld id="{56F81A01-CFAB-400E-87DD-3467CF449CFB}" type="slidenum">
              <a:rPr lang="zh-CN" altLang="en-US"/>
              <a:pPr/>
              <a:t>‹#›</a:t>
            </a:fld>
            <a:endParaRPr lang="zh-CN" altLang="en-US"/>
          </a:p>
        </p:txBody>
      </p:sp>
    </p:spTree>
    <p:extLst>
      <p:ext uri="{BB962C8B-B14F-4D97-AF65-F5344CB8AC3E}">
        <p14:creationId xmlns:p14="http://schemas.microsoft.com/office/powerpoint/2010/main" val="227499913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noProof="1"/>
              <a:t>单击此处编辑母版标题样式</a:t>
            </a:r>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noProof="1"/>
              <a:t>单击此处编辑母版副标题样式</a:t>
            </a:r>
          </a:p>
        </p:txBody>
      </p:sp>
      <p:sp>
        <p:nvSpPr>
          <p:cNvPr id="4" name="日期占位符 1">
            <a:extLst>
              <a:ext uri="{FF2B5EF4-FFF2-40B4-BE49-F238E27FC236}">
                <a16:creationId xmlns:a16="http://schemas.microsoft.com/office/drawing/2014/main" xmlns="" id="{5D110513-CFF9-4B02-84FA-C8CB2547DA7D}"/>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xmlns="" id="{88F3ED58-75D9-4606-91FF-B65BBDC32E03}"/>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xmlns="" id="{A381F3A0-FEC1-4E41-99BE-B26FA29B7341}"/>
              </a:ext>
            </a:extLst>
          </p:cNvPr>
          <p:cNvSpPr>
            <a:spLocks noGrp="1"/>
          </p:cNvSpPr>
          <p:nvPr>
            <p:ph type="sldNum" sz="quarter" idx="12"/>
          </p:nvPr>
        </p:nvSpPr>
        <p:spPr/>
        <p:txBody>
          <a:bodyPr/>
          <a:lstStyle>
            <a:lvl1pPr>
              <a:defRPr/>
            </a:lvl1pPr>
          </a:lstStyle>
          <a:p>
            <a:fld id="{E188EE5B-5F5D-46DE-9468-B5AF5FD005FB}" type="slidenum">
              <a:rPr lang="en-US" altLang="zh-CN"/>
              <a:pPr/>
              <a:t>‹#›</a:t>
            </a:fld>
            <a:endParaRPr lang="en-US" altLang="zh-CN"/>
          </a:p>
        </p:txBody>
      </p:sp>
    </p:spTree>
    <p:extLst>
      <p:ext uri="{BB962C8B-B14F-4D97-AF65-F5344CB8AC3E}">
        <p14:creationId xmlns:p14="http://schemas.microsoft.com/office/powerpoint/2010/main" val="36657591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idx="1"/>
          </p:nvPr>
        </p:nvSpPr>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1">
            <a:extLst>
              <a:ext uri="{FF2B5EF4-FFF2-40B4-BE49-F238E27FC236}">
                <a16:creationId xmlns:a16="http://schemas.microsoft.com/office/drawing/2014/main" xmlns="" id="{F5431E9A-0216-4539-AB84-2D66685EE5E4}"/>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xmlns="" id="{D7D3A0F6-C865-441D-80A2-EE6660C38A78}"/>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xmlns="" id="{77F98FF4-97F9-462C-9C8B-A21FCD82A39F}"/>
              </a:ext>
            </a:extLst>
          </p:cNvPr>
          <p:cNvSpPr>
            <a:spLocks noGrp="1"/>
          </p:cNvSpPr>
          <p:nvPr>
            <p:ph type="sldNum" sz="quarter" idx="12"/>
          </p:nvPr>
        </p:nvSpPr>
        <p:spPr/>
        <p:txBody>
          <a:bodyPr/>
          <a:lstStyle>
            <a:lvl1pPr>
              <a:defRPr/>
            </a:lvl1pPr>
          </a:lstStyle>
          <a:p>
            <a:fld id="{157714D4-5DDD-4BC2-9763-B1C72C0802A0}" type="slidenum">
              <a:rPr lang="en-US" altLang="zh-CN"/>
              <a:pPr/>
              <a:t>‹#›</a:t>
            </a:fld>
            <a:endParaRPr lang="en-US" altLang="zh-CN"/>
          </a:p>
        </p:txBody>
      </p:sp>
    </p:spTree>
    <p:extLst>
      <p:ext uri="{BB962C8B-B14F-4D97-AF65-F5344CB8AC3E}">
        <p14:creationId xmlns:p14="http://schemas.microsoft.com/office/powerpoint/2010/main" val="43147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noProof="1"/>
              <a:t>单击此处编辑母版标题样式</a:t>
            </a:r>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a:t>单击此处编辑母版文本样式</a:t>
            </a:r>
          </a:p>
        </p:txBody>
      </p:sp>
      <p:sp>
        <p:nvSpPr>
          <p:cNvPr id="4" name="日期占位符 1">
            <a:extLst>
              <a:ext uri="{FF2B5EF4-FFF2-40B4-BE49-F238E27FC236}">
                <a16:creationId xmlns:a16="http://schemas.microsoft.com/office/drawing/2014/main" xmlns="" id="{2D38C184-486B-4A1B-9FD4-41F1A24469FB}"/>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xmlns="" id="{36F4B616-B44F-4780-BB6B-3194B0D64DA4}"/>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xmlns="" id="{D69AF2F7-3429-49E6-B790-0B11FF2C6025}"/>
              </a:ext>
            </a:extLst>
          </p:cNvPr>
          <p:cNvSpPr>
            <a:spLocks noGrp="1"/>
          </p:cNvSpPr>
          <p:nvPr>
            <p:ph type="sldNum" sz="quarter" idx="12"/>
          </p:nvPr>
        </p:nvSpPr>
        <p:spPr/>
        <p:txBody>
          <a:bodyPr/>
          <a:lstStyle>
            <a:lvl1pPr>
              <a:defRPr/>
            </a:lvl1pPr>
          </a:lstStyle>
          <a:p>
            <a:fld id="{D3DAD37C-9C46-4F7C-8ABF-334253414BFB}" type="slidenum">
              <a:rPr lang="en-US" altLang="zh-CN"/>
              <a:pPr/>
              <a:t>‹#›</a:t>
            </a:fld>
            <a:endParaRPr lang="en-US" altLang="zh-CN"/>
          </a:p>
        </p:txBody>
      </p:sp>
    </p:spTree>
    <p:extLst>
      <p:ext uri="{BB962C8B-B14F-4D97-AF65-F5344CB8AC3E}">
        <p14:creationId xmlns:p14="http://schemas.microsoft.com/office/powerpoint/2010/main" val="14861237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内容占位符 2"/>
          <p:cNvSpPr>
            <a:spLocks noGrp="1"/>
          </p:cNvSpPr>
          <p:nvPr>
            <p:ph sz="half" idx="1"/>
          </p:nvPr>
        </p:nvSpPr>
        <p:spPr>
          <a:xfrm>
            <a:off x="457200" y="1935163"/>
            <a:ext cx="4038600" cy="4389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内容占位符 3"/>
          <p:cNvSpPr>
            <a:spLocks noGrp="1"/>
          </p:cNvSpPr>
          <p:nvPr>
            <p:ph sz="half" idx="2"/>
          </p:nvPr>
        </p:nvSpPr>
        <p:spPr>
          <a:xfrm>
            <a:off x="4648200" y="1935163"/>
            <a:ext cx="4038600" cy="4389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日期占位符 1">
            <a:extLst>
              <a:ext uri="{FF2B5EF4-FFF2-40B4-BE49-F238E27FC236}">
                <a16:creationId xmlns:a16="http://schemas.microsoft.com/office/drawing/2014/main" xmlns="" id="{A5A8DF03-21D7-4BA4-B887-1081E32E0487}"/>
              </a:ext>
            </a:extLst>
          </p:cNvPr>
          <p:cNvSpPr>
            <a:spLocks noGrp="1"/>
          </p:cNvSpPr>
          <p:nvPr>
            <p:ph type="dt" sz="half" idx="10"/>
          </p:nvPr>
        </p:nvSpPr>
        <p:spPr/>
        <p:txBody>
          <a:bodyPr/>
          <a:lstStyle>
            <a:lvl1pPr>
              <a:defRPr/>
            </a:lvl1pPr>
          </a:lstStyle>
          <a:p>
            <a:pPr>
              <a:defRPr/>
            </a:pPr>
            <a:endParaRPr lang="en-US"/>
          </a:p>
        </p:txBody>
      </p:sp>
      <p:sp>
        <p:nvSpPr>
          <p:cNvPr id="6" name="页脚占位符 2">
            <a:extLst>
              <a:ext uri="{FF2B5EF4-FFF2-40B4-BE49-F238E27FC236}">
                <a16:creationId xmlns:a16="http://schemas.microsoft.com/office/drawing/2014/main" xmlns="" id="{30E22A85-E892-4611-832E-12E649C4051E}"/>
              </a:ext>
            </a:extLst>
          </p:cNvPr>
          <p:cNvSpPr>
            <a:spLocks noGrp="1"/>
          </p:cNvSpPr>
          <p:nvPr>
            <p:ph type="ftr" sz="quarter" idx="11"/>
          </p:nvPr>
        </p:nvSpPr>
        <p:spPr/>
        <p:txBody>
          <a:bodyPr/>
          <a:lstStyle>
            <a:lvl1pPr>
              <a:defRPr/>
            </a:lvl1pPr>
          </a:lstStyle>
          <a:p>
            <a:pPr>
              <a:defRPr/>
            </a:pPr>
            <a:endParaRPr lang="en-US"/>
          </a:p>
        </p:txBody>
      </p:sp>
      <p:sp>
        <p:nvSpPr>
          <p:cNvPr id="7" name="灯片编号占位符 3">
            <a:extLst>
              <a:ext uri="{FF2B5EF4-FFF2-40B4-BE49-F238E27FC236}">
                <a16:creationId xmlns:a16="http://schemas.microsoft.com/office/drawing/2014/main" xmlns="" id="{D5E18FEC-7724-47B7-9D25-FBC2B5080EFF}"/>
              </a:ext>
            </a:extLst>
          </p:cNvPr>
          <p:cNvSpPr>
            <a:spLocks noGrp="1"/>
          </p:cNvSpPr>
          <p:nvPr>
            <p:ph type="sldNum" sz="quarter" idx="12"/>
          </p:nvPr>
        </p:nvSpPr>
        <p:spPr/>
        <p:txBody>
          <a:bodyPr/>
          <a:lstStyle>
            <a:lvl1pPr>
              <a:defRPr/>
            </a:lvl1pPr>
          </a:lstStyle>
          <a:p>
            <a:fld id="{00DFF5A8-09AC-4D62-8A5A-F511B0331C60}" type="slidenum">
              <a:rPr lang="en-US" altLang="zh-CN"/>
              <a:pPr/>
              <a:t>‹#›</a:t>
            </a:fld>
            <a:endParaRPr lang="en-US" altLang="zh-CN"/>
          </a:p>
        </p:txBody>
      </p:sp>
    </p:spTree>
    <p:extLst>
      <p:ext uri="{BB962C8B-B14F-4D97-AF65-F5344CB8AC3E}">
        <p14:creationId xmlns:p14="http://schemas.microsoft.com/office/powerpoint/2010/main" val="16316223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noProof="1"/>
              <a:t>单击此处编辑母版标题样式</a:t>
            </a:r>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7" name="日期占位符 1">
            <a:extLst>
              <a:ext uri="{FF2B5EF4-FFF2-40B4-BE49-F238E27FC236}">
                <a16:creationId xmlns:a16="http://schemas.microsoft.com/office/drawing/2014/main" xmlns="" id="{79C8D1CA-C93C-4409-9C75-349ECF0FEB8C}"/>
              </a:ext>
            </a:extLst>
          </p:cNvPr>
          <p:cNvSpPr>
            <a:spLocks noGrp="1"/>
          </p:cNvSpPr>
          <p:nvPr>
            <p:ph type="dt" sz="half" idx="10"/>
          </p:nvPr>
        </p:nvSpPr>
        <p:spPr/>
        <p:txBody>
          <a:bodyPr/>
          <a:lstStyle>
            <a:lvl1pPr>
              <a:defRPr/>
            </a:lvl1pPr>
          </a:lstStyle>
          <a:p>
            <a:pPr>
              <a:defRPr/>
            </a:pPr>
            <a:endParaRPr lang="en-US"/>
          </a:p>
        </p:txBody>
      </p:sp>
      <p:sp>
        <p:nvSpPr>
          <p:cNvPr id="8" name="页脚占位符 2">
            <a:extLst>
              <a:ext uri="{FF2B5EF4-FFF2-40B4-BE49-F238E27FC236}">
                <a16:creationId xmlns:a16="http://schemas.microsoft.com/office/drawing/2014/main" xmlns="" id="{6D02D8C8-FCB2-43DB-BCFE-DCBC79476C89}"/>
              </a:ext>
            </a:extLst>
          </p:cNvPr>
          <p:cNvSpPr>
            <a:spLocks noGrp="1"/>
          </p:cNvSpPr>
          <p:nvPr>
            <p:ph type="ftr" sz="quarter" idx="11"/>
          </p:nvPr>
        </p:nvSpPr>
        <p:spPr/>
        <p:txBody>
          <a:bodyPr/>
          <a:lstStyle>
            <a:lvl1pPr>
              <a:defRPr/>
            </a:lvl1pPr>
          </a:lstStyle>
          <a:p>
            <a:pPr>
              <a:defRPr/>
            </a:pPr>
            <a:endParaRPr lang="en-US"/>
          </a:p>
        </p:txBody>
      </p:sp>
      <p:sp>
        <p:nvSpPr>
          <p:cNvPr id="9" name="灯片编号占位符 3">
            <a:extLst>
              <a:ext uri="{FF2B5EF4-FFF2-40B4-BE49-F238E27FC236}">
                <a16:creationId xmlns:a16="http://schemas.microsoft.com/office/drawing/2014/main" xmlns="" id="{062F9750-7CCE-4691-ABFE-4D7805E6646D}"/>
              </a:ext>
            </a:extLst>
          </p:cNvPr>
          <p:cNvSpPr>
            <a:spLocks noGrp="1"/>
          </p:cNvSpPr>
          <p:nvPr>
            <p:ph type="sldNum" sz="quarter" idx="12"/>
          </p:nvPr>
        </p:nvSpPr>
        <p:spPr/>
        <p:txBody>
          <a:bodyPr/>
          <a:lstStyle>
            <a:lvl1pPr>
              <a:defRPr/>
            </a:lvl1pPr>
          </a:lstStyle>
          <a:p>
            <a:fld id="{8D2BDEDA-7EBE-4395-8B54-FAFF4605AC91}" type="slidenum">
              <a:rPr lang="en-US" altLang="zh-CN"/>
              <a:pPr/>
              <a:t>‹#›</a:t>
            </a:fld>
            <a:endParaRPr lang="en-US" altLang="zh-CN"/>
          </a:p>
        </p:txBody>
      </p:sp>
    </p:spTree>
    <p:extLst>
      <p:ext uri="{BB962C8B-B14F-4D97-AF65-F5344CB8AC3E}">
        <p14:creationId xmlns:p14="http://schemas.microsoft.com/office/powerpoint/2010/main" val="42923573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日期占位符 1">
            <a:extLst>
              <a:ext uri="{FF2B5EF4-FFF2-40B4-BE49-F238E27FC236}">
                <a16:creationId xmlns:a16="http://schemas.microsoft.com/office/drawing/2014/main" xmlns="" id="{AE489847-D4D7-43B2-8F96-A8B6248436BD}"/>
              </a:ext>
            </a:extLst>
          </p:cNvPr>
          <p:cNvSpPr>
            <a:spLocks noGrp="1"/>
          </p:cNvSpPr>
          <p:nvPr>
            <p:ph type="dt" sz="half" idx="10"/>
          </p:nvPr>
        </p:nvSpPr>
        <p:spPr/>
        <p:txBody>
          <a:bodyPr/>
          <a:lstStyle>
            <a:lvl1pPr>
              <a:defRPr/>
            </a:lvl1pPr>
          </a:lstStyle>
          <a:p>
            <a:pPr>
              <a:defRPr/>
            </a:pPr>
            <a:endParaRPr lang="en-US"/>
          </a:p>
        </p:txBody>
      </p:sp>
      <p:sp>
        <p:nvSpPr>
          <p:cNvPr id="4" name="页脚占位符 2">
            <a:extLst>
              <a:ext uri="{FF2B5EF4-FFF2-40B4-BE49-F238E27FC236}">
                <a16:creationId xmlns:a16="http://schemas.microsoft.com/office/drawing/2014/main" xmlns="" id="{8BD7B1A5-BAFA-4B6F-AF57-43C1D030CE20}"/>
              </a:ext>
            </a:extLst>
          </p:cNvPr>
          <p:cNvSpPr>
            <a:spLocks noGrp="1"/>
          </p:cNvSpPr>
          <p:nvPr>
            <p:ph type="ftr" sz="quarter" idx="11"/>
          </p:nvPr>
        </p:nvSpPr>
        <p:spPr/>
        <p:txBody>
          <a:bodyPr/>
          <a:lstStyle>
            <a:lvl1pPr>
              <a:defRPr/>
            </a:lvl1pPr>
          </a:lstStyle>
          <a:p>
            <a:pPr>
              <a:defRPr/>
            </a:pPr>
            <a:endParaRPr lang="en-US"/>
          </a:p>
        </p:txBody>
      </p:sp>
      <p:sp>
        <p:nvSpPr>
          <p:cNvPr id="5" name="灯片编号占位符 3">
            <a:extLst>
              <a:ext uri="{FF2B5EF4-FFF2-40B4-BE49-F238E27FC236}">
                <a16:creationId xmlns:a16="http://schemas.microsoft.com/office/drawing/2014/main" xmlns="" id="{ED393372-FD76-4794-9005-559CCB93AA42}"/>
              </a:ext>
            </a:extLst>
          </p:cNvPr>
          <p:cNvSpPr>
            <a:spLocks noGrp="1"/>
          </p:cNvSpPr>
          <p:nvPr>
            <p:ph type="sldNum" sz="quarter" idx="12"/>
          </p:nvPr>
        </p:nvSpPr>
        <p:spPr/>
        <p:txBody>
          <a:bodyPr/>
          <a:lstStyle>
            <a:lvl1pPr>
              <a:defRPr/>
            </a:lvl1pPr>
          </a:lstStyle>
          <a:p>
            <a:fld id="{F26502E2-0072-43AD-B4E7-1A16C6D1BF34}" type="slidenum">
              <a:rPr lang="en-US" altLang="zh-CN"/>
              <a:pPr/>
              <a:t>‹#›</a:t>
            </a:fld>
            <a:endParaRPr lang="en-US" altLang="zh-CN"/>
          </a:p>
        </p:txBody>
      </p:sp>
    </p:spTree>
    <p:extLst>
      <p:ext uri="{BB962C8B-B14F-4D97-AF65-F5344CB8AC3E}">
        <p14:creationId xmlns:p14="http://schemas.microsoft.com/office/powerpoint/2010/main" val="41443162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544F51A5-480D-457E-900F-170AA12B24B4}"/>
              </a:ext>
            </a:extLst>
          </p:cNvPr>
          <p:cNvSpPr>
            <a:spLocks noGrp="1"/>
          </p:cNvSpPr>
          <p:nvPr>
            <p:ph type="dt" sz="half" idx="10"/>
          </p:nvPr>
        </p:nvSpPr>
        <p:spPr/>
        <p:txBody>
          <a:bodyPr/>
          <a:lstStyle>
            <a:lvl1pPr>
              <a:defRPr/>
            </a:lvl1pPr>
          </a:lstStyle>
          <a:p>
            <a:pPr>
              <a:defRPr/>
            </a:pPr>
            <a:endParaRPr lang="en-US"/>
          </a:p>
        </p:txBody>
      </p:sp>
      <p:sp>
        <p:nvSpPr>
          <p:cNvPr id="3" name="页脚占位符 2">
            <a:extLst>
              <a:ext uri="{FF2B5EF4-FFF2-40B4-BE49-F238E27FC236}">
                <a16:creationId xmlns:a16="http://schemas.microsoft.com/office/drawing/2014/main" xmlns="" id="{1FD00F47-B259-435F-9DEE-984E45BA2126}"/>
              </a:ext>
            </a:extLst>
          </p:cNvPr>
          <p:cNvSpPr>
            <a:spLocks noGrp="1"/>
          </p:cNvSpPr>
          <p:nvPr>
            <p:ph type="ftr" sz="quarter" idx="11"/>
          </p:nvPr>
        </p:nvSpPr>
        <p:spPr/>
        <p:txBody>
          <a:bodyPr/>
          <a:lstStyle>
            <a:lvl1pPr>
              <a:defRPr/>
            </a:lvl1pPr>
          </a:lstStyle>
          <a:p>
            <a:pPr>
              <a:defRPr/>
            </a:pPr>
            <a:endParaRPr lang="en-US"/>
          </a:p>
        </p:txBody>
      </p:sp>
      <p:sp>
        <p:nvSpPr>
          <p:cNvPr id="4" name="灯片编号占位符 3">
            <a:extLst>
              <a:ext uri="{FF2B5EF4-FFF2-40B4-BE49-F238E27FC236}">
                <a16:creationId xmlns:a16="http://schemas.microsoft.com/office/drawing/2014/main" xmlns="" id="{3AC84FEC-4804-4125-BA6C-2AC3884B003E}"/>
              </a:ext>
            </a:extLst>
          </p:cNvPr>
          <p:cNvSpPr>
            <a:spLocks noGrp="1"/>
          </p:cNvSpPr>
          <p:nvPr>
            <p:ph type="sldNum" sz="quarter" idx="12"/>
          </p:nvPr>
        </p:nvSpPr>
        <p:spPr/>
        <p:txBody>
          <a:bodyPr/>
          <a:lstStyle>
            <a:lvl1pPr>
              <a:defRPr/>
            </a:lvl1pPr>
          </a:lstStyle>
          <a:p>
            <a:fld id="{4CCFA3F1-C382-45E2-94D7-66DEE7123FF6}" type="slidenum">
              <a:rPr lang="en-US" altLang="zh-CN"/>
              <a:pPr/>
              <a:t>‹#›</a:t>
            </a:fld>
            <a:endParaRPr lang="en-US" altLang="zh-CN"/>
          </a:p>
        </p:txBody>
      </p:sp>
    </p:spTree>
    <p:extLst>
      <p:ext uri="{BB962C8B-B14F-4D97-AF65-F5344CB8AC3E}">
        <p14:creationId xmlns:p14="http://schemas.microsoft.com/office/powerpoint/2010/main" val="40507727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noProof="1"/>
              <a:t>单击此处编辑母版标题样式</a:t>
            </a:r>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p>
        </p:txBody>
      </p:sp>
      <p:sp>
        <p:nvSpPr>
          <p:cNvPr id="5" name="日期占位符 1">
            <a:extLst>
              <a:ext uri="{FF2B5EF4-FFF2-40B4-BE49-F238E27FC236}">
                <a16:creationId xmlns:a16="http://schemas.microsoft.com/office/drawing/2014/main" xmlns="" id="{1F01C561-9D45-4782-A6DE-A6FAB5DE639B}"/>
              </a:ext>
            </a:extLst>
          </p:cNvPr>
          <p:cNvSpPr>
            <a:spLocks noGrp="1"/>
          </p:cNvSpPr>
          <p:nvPr>
            <p:ph type="dt" sz="half" idx="10"/>
          </p:nvPr>
        </p:nvSpPr>
        <p:spPr/>
        <p:txBody>
          <a:bodyPr/>
          <a:lstStyle>
            <a:lvl1pPr>
              <a:defRPr/>
            </a:lvl1pPr>
          </a:lstStyle>
          <a:p>
            <a:pPr>
              <a:defRPr/>
            </a:pPr>
            <a:endParaRPr lang="en-US"/>
          </a:p>
        </p:txBody>
      </p:sp>
      <p:sp>
        <p:nvSpPr>
          <p:cNvPr id="6" name="页脚占位符 2">
            <a:extLst>
              <a:ext uri="{FF2B5EF4-FFF2-40B4-BE49-F238E27FC236}">
                <a16:creationId xmlns:a16="http://schemas.microsoft.com/office/drawing/2014/main" xmlns="" id="{BD87BD86-2335-4FC8-88F6-46AE6D27BB62}"/>
              </a:ext>
            </a:extLst>
          </p:cNvPr>
          <p:cNvSpPr>
            <a:spLocks noGrp="1"/>
          </p:cNvSpPr>
          <p:nvPr>
            <p:ph type="ftr" sz="quarter" idx="11"/>
          </p:nvPr>
        </p:nvSpPr>
        <p:spPr/>
        <p:txBody>
          <a:bodyPr/>
          <a:lstStyle>
            <a:lvl1pPr>
              <a:defRPr/>
            </a:lvl1pPr>
          </a:lstStyle>
          <a:p>
            <a:pPr>
              <a:defRPr/>
            </a:pPr>
            <a:endParaRPr lang="en-US"/>
          </a:p>
        </p:txBody>
      </p:sp>
      <p:sp>
        <p:nvSpPr>
          <p:cNvPr id="7" name="灯片编号占位符 3">
            <a:extLst>
              <a:ext uri="{FF2B5EF4-FFF2-40B4-BE49-F238E27FC236}">
                <a16:creationId xmlns:a16="http://schemas.microsoft.com/office/drawing/2014/main" xmlns="" id="{D6AA5401-3387-44E1-A893-F6904FCBBE84}"/>
              </a:ext>
            </a:extLst>
          </p:cNvPr>
          <p:cNvSpPr>
            <a:spLocks noGrp="1"/>
          </p:cNvSpPr>
          <p:nvPr>
            <p:ph type="sldNum" sz="quarter" idx="12"/>
          </p:nvPr>
        </p:nvSpPr>
        <p:spPr/>
        <p:txBody>
          <a:bodyPr/>
          <a:lstStyle>
            <a:lvl1pPr>
              <a:defRPr/>
            </a:lvl1pPr>
          </a:lstStyle>
          <a:p>
            <a:fld id="{B3D0052C-07C5-498A-9B68-B3A135E14867}" type="slidenum">
              <a:rPr lang="en-US" altLang="zh-CN"/>
              <a:pPr/>
              <a:t>‹#›</a:t>
            </a:fld>
            <a:endParaRPr lang="en-US" altLang="zh-CN"/>
          </a:p>
        </p:txBody>
      </p:sp>
    </p:spTree>
    <p:extLst>
      <p:ext uri="{BB962C8B-B14F-4D97-AF65-F5344CB8AC3E}">
        <p14:creationId xmlns:p14="http://schemas.microsoft.com/office/powerpoint/2010/main" val="28136311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noProof="1"/>
              <a:t>单击此处编辑母版标题样式</a:t>
            </a:r>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a:t>单击图标添加图片</a:t>
            </a: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p>
        </p:txBody>
      </p:sp>
      <p:sp>
        <p:nvSpPr>
          <p:cNvPr id="5" name="日期占位符 1">
            <a:extLst>
              <a:ext uri="{FF2B5EF4-FFF2-40B4-BE49-F238E27FC236}">
                <a16:creationId xmlns:a16="http://schemas.microsoft.com/office/drawing/2014/main" xmlns="" id="{4973C178-B8EB-4592-B11D-29C58E025537}"/>
              </a:ext>
            </a:extLst>
          </p:cNvPr>
          <p:cNvSpPr>
            <a:spLocks noGrp="1"/>
          </p:cNvSpPr>
          <p:nvPr>
            <p:ph type="dt" sz="half" idx="10"/>
          </p:nvPr>
        </p:nvSpPr>
        <p:spPr/>
        <p:txBody>
          <a:bodyPr/>
          <a:lstStyle>
            <a:lvl1pPr>
              <a:defRPr/>
            </a:lvl1pPr>
          </a:lstStyle>
          <a:p>
            <a:pPr>
              <a:defRPr/>
            </a:pPr>
            <a:endParaRPr lang="en-US"/>
          </a:p>
        </p:txBody>
      </p:sp>
      <p:sp>
        <p:nvSpPr>
          <p:cNvPr id="6" name="页脚占位符 2">
            <a:extLst>
              <a:ext uri="{FF2B5EF4-FFF2-40B4-BE49-F238E27FC236}">
                <a16:creationId xmlns:a16="http://schemas.microsoft.com/office/drawing/2014/main" xmlns="" id="{17D39269-A58B-4CF6-A5C4-AD6002684644}"/>
              </a:ext>
            </a:extLst>
          </p:cNvPr>
          <p:cNvSpPr>
            <a:spLocks noGrp="1"/>
          </p:cNvSpPr>
          <p:nvPr>
            <p:ph type="ftr" sz="quarter" idx="11"/>
          </p:nvPr>
        </p:nvSpPr>
        <p:spPr/>
        <p:txBody>
          <a:bodyPr/>
          <a:lstStyle>
            <a:lvl1pPr>
              <a:defRPr/>
            </a:lvl1pPr>
          </a:lstStyle>
          <a:p>
            <a:pPr>
              <a:defRPr/>
            </a:pPr>
            <a:endParaRPr lang="en-US"/>
          </a:p>
        </p:txBody>
      </p:sp>
      <p:sp>
        <p:nvSpPr>
          <p:cNvPr id="7" name="灯片编号占位符 3">
            <a:extLst>
              <a:ext uri="{FF2B5EF4-FFF2-40B4-BE49-F238E27FC236}">
                <a16:creationId xmlns:a16="http://schemas.microsoft.com/office/drawing/2014/main" xmlns="" id="{72EC2144-CC68-444E-92E6-5160C39FBFCF}"/>
              </a:ext>
            </a:extLst>
          </p:cNvPr>
          <p:cNvSpPr>
            <a:spLocks noGrp="1"/>
          </p:cNvSpPr>
          <p:nvPr>
            <p:ph type="sldNum" sz="quarter" idx="12"/>
          </p:nvPr>
        </p:nvSpPr>
        <p:spPr/>
        <p:txBody>
          <a:bodyPr/>
          <a:lstStyle>
            <a:lvl1pPr>
              <a:defRPr/>
            </a:lvl1pPr>
          </a:lstStyle>
          <a:p>
            <a:fld id="{62E672DC-8228-47F8-B1BC-8336A3CABE62}" type="slidenum">
              <a:rPr lang="en-US" altLang="zh-CN"/>
              <a:pPr/>
              <a:t>‹#›</a:t>
            </a:fld>
            <a:endParaRPr lang="en-US" altLang="zh-CN"/>
          </a:p>
        </p:txBody>
      </p:sp>
    </p:spTree>
    <p:extLst>
      <p:ext uri="{BB962C8B-B14F-4D97-AF65-F5344CB8AC3E}">
        <p14:creationId xmlns:p14="http://schemas.microsoft.com/office/powerpoint/2010/main" val="2610758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p>
        </p:txBody>
      </p:sp>
      <p:sp>
        <p:nvSpPr>
          <p:cNvPr id="3" name="竖排文字占位符 2"/>
          <p:cNvSpPr>
            <a:spLocks noGrp="1"/>
          </p:cNvSpPr>
          <p:nvPr>
            <p:ph type="body" orient="vert" idx="1"/>
          </p:nvPr>
        </p:nvSpPr>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1">
            <a:extLst>
              <a:ext uri="{FF2B5EF4-FFF2-40B4-BE49-F238E27FC236}">
                <a16:creationId xmlns:a16="http://schemas.microsoft.com/office/drawing/2014/main" xmlns="" id="{F25FCF78-759A-4D57-8B51-802768E9673B}"/>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xmlns="" id="{25CFE344-4A6F-4F01-9968-74301B4487F3}"/>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xmlns="" id="{E2E3FC7D-6BCC-427D-A027-F29E6F2A3EBA}"/>
              </a:ext>
            </a:extLst>
          </p:cNvPr>
          <p:cNvSpPr>
            <a:spLocks noGrp="1"/>
          </p:cNvSpPr>
          <p:nvPr>
            <p:ph type="sldNum" sz="quarter" idx="12"/>
          </p:nvPr>
        </p:nvSpPr>
        <p:spPr/>
        <p:txBody>
          <a:bodyPr/>
          <a:lstStyle>
            <a:lvl1pPr>
              <a:defRPr/>
            </a:lvl1pPr>
          </a:lstStyle>
          <a:p>
            <a:fld id="{C1295BE5-CF69-4DAD-85EE-93DA65745786}" type="slidenum">
              <a:rPr lang="en-US" altLang="zh-CN"/>
              <a:pPr/>
              <a:t>‹#›</a:t>
            </a:fld>
            <a:endParaRPr lang="en-US" altLang="zh-CN"/>
          </a:p>
        </p:txBody>
      </p:sp>
    </p:spTree>
    <p:extLst>
      <p:ext uri="{BB962C8B-B14F-4D97-AF65-F5344CB8AC3E}">
        <p14:creationId xmlns:p14="http://schemas.microsoft.com/office/powerpoint/2010/main" val="12389476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704850"/>
            <a:ext cx="2057400" cy="5619750"/>
          </a:xfrm>
        </p:spPr>
        <p:txBody>
          <a:bodyPr vert="eaVert"/>
          <a:lstStyle/>
          <a:p>
            <a:r>
              <a:rPr lang="zh-CN" altLang="en-US" noProof="1"/>
              <a:t>单击此处编辑母版标题样式</a:t>
            </a:r>
          </a:p>
        </p:txBody>
      </p:sp>
      <p:sp>
        <p:nvSpPr>
          <p:cNvPr id="3" name="竖排文字占位符 2"/>
          <p:cNvSpPr>
            <a:spLocks noGrp="1"/>
          </p:cNvSpPr>
          <p:nvPr>
            <p:ph type="body" orient="vert" idx="1"/>
          </p:nvPr>
        </p:nvSpPr>
        <p:spPr>
          <a:xfrm>
            <a:off x="457200" y="704850"/>
            <a:ext cx="6019800" cy="5619750"/>
          </a:xfrm>
        </p:spPr>
        <p:txBody>
          <a:bodyPr vert="eaVert"/>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4" name="日期占位符 1">
            <a:extLst>
              <a:ext uri="{FF2B5EF4-FFF2-40B4-BE49-F238E27FC236}">
                <a16:creationId xmlns:a16="http://schemas.microsoft.com/office/drawing/2014/main" xmlns="" id="{BB97ADCF-0476-4133-AA2E-B56030C61B2E}"/>
              </a:ext>
            </a:extLst>
          </p:cNvPr>
          <p:cNvSpPr>
            <a:spLocks noGrp="1"/>
          </p:cNvSpPr>
          <p:nvPr>
            <p:ph type="dt" sz="half" idx="10"/>
          </p:nvPr>
        </p:nvSpPr>
        <p:spPr/>
        <p:txBody>
          <a:bodyPr/>
          <a:lstStyle>
            <a:lvl1pPr>
              <a:defRPr/>
            </a:lvl1pPr>
          </a:lstStyle>
          <a:p>
            <a:pPr>
              <a:defRPr/>
            </a:pPr>
            <a:endParaRPr lang="en-US"/>
          </a:p>
        </p:txBody>
      </p:sp>
      <p:sp>
        <p:nvSpPr>
          <p:cNvPr id="5" name="页脚占位符 2">
            <a:extLst>
              <a:ext uri="{FF2B5EF4-FFF2-40B4-BE49-F238E27FC236}">
                <a16:creationId xmlns:a16="http://schemas.microsoft.com/office/drawing/2014/main" xmlns="" id="{E7F79124-6675-4874-89F4-26A9BC3E198F}"/>
              </a:ext>
            </a:extLst>
          </p:cNvPr>
          <p:cNvSpPr>
            <a:spLocks noGrp="1"/>
          </p:cNvSpPr>
          <p:nvPr>
            <p:ph type="ftr" sz="quarter" idx="11"/>
          </p:nvPr>
        </p:nvSpPr>
        <p:spPr/>
        <p:txBody>
          <a:bodyPr/>
          <a:lstStyle>
            <a:lvl1pPr>
              <a:defRPr/>
            </a:lvl1pPr>
          </a:lstStyle>
          <a:p>
            <a:pPr>
              <a:defRPr/>
            </a:pPr>
            <a:endParaRPr lang="en-US"/>
          </a:p>
        </p:txBody>
      </p:sp>
      <p:sp>
        <p:nvSpPr>
          <p:cNvPr id="6" name="灯片编号占位符 3">
            <a:extLst>
              <a:ext uri="{FF2B5EF4-FFF2-40B4-BE49-F238E27FC236}">
                <a16:creationId xmlns:a16="http://schemas.microsoft.com/office/drawing/2014/main" xmlns="" id="{C1509BBA-52B8-4FB7-98F9-355FE3639D92}"/>
              </a:ext>
            </a:extLst>
          </p:cNvPr>
          <p:cNvSpPr>
            <a:spLocks noGrp="1"/>
          </p:cNvSpPr>
          <p:nvPr>
            <p:ph type="sldNum" sz="quarter" idx="12"/>
          </p:nvPr>
        </p:nvSpPr>
        <p:spPr/>
        <p:txBody>
          <a:bodyPr/>
          <a:lstStyle>
            <a:lvl1pPr>
              <a:defRPr/>
            </a:lvl1pPr>
          </a:lstStyle>
          <a:p>
            <a:fld id="{24588CF3-6C15-47EA-80AF-CAEB21EDA448}" type="slidenum">
              <a:rPr lang="en-US" altLang="zh-CN"/>
              <a:pPr/>
              <a:t>‹#›</a:t>
            </a:fld>
            <a:endParaRPr lang="en-US" altLang="zh-CN"/>
          </a:p>
        </p:txBody>
      </p:sp>
    </p:spTree>
    <p:extLst>
      <p:ext uri="{BB962C8B-B14F-4D97-AF65-F5344CB8AC3E}">
        <p14:creationId xmlns:p14="http://schemas.microsoft.com/office/powerpoint/2010/main" val="4156934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09625" y="609600"/>
            <a:ext cx="7958138" cy="5486400"/>
          </a:xfrm>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3" name="日期占位符 1026">
            <a:extLst>
              <a:ext uri="{FF2B5EF4-FFF2-40B4-BE49-F238E27FC236}">
                <a16:creationId xmlns:a16="http://schemas.microsoft.com/office/drawing/2014/main" xmlns="" id="{6B384C17-575E-4800-8DB0-C2361EF66FB3}"/>
              </a:ext>
            </a:extLst>
          </p:cNvPr>
          <p:cNvSpPr>
            <a:spLocks noGrp="1"/>
          </p:cNvSpPr>
          <p:nvPr>
            <p:ph type="dt" sz="half" idx="10"/>
          </p:nvPr>
        </p:nvSpPr>
        <p:spPr/>
        <p:txBody>
          <a:bodyPr/>
          <a:lstStyle>
            <a:lvl1pPr>
              <a:defRPr/>
            </a:lvl1pPr>
          </a:lstStyle>
          <a:p>
            <a:pPr>
              <a:defRPr/>
            </a:pPr>
            <a:endParaRPr lang="zh-CN" altLang="en-US"/>
          </a:p>
        </p:txBody>
      </p:sp>
      <p:sp>
        <p:nvSpPr>
          <p:cNvPr id="4" name="页脚占位符 1027">
            <a:extLst>
              <a:ext uri="{FF2B5EF4-FFF2-40B4-BE49-F238E27FC236}">
                <a16:creationId xmlns:a16="http://schemas.microsoft.com/office/drawing/2014/main" xmlns="" id="{6B69ABCA-3D74-40DF-8AB7-F447AC609DDF}"/>
              </a:ext>
            </a:extLst>
          </p:cNvPr>
          <p:cNvSpPr>
            <a:spLocks noGrp="1"/>
          </p:cNvSpPr>
          <p:nvPr>
            <p:ph type="ftr" sz="quarter" idx="11"/>
          </p:nvPr>
        </p:nvSpPr>
        <p:spPr/>
        <p:txBody>
          <a:bodyPr/>
          <a:lstStyle>
            <a:lvl1pPr>
              <a:defRPr/>
            </a:lvl1pPr>
          </a:lstStyle>
          <a:p>
            <a:pPr>
              <a:defRPr/>
            </a:pPr>
            <a:endParaRPr lang="zh-CN"/>
          </a:p>
        </p:txBody>
      </p:sp>
      <p:sp>
        <p:nvSpPr>
          <p:cNvPr id="5" name="灯片编号占位符 1028">
            <a:extLst>
              <a:ext uri="{FF2B5EF4-FFF2-40B4-BE49-F238E27FC236}">
                <a16:creationId xmlns:a16="http://schemas.microsoft.com/office/drawing/2014/main" xmlns="" id="{7F43D39C-79BE-4E77-ADB1-B12C43204B45}"/>
              </a:ext>
            </a:extLst>
          </p:cNvPr>
          <p:cNvSpPr>
            <a:spLocks noGrp="1"/>
          </p:cNvSpPr>
          <p:nvPr>
            <p:ph type="sldNum" sz="quarter" idx="12"/>
          </p:nvPr>
        </p:nvSpPr>
        <p:spPr/>
        <p:txBody>
          <a:bodyPr/>
          <a:lstStyle>
            <a:lvl1pPr>
              <a:defRPr/>
            </a:lvl1pPr>
          </a:lstStyle>
          <a:p>
            <a:fld id="{DA18039F-DC1A-4090-BB21-07D7CC04B8E9}" type="slidenum">
              <a:rPr lang="zh-CN" altLang="en-US"/>
              <a:pPr/>
              <a:t>‹#›</a:t>
            </a:fld>
            <a:endParaRPr lang="zh-CN" altLang="en-US"/>
          </a:p>
        </p:txBody>
      </p:sp>
    </p:spTree>
    <p:extLst>
      <p:ext uri="{BB962C8B-B14F-4D97-AF65-F5344CB8AC3E}">
        <p14:creationId xmlns:p14="http://schemas.microsoft.com/office/powerpoint/2010/main" val="14209329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pic>
        <p:nvPicPr>
          <p:cNvPr id="4" name="图片 1030" descr="英语周报标志">
            <a:extLst>
              <a:ext uri="{FF2B5EF4-FFF2-40B4-BE49-F238E27FC236}">
                <a16:creationId xmlns:a16="http://schemas.microsoft.com/office/drawing/2014/main" xmlns="" id="{0436DA9A-4AD7-4E8C-8E33-C35942C7720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52400" y="123825"/>
            <a:ext cx="2209800" cy="71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内容占位符 2"/>
          <p:cNvSpPr>
            <a:spLocks noGrp="1"/>
          </p:cNvSpPr>
          <p:nvPr>
            <p:ph idx="1"/>
          </p:nvPr>
        </p:nvSpPr>
        <p:spPr/>
        <p:txBody>
          <a:bodyPr/>
          <a:lstStyle/>
          <a:p>
            <a:pPr lvl="0"/>
            <a:r>
              <a:rPr lang="zh-CN" altLang="en-US" noProof="1"/>
              <a:t>单击此处编辑母版文本样式</a:t>
            </a:r>
          </a:p>
          <a:p>
            <a:pPr lvl="1"/>
            <a:r>
              <a:rPr lang="zh-CN" altLang="en-US" noProof="1"/>
              <a:t>第二级</a:t>
            </a:r>
          </a:p>
          <a:p>
            <a:pPr lvl="2"/>
            <a:r>
              <a:rPr lang="zh-CN" altLang="en-US" noProof="1"/>
              <a:t>第三级</a:t>
            </a:r>
          </a:p>
          <a:p>
            <a:pPr lvl="3"/>
            <a:r>
              <a:rPr lang="zh-CN" altLang="en-US" noProof="1"/>
              <a:t>第四级</a:t>
            </a:r>
          </a:p>
          <a:p>
            <a:pPr lvl="4"/>
            <a:r>
              <a:rPr lang="zh-CN" altLang="en-US" noProof="1"/>
              <a:t>第五级</a:t>
            </a:r>
          </a:p>
        </p:txBody>
      </p:sp>
      <p:sp>
        <p:nvSpPr>
          <p:cNvPr id="5" name="日期占位符 1">
            <a:extLst>
              <a:ext uri="{FF2B5EF4-FFF2-40B4-BE49-F238E27FC236}">
                <a16:creationId xmlns:a16="http://schemas.microsoft.com/office/drawing/2014/main" xmlns="" id="{C06850C9-4ADF-410F-92A7-BB3C2075AEA7}"/>
              </a:ext>
            </a:extLst>
          </p:cNvPr>
          <p:cNvSpPr>
            <a:spLocks noGrp="1"/>
          </p:cNvSpPr>
          <p:nvPr>
            <p:ph type="dt" sz="half" idx="10"/>
          </p:nvPr>
        </p:nvSpPr>
        <p:spPr/>
        <p:txBody>
          <a:bodyPr/>
          <a:lstStyle>
            <a:lvl1pPr>
              <a:defRPr/>
            </a:lvl1pPr>
          </a:lstStyle>
          <a:p>
            <a:pPr>
              <a:defRPr/>
            </a:pPr>
            <a:endParaRPr lang="zh-CN" altLang="en-US"/>
          </a:p>
        </p:txBody>
      </p:sp>
      <p:sp>
        <p:nvSpPr>
          <p:cNvPr id="6" name="页脚占位符 3">
            <a:extLst>
              <a:ext uri="{FF2B5EF4-FFF2-40B4-BE49-F238E27FC236}">
                <a16:creationId xmlns:a16="http://schemas.microsoft.com/office/drawing/2014/main" xmlns="" id="{A8C8141B-B020-4B41-AAB7-E2BCB227FE84}"/>
              </a:ext>
            </a:extLst>
          </p:cNvPr>
          <p:cNvSpPr>
            <a:spLocks noGrp="1"/>
          </p:cNvSpPr>
          <p:nvPr>
            <p:ph type="ftr" sz="quarter" idx="11"/>
          </p:nvPr>
        </p:nvSpPr>
        <p:spPr/>
        <p:txBody>
          <a:bodyPr/>
          <a:lstStyle>
            <a:lvl1pPr>
              <a:defRPr/>
            </a:lvl1pPr>
          </a:lstStyle>
          <a:p>
            <a:pPr>
              <a:defRPr/>
            </a:pPr>
            <a:endParaRPr lang="zh-CN"/>
          </a:p>
        </p:txBody>
      </p:sp>
      <p:sp>
        <p:nvSpPr>
          <p:cNvPr id="7" name="灯片编号占位符 4">
            <a:extLst>
              <a:ext uri="{FF2B5EF4-FFF2-40B4-BE49-F238E27FC236}">
                <a16:creationId xmlns:a16="http://schemas.microsoft.com/office/drawing/2014/main" xmlns="" id="{7725A916-6F85-4B4F-9C65-73BE90602062}"/>
              </a:ext>
            </a:extLst>
          </p:cNvPr>
          <p:cNvSpPr>
            <a:spLocks noGrp="1"/>
          </p:cNvSpPr>
          <p:nvPr>
            <p:ph type="sldNum" sz="quarter" idx="12"/>
          </p:nvPr>
        </p:nvSpPr>
        <p:spPr/>
        <p:txBody>
          <a:bodyPr/>
          <a:lstStyle>
            <a:lvl1pPr>
              <a:defRPr/>
            </a:lvl1pPr>
          </a:lstStyle>
          <a:p>
            <a:fld id="{D07BA990-0069-4BE1-A3C5-5651BB750DC3}" type="slidenum">
              <a:rPr lang="zh-CN" altLang="en-US"/>
              <a:pPr/>
              <a:t>‹#›</a:t>
            </a:fld>
            <a:endParaRPr lang="zh-CN" altLang="en-US"/>
          </a:p>
        </p:txBody>
      </p:sp>
    </p:spTree>
    <p:extLst>
      <p:ext uri="{BB962C8B-B14F-4D97-AF65-F5344CB8AC3E}">
        <p14:creationId xmlns:p14="http://schemas.microsoft.com/office/powerpoint/2010/main" val="19150713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7" name="任意多边形 6">
            <a:extLst>
              <a:ext uri="{FF2B5EF4-FFF2-40B4-BE49-F238E27FC236}">
                <a16:creationId xmlns:a16="http://schemas.microsoft.com/office/drawing/2014/main" xmlns="" id="{03698930-181A-4BE5-9B03-A1360B9E9532}"/>
              </a:ext>
            </a:extLst>
          </p:cNvPr>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a typeface="+mn-ea"/>
            </a:endParaRPr>
          </a:p>
        </p:txBody>
      </p:sp>
      <p:sp>
        <p:nvSpPr>
          <p:cNvPr id="8" name="任意多边形 7">
            <a:extLst>
              <a:ext uri="{FF2B5EF4-FFF2-40B4-BE49-F238E27FC236}">
                <a16:creationId xmlns:a16="http://schemas.microsoft.com/office/drawing/2014/main" xmlns="" id="{DCB8B977-9A1E-4360-88D8-E92E7AFE2DD6}"/>
              </a:ext>
            </a:extLst>
          </p:cNvPr>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a:defRPr/>
            </a:pPr>
            <a:endParaRPr lang="en-US">
              <a:latin typeface="+mn-lt"/>
              <a:ea typeface="+mn-ea"/>
            </a:endParaRPr>
          </a:p>
        </p:txBody>
      </p:sp>
      <p:grpSp>
        <p:nvGrpSpPr>
          <p:cNvPr id="1028" name="组合 1">
            <a:extLst>
              <a:ext uri="{FF2B5EF4-FFF2-40B4-BE49-F238E27FC236}">
                <a16:creationId xmlns:a16="http://schemas.microsoft.com/office/drawing/2014/main" xmlns="" id="{0FD495D5-91CE-4ABB-A359-B2C9D8A6E13C}"/>
              </a:ext>
            </a:extLst>
          </p:cNvPr>
          <p:cNvGrpSpPr/>
          <p:nvPr/>
        </p:nvGrpSpPr>
        <p:grpSpPr>
          <a:xfrm>
            <a:off x="-19052" y="203199"/>
            <a:ext cx="9180515" cy="647701"/>
            <a:chOff x="-19045" y="216550"/>
            <a:chExt cx="9180548" cy="649224"/>
          </a:xfrm>
        </p:grpSpPr>
        <p:sp>
          <p:nvSpPr>
            <p:cNvPr id="12" name="任意多边形 11">
              <a:extLst>
                <a:ext uri="{FF2B5EF4-FFF2-40B4-BE49-F238E27FC236}">
                  <a16:creationId xmlns:a16="http://schemas.microsoft.com/office/drawing/2014/main" xmlns="" id="{02C2E739-0B5B-453F-A151-A49F6162D344}"/>
                </a:ext>
              </a:extLst>
            </p:cNvPr>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defRPr/>
              </a:pPr>
              <a:endParaRPr lang="en-US">
                <a:latin typeface="Comic Sans MS" panose="030F0702030302020204" pitchFamily="66" charset="0"/>
              </a:endParaRPr>
            </a:p>
          </p:txBody>
        </p:sp>
        <p:sp>
          <p:nvSpPr>
            <p:cNvPr id="13" name="任意多边形 12">
              <a:extLst>
                <a:ext uri="{FF2B5EF4-FFF2-40B4-BE49-F238E27FC236}">
                  <a16:creationId xmlns:a16="http://schemas.microsoft.com/office/drawing/2014/main" xmlns="" id="{5A8170BA-F367-4A9F-845F-EFE6D9B47ADB}"/>
                </a:ext>
              </a:extLst>
            </p:cNvPr>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defRPr/>
              </a:pPr>
              <a:endParaRPr lang="en-US">
                <a:latin typeface="Comic Sans MS" panose="030F0702030302020204" pitchFamily="66" charset="0"/>
              </a:endParaRPr>
            </a:p>
          </p:txBody>
        </p:sp>
      </p:grpSp>
      <p:sp>
        <p:nvSpPr>
          <p:cNvPr id="1030" name="Text Box 11">
            <a:extLst>
              <a:ext uri="{FF2B5EF4-FFF2-40B4-BE49-F238E27FC236}">
                <a16:creationId xmlns:a16="http://schemas.microsoft.com/office/drawing/2014/main" xmlns="" id="{577B2538-A74C-4358-B73A-8B96C2893765}"/>
              </a:ext>
            </a:extLst>
          </p:cNvPr>
          <p:cNvSpPr txBox="1">
            <a:spLocks noChangeArrowheads="1"/>
          </p:cNvSpPr>
          <p:nvPr/>
        </p:nvSpPr>
        <p:spPr bwMode="auto">
          <a:xfrm>
            <a:off x="7162800" y="76200"/>
            <a:ext cx="1905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spcBef>
                <a:spcPct val="50000"/>
              </a:spcBef>
              <a:defRPr/>
            </a:pPr>
            <a:r>
              <a:rPr lang="en-US" altLang="zh-CN" dirty="0">
                <a:solidFill>
                  <a:srgbClr val="5F5F5F"/>
                </a:solidFill>
                <a:latin typeface="Comic Sans MS" panose="030F0702030302020204" pitchFamily="66" charset="0"/>
              </a:rPr>
              <a:t>Unit 3 Writing</a:t>
            </a:r>
          </a:p>
        </p:txBody>
      </p:sp>
      <p:sp>
        <p:nvSpPr>
          <p:cNvPr id="1031" name="标题占位符 8">
            <a:extLst>
              <a:ext uri="{FF2B5EF4-FFF2-40B4-BE49-F238E27FC236}">
                <a16:creationId xmlns:a16="http://schemas.microsoft.com/office/drawing/2014/main" xmlns="" id="{A8403BA2-9549-4835-B836-A966FD63636A}"/>
              </a:ext>
            </a:extLst>
          </p:cNvPr>
          <p:cNvSpPr>
            <a:spLocks noGrp="1" noChangeArrowheads="1"/>
          </p:cNvSpPr>
          <p:nvPr>
            <p:ph type="title" idx="4294967295"/>
          </p:nvPr>
        </p:nvSpPr>
        <p:spPr bwMode="auto">
          <a:xfrm>
            <a:off x="457200" y="70485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b" anchorCtr="0" compatLnSpc="1">
            <a:prstTxWarp prst="textNoShape">
              <a:avLst/>
            </a:prstTxWarp>
          </a:bodyPr>
          <a:lstStyle/>
          <a:p>
            <a:pPr lvl="0"/>
            <a:r>
              <a:rPr lang="zh-CN" altLang="en-US"/>
              <a:t>单击此处编辑母版标题样式</a:t>
            </a:r>
            <a:endParaRPr lang="en-US" altLang="zh-CN"/>
          </a:p>
        </p:txBody>
      </p:sp>
      <p:sp>
        <p:nvSpPr>
          <p:cNvPr id="1032" name="文本占位符 29">
            <a:extLst>
              <a:ext uri="{FF2B5EF4-FFF2-40B4-BE49-F238E27FC236}">
                <a16:creationId xmlns:a16="http://schemas.microsoft.com/office/drawing/2014/main" xmlns="" id="{8CEB740B-84FF-4E88-86F2-1E714A47BE1F}"/>
              </a:ext>
            </a:extLst>
          </p:cNvPr>
          <p:cNvSpPr>
            <a:spLocks noGrp="1" noChangeArrowheads="1"/>
          </p:cNvSpPr>
          <p:nvPr>
            <p:ph type="body" idx="4294967295"/>
          </p:nvPr>
        </p:nvSpPr>
        <p:spPr bwMode="auto">
          <a:xfrm>
            <a:off x="457200" y="1935163"/>
            <a:ext cx="8229600" cy="438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altLang="zh-CN"/>
          </a:p>
        </p:txBody>
      </p:sp>
      <p:sp>
        <p:nvSpPr>
          <p:cNvPr id="14" name="日期占位符 1">
            <a:extLst>
              <a:ext uri="{FF2B5EF4-FFF2-40B4-BE49-F238E27FC236}">
                <a16:creationId xmlns:a16="http://schemas.microsoft.com/office/drawing/2014/main" xmlns="" id="{C85B3607-8505-4901-BD08-EB8C191E1719}"/>
              </a:ext>
            </a:extLst>
          </p:cNvPr>
          <p:cNvSpPr>
            <a:spLocks noGrp="1"/>
          </p:cNvSpPr>
          <p:nvPr>
            <p:ph type="dt" sz="half" idx="2"/>
          </p:nvPr>
        </p:nvSpPr>
        <p:spPr>
          <a:xfrm>
            <a:off x="457200" y="6356350"/>
            <a:ext cx="2133600" cy="365125"/>
          </a:xfrm>
          <a:prstGeom prst="rect">
            <a:avLst/>
          </a:prstGeom>
        </p:spPr>
        <p:txBody>
          <a:bodyPr vert="horz" lIns="0" tIns="0" rIns="0" bIns="0" anchor="b"/>
          <a:lstStyle>
            <a:lvl1pPr>
              <a:buFont typeface="Arial" panose="020B0604020202020204" pitchFamily="34" charset="0"/>
              <a:buNone/>
              <a:defRPr sz="1200">
                <a:solidFill>
                  <a:schemeClr val="tx2">
                    <a:shade val="90000"/>
                  </a:schemeClr>
                </a:solidFill>
                <a:latin typeface="Comic Sans MS" panose="030F0702030302020204" pitchFamily="66" charset="0"/>
              </a:defRPr>
            </a:lvl1pPr>
          </a:lstStyle>
          <a:p>
            <a:pPr>
              <a:defRPr/>
            </a:pPr>
            <a:endParaRPr lang="en-US"/>
          </a:p>
        </p:txBody>
      </p:sp>
      <p:sp>
        <p:nvSpPr>
          <p:cNvPr id="16" name="页脚占位符 2">
            <a:extLst>
              <a:ext uri="{FF2B5EF4-FFF2-40B4-BE49-F238E27FC236}">
                <a16:creationId xmlns:a16="http://schemas.microsoft.com/office/drawing/2014/main" xmlns="" id="{C658247A-1CE3-4D8A-B767-911A6ED60711}"/>
              </a:ext>
            </a:extLst>
          </p:cNvPr>
          <p:cNvSpPr>
            <a:spLocks noGrp="1"/>
          </p:cNvSpPr>
          <p:nvPr>
            <p:ph type="ftr" sz="quarter" idx="3"/>
          </p:nvPr>
        </p:nvSpPr>
        <p:spPr>
          <a:xfrm>
            <a:off x="2667000" y="6356350"/>
            <a:ext cx="3352800" cy="365125"/>
          </a:xfrm>
          <a:prstGeom prst="rect">
            <a:avLst/>
          </a:prstGeom>
        </p:spPr>
        <p:txBody>
          <a:bodyPr vert="horz" lIns="0" tIns="0" rIns="0" bIns="0" anchor="b"/>
          <a:lstStyle>
            <a:lvl1pPr>
              <a:buFont typeface="Arial" panose="020B0604020202020204" pitchFamily="34" charset="0"/>
              <a:buNone/>
              <a:defRPr sz="1200">
                <a:solidFill>
                  <a:schemeClr val="tx2">
                    <a:shade val="90000"/>
                  </a:schemeClr>
                </a:solidFill>
                <a:latin typeface="Comic Sans MS" panose="030F0702030302020204" pitchFamily="66" charset="0"/>
              </a:defRPr>
            </a:lvl1pPr>
          </a:lstStyle>
          <a:p>
            <a:pPr>
              <a:defRPr/>
            </a:pPr>
            <a:endParaRPr lang="en-US"/>
          </a:p>
        </p:txBody>
      </p:sp>
      <p:sp>
        <p:nvSpPr>
          <p:cNvPr id="17" name="灯片编号占位符 3">
            <a:extLst>
              <a:ext uri="{FF2B5EF4-FFF2-40B4-BE49-F238E27FC236}">
                <a16:creationId xmlns:a16="http://schemas.microsoft.com/office/drawing/2014/main" xmlns="" id="{94F2C681-68DD-4044-A414-5E2580E1263A}"/>
              </a:ext>
            </a:extLst>
          </p:cNvPr>
          <p:cNvSpPr>
            <a:spLocks noGrp="1"/>
          </p:cNvSpPr>
          <p:nvPr>
            <p:ph type="sldNum" sz="quarter" idx="4"/>
          </p:nvPr>
        </p:nvSpPr>
        <p:spPr>
          <a:xfrm>
            <a:off x="7924800" y="6356350"/>
            <a:ext cx="762000" cy="365125"/>
          </a:xfrm>
          <a:prstGeom prst="rect">
            <a:avLst/>
          </a:prstGeom>
        </p:spPr>
        <p:txBody>
          <a:bodyPr vert="horz" lIns="0" tIns="0" rIns="0" bIns="0" anchor="b"/>
          <a:lstStyle>
            <a:lvl1pPr algn="r">
              <a:buFont typeface="Arial" panose="020B0604020202020204" pitchFamily="34" charset="0"/>
              <a:buChar char="•"/>
              <a:defRPr sz="1200" noProof="1" dirty="0">
                <a:solidFill>
                  <a:srgbClr val="045C75"/>
                </a:solidFill>
                <a:latin typeface="Comic Sans MS" panose="030F0702030302020204" pitchFamily="66" charset="0"/>
              </a:defRPr>
            </a:lvl1pPr>
          </a:lstStyle>
          <a:p>
            <a:fld id="{E6DD07D6-862E-4F7A-94A6-01BC9D21525A}" type="slidenum">
              <a:rPr lang="en-US" altLang="zh-CN"/>
              <a:pPr/>
              <a:t>‹#›</a:t>
            </a:fld>
            <a:endParaRPr lang="en-US" altLang="zh-CN"/>
          </a:p>
        </p:txBody>
      </p:sp>
    </p:spTree>
  </p:cSld>
  <p:clrMap bg1="lt1" tx1="dk1" bg2="lt2" tx2="dk2" accent1="accent1" accent2="accent2" accent3="accent3" accent4="accent4" accent5="accent5" accent6="accent6" hlink="hlink" folHlink="folHlink"/>
  <p:sldLayoutIdLst>
    <p:sldLayoutId id="2147483681" r:id="rId1"/>
    <p:sldLayoutId id="2147483680" r:id="rId2"/>
    <p:sldLayoutId id="2147483679" r:id="rId3"/>
    <p:sldLayoutId id="2147483678" r:id="rId4"/>
    <p:sldLayoutId id="2147483677" r:id="rId5"/>
    <p:sldLayoutId id="2147483676" r:id="rId6"/>
    <p:sldLayoutId id="2147483675" r:id="rId7"/>
    <p:sldLayoutId id="2147483674" r:id="rId8"/>
    <p:sldLayoutId id="2147483673" r:id="rId9"/>
    <p:sldLayoutId id="2147483672" r:id="rId10"/>
    <p:sldLayoutId id="2147483671" r:id="rId11"/>
    <p:sldLayoutId id="2147483682" r:id="rId12"/>
    <p:sldLayoutId id="2147483683" r:id="rId13"/>
  </p:sldLayoutIdLst>
  <p:timing>
    <p:tnLst>
      <p:par>
        <p:cTn id="1" dur="indefinite" restart="never" nodeType="tmRoot"/>
      </p:par>
    </p:tnLst>
  </p:timing>
  <p:txStyles>
    <p:titleStyle>
      <a:lvl1pPr algn="l" rtl="0" fontAlgn="base">
        <a:spcBef>
          <a:spcPct val="0"/>
        </a:spcBef>
        <a:spcAft>
          <a:spcPct val="0"/>
        </a:spcAft>
        <a:defRPr sz="5000">
          <a:solidFill>
            <a:schemeClr val="tx2"/>
          </a:solidFill>
          <a:latin typeface="+mj-lt"/>
          <a:ea typeface="+mj-ea"/>
          <a:cs typeface="+mj-cs"/>
        </a:defRPr>
      </a:lvl1pPr>
      <a:lvl2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2pPr>
      <a:lvl3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3pPr>
      <a:lvl4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4pPr>
      <a:lvl5pPr algn="l" rtl="0" fontAlgn="base">
        <a:spcBef>
          <a:spcPct val="0"/>
        </a:spcBef>
        <a:spcAft>
          <a:spcPct val="0"/>
        </a:spcAft>
        <a:defRPr sz="5000">
          <a:solidFill>
            <a:schemeClr val="tx2"/>
          </a:solidFill>
          <a:latin typeface="Times New Roman" panose="02020603050405020304" pitchFamily="18" charset="0"/>
          <a:ea typeface="宋体" panose="02010600030101010101" pitchFamily="2" charset="-122"/>
        </a:defRPr>
      </a:lvl5pPr>
      <a:lvl6pPr marL="4572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6pPr>
      <a:lvl7pPr marL="9144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7pPr>
      <a:lvl8pPr marL="13716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8pPr>
      <a:lvl9pPr marL="1828800" algn="l" rtl="0" eaLnBrk="1" fontAlgn="base" hangingPunct="1">
        <a:spcBef>
          <a:spcPct val="0"/>
        </a:spcBef>
        <a:spcAft>
          <a:spcPct val="0"/>
        </a:spcAft>
        <a:defRPr sz="5000">
          <a:solidFill>
            <a:schemeClr val="tx2"/>
          </a:solidFill>
          <a:latin typeface="Calibri" panose="020F0502020204030204" pitchFamily="34" charset="0"/>
          <a:ea typeface="宋体" panose="02010600030101010101" pitchFamily="2" charset="-122"/>
        </a:defRPr>
      </a:lvl9pPr>
    </p:titleStyle>
    <p:bodyStyle>
      <a:lvl1pPr marL="273050" indent="-273050" algn="l" rtl="0" fontAlgn="base">
        <a:spcBef>
          <a:spcPct val="20000"/>
        </a:spcBef>
        <a:spcAft>
          <a:spcPct val="0"/>
        </a:spcAft>
        <a:buClr>
          <a:srgbClr val="0BD0D9"/>
        </a:buClr>
        <a:buSzPct val="95000"/>
        <a:buFont typeface="Wingdings 2" panose="05020102010507070707" pitchFamily="18" charset="2"/>
        <a:buChar char=""/>
        <a:defRPr sz="2600">
          <a:solidFill>
            <a:schemeClr val="tx1"/>
          </a:solidFill>
          <a:latin typeface="+mn-lt"/>
          <a:ea typeface="+mn-ea"/>
          <a:cs typeface="+mn-cs"/>
        </a:defRPr>
      </a:lvl1pPr>
      <a:lvl2pPr marL="639763" indent="-246063" algn="l" rtl="0" fontAlgn="base">
        <a:spcBef>
          <a:spcPct val="20000"/>
        </a:spcBef>
        <a:spcAft>
          <a:spcPct val="0"/>
        </a:spcAft>
        <a:buClr>
          <a:schemeClr val="accent1"/>
        </a:buClr>
        <a:buSzPct val="85000"/>
        <a:buFont typeface="Wingdings 2" panose="05020102010507070707" pitchFamily="18" charset="2"/>
        <a:buChar char=""/>
        <a:defRPr sz="2400">
          <a:solidFill>
            <a:schemeClr val="tx1"/>
          </a:solidFill>
          <a:latin typeface="+mn-lt"/>
          <a:ea typeface="+mn-ea"/>
        </a:defRPr>
      </a:lvl2pPr>
      <a:lvl3pPr marL="914400" indent="-246063" algn="l" rtl="0" fontAlgn="base">
        <a:spcBef>
          <a:spcPct val="20000"/>
        </a:spcBef>
        <a:spcAft>
          <a:spcPct val="0"/>
        </a:spcAft>
        <a:buClr>
          <a:schemeClr val="accent2"/>
        </a:buClr>
        <a:buSzPct val="70000"/>
        <a:buFont typeface="Wingdings 2" panose="05020102010507070707" pitchFamily="18" charset="2"/>
        <a:buChar char=""/>
        <a:defRPr sz="2100">
          <a:solidFill>
            <a:schemeClr val="tx1"/>
          </a:solidFill>
          <a:latin typeface="+mn-lt"/>
          <a:ea typeface="+mn-ea"/>
        </a:defRPr>
      </a:lvl3pPr>
      <a:lvl4pPr marL="1187450" indent="-209550" algn="l" rtl="0" fontAlgn="base">
        <a:spcBef>
          <a:spcPct val="20000"/>
        </a:spcBef>
        <a:spcAft>
          <a:spcPct val="0"/>
        </a:spcAft>
        <a:buClr>
          <a:srgbClr val="0BD0D9"/>
        </a:buClr>
        <a:buSzPct val="65000"/>
        <a:buFont typeface="Wingdings 2" panose="05020102010507070707" pitchFamily="18" charset="2"/>
        <a:buChar char=""/>
        <a:defRPr sz="2000">
          <a:solidFill>
            <a:schemeClr val="tx1"/>
          </a:solidFill>
          <a:latin typeface="+mn-lt"/>
          <a:ea typeface="+mn-ea"/>
        </a:defRPr>
      </a:lvl4pPr>
      <a:lvl5pPr marL="1462088" indent="-209550" algn="l" rtl="0" fontAlgn="base">
        <a:spcBef>
          <a:spcPct val="20000"/>
        </a:spcBef>
        <a:spcAft>
          <a:spcPct val="0"/>
        </a:spcAft>
        <a:buClr>
          <a:srgbClr val="10CF9B"/>
        </a:buClr>
        <a:buSzPct val="65000"/>
        <a:buFont typeface="Wingdings 2" panose="05020102010507070707" pitchFamily="18" charset="2"/>
        <a:buChar char=""/>
        <a:defRPr sz="2000">
          <a:solidFill>
            <a:schemeClr val="tx1"/>
          </a:solidFill>
          <a:latin typeface="+mn-lt"/>
          <a:ea typeface="+mn-ea"/>
        </a:defRPr>
      </a:lvl5pPr>
      <a:lvl6pPr marL="19196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6pPr>
      <a:lvl7pPr marL="23768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7pPr>
      <a:lvl8pPr marL="28340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8pPr>
      <a:lvl9pPr marL="3291205" indent="-209550" algn="l" rtl="0" eaLnBrk="1" fontAlgn="base" hangingPunct="1">
        <a:spcBef>
          <a:spcPct val="20000"/>
        </a:spcBef>
        <a:spcAft>
          <a:spcPct val="0"/>
        </a:spcAft>
        <a:buClr>
          <a:srgbClr val="10CF9B"/>
        </a:buClr>
        <a:buSzPct val="65000"/>
        <a:buFont typeface="Wingdings 2" pitchFamily="18" charset="2"/>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1" name="图片 8" descr="搜救犬.jpg">
            <a:extLst>
              <a:ext uri="{FF2B5EF4-FFF2-40B4-BE49-F238E27FC236}">
                <a16:creationId xmlns:a16="http://schemas.microsoft.com/office/drawing/2014/main" xmlns="" id="{A9208C4A-8BBB-4978-B507-FFF2B787BF0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7650" y="1074738"/>
            <a:ext cx="1689100" cy="2281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2" name="图片 9" descr="传染媒-字符：两名-警察男人和妇女-67045337_副本.jpg">
            <a:extLst>
              <a:ext uri="{FF2B5EF4-FFF2-40B4-BE49-F238E27FC236}">
                <a16:creationId xmlns:a16="http://schemas.microsoft.com/office/drawing/2014/main" xmlns="" id="{EF6B0776-B51D-427D-8E6B-28C360957F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8125" y="963613"/>
            <a:ext cx="2393950" cy="2392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副标题 2">
            <a:extLst>
              <a:ext uri="{FF2B5EF4-FFF2-40B4-BE49-F238E27FC236}">
                <a16:creationId xmlns:a16="http://schemas.microsoft.com/office/drawing/2014/main" xmlns="" id="{A48E050C-C5BA-4943-BF3E-A2EA1334423C}"/>
              </a:ext>
            </a:extLst>
          </p:cNvPr>
          <p:cNvSpPr>
            <a:spLocks noGrp="1"/>
          </p:cNvSpPr>
          <p:nvPr>
            <p:ph type="subTitle" idx="4294967295"/>
          </p:nvPr>
        </p:nvSpPr>
        <p:spPr>
          <a:xfrm>
            <a:off x="3203848" y="1700807"/>
            <a:ext cx="2160239" cy="576064"/>
          </a:xfrm>
          <a:solidFill>
            <a:srgbClr val="00B0F0">
              <a:alpha val="50000"/>
            </a:srgbClr>
          </a:solidFill>
          <a:ln>
            <a:miter lim="800000"/>
          </a:ln>
          <a:extLst/>
        </p:spPr>
        <p:txBody>
          <a:bodyPr>
            <a:noAutofit/>
          </a:bodyPr>
          <a:lstStyle/>
          <a:p>
            <a:pPr marL="0" indent="0" algn="ctr">
              <a:buFont typeface="Wingdings 2" panose="05020102010507070707" pitchFamily="18" charset="2"/>
              <a:buNone/>
              <a:defRPr/>
            </a:pPr>
            <a:r>
              <a:rPr lang="en-US" altLang="zh-CN" sz="2800" b="1" dirty="0">
                <a:ln w="12700">
                  <a:solidFill>
                    <a:schemeClr val="tx2">
                      <a:satMod val="155000"/>
                    </a:schemeClr>
                  </a:solidFill>
                  <a:prstDash val="solid"/>
                </a:ln>
                <a:cs typeface="Times New Roman" panose="02020603050405020304" pitchFamily="18" charset="0"/>
              </a:rPr>
              <a:t>Reading</a:t>
            </a:r>
          </a:p>
        </p:txBody>
      </p:sp>
      <p:sp>
        <p:nvSpPr>
          <p:cNvPr id="5124" name="TextBox 4">
            <a:extLst>
              <a:ext uri="{FF2B5EF4-FFF2-40B4-BE49-F238E27FC236}">
                <a16:creationId xmlns:a16="http://schemas.microsoft.com/office/drawing/2014/main" xmlns="" id="{B838D427-82FA-4136-90FE-A13866F6C273}"/>
              </a:ext>
            </a:extLst>
          </p:cNvPr>
          <p:cNvSpPr txBox="1">
            <a:spLocks noChangeArrowheads="1"/>
          </p:cNvSpPr>
          <p:nvPr/>
        </p:nvSpPr>
        <p:spPr bwMode="auto">
          <a:xfrm>
            <a:off x="1619250" y="550863"/>
            <a:ext cx="5761038" cy="646112"/>
          </a:xfrm>
          <a:prstGeom prst="rect">
            <a:avLst/>
          </a:prstGeom>
          <a:solidFill>
            <a:srgbClr val="00B0F0">
              <a:alpha val="50194"/>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latin typeface="Times New Roman" panose="02020603050405020304" pitchFamily="18" charset="0"/>
                <a:ea typeface="微软雅黑" panose="020B0503020204020204" pitchFamily="34" charset="-122"/>
              </a:rPr>
              <a:t>Unit 3 Our animal friends</a:t>
            </a:r>
          </a:p>
        </p:txBody>
      </p:sp>
      <p:pic>
        <p:nvPicPr>
          <p:cNvPr id="5125" name="图片 5" descr="导盲犬.jpg">
            <a:extLst>
              <a:ext uri="{FF2B5EF4-FFF2-40B4-BE49-F238E27FC236}">
                <a16:creationId xmlns:a16="http://schemas.microsoft.com/office/drawing/2014/main" xmlns="" id="{E0406FF5-E8BA-4917-8EC7-B86E20331F6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7650" y="3355975"/>
            <a:ext cx="8734425"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4280" name="直接连接符 8">
            <a:extLst>
              <a:ext uri="{FF2B5EF4-FFF2-40B4-BE49-F238E27FC236}">
                <a16:creationId xmlns:a16="http://schemas.microsoft.com/office/drawing/2014/main" xmlns="" id="{DFB9643B-A065-4621-AD85-C461DED4EFD3}"/>
              </a:ext>
            </a:extLst>
          </p:cNvPr>
          <p:cNvCxnSpPr>
            <a:cxnSpLocks noChangeShapeType="1"/>
          </p:cNvCxnSpPr>
          <p:nvPr/>
        </p:nvCxnSpPr>
        <p:spPr bwMode="auto">
          <a:xfrm>
            <a:off x="5219700" y="3632200"/>
            <a:ext cx="2232025" cy="0"/>
          </a:xfrm>
          <a:prstGeom prst="line">
            <a:avLst/>
          </a:prstGeom>
          <a:noFill/>
          <a:ln w="12700">
            <a:solidFill>
              <a:srgbClr val="008000"/>
            </a:solidFill>
            <a:round/>
            <a:headEnd/>
            <a:tailEnd type="oval" w="med" len="med"/>
          </a:ln>
          <a:extLst>
            <a:ext uri="{909E8E84-426E-40DD-AFC4-6F175D3DCCD1}">
              <a14:hiddenFill xmlns:a14="http://schemas.microsoft.com/office/drawing/2010/main">
                <a:noFill/>
              </a14:hiddenFill>
            </a:ext>
          </a:extLst>
        </p:spPr>
      </p:cxnSp>
      <p:cxnSp>
        <p:nvCxnSpPr>
          <p:cNvPr id="54283" name="直接连接符 8">
            <a:extLst>
              <a:ext uri="{FF2B5EF4-FFF2-40B4-BE49-F238E27FC236}">
                <a16:creationId xmlns:a16="http://schemas.microsoft.com/office/drawing/2014/main" xmlns="" id="{AE1632A8-AA0F-4190-B8DB-5A46787FE8C4}"/>
              </a:ext>
            </a:extLst>
          </p:cNvPr>
          <p:cNvCxnSpPr>
            <a:cxnSpLocks noChangeShapeType="1"/>
          </p:cNvCxnSpPr>
          <p:nvPr/>
        </p:nvCxnSpPr>
        <p:spPr bwMode="auto">
          <a:xfrm>
            <a:off x="5118100" y="5462588"/>
            <a:ext cx="2232025" cy="0"/>
          </a:xfrm>
          <a:prstGeom prst="line">
            <a:avLst/>
          </a:prstGeom>
          <a:noFill/>
          <a:ln w="12700">
            <a:solidFill>
              <a:srgbClr val="800080"/>
            </a:solidFill>
            <a:round/>
            <a:headEnd/>
            <a:tailEnd type="oval" w="med" len="med"/>
          </a:ln>
          <a:extLst>
            <a:ext uri="{909E8E84-426E-40DD-AFC4-6F175D3DCCD1}">
              <a14:hiddenFill xmlns:a14="http://schemas.microsoft.com/office/drawing/2010/main">
                <a:noFill/>
              </a14:hiddenFill>
            </a:ext>
          </a:extLst>
        </p:spPr>
      </p:cxnSp>
      <p:cxnSp>
        <p:nvCxnSpPr>
          <p:cNvPr id="54286" name="直接连接符 8">
            <a:extLst>
              <a:ext uri="{FF2B5EF4-FFF2-40B4-BE49-F238E27FC236}">
                <a16:creationId xmlns:a16="http://schemas.microsoft.com/office/drawing/2014/main" xmlns="" id="{4222AD04-E0F6-4105-97BB-001F90F5AA76}"/>
              </a:ext>
            </a:extLst>
          </p:cNvPr>
          <p:cNvCxnSpPr>
            <a:cxnSpLocks noChangeShapeType="1"/>
          </p:cNvCxnSpPr>
          <p:nvPr/>
        </p:nvCxnSpPr>
        <p:spPr bwMode="auto">
          <a:xfrm>
            <a:off x="5219700" y="1833563"/>
            <a:ext cx="2232025" cy="0"/>
          </a:xfrm>
          <a:prstGeom prst="line">
            <a:avLst/>
          </a:prstGeom>
          <a:noFill/>
          <a:ln w="12700">
            <a:solidFill>
              <a:srgbClr val="FF0066"/>
            </a:solidFill>
            <a:round/>
            <a:headEnd/>
            <a:tailEnd type="oval" w="med" len="med"/>
          </a:ln>
          <a:extLst>
            <a:ext uri="{909E8E84-426E-40DD-AFC4-6F175D3DCCD1}">
              <a14:hiddenFill xmlns:a14="http://schemas.microsoft.com/office/drawing/2010/main">
                <a:noFill/>
              </a14:hiddenFill>
            </a:ext>
          </a:extLst>
        </p:spPr>
      </p:cxnSp>
      <p:cxnSp>
        <p:nvCxnSpPr>
          <p:cNvPr id="54289" name="直接连接符 8">
            <a:extLst>
              <a:ext uri="{FF2B5EF4-FFF2-40B4-BE49-F238E27FC236}">
                <a16:creationId xmlns:a16="http://schemas.microsoft.com/office/drawing/2014/main" xmlns="" id="{FC8F69C7-A531-43D6-8C2E-D598E2E68734}"/>
              </a:ext>
            </a:extLst>
          </p:cNvPr>
          <p:cNvCxnSpPr>
            <a:cxnSpLocks noChangeShapeType="1"/>
          </p:cNvCxnSpPr>
          <p:nvPr/>
        </p:nvCxnSpPr>
        <p:spPr bwMode="auto">
          <a:xfrm>
            <a:off x="1187450" y="4470400"/>
            <a:ext cx="2232025" cy="0"/>
          </a:xfrm>
          <a:prstGeom prst="line">
            <a:avLst/>
          </a:prstGeom>
          <a:noFill/>
          <a:ln w="12700">
            <a:solidFill>
              <a:srgbClr val="0070C0"/>
            </a:solidFill>
            <a:round/>
            <a:headEnd type="oval" w="med" len="med"/>
            <a:tailEnd/>
          </a:ln>
          <a:extLst>
            <a:ext uri="{909E8E84-426E-40DD-AFC4-6F175D3DCCD1}">
              <a14:hiddenFill xmlns:a14="http://schemas.microsoft.com/office/drawing/2010/main">
                <a:noFill/>
              </a14:hiddenFill>
            </a:ext>
          </a:extLst>
        </p:spPr>
      </p:cxnSp>
      <p:cxnSp>
        <p:nvCxnSpPr>
          <p:cNvPr id="54292" name="直接连接符 8">
            <a:extLst>
              <a:ext uri="{FF2B5EF4-FFF2-40B4-BE49-F238E27FC236}">
                <a16:creationId xmlns:a16="http://schemas.microsoft.com/office/drawing/2014/main" xmlns="" id="{7568AAD3-3BA2-41E3-B158-B48DCD97A44C}"/>
              </a:ext>
            </a:extLst>
          </p:cNvPr>
          <p:cNvCxnSpPr>
            <a:cxnSpLocks noChangeShapeType="1"/>
          </p:cNvCxnSpPr>
          <p:nvPr/>
        </p:nvCxnSpPr>
        <p:spPr bwMode="auto">
          <a:xfrm>
            <a:off x="1187450" y="2751138"/>
            <a:ext cx="2232025" cy="0"/>
          </a:xfrm>
          <a:prstGeom prst="line">
            <a:avLst/>
          </a:prstGeom>
          <a:noFill/>
          <a:ln w="12700">
            <a:solidFill>
              <a:srgbClr val="FF6600"/>
            </a:solidFill>
            <a:round/>
            <a:headEnd type="oval" w="med" len="med"/>
            <a:tailEnd/>
          </a:ln>
          <a:extLst>
            <a:ext uri="{909E8E84-426E-40DD-AFC4-6F175D3DCCD1}">
              <a14:hiddenFill xmlns:a14="http://schemas.microsoft.com/office/drawing/2010/main">
                <a:noFill/>
              </a14:hiddenFill>
            </a:ext>
          </a:extLst>
        </p:spPr>
      </p:cxnSp>
      <p:sp>
        <p:nvSpPr>
          <p:cNvPr id="16" name="环形箭头 15">
            <a:extLst>
              <a:ext uri="{FF2B5EF4-FFF2-40B4-BE49-F238E27FC236}">
                <a16:creationId xmlns:a16="http://schemas.microsoft.com/office/drawing/2014/main" xmlns="" id="{B8354512-D2EB-4058-9639-D8CA1DAF78E0}"/>
              </a:ext>
            </a:extLst>
          </p:cNvPr>
          <p:cNvSpPr/>
          <p:nvPr/>
        </p:nvSpPr>
        <p:spPr>
          <a:xfrm rot="20563910" flipH="1">
            <a:off x="3276079" y="1919238"/>
            <a:ext cx="1625369" cy="1625368"/>
          </a:xfrm>
          <a:prstGeom prst="circularArrow">
            <a:avLst>
              <a:gd name="adj1" fmla="val 9784"/>
              <a:gd name="adj2" fmla="val 1321283"/>
              <a:gd name="adj3" fmla="val 3665794"/>
              <a:gd name="adj4" fmla="val 12516529"/>
              <a:gd name="adj5" fmla="val 13011"/>
            </a:avLst>
          </a:prstGeom>
          <a:gradFill flip="none" rotWithShape="1">
            <a:gsLst>
              <a:gs pos="0">
                <a:srgbClr val="FF6600"/>
              </a:gs>
              <a:gs pos="100000">
                <a:srgbClr val="FFC000"/>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19" name="环形箭头 18">
            <a:extLst>
              <a:ext uri="{FF2B5EF4-FFF2-40B4-BE49-F238E27FC236}">
                <a16:creationId xmlns:a16="http://schemas.microsoft.com/office/drawing/2014/main" xmlns="" id="{595B088C-CD26-4D36-A214-A1613B031216}"/>
              </a:ext>
            </a:extLst>
          </p:cNvPr>
          <p:cNvSpPr/>
          <p:nvPr/>
        </p:nvSpPr>
        <p:spPr>
          <a:xfrm rot="1326258">
            <a:off x="3806724" y="2819095"/>
            <a:ext cx="1625369" cy="1625372"/>
          </a:xfrm>
          <a:prstGeom prst="circularArrow">
            <a:avLst>
              <a:gd name="adj1" fmla="val 9784"/>
              <a:gd name="adj2" fmla="val 1321283"/>
              <a:gd name="adj3" fmla="val 3665794"/>
              <a:gd name="adj4" fmla="val 11979516"/>
              <a:gd name="adj5" fmla="val 13011"/>
            </a:avLst>
          </a:prstGeom>
          <a:gradFill flip="none" rotWithShape="1">
            <a:gsLst>
              <a:gs pos="0">
                <a:srgbClr val="009900"/>
              </a:gs>
              <a:gs pos="100000">
                <a:srgbClr val="33CC33"/>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20" name="环形箭头 19">
            <a:extLst>
              <a:ext uri="{FF2B5EF4-FFF2-40B4-BE49-F238E27FC236}">
                <a16:creationId xmlns:a16="http://schemas.microsoft.com/office/drawing/2014/main" xmlns="" id="{CF979C36-4B34-4A22-B55B-63E3EAAA683C}"/>
              </a:ext>
            </a:extLst>
          </p:cNvPr>
          <p:cNvSpPr/>
          <p:nvPr/>
        </p:nvSpPr>
        <p:spPr>
          <a:xfrm rot="20563910" flipH="1">
            <a:off x="3207644" y="3657009"/>
            <a:ext cx="1625372" cy="1625368"/>
          </a:xfrm>
          <a:prstGeom prst="circularArrow">
            <a:avLst>
              <a:gd name="adj1" fmla="val 9784"/>
              <a:gd name="adj2" fmla="val 1321283"/>
              <a:gd name="adj3" fmla="val 3665794"/>
              <a:gd name="adj4" fmla="val 11886781"/>
              <a:gd name="adj5" fmla="val 13011"/>
            </a:avLst>
          </a:prstGeom>
          <a:gradFill flip="none" rotWithShape="1">
            <a:gsLst>
              <a:gs pos="0">
                <a:srgbClr val="0070C0"/>
              </a:gs>
              <a:gs pos="100000">
                <a:srgbClr val="00B0F0"/>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22" name="空心弧 21">
            <a:extLst>
              <a:ext uri="{FF2B5EF4-FFF2-40B4-BE49-F238E27FC236}">
                <a16:creationId xmlns:a16="http://schemas.microsoft.com/office/drawing/2014/main" xmlns="" id="{11BF3E83-A62B-4EA9-AC28-E8E4A9B85068}"/>
              </a:ext>
            </a:extLst>
          </p:cNvPr>
          <p:cNvSpPr/>
          <p:nvPr/>
        </p:nvSpPr>
        <p:spPr>
          <a:xfrm rot="3375582">
            <a:off x="3853678" y="4711581"/>
            <a:ext cx="1395503" cy="1395503"/>
          </a:xfrm>
          <a:prstGeom prst="blockArc">
            <a:avLst>
              <a:gd name="adj1" fmla="val 10085559"/>
              <a:gd name="adj2" fmla="val 7052233"/>
              <a:gd name="adj3" fmla="val 11025"/>
            </a:avLst>
          </a:prstGeom>
          <a:gradFill flip="none" rotWithShape="1">
            <a:gsLst>
              <a:gs pos="0">
                <a:srgbClr val="CC0099"/>
              </a:gs>
              <a:gs pos="100000">
                <a:srgbClr val="990099"/>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24" name="环形箭头 23">
            <a:extLst>
              <a:ext uri="{FF2B5EF4-FFF2-40B4-BE49-F238E27FC236}">
                <a16:creationId xmlns:a16="http://schemas.microsoft.com/office/drawing/2014/main" xmlns="" id="{FCDB0569-0A2A-4EAB-AF45-752493A476F5}"/>
              </a:ext>
            </a:extLst>
          </p:cNvPr>
          <p:cNvSpPr/>
          <p:nvPr/>
        </p:nvSpPr>
        <p:spPr>
          <a:xfrm rot="1326258">
            <a:off x="3792605" y="997453"/>
            <a:ext cx="1625369" cy="1625369"/>
          </a:xfrm>
          <a:prstGeom prst="circularArrow">
            <a:avLst>
              <a:gd name="adj1" fmla="val 9784"/>
              <a:gd name="adj2" fmla="val 1068638"/>
              <a:gd name="adj3" fmla="val 3665794"/>
              <a:gd name="adj4" fmla="val 9633027"/>
              <a:gd name="adj5" fmla="val 13011"/>
            </a:avLst>
          </a:prstGeom>
          <a:gradFill flip="none" rotWithShape="1">
            <a:gsLst>
              <a:gs pos="0">
                <a:srgbClr val="FF0066"/>
              </a:gs>
              <a:gs pos="100000">
                <a:srgbClr val="FF6699"/>
              </a:gs>
            </a:gsLst>
            <a:lin ang="8100000" scaled="1"/>
            <a:tileRect/>
          </a:gradFill>
          <a:ln w="76200" cmpd="sng">
            <a:noFill/>
          </a:ln>
          <a:effectLst>
            <a:outerShdw blurRad="50800" dist="38100" dir="2700000" algn="tl" rotWithShape="0">
              <a:prstClr val="black">
                <a:alpha val="40000"/>
              </a:prstClr>
            </a:outerShdw>
          </a:effectLst>
          <a:scene3d>
            <a:camera prst="orthographicFront">
              <a:rot lat="0" lon="0" rev="0"/>
            </a:camera>
            <a:lightRig rig="contrasting" dir="t">
              <a:rot lat="0" lon="0" rev="7200000"/>
            </a:lightRig>
          </a:scene3d>
          <a:sp3d prstMaterial="metal">
            <a:bevelT w="101600" h="1016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buFontTx/>
              <a:buNone/>
              <a:defRPr/>
            </a:pPr>
            <a:endParaRPr lang="zh-CN" altLang="en-US"/>
          </a:p>
        </p:txBody>
      </p:sp>
      <p:sp>
        <p:nvSpPr>
          <p:cNvPr id="25" name="TextBox 24">
            <a:extLst>
              <a:ext uri="{FF2B5EF4-FFF2-40B4-BE49-F238E27FC236}">
                <a16:creationId xmlns:a16="http://schemas.microsoft.com/office/drawing/2014/main" xmlns="" id="{CEEB012E-2FB7-400F-820C-60C66FC1E9CA}"/>
              </a:ext>
            </a:extLst>
          </p:cNvPr>
          <p:cNvSpPr txBox="1">
            <a:spLocks noChangeArrowheads="1"/>
          </p:cNvSpPr>
          <p:nvPr/>
        </p:nvSpPr>
        <p:spPr bwMode="auto">
          <a:xfrm>
            <a:off x="4375150" y="1487488"/>
            <a:ext cx="48736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404040"/>
                </a:solidFill>
                <a:latin typeface="Bodoni MT Black" panose="02070A03080606020203" pitchFamily="18" charset="0"/>
              </a:rPr>
              <a:t>1</a:t>
            </a:r>
            <a:endParaRPr lang="zh-CN" altLang="en-US" sz="3600">
              <a:solidFill>
                <a:srgbClr val="404040"/>
              </a:solidFill>
              <a:latin typeface="Bodoni MT Black" panose="02070A03080606020203" pitchFamily="18" charset="0"/>
            </a:endParaRPr>
          </a:p>
        </p:txBody>
      </p:sp>
      <p:sp>
        <p:nvSpPr>
          <p:cNvPr id="26" name="TextBox 25">
            <a:extLst>
              <a:ext uri="{FF2B5EF4-FFF2-40B4-BE49-F238E27FC236}">
                <a16:creationId xmlns:a16="http://schemas.microsoft.com/office/drawing/2014/main" xmlns="" id="{ED82448C-707F-4133-BCA3-A92F72ED1F82}"/>
              </a:ext>
            </a:extLst>
          </p:cNvPr>
          <p:cNvSpPr txBox="1">
            <a:spLocks noChangeArrowheads="1"/>
          </p:cNvSpPr>
          <p:nvPr/>
        </p:nvSpPr>
        <p:spPr bwMode="auto">
          <a:xfrm>
            <a:off x="3844925" y="2363788"/>
            <a:ext cx="4873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404040"/>
                </a:solidFill>
                <a:latin typeface="Bodoni MT Black" panose="02070A03080606020203" pitchFamily="18" charset="0"/>
              </a:rPr>
              <a:t>2</a:t>
            </a:r>
            <a:endParaRPr lang="zh-CN" altLang="en-US" sz="3600">
              <a:solidFill>
                <a:srgbClr val="404040"/>
              </a:solidFill>
              <a:latin typeface="Bodoni MT Black" panose="02070A03080606020203" pitchFamily="18" charset="0"/>
            </a:endParaRPr>
          </a:p>
        </p:txBody>
      </p:sp>
      <p:sp>
        <p:nvSpPr>
          <p:cNvPr id="27" name="TextBox 26">
            <a:extLst>
              <a:ext uri="{FF2B5EF4-FFF2-40B4-BE49-F238E27FC236}">
                <a16:creationId xmlns:a16="http://schemas.microsoft.com/office/drawing/2014/main" xmlns="" id="{8543F4CC-EF38-4B88-8B2C-19F74A8ED44A}"/>
              </a:ext>
            </a:extLst>
          </p:cNvPr>
          <p:cNvSpPr txBox="1">
            <a:spLocks noChangeArrowheads="1"/>
          </p:cNvSpPr>
          <p:nvPr/>
        </p:nvSpPr>
        <p:spPr bwMode="auto">
          <a:xfrm>
            <a:off x="4360863" y="3230563"/>
            <a:ext cx="4889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404040"/>
                </a:solidFill>
                <a:latin typeface="Bodoni MT Black" panose="02070A03080606020203" pitchFamily="18" charset="0"/>
              </a:rPr>
              <a:t>3</a:t>
            </a:r>
            <a:endParaRPr lang="zh-CN" altLang="en-US" sz="3600">
              <a:solidFill>
                <a:srgbClr val="404040"/>
              </a:solidFill>
              <a:latin typeface="Bodoni MT Black" panose="02070A03080606020203" pitchFamily="18" charset="0"/>
            </a:endParaRPr>
          </a:p>
        </p:txBody>
      </p:sp>
      <p:sp>
        <p:nvSpPr>
          <p:cNvPr id="28" name="TextBox 27">
            <a:extLst>
              <a:ext uri="{FF2B5EF4-FFF2-40B4-BE49-F238E27FC236}">
                <a16:creationId xmlns:a16="http://schemas.microsoft.com/office/drawing/2014/main" xmlns="" id="{DFA3A9B9-1991-4F65-A1BF-0BD67416B0B3}"/>
              </a:ext>
            </a:extLst>
          </p:cNvPr>
          <p:cNvSpPr txBox="1">
            <a:spLocks noChangeArrowheads="1"/>
          </p:cNvSpPr>
          <p:nvPr/>
        </p:nvSpPr>
        <p:spPr bwMode="auto">
          <a:xfrm>
            <a:off x="3776663" y="4117975"/>
            <a:ext cx="48736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404040"/>
                </a:solidFill>
                <a:latin typeface="Bodoni MT Black" panose="02070A03080606020203" pitchFamily="18" charset="0"/>
              </a:rPr>
              <a:t>4</a:t>
            </a:r>
            <a:endParaRPr lang="zh-CN" altLang="en-US" sz="3600">
              <a:solidFill>
                <a:srgbClr val="404040"/>
              </a:solidFill>
              <a:latin typeface="Bodoni MT Black" panose="02070A03080606020203" pitchFamily="18" charset="0"/>
            </a:endParaRPr>
          </a:p>
        </p:txBody>
      </p:sp>
      <p:sp>
        <p:nvSpPr>
          <p:cNvPr id="29" name="TextBox 28">
            <a:extLst>
              <a:ext uri="{FF2B5EF4-FFF2-40B4-BE49-F238E27FC236}">
                <a16:creationId xmlns:a16="http://schemas.microsoft.com/office/drawing/2014/main" xmlns="" id="{5E253F2C-0077-4FF8-B0E8-6CAE32B28301}"/>
              </a:ext>
            </a:extLst>
          </p:cNvPr>
          <p:cNvSpPr txBox="1">
            <a:spLocks noChangeArrowheads="1"/>
          </p:cNvSpPr>
          <p:nvPr/>
        </p:nvSpPr>
        <p:spPr bwMode="auto">
          <a:xfrm>
            <a:off x="4314825" y="5072063"/>
            <a:ext cx="48736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404040"/>
                </a:solidFill>
                <a:latin typeface="Bodoni MT Black" panose="02070A03080606020203" pitchFamily="18" charset="0"/>
              </a:rPr>
              <a:t>5</a:t>
            </a:r>
            <a:endParaRPr lang="zh-CN" altLang="en-US" sz="3600">
              <a:solidFill>
                <a:srgbClr val="404040"/>
              </a:solidFill>
              <a:latin typeface="Bodoni MT Black" panose="02070A03080606020203" pitchFamily="18" charset="0"/>
            </a:endParaRPr>
          </a:p>
        </p:txBody>
      </p:sp>
      <p:sp>
        <p:nvSpPr>
          <p:cNvPr id="6160" name="TextBox 32">
            <a:extLst>
              <a:ext uri="{FF2B5EF4-FFF2-40B4-BE49-F238E27FC236}">
                <a16:creationId xmlns:a16="http://schemas.microsoft.com/office/drawing/2014/main" xmlns="" id="{6B2BCCC8-3893-48F3-AE08-B511C23D81F8}"/>
              </a:ext>
            </a:extLst>
          </p:cNvPr>
          <p:cNvSpPr txBox="1">
            <a:spLocks noChangeArrowheads="1"/>
          </p:cNvSpPr>
          <p:nvPr/>
        </p:nvSpPr>
        <p:spPr bwMode="auto">
          <a:xfrm>
            <a:off x="3851275" y="260350"/>
            <a:ext cx="1008063"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200" b="1">
                <a:latin typeface="宋体" panose="02010600030101010101" pitchFamily="2" charset="-122"/>
              </a:rPr>
              <a:t>目录</a:t>
            </a:r>
          </a:p>
        </p:txBody>
      </p:sp>
      <p:sp>
        <p:nvSpPr>
          <p:cNvPr id="36" name="TextBox 27">
            <a:extLst>
              <a:ext uri="{FF2B5EF4-FFF2-40B4-BE49-F238E27FC236}">
                <a16:creationId xmlns:a16="http://schemas.microsoft.com/office/drawing/2014/main" xmlns="" id="{15ED841F-C142-4B68-9E27-F48B9AC949ED}"/>
              </a:ext>
            </a:extLst>
          </p:cNvPr>
          <p:cNvSpPr txBox="1">
            <a:spLocks noChangeArrowheads="1"/>
          </p:cNvSpPr>
          <p:nvPr/>
        </p:nvSpPr>
        <p:spPr bwMode="auto">
          <a:xfrm>
            <a:off x="5724525" y="1320800"/>
            <a:ext cx="17272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2" panose="05020102010507070707" pitchFamily="18" charset="2"/>
              <a:buNone/>
            </a:pPr>
            <a:r>
              <a:rPr lang="en-US" altLang="zh-CN" sz="2800" b="1">
                <a:latin typeface="Times New Roman" panose="02020603050405020304" pitchFamily="18" charset="0"/>
                <a:ea typeface="微软雅黑" panose="020B0503020204020204" pitchFamily="34" charset="-122"/>
              </a:rPr>
              <a:t>Lead-in</a:t>
            </a:r>
            <a:endParaRPr lang="zh-CN" altLang="en-US" sz="2800" b="1">
              <a:latin typeface="Times New Roman" panose="02020603050405020304" pitchFamily="18" charset="0"/>
              <a:ea typeface="微软雅黑" panose="020B0503020204020204" pitchFamily="34" charset="-122"/>
            </a:endParaRPr>
          </a:p>
        </p:txBody>
      </p:sp>
      <p:sp>
        <p:nvSpPr>
          <p:cNvPr id="39" name="TextBox 27">
            <a:extLst>
              <a:ext uri="{FF2B5EF4-FFF2-40B4-BE49-F238E27FC236}">
                <a16:creationId xmlns:a16="http://schemas.microsoft.com/office/drawing/2014/main" xmlns="" id="{80B7C4B1-F87D-4ECA-B56D-6A599955C90D}"/>
              </a:ext>
            </a:extLst>
          </p:cNvPr>
          <p:cNvSpPr txBox="1">
            <a:spLocks noChangeArrowheads="1"/>
          </p:cNvSpPr>
          <p:nvPr/>
        </p:nvSpPr>
        <p:spPr bwMode="auto">
          <a:xfrm>
            <a:off x="1116013" y="2257425"/>
            <a:ext cx="23399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2" panose="05020102010507070707" pitchFamily="18" charset="2"/>
              <a:buNone/>
            </a:pPr>
            <a:r>
              <a:rPr lang="en-US" altLang="zh-CN" sz="2800" b="1">
                <a:latin typeface="Times New Roman" panose="02020603050405020304" pitchFamily="18" charset="0"/>
                <a:ea typeface="微软雅黑" panose="020B0503020204020204" pitchFamily="34" charset="-122"/>
              </a:rPr>
              <a:t>Pre-Learning</a:t>
            </a:r>
            <a:endParaRPr lang="zh-CN" altLang="en-US" sz="2800" b="1">
              <a:latin typeface="Times New Roman" panose="02020603050405020304" pitchFamily="18" charset="0"/>
              <a:ea typeface="微软雅黑" panose="020B0503020204020204" pitchFamily="34" charset="-122"/>
            </a:endParaRPr>
          </a:p>
        </p:txBody>
      </p:sp>
      <p:sp>
        <p:nvSpPr>
          <p:cNvPr id="46" name="TextBox 27">
            <a:extLst>
              <a:ext uri="{FF2B5EF4-FFF2-40B4-BE49-F238E27FC236}">
                <a16:creationId xmlns:a16="http://schemas.microsoft.com/office/drawing/2014/main" xmlns="" id="{083EE516-05E3-44F7-AF1A-DB17F63E096D}"/>
              </a:ext>
            </a:extLst>
          </p:cNvPr>
          <p:cNvSpPr txBox="1">
            <a:spLocks noChangeArrowheads="1"/>
          </p:cNvSpPr>
          <p:nvPr/>
        </p:nvSpPr>
        <p:spPr bwMode="auto">
          <a:xfrm>
            <a:off x="5221288" y="3122613"/>
            <a:ext cx="266382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2" panose="05020102010507070707" pitchFamily="18" charset="2"/>
              <a:buNone/>
            </a:pPr>
            <a:r>
              <a:rPr lang="en-US" altLang="zh-CN" sz="2800" b="1">
                <a:latin typeface="Times New Roman" panose="02020603050405020304" pitchFamily="18" charset="0"/>
                <a:ea typeface="微软雅黑" panose="020B0503020204020204" pitchFamily="34" charset="-122"/>
              </a:rPr>
              <a:t>While-Learning</a:t>
            </a:r>
            <a:endParaRPr lang="zh-CN" altLang="en-US" sz="2800" b="1">
              <a:latin typeface="Times New Roman" panose="02020603050405020304" pitchFamily="18" charset="0"/>
              <a:ea typeface="微软雅黑" panose="020B0503020204020204" pitchFamily="34" charset="-122"/>
            </a:endParaRPr>
          </a:p>
        </p:txBody>
      </p:sp>
      <p:sp>
        <p:nvSpPr>
          <p:cNvPr id="47" name="TextBox 27">
            <a:extLst>
              <a:ext uri="{FF2B5EF4-FFF2-40B4-BE49-F238E27FC236}">
                <a16:creationId xmlns:a16="http://schemas.microsoft.com/office/drawing/2014/main" xmlns="" id="{73BCE8DD-07A2-4027-9E18-E66581A20ADB}"/>
              </a:ext>
            </a:extLst>
          </p:cNvPr>
          <p:cNvSpPr txBox="1">
            <a:spLocks noChangeArrowheads="1"/>
          </p:cNvSpPr>
          <p:nvPr/>
        </p:nvSpPr>
        <p:spPr bwMode="auto">
          <a:xfrm>
            <a:off x="1042988" y="3933825"/>
            <a:ext cx="25193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2" panose="05020102010507070707" pitchFamily="18" charset="2"/>
              <a:buNone/>
            </a:pPr>
            <a:r>
              <a:rPr lang="en-US" altLang="zh-CN" sz="2800" b="1">
                <a:latin typeface="Times New Roman" panose="02020603050405020304" pitchFamily="18" charset="0"/>
                <a:ea typeface="微软雅黑" panose="020B0503020204020204" pitchFamily="34" charset="-122"/>
              </a:rPr>
              <a:t>Post-Learning</a:t>
            </a:r>
            <a:endParaRPr lang="zh-CN" altLang="en-US" sz="2800" b="1">
              <a:latin typeface="Times New Roman" panose="02020603050405020304" pitchFamily="18" charset="0"/>
              <a:ea typeface="微软雅黑" panose="020B0503020204020204" pitchFamily="34" charset="-122"/>
            </a:endParaRPr>
          </a:p>
        </p:txBody>
      </p:sp>
      <p:sp>
        <p:nvSpPr>
          <p:cNvPr id="49" name="TextBox 27">
            <a:extLst>
              <a:ext uri="{FF2B5EF4-FFF2-40B4-BE49-F238E27FC236}">
                <a16:creationId xmlns:a16="http://schemas.microsoft.com/office/drawing/2014/main" xmlns="" id="{9C93B736-13C9-4788-9BCF-3B6EC5C8FEF0}"/>
              </a:ext>
            </a:extLst>
          </p:cNvPr>
          <p:cNvSpPr txBox="1">
            <a:spLocks noChangeArrowheads="1"/>
          </p:cNvSpPr>
          <p:nvPr/>
        </p:nvSpPr>
        <p:spPr bwMode="auto">
          <a:xfrm>
            <a:off x="5724525" y="4941888"/>
            <a:ext cx="15843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2" panose="05020102010507070707" pitchFamily="18" charset="2"/>
              <a:buNone/>
            </a:pPr>
            <a:r>
              <a:rPr lang="en-US" altLang="zh-CN" sz="2800" b="1">
                <a:latin typeface="Times New Roman" panose="02020603050405020304" pitchFamily="18" charset="0"/>
                <a:ea typeface="微软雅黑" panose="020B0503020204020204" pitchFamily="34" charset="-122"/>
              </a:rPr>
              <a:t>Review</a:t>
            </a:r>
            <a:endParaRPr lang="zh-CN" altLang="en-US" sz="2800" b="1">
              <a:latin typeface="Times New Roman" panose="02020603050405020304" pitchFamily="18" charset="0"/>
              <a:ea typeface="微软雅黑" panose="020B0503020204020204" pitchFamily="34" charset="-122"/>
            </a:endParaRPr>
          </a:p>
        </p:txBody>
      </p:sp>
    </p:spTree>
  </p:cSld>
  <p:clrMapOvr>
    <a:masterClrMapping/>
  </p:clrMapOvr>
  <p:transition spd="slow">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16"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
                                          </p:val>
                                        </p:tav>
                                        <p:tav tm="100000">
                                          <p:val>
                                            <p:strVal val="#ppt_w"/>
                                          </p:val>
                                        </p:tav>
                                      </p:tavLst>
                                    </p:anim>
                                    <p:anim calcmode="lin" valueType="num">
                                      <p:cBhvr>
                                        <p:cTn id="8" dur="500" fill="hold"/>
                                        <p:tgtEl>
                                          <p:spTgt spid="24"/>
                                        </p:tgtEl>
                                        <p:attrNameLst>
                                          <p:attrName>ppt_h</p:attrName>
                                        </p:attrNameLst>
                                      </p:cBhvr>
                                      <p:tavLst>
                                        <p:tav tm="0">
                                          <p:val>
                                            <p:fltVal val="0"/>
                                          </p:val>
                                        </p:tav>
                                        <p:tav tm="100000">
                                          <p:val>
                                            <p:strVal val="#ppt_h"/>
                                          </p:val>
                                        </p:tav>
                                      </p:tavLst>
                                    </p:anim>
                                    <p:animEffect transition="in" filter="fade">
                                      <p:cBhvr>
                                        <p:cTn id="9" dur="500"/>
                                        <p:tgtEl>
                                          <p:spTgt spid="2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
                                          </p:val>
                                        </p:tav>
                                        <p:tav tm="100000">
                                          <p:val>
                                            <p:strVal val="#ppt_w"/>
                                          </p:val>
                                        </p:tav>
                                      </p:tavLst>
                                    </p:anim>
                                    <p:anim calcmode="lin" valueType="num">
                                      <p:cBhvr>
                                        <p:cTn id="13" dur="500" fill="hold"/>
                                        <p:tgtEl>
                                          <p:spTgt spid="25"/>
                                        </p:tgtEl>
                                        <p:attrNameLst>
                                          <p:attrName>ppt_h</p:attrName>
                                        </p:attrNameLst>
                                      </p:cBhvr>
                                      <p:tavLst>
                                        <p:tav tm="0">
                                          <p:val>
                                            <p:fltVal val="0"/>
                                          </p:val>
                                        </p:tav>
                                        <p:tav tm="100000">
                                          <p:val>
                                            <p:strVal val="#ppt_h"/>
                                          </p:val>
                                        </p:tav>
                                      </p:tavLst>
                                    </p:anim>
                                    <p:animEffect transition="in" filter="fade">
                                      <p:cBhvr>
                                        <p:cTn id="14" dur="500"/>
                                        <p:tgtEl>
                                          <p:spTgt spid="25"/>
                                        </p:tgtEl>
                                      </p:cBhvr>
                                    </p:animEffect>
                                  </p:childTnLst>
                                </p:cTn>
                              </p:par>
                            </p:childTnLst>
                          </p:cTn>
                        </p:par>
                        <p:par>
                          <p:cTn id="15" fill="hold" nodeType="afterGroup">
                            <p:stCondLst>
                              <p:cond delay="500"/>
                            </p:stCondLst>
                            <p:childTnLst>
                              <p:par>
                                <p:cTn id="16" presetID="22" presetClass="entr" presetSubtype="8" fill="hold" nodeType="afterEffect">
                                  <p:stCondLst>
                                    <p:cond delay="0"/>
                                  </p:stCondLst>
                                  <p:childTnLst>
                                    <p:set>
                                      <p:cBhvr>
                                        <p:cTn id="17" dur="1" fill="hold">
                                          <p:stCondLst>
                                            <p:cond delay="0"/>
                                          </p:stCondLst>
                                        </p:cTn>
                                        <p:tgtEl>
                                          <p:spTgt spid="54286"/>
                                        </p:tgtEl>
                                        <p:attrNameLst>
                                          <p:attrName>style.visibility</p:attrName>
                                        </p:attrNameLst>
                                      </p:cBhvr>
                                      <p:to>
                                        <p:strVal val="visible"/>
                                      </p:to>
                                    </p:set>
                                    <p:animEffect transition="in" filter="wipe(left)">
                                      <p:cBhvr>
                                        <p:cTn id="18" dur="500"/>
                                        <p:tgtEl>
                                          <p:spTgt spid="54286"/>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53" presetClass="entr" presetSubtype="16" fill="hold" nodeType="click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p:cTn id="23" dur="500" fill="hold"/>
                                        <p:tgtEl>
                                          <p:spTgt spid="16"/>
                                        </p:tgtEl>
                                        <p:attrNameLst>
                                          <p:attrName>ppt_w</p:attrName>
                                        </p:attrNameLst>
                                      </p:cBhvr>
                                      <p:tavLst>
                                        <p:tav tm="0">
                                          <p:val>
                                            <p:fltVal val="0"/>
                                          </p:val>
                                        </p:tav>
                                        <p:tav tm="100000">
                                          <p:val>
                                            <p:strVal val="#ppt_w"/>
                                          </p:val>
                                        </p:tav>
                                      </p:tavLst>
                                    </p:anim>
                                    <p:anim calcmode="lin" valueType="num">
                                      <p:cBhvr>
                                        <p:cTn id="24" dur="500" fill="hold"/>
                                        <p:tgtEl>
                                          <p:spTgt spid="16"/>
                                        </p:tgtEl>
                                        <p:attrNameLst>
                                          <p:attrName>ppt_h</p:attrName>
                                        </p:attrNameLst>
                                      </p:cBhvr>
                                      <p:tavLst>
                                        <p:tav tm="0">
                                          <p:val>
                                            <p:fltVal val="0"/>
                                          </p:val>
                                        </p:tav>
                                        <p:tav tm="100000">
                                          <p:val>
                                            <p:strVal val="#ppt_h"/>
                                          </p:val>
                                        </p:tav>
                                      </p:tavLst>
                                    </p:anim>
                                    <p:animEffect transition="in" filter="fade">
                                      <p:cBhvr>
                                        <p:cTn id="25" dur="500"/>
                                        <p:tgtEl>
                                          <p:spTgt spid="16"/>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26"/>
                                        </p:tgtEl>
                                        <p:attrNameLst>
                                          <p:attrName>style.visibility</p:attrName>
                                        </p:attrNameLst>
                                      </p:cBhvr>
                                      <p:to>
                                        <p:strVal val="visible"/>
                                      </p:to>
                                    </p:set>
                                    <p:anim calcmode="lin" valueType="num">
                                      <p:cBhvr>
                                        <p:cTn id="28" dur="500" fill="hold"/>
                                        <p:tgtEl>
                                          <p:spTgt spid="26"/>
                                        </p:tgtEl>
                                        <p:attrNameLst>
                                          <p:attrName>ppt_w</p:attrName>
                                        </p:attrNameLst>
                                      </p:cBhvr>
                                      <p:tavLst>
                                        <p:tav tm="0">
                                          <p:val>
                                            <p:fltVal val="0"/>
                                          </p:val>
                                        </p:tav>
                                        <p:tav tm="100000">
                                          <p:val>
                                            <p:strVal val="#ppt_w"/>
                                          </p:val>
                                        </p:tav>
                                      </p:tavLst>
                                    </p:anim>
                                    <p:anim calcmode="lin" valueType="num">
                                      <p:cBhvr>
                                        <p:cTn id="29" dur="500" fill="hold"/>
                                        <p:tgtEl>
                                          <p:spTgt spid="26"/>
                                        </p:tgtEl>
                                        <p:attrNameLst>
                                          <p:attrName>ppt_h</p:attrName>
                                        </p:attrNameLst>
                                      </p:cBhvr>
                                      <p:tavLst>
                                        <p:tav tm="0">
                                          <p:val>
                                            <p:fltVal val="0"/>
                                          </p:val>
                                        </p:tav>
                                        <p:tav tm="100000">
                                          <p:val>
                                            <p:strVal val="#ppt_h"/>
                                          </p:val>
                                        </p:tav>
                                      </p:tavLst>
                                    </p:anim>
                                    <p:animEffect transition="in" filter="fade">
                                      <p:cBhvr>
                                        <p:cTn id="30" dur="500"/>
                                        <p:tgtEl>
                                          <p:spTgt spid="26"/>
                                        </p:tgtEl>
                                      </p:cBhvr>
                                    </p:animEffect>
                                  </p:childTnLst>
                                </p:cTn>
                              </p:par>
                            </p:childTnLst>
                          </p:cTn>
                        </p:par>
                        <p:par>
                          <p:cTn id="31" fill="hold" nodeType="afterGroup">
                            <p:stCondLst>
                              <p:cond delay="500"/>
                            </p:stCondLst>
                            <p:childTnLst>
                              <p:par>
                                <p:cTn id="32" presetID="22" presetClass="entr" presetSubtype="2" fill="hold" nodeType="afterEffect">
                                  <p:stCondLst>
                                    <p:cond delay="0"/>
                                  </p:stCondLst>
                                  <p:childTnLst>
                                    <p:set>
                                      <p:cBhvr>
                                        <p:cTn id="33" dur="1" fill="hold">
                                          <p:stCondLst>
                                            <p:cond delay="0"/>
                                          </p:stCondLst>
                                        </p:cTn>
                                        <p:tgtEl>
                                          <p:spTgt spid="54292"/>
                                        </p:tgtEl>
                                        <p:attrNameLst>
                                          <p:attrName>style.visibility</p:attrName>
                                        </p:attrNameLst>
                                      </p:cBhvr>
                                      <p:to>
                                        <p:strVal val="visible"/>
                                      </p:to>
                                    </p:set>
                                    <p:animEffect transition="in" filter="wipe(right)">
                                      <p:cBhvr>
                                        <p:cTn id="34" dur="500"/>
                                        <p:tgtEl>
                                          <p:spTgt spid="54292"/>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53" presetClass="entr" presetSubtype="16" fill="hold" nodeType="click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ppt_w</p:attrName>
                                        </p:attrNameLst>
                                      </p:cBhvr>
                                      <p:tavLst>
                                        <p:tav tm="0">
                                          <p:val>
                                            <p:fltVal val="0"/>
                                          </p:val>
                                        </p:tav>
                                        <p:tav tm="100000">
                                          <p:val>
                                            <p:strVal val="#ppt_w"/>
                                          </p:val>
                                        </p:tav>
                                      </p:tavLst>
                                    </p:anim>
                                    <p:anim calcmode="lin" valueType="num">
                                      <p:cBhvr>
                                        <p:cTn id="40" dur="500" fill="hold"/>
                                        <p:tgtEl>
                                          <p:spTgt spid="19"/>
                                        </p:tgtEl>
                                        <p:attrNameLst>
                                          <p:attrName>ppt_h</p:attrName>
                                        </p:attrNameLst>
                                      </p:cBhvr>
                                      <p:tavLst>
                                        <p:tav tm="0">
                                          <p:val>
                                            <p:fltVal val="0"/>
                                          </p:val>
                                        </p:tav>
                                        <p:tav tm="100000">
                                          <p:val>
                                            <p:strVal val="#ppt_h"/>
                                          </p:val>
                                        </p:tav>
                                      </p:tavLst>
                                    </p:anim>
                                    <p:animEffect transition="in" filter="fade">
                                      <p:cBhvr>
                                        <p:cTn id="41" dur="500"/>
                                        <p:tgtEl>
                                          <p:spTgt spid="19"/>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27"/>
                                        </p:tgtEl>
                                        <p:attrNameLst>
                                          <p:attrName>style.visibility</p:attrName>
                                        </p:attrNameLst>
                                      </p:cBhvr>
                                      <p:to>
                                        <p:strVal val="visible"/>
                                      </p:to>
                                    </p:set>
                                    <p:anim calcmode="lin" valueType="num">
                                      <p:cBhvr>
                                        <p:cTn id="44" dur="500" fill="hold"/>
                                        <p:tgtEl>
                                          <p:spTgt spid="27"/>
                                        </p:tgtEl>
                                        <p:attrNameLst>
                                          <p:attrName>ppt_w</p:attrName>
                                        </p:attrNameLst>
                                      </p:cBhvr>
                                      <p:tavLst>
                                        <p:tav tm="0">
                                          <p:val>
                                            <p:fltVal val="0"/>
                                          </p:val>
                                        </p:tav>
                                        <p:tav tm="100000">
                                          <p:val>
                                            <p:strVal val="#ppt_w"/>
                                          </p:val>
                                        </p:tav>
                                      </p:tavLst>
                                    </p:anim>
                                    <p:anim calcmode="lin" valueType="num">
                                      <p:cBhvr>
                                        <p:cTn id="45" dur="500" fill="hold"/>
                                        <p:tgtEl>
                                          <p:spTgt spid="27"/>
                                        </p:tgtEl>
                                        <p:attrNameLst>
                                          <p:attrName>ppt_h</p:attrName>
                                        </p:attrNameLst>
                                      </p:cBhvr>
                                      <p:tavLst>
                                        <p:tav tm="0">
                                          <p:val>
                                            <p:fltVal val="0"/>
                                          </p:val>
                                        </p:tav>
                                        <p:tav tm="100000">
                                          <p:val>
                                            <p:strVal val="#ppt_h"/>
                                          </p:val>
                                        </p:tav>
                                      </p:tavLst>
                                    </p:anim>
                                    <p:animEffect transition="in" filter="fade">
                                      <p:cBhvr>
                                        <p:cTn id="46" dur="500"/>
                                        <p:tgtEl>
                                          <p:spTgt spid="27"/>
                                        </p:tgtEl>
                                      </p:cBhvr>
                                    </p:animEffect>
                                  </p:childTnLst>
                                </p:cTn>
                              </p:par>
                            </p:childTnLst>
                          </p:cTn>
                        </p:par>
                        <p:par>
                          <p:cTn id="47" fill="hold" nodeType="afterGroup">
                            <p:stCondLst>
                              <p:cond delay="500"/>
                            </p:stCondLst>
                            <p:childTnLst>
                              <p:par>
                                <p:cTn id="48" presetID="22" presetClass="entr" presetSubtype="8" fill="hold" nodeType="afterEffect">
                                  <p:stCondLst>
                                    <p:cond delay="0"/>
                                  </p:stCondLst>
                                  <p:childTnLst>
                                    <p:set>
                                      <p:cBhvr>
                                        <p:cTn id="49" dur="1" fill="hold">
                                          <p:stCondLst>
                                            <p:cond delay="0"/>
                                          </p:stCondLst>
                                        </p:cTn>
                                        <p:tgtEl>
                                          <p:spTgt spid="54280"/>
                                        </p:tgtEl>
                                        <p:attrNameLst>
                                          <p:attrName>style.visibility</p:attrName>
                                        </p:attrNameLst>
                                      </p:cBhvr>
                                      <p:to>
                                        <p:strVal val="visible"/>
                                      </p:to>
                                    </p:set>
                                    <p:animEffect transition="in" filter="wipe(left)">
                                      <p:cBhvr>
                                        <p:cTn id="50" dur="500"/>
                                        <p:tgtEl>
                                          <p:spTgt spid="54280"/>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53" presetClass="entr" presetSubtype="16" fill="hold" nodeType="click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p:cTn id="55" dur="500" fill="hold"/>
                                        <p:tgtEl>
                                          <p:spTgt spid="20"/>
                                        </p:tgtEl>
                                        <p:attrNameLst>
                                          <p:attrName>ppt_w</p:attrName>
                                        </p:attrNameLst>
                                      </p:cBhvr>
                                      <p:tavLst>
                                        <p:tav tm="0">
                                          <p:val>
                                            <p:fltVal val="0"/>
                                          </p:val>
                                        </p:tav>
                                        <p:tav tm="100000">
                                          <p:val>
                                            <p:strVal val="#ppt_w"/>
                                          </p:val>
                                        </p:tav>
                                      </p:tavLst>
                                    </p:anim>
                                    <p:anim calcmode="lin" valueType="num">
                                      <p:cBhvr>
                                        <p:cTn id="56" dur="500" fill="hold"/>
                                        <p:tgtEl>
                                          <p:spTgt spid="20"/>
                                        </p:tgtEl>
                                        <p:attrNameLst>
                                          <p:attrName>ppt_h</p:attrName>
                                        </p:attrNameLst>
                                      </p:cBhvr>
                                      <p:tavLst>
                                        <p:tav tm="0">
                                          <p:val>
                                            <p:fltVal val="0"/>
                                          </p:val>
                                        </p:tav>
                                        <p:tav tm="100000">
                                          <p:val>
                                            <p:strVal val="#ppt_h"/>
                                          </p:val>
                                        </p:tav>
                                      </p:tavLst>
                                    </p:anim>
                                    <p:animEffect transition="in" filter="fade">
                                      <p:cBhvr>
                                        <p:cTn id="57" dur="500"/>
                                        <p:tgtEl>
                                          <p:spTgt spid="20"/>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28"/>
                                        </p:tgtEl>
                                        <p:attrNameLst>
                                          <p:attrName>style.visibility</p:attrName>
                                        </p:attrNameLst>
                                      </p:cBhvr>
                                      <p:to>
                                        <p:strVal val="visible"/>
                                      </p:to>
                                    </p:set>
                                    <p:anim calcmode="lin" valueType="num">
                                      <p:cBhvr>
                                        <p:cTn id="60" dur="500" fill="hold"/>
                                        <p:tgtEl>
                                          <p:spTgt spid="28"/>
                                        </p:tgtEl>
                                        <p:attrNameLst>
                                          <p:attrName>ppt_w</p:attrName>
                                        </p:attrNameLst>
                                      </p:cBhvr>
                                      <p:tavLst>
                                        <p:tav tm="0">
                                          <p:val>
                                            <p:fltVal val="0"/>
                                          </p:val>
                                        </p:tav>
                                        <p:tav tm="100000">
                                          <p:val>
                                            <p:strVal val="#ppt_w"/>
                                          </p:val>
                                        </p:tav>
                                      </p:tavLst>
                                    </p:anim>
                                    <p:anim calcmode="lin" valueType="num">
                                      <p:cBhvr>
                                        <p:cTn id="61" dur="500" fill="hold"/>
                                        <p:tgtEl>
                                          <p:spTgt spid="28"/>
                                        </p:tgtEl>
                                        <p:attrNameLst>
                                          <p:attrName>ppt_h</p:attrName>
                                        </p:attrNameLst>
                                      </p:cBhvr>
                                      <p:tavLst>
                                        <p:tav tm="0">
                                          <p:val>
                                            <p:fltVal val="0"/>
                                          </p:val>
                                        </p:tav>
                                        <p:tav tm="100000">
                                          <p:val>
                                            <p:strVal val="#ppt_h"/>
                                          </p:val>
                                        </p:tav>
                                      </p:tavLst>
                                    </p:anim>
                                    <p:animEffect transition="in" filter="fade">
                                      <p:cBhvr>
                                        <p:cTn id="62" dur="500"/>
                                        <p:tgtEl>
                                          <p:spTgt spid="28"/>
                                        </p:tgtEl>
                                      </p:cBhvr>
                                    </p:animEffect>
                                  </p:childTnLst>
                                </p:cTn>
                              </p:par>
                            </p:childTnLst>
                          </p:cTn>
                        </p:par>
                        <p:par>
                          <p:cTn id="63" fill="hold" nodeType="afterGroup">
                            <p:stCondLst>
                              <p:cond delay="500"/>
                            </p:stCondLst>
                            <p:childTnLst>
                              <p:par>
                                <p:cTn id="64" presetID="22" presetClass="entr" presetSubtype="2" fill="hold" nodeType="afterEffect">
                                  <p:stCondLst>
                                    <p:cond delay="0"/>
                                  </p:stCondLst>
                                  <p:childTnLst>
                                    <p:set>
                                      <p:cBhvr>
                                        <p:cTn id="65" dur="1" fill="hold">
                                          <p:stCondLst>
                                            <p:cond delay="0"/>
                                          </p:stCondLst>
                                        </p:cTn>
                                        <p:tgtEl>
                                          <p:spTgt spid="54289"/>
                                        </p:tgtEl>
                                        <p:attrNameLst>
                                          <p:attrName>style.visibility</p:attrName>
                                        </p:attrNameLst>
                                      </p:cBhvr>
                                      <p:to>
                                        <p:strVal val="visible"/>
                                      </p:to>
                                    </p:set>
                                    <p:animEffect transition="in" filter="wipe(right)">
                                      <p:cBhvr>
                                        <p:cTn id="66" dur="500"/>
                                        <p:tgtEl>
                                          <p:spTgt spid="54289"/>
                                        </p:tgtEl>
                                      </p:cBhvr>
                                    </p:animEffect>
                                  </p:childTnLst>
                                </p:cTn>
                              </p:par>
                            </p:childTnLst>
                          </p:cTn>
                        </p:par>
                      </p:childTnLst>
                    </p:cTn>
                  </p:par>
                  <p:par>
                    <p:cTn id="67" fill="hold" nodeType="clickPar">
                      <p:stCondLst>
                        <p:cond delay="indefinite"/>
                      </p:stCondLst>
                      <p:childTnLst>
                        <p:par>
                          <p:cTn id="68" fill="hold" nodeType="withGroup">
                            <p:stCondLst>
                              <p:cond delay="0"/>
                            </p:stCondLst>
                            <p:childTnLst>
                              <p:par>
                                <p:cTn id="69" presetID="53" presetClass="entr" presetSubtype="16" fill="hold" nodeType="clickEffect">
                                  <p:stCondLst>
                                    <p:cond delay="0"/>
                                  </p:stCondLst>
                                  <p:childTnLst>
                                    <p:set>
                                      <p:cBhvr>
                                        <p:cTn id="70" dur="1" fill="hold">
                                          <p:stCondLst>
                                            <p:cond delay="0"/>
                                          </p:stCondLst>
                                        </p:cTn>
                                        <p:tgtEl>
                                          <p:spTgt spid="22"/>
                                        </p:tgtEl>
                                        <p:attrNameLst>
                                          <p:attrName>style.visibility</p:attrName>
                                        </p:attrNameLst>
                                      </p:cBhvr>
                                      <p:to>
                                        <p:strVal val="visible"/>
                                      </p:to>
                                    </p:set>
                                    <p:anim calcmode="lin" valueType="num">
                                      <p:cBhvr>
                                        <p:cTn id="71" dur="500" fill="hold"/>
                                        <p:tgtEl>
                                          <p:spTgt spid="22"/>
                                        </p:tgtEl>
                                        <p:attrNameLst>
                                          <p:attrName>ppt_w</p:attrName>
                                        </p:attrNameLst>
                                      </p:cBhvr>
                                      <p:tavLst>
                                        <p:tav tm="0">
                                          <p:val>
                                            <p:fltVal val="0"/>
                                          </p:val>
                                        </p:tav>
                                        <p:tav tm="100000">
                                          <p:val>
                                            <p:strVal val="#ppt_w"/>
                                          </p:val>
                                        </p:tav>
                                      </p:tavLst>
                                    </p:anim>
                                    <p:anim calcmode="lin" valueType="num">
                                      <p:cBhvr>
                                        <p:cTn id="72" dur="500" fill="hold"/>
                                        <p:tgtEl>
                                          <p:spTgt spid="22"/>
                                        </p:tgtEl>
                                        <p:attrNameLst>
                                          <p:attrName>ppt_h</p:attrName>
                                        </p:attrNameLst>
                                      </p:cBhvr>
                                      <p:tavLst>
                                        <p:tav tm="0">
                                          <p:val>
                                            <p:fltVal val="0"/>
                                          </p:val>
                                        </p:tav>
                                        <p:tav tm="100000">
                                          <p:val>
                                            <p:strVal val="#ppt_h"/>
                                          </p:val>
                                        </p:tav>
                                      </p:tavLst>
                                    </p:anim>
                                    <p:animEffect transition="in" filter="fade">
                                      <p:cBhvr>
                                        <p:cTn id="73" dur="500"/>
                                        <p:tgtEl>
                                          <p:spTgt spid="22"/>
                                        </p:tgtEl>
                                      </p:cBhvr>
                                    </p:animEffect>
                                  </p:childTnLst>
                                </p:cTn>
                              </p:par>
                              <p:par>
                                <p:cTn id="74" presetID="53" presetClass="entr" presetSubtype="16" fill="hold" grpId="0" nodeType="withEffect">
                                  <p:stCondLst>
                                    <p:cond delay="0"/>
                                  </p:stCondLst>
                                  <p:childTnLst>
                                    <p:set>
                                      <p:cBhvr>
                                        <p:cTn id="75" dur="1" fill="hold">
                                          <p:stCondLst>
                                            <p:cond delay="0"/>
                                          </p:stCondLst>
                                        </p:cTn>
                                        <p:tgtEl>
                                          <p:spTgt spid="29"/>
                                        </p:tgtEl>
                                        <p:attrNameLst>
                                          <p:attrName>style.visibility</p:attrName>
                                        </p:attrNameLst>
                                      </p:cBhvr>
                                      <p:to>
                                        <p:strVal val="visible"/>
                                      </p:to>
                                    </p:set>
                                    <p:anim calcmode="lin" valueType="num">
                                      <p:cBhvr>
                                        <p:cTn id="76" dur="500" fill="hold"/>
                                        <p:tgtEl>
                                          <p:spTgt spid="29"/>
                                        </p:tgtEl>
                                        <p:attrNameLst>
                                          <p:attrName>ppt_w</p:attrName>
                                        </p:attrNameLst>
                                      </p:cBhvr>
                                      <p:tavLst>
                                        <p:tav tm="0">
                                          <p:val>
                                            <p:fltVal val="0"/>
                                          </p:val>
                                        </p:tav>
                                        <p:tav tm="100000">
                                          <p:val>
                                            <p:strVal val="#ppt_w"/>
                                          </p:val>
                                        </p:tav>
                                      </p:tavLst>
                                    </p:anim>
                                    <p:anim calcmode="lin" valueType="num">
                                      <p:cBhvr>
                                        <p:cTn id="77" dur="500" fill="hold"/>
                                        <p:tgtEl>
                                          <p:spTgt spid="29"/>
                                        </p:tgtEl>
                                        <p:attrNameLst>
                                          <p:attrName>ppt_h</p:attrName>
                                        </p:attrNameLst>
                                      </p:cBhvr>
                                      <p:tavLst>
                                        <p:tav tm="0">
                                          <p:val>
                                            <p:fltVal val="0"/>
                                          </p:val>
                                        </p:tav>
                                        <p:tav tm="100000">
                                          <p:val>
                                            <p:strVal val="#ppt_h"/>
                                          </p:val>
                                        </p:tav>
                                      </p:tavLst>
                                    </p:anim>
                                    <p:animEffect transition="in" filter="fade">
                                      <p:cBhvr>
                                        <p:cTn id="78" dur="500"/>
                                        <p:tgtEl>
                                          <p:spTgt spid="29"/>
                                        </p:tgtEl>
                                      </p:cBhvr>
                                    </p:animEffect>
                                  </p:childTnLst>
                                </p:cTn>
                              </p:par>
                            </p:childTnLst>
                          </p:cTn>
                        </p:par>
                        <p:par>
                          <p:cTn id="79" fill="hold" nodeType="afterGroup">
                            <p:stCondLst>
                              <p:cond delay="500"/>
                            </p:stCondLst>
                            <p:childTnLst>
                              <p:par>
                                <p:cTn id="80" presetID="22" presetClass="entr" presetSubtype="8" fill="hold" nodeType="afterEffect">
                                  <p:stCondLst>
                                    <p:cond delay="0"/>
                                  </p:stCondLst>
                                  <p:childTnLst>
                                    <p:set>
                                      <p:cBhvr>
                                        <p:cTn id="81" dur="1" fill="hold">
                                          <p:stCondLst>
                                            <p:cond delay="0"/>
                                          </p:stCondLst>
                                        </p:cTn>
                                        <p:tgtEl>
                                          <p:spTgt spid="54283"/>
                                        </p:tgtEl>
                                        <p:attrNameLst>
                                          <p:attrName>style.visibility</p:attrName>
                                        </p:attrNameLst>
                                      </p:cBhvr>
                                      <p:to>
                                        <p:strVal val="visible"/>
                                      </p:to>
                                    </p:set>
                                    <p:animEffect transition="in" filter="wipe(left)">
                                      <p:cBhvr>
                                        <p:cTn id="82" dur="500"/>
                                        <p:tgtEl>
                                          <p:spTgt spid="54283"/>
                                        </p:tgtEl>
                                      </p:cBhvr>
                                    </p:animEffect>
                                  </p:childTnLst>
                                </p:cTn>
                              </p:par>
                            </p:childTnLst>
                          </p:cTn>
                        </p:par>
                        <p:par>
                          <p:cTn id="83" fill="hold" nodeType="afterGroup">
                            <p:stCondLst>
                              <p:cond delay="1000"/>
                            </p:stCondLst>
                            <p:childTnLst>
                              <p:par>
                                <p:cTn id="84" presetID="53" presetClass="entr" presetSubtype="16" fill="hold" grpId="0" nodeType="afterEffect">
                                  <p:stCondLst>
                                    <p:cond delay="0"/>
                                  </p:stCondLst>
                                  <p:childTnLst>
                                    <p:set>
                                      <p:cBhvr>
                                        <p:cTn id="85" dur="1" fill="hold">
                                          <p:stCondLst>
                                            <p:cond delay="0"/>
                                          </p:stCondLst>
                                        </p:cTn>
                                        <p:tgtEl>
                                          <p:spTgt spid="36"/>
                                        </p:tgtEl>
                                        <p:attrNameLst>
                                          <p:attrName>style.visibility</p:attrName>
                                        </p:attrNameLst>
                                      </p:cBhvr>
                                      <p:to>
                                        <p:strVal val="visible"/>
                                      </p:to>
                                    </p:set>
                                    <p:anim calcmode="lin" valueType="num">
                                      <p:cBhvr>
                                        <p:cTn id="86" dur="500" fill="hold"/>
                                        <p:tgtEl>
                                          <p:spTgt spid="36"/>
                                        </p:tgtEl>
                                        <p:attrNameLst>
                                          <p:attrName>ppt_w</p:attrName>
                                        </p:attrNameLst>
                                      </p:cBhvr>
                                      <p:tavLst>
                                        <p:tav tm="0">
                                          <p:val>
                                            <p:fltVal val="0"/>
                                          </p:val>
                                        </p:tav>
                                        <p:tav tm="100000">
                                          <p:val>
                                            <p:strVal val="#ppt_w"/>
                                          </p:val>
                                        </p:tav>
                                      </p:tavLst>
                                    </p:anim>
                                    <p:anim calcmode="lin" valueType="num">
                                      <p:cBhvr>
                                        <p:cTn id="87" dur="500" fill="hold"/>
                                        <p:tgtEl>
                                          <p:spTgt spid="36"/>
                                        </p:tgtEl>
                                        <p:attrNameLst>
                                          <p:attrName>ppt_h</p:attrName>
                                        </p:attrNameLst>
                                      </p:cBhvr>
                                      <p:tavLst>
                                        <p:tav tm="0">
                                          <p:val>
                                            <p:fltVal val="0"/>
                                          </p:val>
                                        </p:tav>
                                        <p:tav tm="100000">
                                          <p:val>
                                            <p:strVal val="#ppt_h"/>
                                          </p:val>
                                        </p:tav>
                                      </p:tavLst>
                                    </p:anim>
                                    <p:animEffect transition="in" filter="fade">
                                      <p:cBhvr>
                                        <p:cTn id="88" dur="500"/>
                                        <p:tgtEl>
                                          <p:spTgt spid="36"/>
                                        </p:tgtEl>
                                      </p:cBhvr>
                                    </p:animEffect>
                                  </p:childTnLst>
                                </p:cTn>
                              </p:par>
                            </p:childTnLst>
                          </p:cTn>
                        </p:par>
                        <p:par>
                          <p:cTn id="89" fill="hold" nodeType="afterGroup">
                            <p:stCondLst>
                              <p:cond delay="1500"/>
                            </p:stCondLst>
                            <p:childTnLst>
                              <p:par>
                                <p:cTn id="90" presetID="53" presetClass="entr" presetSubtype="16" fill="hold" grpId="0" nodeType="afterEffect">
                                  <p:stCondLst>
                                    <p:cond delay="0"/>
                                  </p:stCondLst>
                                  <p:childTnLst>
                                    <p:set>
                                      <p:cBhvr>
                                        <p:cTn id="91" dur="1" fill="hold">
                                          <p:stCondLst>
                                            <p:cond delay="0"/>
                                          </p:stCondLst>
                                        </p:cTn>
                                        <p:tgtEl>
                                          <p:spTgt spid="39"/>
                                        </p:tgtEl>
                                        <p:attrNameLst>
                                          <p:attrName>style.visibility</p:attrName>
                                        </p:attrNameLst>
                                      </p:cBhvr>
                                      <p:to>
                                        <p:strVal val="visible"/>
                                      </p:to>
                                    </p:set>
                                    <p:anim calcmode="lin" valueType="num">
                                      <p:cBhvr>
                                        <p:cTn id="92" dur="500" fill="hold"/>
                                        <p:tgtEl>
                                          <p:spTgt spid="39"/>
                                        </p:tgtEl>
                                        <p:attrNameLst>
                                          <p:attrName>ppt_w</p:attrName>
                                        </p:attrNameLst>
                                      </p:cBhvr>
                                      <p:tavLst>
                                        <p:tav tm="0">
                                          <p:val>
                                            <p:fltVal val="0"/>
                                          </p:val>
                                        </p:tav>
                                        <p:tav tm="100000">
                                          <p:val>
                                            <p:strVal val="#ppt_w"/>
                                          </p:val>
                                        </p:tav>
                                      </p:tavLst>
                                    </p:anim>
                                    <p:anim calcmode="lin" valueType="num">
                                      <p:cBhvr>
                                        <p:cTn id="93" dur="500" fill="hold"/>
                                        <p:tgtEl>
                                          <p:spTgt spid="39"/>
                                        </p:tgtEl>
                                        <p:attrNameLst>
                                          <p:attrName>ppt_h</p:attrName>
                                        </p:attrNameLst>
                                      </p:cBhvr>
                                      <p:tavLst>
                                        <p:tav tm="0">
                                          <p:val>
                                            <p:fltVal val="0"/>
                                          </p:val>
                                        </p:tav>
                                        <p:tav tm="100000">
                                          <p:val>
                                            <p:strVal val="#ppt_h"/>
                                          </p:val>
                                        </p:tav>
                                      </p:tavLst>
                                    </p:anim>
                                    <p:animEffect transition="in" filter="fade">
                                      <p:cBhvr>
                                        <p:cTn id="94" dur="500"/>
                                        <p:tgtEl>
                                          <p:spTgt spid="39"/>
                                        </p:tgtEl>
                                      </p:cBhvr>
                                    </p:animEffect>
                                  </p:childTnLst>
                                </p:cTn>
                              </p:par>
                              <p:par>
                                <p:cTn id="95" presetID="53" presetClass="entr" presetSubtype="16" fill="hold" grpId="0" nodeType="withEffect">
                                  <p:stCondLst>
                                    <p:cond delay="0"/>
                                  </p:stCondLst>
                                  <p:childTnLst>
                                    <p:set>
                                      <p:cBhvr>
                                        <p:cTn id="96" dur="1" fill="hold">
                                          <p:stCondLst>
                                            <p:cond delay="0"/>
                                          </p:stCondLst>
                                        </p:cTn>
                                        <p:tgtEl>
                                          <p:spTgt spid="46"/>
                                        </p:tgtEl>
                                        <p:attrNameLst>
                                          <p:attrName>style.visibility</p:attrName>
                                        </p:attrNameLst>
                                      </p:cBhvr>
                                      <p:to>
                                        <p:strVal val="visible"/>
                                      </p:to>
                                    </p:set>
                                    <p:anim calcmode="lin" valueType="num">
                                      <p:cBhvr>
                                        <p:cTn id="97" dur="500" fill="hold"/>
                                        <p:tgtEl>
                                          <p:spTgt spid="46"/>
                                        </p:tgtEl>
                                        <p:attrNameLst>
                                          <p:attrName>ppt_w</p:attrName>
                                        </p:attrNameLst>
                                      </p:cBhvr>
                                      <p:tavLst>
                                        <p:tav tm="0">
                                          <p:val>
                                            <p:fltVal val="0"/>
                                          </p:val>
                                        </p:tav>
                                        <p:tav tm="100000">
                                          <p:val>
                                            <p:strVal val="#ppt_w"/>
                                          </p:val>
                                        </p:tav>
                                      </p:tavLst>
                                    </p:anim>
                                    <p:anim calcmode="lin" valueType="num">
                                      <p:cBhvr>
                                        <p:cTn id="98" dur="500" fill="hold"/>
                                        <p:tgtEl>
                                          <p:spTgt spid="46"/>
                                        </p:tgtEl>
                                        <p:attrNameLst>
                                          <p:attrName>ppt_h</p:attrName>
                                        </p:attrNameLst>
                                      </p:cBhvr>
                                      <p:tavLst>
                                        <p:tav tm="0">
                                          <p:val>
                                            <p:fltVal val="0"/>
                                          </p:val>
                                        </p:tav>
                                        <p:tav tm="100000">
                                          <p:val>
                                            <p:strVal val="#ppt_h"/>
                                          </p:val>
                                        </p:tav>
                                      </p:tavLst>
                                    </p:anim>
                                    <p:animEffect transition="in" filter="fade">
                                      <p:cBhvr>
                                        <p:cTn id="99" dur="500"/>
                                        <p:tgtEl>
                                          <p:spTgt spid="46"/>
                                        </p:tgtEl>
                                      </p:cBhvr>
                                    </p:animEffect>
                                  </p:childTnLst>
                                </p:cTn>
                              </p:par>
                            </p:childTnLst>
                          </p:cTn>
                        </p:par>
                        <p:par>
                          <p:cTn id="100" fill="hold" nodeType="afterGroup">
                            <p:stCondLst>
                              <p:cond delay="2000"/>
                            </p:stCondLst>
                            <p:childTnLst>
                              <p:par>
                                <p:cTn id="101" presetID="53" presetClass="entr" presetSubtype="16" fill="hold" grpId="0" nodeType="afterEffect">
                                  <p:stCondLst>
                                    <p:cond delay="0"/>
                                  </p:stCondLst>
                                  <p:childTnLst>
                                    <p:set>
                                      <p:cBhvr>
                                        <p:cTn id="102" dur="1" fill="hold">
                                          <p:stCondLst>
                                            <p:cond delay="0"/>
                                          </p:stCondLst>
                                        </p:cTn>
                                        <p:tgtEl>
                                          <p:spTgt spid="47"/>
                                        </p:tgtEl>
                                        <p:attrNameLst>
                                          <p:attrName>style.visibility</p:attrName>
                                        </p:attrNameLst>
                                      </p:cBhvr>
                                      <p:to>
                                        <p:strVal val="visible"/>
                                      </p:to>
                                    </p:set>
                                    <p:anim calcmode="lin" valueType="num">
                                      <p:cBhvr>
                                        <p:cTn id="103" dur="500" fill="hold"/>
                                        <p:tgtEl>
                                          <p:spTgt spid="47"/>
                                        </p:tgtEl>
                                        <p:attrNameLst>
                                          <p:attrName>ppt_w</p:attrName>
                                        </p:attrNameLst>
                                      </p:cBhvr>
                                      <p:tavLst>
                                        <p:tav tm="0">
                                          <p:val>
                                            <p:fltVal val="0"/>
                                          </p:val>
                                        </p:tav>
                                        <p:tav tm="100000">
                                          <p:val>
                                            <p:strVal val="#ppt_w"/>
                                          </p:val>
                                        </p:tav>
                                      </p:tavLst>
                                    </p:anim>
                                    <p:anim calcmode="lin" valueType="num">
                                      <p:cBhvr>
                                        <p:cTn id="104" dur="500" fill="hold"/>
                                        <p:tgtEl>
                                          <p:spTgt spid="47"/>
                                        </p:tgtEl>
                                        <p:attrNameLst>
                                          <p:attrName>ppt_h</p:attrName>
                                        </p:attrNameLst>
                                      </p:cBhvr>
                                      <p:tavLst>
                                        <p:tav tm="0">
                                          <p:val>
                                            <p:fltVal val="0"/>
                                          </p:val>
                                        </p:tav>
                                        <p:tav tm="100000">
                                          <p:val>
                                            <p:strVal val="#ppt_h"/>
                                          </p:val>
                                        </p:tav>
                                      </p:tavLst>
                                    </p:anim>
                                    <p:animEffect transition="in" filter="fade">
                                      <p:cBhvr>
                                        <p:cTn id="105" dur="500"/>
                                        <p:tgtEl>
                                          <p:spTgt spid="47"/>
                                        </p:tgtEl>
                                      </p:cBhvr>
                                    </p:animEffect>
                                  </p:childTnLst>
                                </p:cTn>
                              </p:par>
                            </p:childTnLst>
                          </p:cTn>
                        </p:par>
                        <p:par>
                          <p:cTn id="106" fill="hold" nodeType="afterGroup">
                            <p:stCondLst>
                              <p:cond delay="2500"/>
                            </p:stCondLst>
                            <p:childTnLst>
                              <p:par>
                                <p:cTn id="107" presetID="53" presetClass="entr" presetSubtype="16" fill="hold" grpId="0" nodeType="afterEffect">
                                  <p:stCondLst>
                                    <p:cond delay="0"/>
                                  </p:stCondLst>
                                  <p:childTnLst>
                                    <p:set>
                                      <p:cBhvr>
                                        <p:cTn id="108" dur="1" fill="hold">
                                          <p:stCondLst>
                                            <p:cond delay="0"/>
                                          </p:stCondLst>
                                        </p:cTn>
                                        <p:tgtEl>
                                          <p:spTgt spid="49"/>
                                        </p:tgtEl>
                                        <p:attrNameLst>
                                          <p:attrName>style.visibility</p:attrName>
                                        </p:attrNameLst>
                                      </p:cBhvr>
                                      <p:to>
                                        <p:strVal val="visible"/>
                                      </p:to>
                                    </p:set>
                                    <p:anim calcmode="lin" valueType="num">
                                      <p:cBhvr>
                                        <p:cTn id="109" dur="500" fill="hold"/>
                                        <p:tgtEl>
                                          <p:spTgt spid="49"/>
                                        </p:tgtEl>
                                        <p:attrNameLst>
                                          <p:attrName>ppt_w</p:attrName>
                                        </p:attrNameLst>
                                      </p:cBhvr>
                                      <p:tavLst>
                                        <p:tav tm="0">
                                          <p:val>
                                            <p:fltVal val="0"/>
                                          </p:val>
                                        </p:tav>
                                        <p:tav tm="100000">
                                          <p:val>
                                            <p:strVal val="#ppt_w"/>
                                          </p:val>
                                        </p:tav>
                                      </p:tavLst>
                                    </p:anim>
                                    <p:anim calcmode="lin" valueType="num">
                                      <p:cBhvr>
                                        <p:cTn id="110" dur="500" fill="hold"/>
                                        <p:tgtEl>
                                          <p:spTgt spid="49"/>
                                        </p:tgtEl>
                                        <p:attrNameLst>
                                          <p:attrName>ppt_h</p:attrName>
                                        </p:attrNameLst>
                                      </p:cBhvr>
                                      <p:tavLst>
                                        <p:tav tm="0">
                                          <p:val>
                                            <p:fltVal val="0"/>
                                          </p:val>
                                        </p:tav>
                                        <p:tav tm="100000">
                                          <p:val>
                                            <p:strVal val="#ppt_h"/>
                                          </p:val>
                                        </p:tav>
                                      </p:tavLst>
                                    </p:anim>
                                    <p:animEffect transition="in" filter="fade">
                                      <p:cBhvr>
                                        <p:cTn id="111"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P spid="27" grpId="0"/>
      <p:bldP spid="28" grpId="0"/>
      <p:bldP spid="29" grpId="0"/>
      <p:bldP spid="36" grpId="0"/>
      <p:bldP spid="39" grpId="0"/>
      <p:bldP spid="46" grpId="0"/>
      <p:bldP spid="47" grpId="0"/>
      <p:bldP spid="4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a:extLst>
              <a:ext uri="{FF2B5EF4-FFF2-40B4-BE49-F238E27FC236}">
                <a16:creationId xmlns:a16="http://schemas.microsoft.com/office/drawing/2014/main" xmlns="" id="{E797DBC8-D893-4862-B25F-ED084B27D975}"/>
              </a:ext>
            </a:extLst>
          </p:cNvPr>
          <p:cNvSpPr/>
          <p:nvPr/>
        </p:nvSpPr>
        <p:spPr>
          <a:xfrm rot="10800000">
            <a:off x="1403649"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7170" name="TextBox 4">
            <a:extLst>
              <a:ext uri="{FF2B5EF4-FFF2-40B4-BE49-F238E27FC236}">
                <a16:creationId xmlns:a16="http://schemas.microsoft.com/office/drawing/2014/main" xmlns="" id="{00A9195A-4F1B-435F-8C41-B4270E76EE82}"/>
              </a:ext>
            </a:extLst>
          </p:cNvPr>
          <p:cNvSpPr txBox="1">
            <a:spLocks noChangeArrowheads="1"/>
          </p:cNvSpPr>
          <p:nvPr/>
        </p:nvSpPr>
        <p:spPr bwMode="auto">
          <a:xfrm>
            <a:off x="2911475" y="3414713"/>
            <a:ext cx="32067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2" panose="05020102010507070707" pitchFamily="18" charset="2"/>
              <a:buNone/>
            </a:pPr>
            <a:r>
              <a:rPr lang="en-US" altLang="zh-CN" sz="3600">
                <a:latin typeface="Comic Sans MS" panose="030F0702030302020204" pitchFamily="66" charset="0"/>
                <a:ea typeface="微软雅黑" panose="020B0503020204020204" pitchFamily="34" charset="-122"/>
              </a:rPr>
              <a:t>Part I Lead-in</a:t>
            </a:r>
            <a:endParaRPr lang="zh-CN" altLang="en-US" sz="3600">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文本框 4097">
            <a:extLst>
              <a:ext uri="{FF2B5EF4-FFF2-40B4-BE49-F238E27FC236}">
                <a16:creationId xmlns:a16="http://schemas.microsoft.com/office/drawing/2014/main" xmlns="" id="{3EBDF98E-8971-4E7A-B82E-98F8A181019E}"/>
              </a:ext>
            </a:extLst>
          </p:cNvPr>
          <p:cNvSpPr txBox="1">
            <a:spLocks noChangeArrowheads="1"/>
          </p:cNvSpPr>
          <p:nvPr/>
        </p:nvSpPr>
        <p:spPr bwMode="auto">
          <a:xfrm>
            <a:off x="268288" y="711200"/>
            <a:ext cx="8497887" cy="5078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600" b="1">
                <a:solidFill>
                  <a:srgbClr val="0033CC"/>
                </a:solidFill>
                <a:latin typeface="Times New Roman" panose="02020603050405020304" pitchFamily="18" charset="0"/>
              </a:rPr>
              <a:t>Brainstorming: work in pairs</a:t>
            </a:r>
          </a:p>
          <a:p>
            <a:endParaRPr lang="zh-CN" altLang="en-US" sz="3600" b="1">
              <a:solidFill>
                <a:srgbClr val="0033CC"/>
              </a:solidFill>
              <a:latin typeface="Times New Roman" panose="02020603050405020304" pitchFamily="18" charset="0"/>
            </a:endParaRPr>
          </a:p>
          <a:p>
            <a:pPr>
              <a:buFont typeface="Wingdings" panose="05000000000000000000" pitchFamily="2" charset="2"/>
              <a:buChar char="Ø"/>
            </a:pPr>
            <a:r>
              <a:rPr lang="zh-CN" altLang="en-US" sz="3600" b="1">
                <a:latin typeface="Times New Roman" panose="02020603050405020304" pitchFamily="18" charset="0"/>
              </a:rPr>
              <a:t>Do you like snow?</a:t>
            </a:r>
          </a:p>
          <a:p>
            <a:pPr>
              <a:buFont typeface="Wingdings" panose="05000000000000000000" pitchFamily="2" charset="2"/>
              <a:buChar char="Ø"/>
            </a:pPr>
            <a:endParaRPr lang="zh-CN" altLang="en-US" sz="3600" b="1">
              <a:latin typeface="Times New Roman" panose="02020603050405020304" pitchFamily="18" charset="0"/>
            </a:endParaRPr>
          </a:p>
          <a:p>
            <a:pPr>
              <a:buFont typeface="Wingdings" panose="05000000000000000000" pitchFamily="2" charset="2"/>
              <a:buChar char="Ø"/>
            </a:pPr>
            <a:r>
              <a:rPr lang="zh-CN" altLang="en-US" sz="3600" b="1">
                <a:latin typeface="Times New Roman" panose="02020603050405020304" pitchFamily="18" charset="0"/>
              </a:rPr>
              <a:t>Do you think it is dangerous to get out in the heavy snow?</a:t>
            </a:r>
          </a:p>
          <a:p>
            <a:pPr>
              <a:buFont typeface="Wingdings" panose="05000000000000000000" pitchFamily="2" charset="2"/>
              <a:buNone/>
            </a:pPr>
            <a:endParaRPr lang="zh-CN" altLang="en-US" sz="3600" b="1">
              <a:latin typeface="Times New Roman" panose="02020603050405020304" pitchFamily="18" charset="0"/>
            </a:endParaRPr>
          </a:p>
          <a:p>
            <a:pPr>
              <a:buFont typeface="Wingdings" panose="05000000000000000000" pitchFamily="2" charset="2"/>
              <a:buChar char="Ø"/>
            </a:pPr>
            <a:r>
              <a:rPr lang="zh-CN" altLang="en-US" sz="3600" b="1">
                <a:latin typeface="Times New Roman" panose="02020603050405020304" pitchFamily="18" charset="0"/>
              </a:rPr>
              <a:t>If you get in trouble in the snow, how will you feel and what will you do?</a:t>
            </a:r>
            <a:endParaRPr lang="en-US" altLang="zh-CN" sz="3600">
              <a:latin typeface="Times New Roman" panose="02020603050405020304" pitchFamily="18" charset="0"/>
            </a:endParaRPr>
          </a:p>
        </p:txBody>
      </p:sp>
    </p:spTree>
  </p:cSld>
  <p:clrMapOvr>
    <a:masterClrMapping/>
  </p:clrMapOvr>
  <p:transition spd="med">
    <p:cover dir="l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A0ADD14C-4376-49E3-9790-55E44BA5CEE9}"/>
              </a:ext>
            </a:extLst>
          </p:cNvPr>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9218" name="TextBox 4">
            <a:extLst>
              <a:ext uri="{FF2B5EF4-FFF2-40B4-BE49-F238E27FC236}">
                <a16:creationId xmlns:a16="http://schemas.microsoft.com/office/drawing/2014/main" xmlns="" id="{5A14CF73-36E4-4BA2-A237-3868EC73D5D3}"/>
              </a:ext>
            </a:extLst>
          </p:cNvPr>
          <p:cNvSpPr txBox="1">
            <a:spLocks noChangeArrowheads="1"/>
          </p:cNvSpPr>
          <p:nvPr/>
        </p:nvSpPr>
        <p:spPr bwMode="auto">
          <a:xfrm>
            <a:off x="2351088" y="3414713"/>
            <a:ext cx="48863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2" panose="05020102010507070707" pitchFamily="18" charset="2"/>
              <a:buNone/>
            </a:pPr>
            <a:r>
              <a:rPr lang="en-US" altLang="zh-CN" sz="3600" b="1">
                <a:latin typeface="Comic Sans MS" panose="030F0702030302020204" pitchFamily="66" charset="0"/>
                <a:ea typeface="微软雅黑" panose="020B0503020204020204" pitchFamily="34" charset="-122"/>
              </a:rPr>
              <a:t>Part II Pre-Learning</a:t>
            </a:r>
            <a:endParaRPr lang="zh-CN" altLang="en-US" sz="3600" b="1">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TextBox 6">
            <a:extLst>
              <a:ext uri="{FF2B5EF4-FFF2-40B4-BE49-F238E27FC236}">
                <a16:creationId xmlns:a16="http://schemas.microsoft.com/office/drawing/2014/main" xmlns="" id="{E47450CE-3797-4E70-9F0F-EA51676943EB}"/>
              </a:ext>
            </a:extLst>
          </p:cNvPr>
          <p:cNvSpPr txBox="1">
            <a:spLocks noChangeArrowheads="1"/>
          </p:cNvSpPr>
          <p:nvPr/>
        </p:nvSpPr>
        <p:spPr bwMode="auto">
          <a:xfrm>
            <a:off x="2071688" y="412750"/>
            <a:ext cx="714375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solidFill>
                  <a:srgbClr val="FF0000"/>
                </a:solidFill>
                <a:latin typeface="Times New Roman" panose="02020603050405020304" pitchFamily="18" charset="0"/>
              </a:rPr>
              <a:t>Helpful dogs</a:t>
            </a:r>
          </a:p>
        </p:txBody>
      </p:sp>
      <p:sp>
        <p:nvSpPr>
          <p:cNvPr id="8198" name="TextBox 8">
            <a:extLst>
              <a:ext uri="{FF2B5EF4-FFF2-40B4-BE49-F238E27FC236}">
                <a16:creationId xmlns:a16="http://schemas.microsoft.com/office/drawing/2014/main" xmlns="" id="{D9E3F0A8-99DE-43B3-9141-07E4355143E6}"/>
              </a:ext>
            </a:extLst>
          </p:cNvPr>
          <p:cNvSpPr txBox="1">
            <a:spLocks noChangeArrowheads="1"/>
          </p:cNvSpPr>
          <p:nvPr/>
        </p:nvSpPr>
        <p:spPr bwMode="auto">
          <a:xfrm>
            <a:off x="500063" y="1196975"/>
            <a:ext cx="3571875" cy="304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200" i="1">
                <a:latin typeface="Times New Roman" panose="02020603050405020304" pitchFamily="18" charset="0"/>
              </a:rPr>
              <a:t>We have learnt stories about many helpful dogs.</a:t>
            </a:r>
          </a:p>
          <a:p>
            <a:r>
              <a:rPr lang="en-US" altLang="zh-CN" sz="3200" i="1">
                <a:latin typeface="Times New Roman" panose="02020603050405020304" pitchFamily="18" charset="0"/>
              </a:rPr>
              <a:t>Here is another story about a rescue dog.</a:t>
            </a:r>
            <a:endParaRPr lang="zh-CN" altLang="en-US" sz="3200" i="1">
              <a:latin typeface="Times New Roman" panose="02020603050405020304" pitchFamily="18" charset="0"/>
            </a:endParaRPr>
          </a:p>
        </p:txBody>
      </p:sp>
      <p:pic>
        <p:nvPicPr>
          <p:cNvPr id="10243" name="Picture 8" descr="http://www.journeyingjon.com/blog/wp-content/uploads/2007/03/14/RescueDog.jpg">
            <a:extLst>
              <a:ext uri="{FF2B5EF4-FFF2-40B4-BE49-F238E27FC236}">
                <a16:creationId xmlns:a16="http://schemas.microsoft.com/office/drawing/2014/main" xmlns="" id="{B22A9EFC-A52A-4427-97A2-D8D8017ED8F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318113">
            <a:off x="4572000" y="1214438"/>
            <a:ext cx="3573463" cy="4740275"/>
          </a:xfrm>
          <a:prstGeom prst="rect">
            <a:avLst/>
          </a:prstGeom>
          <a:noFill/>
          <a:ln>
            <a:noFill/>
          </a:ln>
          <a:effectLst>
            <a:outerShdw dist="139700" dir="2700000" algn="ctr" rotWithShape="0">
              <a:srgbClr val="333333">
                <a:alpha val="64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图片 7" descr="004.gif">
            <a:extLst>
              <a:ext uri="{FF2B5EF4-FFF2-40B4-BE49-F238E27FC236}">
                <a16:creationId xmlns:a16="http://schemas.microsoft.com/office/drawing/2014/main" xmlns="" id="{B1A41485-5A9E-4398-8F8D-15C7730DA2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06675" y="3900488"/>
            <a:ext cx="1866900" cy="2598737"/>
          </a:xfrm>
          <a:prstGeom prst="rect">
            <a:avLst/>
          </a:prstGeom>
          <a:noFill/>
          <a:ln>
            <a:noFill/>
          </a:ln>
          <a:effectLst>
            <a:outerShdw dist="139700" dir="2700000" algn="ctr" rotWithShape="0">
              <a:srgbClr val="333333">
                <a:alpha val="64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198"/>
                                        </p:tgtEl>
                                        <p:attrNameLst>
                                          <p:attrName>style.visibility</p:attrName>
                                        </p:attrNameLst>
                                      </p:cBhvr>
                                      <p:to>
                                        <p:strVal val="visible"/>
                                      </p:to>
                                    </p:set>
                                    <p:animEffect transition="in" filter="fade">
                                      <p:cBhvr>
                                        <p:cTn id="7" dur="1000"/>
                                        <p:tgtEl>
                                          <p:spTgt spid="8198"/>
                                        </p:tgtEl>
                                      </p:cBhvr>
                                    </p:animEffect>
                                    <p:anim calcmode="lin" valueType="num">
                                      <p:cBhvr>
                                        <p:cTn id="8" dur="1000" fill="hold"/>
                                        <p:tgtEl>
                                          <p:spTgt spid="8198"/>
                                        </p:tgtEl>
                                        <p:attrNameLst>
                                          <p:attrName>ppt_x</p:attrName>
                                        </p:attrNameLst>
                                      </p:cBhvr>
                                      <p:tavLst>
                                        <p:tav tm="0">
                                          <p:val>
                                            <p:strVal val="#ppt_x"/>
                                          </p:val>
                                        </p:tav>
                                        <p:tav tm="100000">
                                          <p:val>
                                            <p:strVal val="#ppt_x"/>
                                          </p:val>
                                        </p:tav>
                                      </p:tavLst>
                                    </p:anim>
                                    <p:anim calcmode="lin" valueType="num">
                                      <p:cBhvr>
                                        <p:cTn id="9" dur="1000" fill="hold"/>
                                        <p:tgtEl>
                                          <p:spTgt spid="819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TextBox 6">
            <a:extLst>
              <a:ext uri="{FF2B5EF4-FFF2-40B4-BE49-F238E27FC236}">
                <a16:creationId xmlns:a16="http://schemas.microsoft.com/office/drawing/2014/main" xmlns="" id="{3B099130-7E46-4A83-A8A5-2C242510B942}"/>
              </a:ext>
            </a:extLst>
          </p:cNvPr>
          <p:cNvSpPr txBox="1">
            <a:spLocks noChangeArrowheads="1"/>
          </p:cNvSpPr>
          <p:nvPr/>
        </p:nvSpPr>
        <p:spPr bwMode="auto">
          <a:xfrm>
            <a:off x="2338388" y="452438"/>
            <a:ext cx="3436937" cy="646112"/>
          </a:xfrm>
          <a:prstGeom prst="rect">
            <a:avLst/>
          </a:prstGeom>
          <a:noFill/>
          <a:ln w="9525">
            <a:noFill/>
            <a:miter lim="800000"/>
          </a:ln>
        </p:spPr>
        <p:txBody>
          <a:bodyPr>
            <a:spAutoFit/>
          </a:bodyPr>
          <a:lstStyle/>
          <a:p>
            <a:pPr>
              <a:buFontTx/>
              <a:buNone/>
              <a:defRPr/>
            </a:pPr>
            <a:r>
              <a:rPr lang="en-US" sz="3600" b="1" dirty="0">
                <a:solidFill>
                  <a:srgbClr val="215968"/>
                </a:solidFill>
                <a:effectLst>
                  <a:outerShdw blurRad="38100" dist="38100" dir="2700000" algn="tl">
                    <a:srgbClr val="C0C0C0"/>
                  </a:outerShdw>
                </a:effectLst>
                <a:latin typeface="Times New Roman" panose="02020603050405020304" pitchFamily="18" charset="0"/>
              </a:rPr>
              <a:t>A rescue story</a:t>
            </a:r>
          </a:p>
        </p:txBody>
      </p:sp>
      <p:sp>
        <p:nvSpPr>
          <p:cNvPr id="9220" name="矩形 2">
            <a:extLst>
              <a:ext uri="{FF2B5EF4-FFF2-40B4-BE49-F238E27FC236}">
                <a16:creationId xmlns:a16="http://schemas.microsoft.com/office/drawing/2014/main" xmlns="" id="{B3C6A4FD-A5FB-4499-851F-0A1DFD9B9884}"/>
              </a:ext>
            </a:extLst>
          </p:cNvPr>
          <p:cNvSpPr>
            <a:spLocks noChangeArrowheads="1"/>
          </p:cNvSpPr>
          <p:nvPr/>
        </p:nvSpPr>
        <p:spPr bwMode="auto">
          <a:xfrm>
            <a:off x="2116138" y="908050"/>
            <a:ext cx="3608387" cy="923925"/>
          </a:xfrm>
          <a:prstGeom prst="rect">
            <a:avLst/>
          </a:prstGeom>
          <a:noFill/>
          <a:ln w="9525">
            <a:noFill/>
            <a:miter lim="800000"/>
          </a:ln>
        </p:spPr>
        <p:txBody>
          <a:bodyPr wrap="none">
            <a:spAutoFit/>
          </a:bodyPr>
          <a:lstStyle/>
          <a:p>
            <a:pPr>
              <a:buFontTx/>
              <a:buNone/>
              <a:defRPr/>
            </a:pPr>
            <a:r>
              <a:rPr lang="en-US" sz="5400" b="1" dirty="0">
                <a:solidFill>
                  <a:srgbClr val="604A7B"/>
                </a:solidFill>
                <a:effectLst>
                  <a:outerShdw blurRad="38100" dist="38100" dir="2700000" algn="tl">
                    <a:srgbClr val="C0C0C0"/>
                  </a:outerShdw>
                </a:effectLst>
                <a:latin typeface="Times New Roman" panose="02020603050405020304" pitchFamily="18" charset="0"/>
              </a:rPr>
              <a:t>In the snow</a:t>
            </a:r>
            <a:endParaRPr lang="zh-CN" altLang="en-US" sz="5400" b="1" dirty="0">
              <a:solidFill>
                <a:srgbClr val="604A7B"/>
              </a:solidFill>
              <a:effectLst>
                <a:outerShdw blurRad="38100" dist="38100" dir="2700000" algn="tl">
                  <a:srgbClr val="C0C0C0"/>
                </a:outerShdw>
              </a:effectLst>
              <a:latin typeface="Times New Roman" panose="02020603050405020304" pitchFamily="18" charset="0"/>
            </a:endParaRPr>
          </a:p>
        </p:txBody>
      </p:sp>
      <p:pic>
        <p:nvPicPr>
          <p:cNvPr id="11267" name="Picture 2" descr="http://i.telegraph.co.uk/multimedia/archive/01807/snow-rescue_1807472i.jpg">
            <a:extLst>
              <a:ext uri="{FF2B5EF4-FFF2-40B4-BE49-F238E27FC236}">
                <a16:creationId xmlns:a16="http://schemas.microsoft.com/office/drawing/2014/main" xmlns="" id="{FB234193-BFF3-434A-932F-4A9A3AC638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8150" y="1573213"/>
            <a:ext cx="7505700" cy="507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任意多边形 5121" hidden="1">
            <a:extLst>
              <a:ext uri="{FF2B5EF4-FFF2-40B4-BE49-F238E27FC236}">
                <a16:creationId xmlns:a16="http://schemas.microsoft.com/office/drawing/2014/main" xmlns="" id="{18DF1278-9BE6-4F31-BE49-09B6E203A2CC}"/>
              </a:ext>
            </a:extLst>
          </p:cNvPr>
          <p:cNvSpPr>
            <a:spLocks noChangeArrowheads="1"/>
          </p:cNvSpPr>
          <p:nvPr/>
        </p:nvSpPr>
        <p:spPr bwMode="auto">
          <a:xfrm>
            <a:off x="0" y="1979613"/>
            <a:ext cx="1587500" cy="1587500"/>
          </a:xfrm>
          <a:custGeom>
            <a:avLst/>
            <a:gdLst>
              <a:gd name="T0" fmla="*/ 0 w 21600"/>
              <a:gd name="T1" fmla="*/ 21600 h 21600"/>
              <a:gd name="T2" fmla="*/ 0 w 21600"/>
              <a:gd name="T3" fmla="*/ 21600 h 21600"/>
              <a:gd name="T4" fmla="*/ 21600 w 21600"/>
              <a:gd name="T5" fmla="*/ 21600 h 21600"/>
              <a:gd name="T6" fmla="*/ 21600 w 21600"/>
              <a:gd name="T7" fmla="*/ 0 h 21600"/>
              <a:gd name="T8" fmla="*/ 0 w 21600"/>
              <a:gd name="T9" fmla="*/ 0 h 21600"/>
              <a:gd name="T10" fmla="*/ 0 w 21600"/>
              <a:gd name="T11" fmla="*/ 21600 h 21600"/>
            </a:gdLst>
            <a:ahLst/>
            <a:cxnLst>
              <a:cxn ang="0">
                <a:pos x="T0" y="T1"/>
              </a:cxn>
              <a:cxn ang="0">
                <a:pos x="T2" y="T3"/>
              </a:cxn>
              <a:cxn ang="0">
                <a:pos x="T4" y="T5"/>
              </a:cxn>
              <a:cxn ang="0">
                <a:pos x="T6" y="T7"/>
              </a:cxn>
              <a:cxn ang="0">
                <a:pos x="T8" y="T9"/>
              </a:cxn>
              <a:cxn ang="0">
                <a:pos x="T10" y="T11"/>
              </a:cxn>
            </a:cxnLst>
            <a:rect l="0" t="0" r="r" b="b"/>
            <a:pathLst>
              <a:path w="21600" h="21600">
                <a:moveTo>
                  <a:pt x="0" y="21600"/>
                </a:moveTo>
                <a:lnTo>
                  <a:pt x="0" y="21600"/>
                </a:lnTo>
                <a:lnTo>
                  <a:pt x="21600" y="21600"/>
                </a:lnTo>
                <a:lnTo>
                  <a:pt x="21600" y="0"/>
                </a:lnTo>
                <a:lnTo>
                  <a:pt x="0" y="0"/>
                </a:lnTo>
                <a:lnTo>
                  <a:pt x="0" y="21600"/>
                </a:lnTo>
                <a:close/>
              </a:path>
            </a:pathLst>
          </a:custGeom>
          <a:solidFill>
            <a:srgbClr val="FFFFFF"/>
          </a:solidFill>
          <a:ln w="9525">
            <a:solidFill>
              <a:srgbClr val="000000"/>
            </a:solidFill>
            <a:miter lim="800000"/>
            <a:headEnd/>
            <a:tailEnd/>
          </a:ln>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12290" name="任意多边形 5122" hidden="1">
            <a:extLst>
              <a:ext uri="{FF2B5EF4-FFF2-40B4-BE49-F238E27FC236}">
                <a16:creationId xmlns:a16="http://schemas.microsoft.com/office/drawing/2014/main" xmlns="" id="{75A4178B-7DB0-4564-B3EF-CC84076EA20B}"/>
              </a:ext>
            </a:extLst>
          </p:cNvPr>
          <p:cNvSpPr>
            <a:spLocks noChangeArrowheads="1"/>
          </p:cNvSpPr>
          <p:nvPr/>
        </p:nvSpPr>
        <p:spPr bwMode="auto">
          <a:xfrm>
            <a:off x="0" y="3567113"/>
            <a:ext cx="1587500" cy="1587500"/>
          </a:xfrm>
          <a:custGeom>
            <a:avLst/>
            <a:gdLst>
              <a:gd name="T0" fmla="*/ 0 w 21600"/>
              <a:gd name="T1" fmla="*/ 21600 h 21600"/>
              <a:gd name="T2" fmla="*/ 0 w 21600"/>
              <a:gd name="T3" fmla="*/ 21600 h 21600"/>
              <a:gd name="T4" fmla="*/ 21600 w 21600"/>
              <a:gd name="T5" fmla="*/ 21600 h 21600"/>
              <a:gd name="T6" fmla="*/ 21600 w 21600"/>
              <a:gd name="T7" fmla="*/ 0 h 21600"/>
              <a:gd name="T8" fmla="*/ 0 w 21600"/>
              <a:gd name="T9" fmla="*/ 0 h 21600"/>
              <a:gd name="T10" fmla="*/ 0 w 21600"/>
              <a:gd name="T11" fmla="*/ 21600 h 21600"/>
            </a:gdLst>
            <a:ahLst/>
            <a:cxnLst>
              <a:cxn ang="0">
                <a:pos x="T0" y="T1"/>
              </a:cxn>
              <a:cxn ang="0">
                <a:pos x="T2" y="T3"/>
              </a:cxn>
              <a:cxn ang="0">
                <a:pos x="T4" y="T5"/>
              </a:cxn>
              <a:cxn ang="0">
                <a:pos x="T6" y="T7"/>
              </a:cxn>
              <a:cxn ang="0">
                <a:pos x="T8" y="T9"/>
              </a:cxn>
              <a:cxn ang="0">
                <a:pos x="T10" y="T11"/>
              </a:cxn>
            </a:cxnLst>
            <a:rect l="0" t="0" r="r" b="b"/>
            <a:pathLst>
              <a:path w="21600" h="21600">
                <a:moveTo>
                  <a:pt x="0" y="21600"/>
                </a:moveTo>
                <a:lnTo>
                  <a:pt x="0" y="21600"/>
                </a:lnTo>
                <a:lnTo>
                  <a:pt x="21600" y="21600"/>
                </a:lnTo>
                <a:lnTo>
                  <a:pt x="21600" y="0"/>
                </a:lnTo>
                <a:lnTo>
                  <a:pt x="0" y="0"/>
                </a:lnTo>
                <a:lnTo>
                  <a:pt x="0" y="21600"/>
                </a:lnTo>
                <a:close/>
              </a:path>
            </a:pathLst>
          </a:custGeom>
          <a:solidFill>
            <a:srgbClr val="FFFFFF"/>
          </a:solidFill>
          <a:ln w="9525">
            <a:solidFill>
              <a:srgbClr val="000000"/>
            </a:solidFill>
            <a:miter lim="800000"/>
            <a:headEnd/>
            <a:tailEnd/>
          </a:ln>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endParaRPr lang="zh-CN" altLang="en-US"/>
          </a:p>
        </p:txBody>
      </p:sp>
      <p:sp>
        <p:nvSpPr>
          <p:cNvPr id="4099" name="矩形 5123">
            <a:extLst>
              <a:ext uri="{FF2B5EF4-FFF2-40B4-BE49-F238E27FC236}">
                <a16:creationId xmlns:a16="http://schemas.microsoft.com/office/drawing/2014/main" xmlns="" id="{A2D5B005-50A1-4078-BFC7-D81A60BEB703}"/>
              </a:ext>
            </a:extLst>
          </p:cNvPr>
          <p:cNvSpPr>
            <a:spLocks noChangeArrowheads="1"/>
          </p:cNvSpPr>
          <p:nvPr/>
        </p:nvSpPr>
        <p:spPr bwMode="auto">
          <a:xfrm>
            <a:off x="0" y="3567113"/>
            <a:ext cx="9144000" cy="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Tx/>
              <a:buNone/>
              <a:defRPr/>
            </a:pPr>
            <a:endParaRPr lang="zh-CN" altLang="en-US" sz="3600">
              <a:latin typeface="+mn-lt"/>
            </a:endParaRPr>
          </a:p>
        </p:txBody>
      </p:sp>
      <p:sp>
        <p:nvSpPr>
          <p:cNvPr id="4100" name="文本框 5124">
            <a:extLst>
              <a:ext uri="{FF2B5EF4-FFF2-40B4-BE49-F238E27FC236}">
                <a16:creationId xmlns:a16="http://schemas.microsoft.com/office/drawing/2014/main" xmlns="" id="{CD5D1A1D-DC9C-4362-B042-7B7AB3447FFD}"/>
              </a:ext>
            </a:extLst>
          </p:cNvPr>
          <p:cNvSpPr txBox="1">
            <a:spLocks noChangeArrowheads="1"/>
          </p:cNvSpPr>
          <p:nvPr/>
        </p:nvSpPr>
        <p:spPr bwMode="auto">
          <a:xfrm>
            <a:off x="304800" y="1214438"/>
            <a:ext cx="7467600"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buFontTx/>
              <a:buNone/>
              <a:defRPr/>
            </a:pPr>
            <a:r>
              <a:rPr lang="en-US" altLang="zh-CN" sz="3600" b="1" dirty="0">
                <a:latin typeface="+mn-lt"/>
              </a:rPr>
              <a:t>Look at the first picture and answer the following questions:</a:t>
            </a:r>
          </a:p>
          <a:p>
            <a:pPr>
              <a:spcBef>
                <a:spcPct val="50000"/>
              </a:spcBef>
              <a:buFontTx/>
              <a:buNone/>
              <a:defRPr/>
            </a:pPr>
            <a:r>
              <a:rPr lang="en-US" altLang="zh-CN" sz="3600" b="1" dirty="0">
                <a:solidFill>
                  <a:srgbClr val="FF0000"/>
                </a:solidFill>
                <a:latin typeface="+mn-lt"/>
              </a:rPr>
              <a:t>      What are the two people doing?</a:t>
            </a:r>
          </a:p>
          <a:p>
            <a:pPr>
              <a:spcBef>
                <a:spcPct val="50000"/>
              </a:spcBef>
              <a:buFontTx/>
              <a:buNone/>
              <a:defRPr/>
            </a:pPr>
            <a:r>
              <a:rPr lang="en-US" altLang="zh-CN" sz="3600" b="1" dirty="0">
                <a:solidFill>
                  <a:srgbClr val="FF0000"/>
                </a:solidFill>
                <a:latin typeface="+mn-lt"/>
              </a:rPr>
              <a:t>      What’s the weather like?</a:t>
            </a:r>
          </a:p>
        </p:txBody>
      </p:sp>
      <p:sp>
        <p:nvSpPr>
          <p:cNvPr id="4101" name="矩形 5125">
            <a:extLst>
              <a:ext uri="{FF2B5EF4-FFF2-40B4-BE49-F238E27FC236}">
                <a16:creationId xmlns:a16="http://schemas.microsoft.com/office/drawing/2014/main" xmlns="" id="{68AB646E-B84E-4214-A6B7-7A35F5A4DC1E}"/>
              </a:ext>
            </a:extLst>
          </p:cNvPr>
          <p:cNvSpPr>
            <a:spLocks noChangeArrowheads="1"/>
          </p:cNvSpPr>
          <p:nvPr/>
        </p:nvSpPr>
        <p:spPr bwMode="auto">
          <a:xfrm>
            <a:off x="2411413" y="406400"/>
            <a:ext cx="46482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buFontTx/>
              <a:buNone/>
              <a:defRPr/>
            </a:pPr>
            <a:r>
              <a:rPr lang="en-US" altLang="zh-CN" sz="3600" b="1" dirty="0">
                <a:solidFill>
                  <a:srgbClr val="0000FF"/>
                </a:solidFill>
                <a:latin typeface="+mn-lt"/>
              </a:rPr>
              <a:t>Picture talking</a:t>
            </a:r>
          </a:p>
        </p:txBody>
      </p:sp>
      <p:pic>
        <p:nvPicPr>
          <p:cNvPr id="12294" name="图片 5126" descr="QQ截图20130130160344">
            <a:extLst>
              <a:ext uri="{FF2B5EF4-FFF2-40B4-BE49-F238E27FC236}">
                <a16:creationId xmlns:a16="http://schemas.microsoft.com/office/drawing/2014/main" xmlns="" id="{9CC5998C-6C67-4582-9A86-A03C2B81E9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87775" y="4019550"/>
            <a:ext cx="4905375" cy="2636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cover dir="l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文本框 6145">
            <a:extLst>
              <a:ext uri="{FF2B5EF4-FFF2-40B4-BE49-F238E27FC236}">
                <a16:creationId xmlns:a16="http://schemas.microsoft.com/office/drawing/2014/main" xmlns="" id="{BE3F036B-7E81-4B52-BFDA-2A212AABF41E}"/>
              </a:ext>
            </a:extLst>
          </p:cNvPr>
          <p:cNvSpPr txBox="1">
            <a:spLocks noChangeArrowheads="1"/>
          </p:cNvSpPr>
          <p:nvPr/>
        </p:nvSpPr>
        <p:spPr bwMode="auto">
          <a:xfrm>
            <a:off x="152400" y="3500438"/>
            <a:ext cx="8686800" cy="286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solidFill>
                  <a:srgbClr val="6600CC"/>
                </a:solidFill>
                <a:latin typeface="Times New Roman" panose="02020603050405020304" pitchFamily="18" charset="0"/>
              </a:rPr>
              <a:t>Look at the second picture and answer the following questions:</a:t>
            </a:r>
          </a:p>
          <a:p>
            <a:r>
              <a:rPr lang="en-US" altLang="zh-CN" sz="3600" b="1">
                <a:solidFill>
                  <a:srgbClr val="FF0000"/>
                </a:solidFill>
                <a:latin typeface="Times New Roman" panose="02020603050405020304" pitchFamily="18" charset="0"/>
              </a:rPr>
              <a:t>     What can you see in the picture?</a:t>
            </a:r>
          </a:p>
          <a:p>
            <a:r>
              <a:rPr lang="en-US" altLang="zh-CN" sz="3600" b="1">
                <a:solidFill>
                  <a:srgbClr val="FF0000"/>
                </a:solidFill>
                <a:latin typeface="Times New Roman" panose="02020603050405020304" pitchFamily="18" charset="0"/>
              </a:rPr>
              <a:t>     What are the two people doing?</a:t>
            </a:r>
          </a:p>
          <a:p>
            <a:r>
              <a:rPr lang="en-US" altLang="zh-CN" sz="3600" b="1">
                <a:solidFill>
                  <a:srgbClr val="FF0000"/>
                </a:solidFill>
                <a:latin typeface="Times New Roman" panose="02020603050405020304" pitchFamily="18" charset="0"/>
              </a:rPr>
              <a:t>     What will happen?</a:t>
            </a:r>
          </a:p>
        </p:txBody>
      </p:sp>
      <p:pic>
        <p:nvPicPr>
          <p:cNvPr id="13314" name="图片 6147" descr="QQ截图20130130160354">
            <a:extLst>
              <a:ext uri="{FF2B5EF4-FFF2-40B4-BE49-F238E27FC236}">
                <a16:creationId xmlns:a16="http://schemas.microsoft.com/office/drawing/2014/main" xmlns="" id="{5A4E6F79-2B20-4D9A-9D31-7F99429974E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11575" y="549275"/>
            <a:ext cx="5181600" cy="287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DD4EB030-E8F1-4975-B740-7DE2B2EEE334}"/>
              </a:ext>
            </a:extLst>
          </p:cNvPr>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14338" name="TextBox 4">
            <a:extLst>
              <a:ext uri="{FF2B5EF4-FFF2-40B4-BE49-F238E27FC236}">
                <a16:creationId xmlns:a16="http://schemas.microsoft.com/office/drawing/2014/main" xmlns="" id="{56F94DD5-D7D4-4D4D-800F-B208E41FCCD9}"/>
              </a:ext>
            </a:extLst>
          </p:cNvPr>
          <p:cNvSpPr txBox="1">
            <a:spLocks noChangeArrowheads="1"/>
          </p:cNvSpPr>
          <p:nvPr/>
        </p:nvSpPr>
        <p:spPr bwMode="auto">
          <a:xfrm>
            <a:off x="1763713" y="3414713"/>
            <a:ext cx="567372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2" panose="05020102010507070707" pitchFamily="18" charset="2"/>
              <a:buNone/>
            </a:pPr>
            <a:r>
              <a:rPr lang="en-US" altLang="zh-CN" sz="3600" b="1">
                <a:latin typeface="Comic Sans MS" panose="030F0702030302020204" pitchFamily="66" charset="0"/>
                <a:ea typeface="微软雅黑" panose="020B0503020204020204" pitchFamily="34" charset="-122"/>
              </a:rPr>
              <a:t>Part III While-Learning</a:t>
            </a:r>
            <a:endParaRPr lang="zh-CN" altLang="en-US" sz="3600" b="1">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标题 7169">
            <a:extLst>
              <a:ext uri="{FF2B5EF4-FFF2-40B4-BE49-F238E27FC236}">
                <a16:creationId xmlns:a16="http://schemas.microsoft.com/office/drawing/2014/main" xmlns="" id="{33325F35-4845-45C1-9C84-B3F3448B5C41}"/>
              </a:ext>
            </a:extLst>
          </p:cNvPr>
          <p:cNvSpPr>
            <a:spLocks noGrp="1" noChangeArrowheads="1"/>
          </p:cNvSpPr>
          <p:nvPr>
            <p:ph type="title"/>
          </p:nvPr>
        </p:nvSpPr>
        <p:spPr>
          <a:xfrm>
            <a:off x="2555875" y="333375"/>
            <a:ext cx="2952750" cy="411163"/>
          </a:xfrm>
        </p:spPr>
        <p:txBody>
          <a:bodyPr/>
          <a:lstStyle/>
          <a:p>
            <a:r>
              <a:rPr lang="en-GB" altLang="en-US" sz="3600" b="1">
                <a:solidFill>
                  <a:srgbClr val="0000FF"/>
                </a:solidFill>
              </a:rPr>
              <a:t>In the snow</a:t>
            </a:r>
            <a:endParaRPr lang="zh-CN" altLang="en-US" sz="3600" b="1">
              <a:solidFill>
                <a:srgbClr val="0000FF"/>
              </a:solidFill>
            </a:endParaRPr>
          </a:p>
        </p:txBody>
      </p:sp>
      <p:sp>
        <p:nvSpPr>
          <p:cNvPr id="6146" name="文本占位符 7170">
            <a:extLst>
              <a:ext uri="{FF2B5EF4-FFF2-40B4-BE49-F238E27FC236}">
                <a16:creationId xmlns:a16="http://schemas.microsoft.com/office/drawing/2014/main" xmlns="" id="{7FB0E94B-7552-4FBC-8327-61ADA9B889B0}"/>
              </a:ext>
            </a:extLst>
          </p:cNvPr>
          <p:cNvSpPr>
            <a:spLocks noGrp="1"/>
          </p:cNvSpPr>
          <p:nvPr>
            <p:ph idx="1"/>
          </p:nvPr>
        </p:nvSpPr>
        <p:spPr>
          <a:xfrm>
            <a:off x="230188" y="765175"/>
            <a:ext cx="8734425" cy="5311775"/>
          </a:xfrm>
        </p:spPr>
        <p:txBody>
          <a:bodyPr/>
          <a:lstStyle/>
          <a:p>
            <a:pPr marL="0" indent="0">
              <a:lnSpc>
                <a:spcPct val="115000"/>
              </a:lnSpc>
              <a:spcBef>
                <a:spcPct val="15000"/>
              </a:spcBef>
              <a:buFontTx/>
              <a:buNone/>
              <a:defRPr/>
            </a:pPr>
            <a:r>
              <a:rPr lang="en-US" altLang="en-GB" sz="3400" noProof="1"/>
              <a:t>  </a:t>
            </a:r>
            <a:r>
              <a:rPr lang="en-GB" altLang="en-US" sz="3400" noProof="1"/>
              <a:t>Last year, Mary and Kevin went on a holiday. They stayed at Mrs Smith’s house at the bottom of a mountain.</a:t>
            </a:r>
          </a:p>
          <a:p>
            <a:pPr marL="0" indent="0">
              <a:lnSpc>
                <a:spcPct val="115000"/>
              </a:lnSpc>
              <a:spcBef>
                <a:spcPct val="15000"/>
              </a:spcBef>
              <a:buFontTx/>
              <a:buNone/>
              <a:defRPr/>
            </a:pPr>
            <a:r>
              <a:rPr lang="en-GB" altLang="en-US" sz="3400" noProof="1"/>
              <a:t>  On the morning of the second day, ______</a:t>
            </a:r>
          </a:p>
          <a:p>
            <a:pPr>
              <a:lnSpc>
                <a:spcPct val="115000"/>
              </a:lnSpc>
              <a:spcBef>
                <a:spcPct val="15000"/>
              </a:spcBef>
              <a:buFontTx/>
              <a:buNone/>
              <a:defRPr/>
            </a:pPr>
            <a:r>
              <a:rPr lang="en-GB" altLang="en-US" sz="3400" noProof="1"/>
              <a:t>____________________________________</a:t>
            </a:r>
          </a:p>
          <a:p>
            <a:pPr>
              <a:lnSpc>
                <a:spcPct val="115000"/>
              </a:lnSpc>
              <a:spcBef>
                <a:spcPct val="15000"/>
              </a:spcBef>
              <a:buFontTx/>
              <a:buNone/>
              <a:defRPr/>
            </a:pPr>
            <a:r>
              <a:rPr lang="en-GB" altLang="en-US" sz="3400" noProof="1"/>
              <a:t>____________________________________</a:t>
            </a:r>
          </a:p>
          <a:p>
            <a:pPr>
              <a:lnSpc>
                <a:spcPct val="115000"/>
              </a:lnSpc>
              <a:spcBef>
                <a:spcPct val="15000"/>
              </a:spcBef>
              <a:buFontTx/>
              <a:buNone/>
              <a:defRPr/>
            </a:pPr>
            <a:r>
              <a:rPr lang="en-GB" altLang="en-US" sz="3400" noProof="1"/>
              <a:t>(climb the mountain / start to snow / get dark/ </a:t>
            </a:r>
          </a:p>
          <a:p>
            <a:pPr>
              <a:lnSpc>
                <a:spcPct val="115000"/>
              </a:lnSpc>
              <a:spcBef>
                <a:spcPct val="15000"/>
              </a:spcBef>
              <a:buFontTx/>
              <a:buNone/>
              <a:defRPr/>
            </a:pPr>
            <a:r>
              <a:rPr lang="en-GB" altLang="en-US" sz="3400" noProof="1"/>
              <a:t>not / find their way)</a:t>
            </a:r>
          </a:p>
          <a:p>
            <a:pPr marL="0" indent="0">
              <a:lnSpc>
                <a:spcPct val="115000"/>
              </a:lnSpc>
              <a:spcBef>
                <a:spcPct val="15000"/>
              </a:spcBef>
              <a:buFontTx/>
              <a:buNone/>
              <a:defRPr/>
            </a:pPr>
            <a:r>
              <a:rPr lang="en-GB" altLang="en-US" sz="3400" noProof="1"/>
              <a:t>  “What should we do?” asked Mary.</a:t>
            </a:r>
          </a:p>
          <a:p>
            <a:pPr>
              <a:lnSpc>
                <a:spcPct val="115000"/>
              </a:lnSpc>
              <a:spcBef>
                <a:spcPct val="15000"/>
              </a:spcBef>
              <a:buFontTx/>
              <a:buNone/>
              <a:defRPr/>
            </a:pPr>
            <a:r>
              <a:rPr lang="en-GB" altLang="en-US" sz="3400" noProof="1"/>
              <a:t>     </a:t>
            </a:r>
            <a:endParaRPr lang="zh-CN" altLang="en-US" sz="3400" noProof="1"/>
          </a:p>
        </p:txBody>
      </p:sp>
      <p:sp>
        <p:nvSpPr>
          <p:cNvPr id="7172" name="文本框 7171">
            <a:extLst>
              <a:ext uri="{FF2B5EF4-FFF2-40B4-BE49-F238E27FC236}">
                <a16:creationId xmlns:a16="http://schemas.microsoft.com/office/drawing/2014/main" xmlns="" id="{4ED62E95-6033-4298-A4C3-6E064B8B9884}"/>
              </a:ext>
            </a:extLst>
          </p:cNvPr>
          <p:cNvSpPr txBox="1">
            <a:spLocks noChangeArrowheads="1"/>
          </p:cNvSpPr>
          <p:nvPr/>
        </p:nvSpPr>
        <p:spPr bwMode="auto">
          <a:xfrm>
            <a:off x="215900" y="2505075"/>
            <a:ext cx="8677275" cy="213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30000"/>
              </a:lnSpc>
              <a:spcBef>
                <a:spcPct val="50000"/>
              </a:spcBef>
              <a:buFontTx/>
              <a:buNone/>
              <a:defRPr/>
            </a:pPr>
            <a:r>
              <a:rPr lang="zh-CN" altLang="en-US" sz="3400" dirty="0">
                <a:solidFill>
                  <a:srgbClr val="FF3300"/>
                </a:solidFill>
                <a:latin typeface="+mn-lt"/>
              </a:rPr>
              <a:t>                                                            they started to climb the mountain. Soon it started to snow. </a:t>
            </a:r>
            <a:r>
              <a:rPr lang="en-US" altLang="zh-CN" sz="3400" dirty="0">
                <a:solidFill>
                  <a:srgbClr val="FF3300"/>
                </a:solidFill>
                <a:latin typeface="+mn-lt"/>
              </a:rPr>
              <a:t>   </a:t>
            </a:r>
            <a:r>
              <a:rPr lang="zh-CN" altLang="en-US" sz="3400" dirty="0">
                <a:solidFill>
                  <a:srgbClr val="FF3300"/>
                </a:solidFill>
                <a:latin typeface="+mn-lt"/>
              </a:rPr>
              <a:t>It got dark and they couldn’t find their way.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172"/>
                                        </p:tgtEl>
                                        <p:attrNameLst>
                                          <p:attrName>style.visibility</p:attrName>
                                        </p:attrNameLst>
                                      </p:cBhvr>
                                      <p:to>
                                        <p:strVal val="visible"/>
                                      </p:to>
                                    </p:set>
                                    <p:anim calcmode="lin" valueType="num">
                                      <p:cBhvr additive="base">
                                        <p:cTn id="7" dur="500" fill="hold"/>
                                        <p:tgtEl>
                                          <p:spTgt spid="7172"/>
                                        </p:tgtEl>
                                        <p:attrNameLst>
                                          <p:attrName>ppt_x</p:attrName>
                                        </p:attrNameLst>
                                      </p:cBhvr>
                                      <p:tavLst>
                                        <p:tav tm="0">
                                          <p:val>
                                            <p:strVal val="#ppt_x"/>
                                          </p:val>
                                        </p:tav>
                                        <p:tav tm="100000">
                                          <p:val>
                                            <p:strVal val="#ppt_x"/>
                                          </p:val>
                                        </p:tav>
                                      </p:tavLst>
                                    </p:anim>
                                    <p:anim calcmode="lin" valueType="num">
                                      <p:cBhvr additive="base">
                                        <p:cTn id="8" dur="500" fill="hold"/>
                                        <p:tgtEl>
                                          <p:spTgt spid="717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文本占位符 8193">
            <a:extLst>
              <a:ext uri="{FF2B5EF4-FFF2-40B4-BE49-F238E27FC236}">
                <a16:creationId xmlns:a16="http://schemas.microsoft.com/office/drawing/2014/main" xmlns="" id="{42C0D3DE-FD92-4A00-8CBE-A20C16EF89DB}"/>
              </a:ext>
            </a:extLst>
          </p:cNvPr>
          <p:cNvSpPr>
            <a:spLocks noGrp="1"/>
          </p:cNvSpPr>
          <p:nvPr>
            <p:ph idx="1"/>
          </p:nvPr>
        </p:nvSpPr>
        <p:spPr>
          <a:xfrm>
            <a:off x="179388" y="565150"/>
            <a:ext cx="8882062" cy="5727700"/>
          </a:xfrm>
        </p:spPr>
        <p:txBody>
          <a:bodyPr/>
          <a:lstStyle/>
          <a:p>
            <a:pPr marL="0" indent="0">
              <a:lnSpc>
                <a:spcPct val="120000"/>
              </a:lnSpc>
              <a:buFontTx/>
              <a:buNone/>
              <a:defRPr/>
            </a:pPr>
            <a:r>
              <a:rPr lang="en-US" altLang="en-GB" sz="3400" noProof="1"/>
              <a:t>  </a:t>
            </a:r>
            <a:r>
              <a:rPr lang="en-GB" altLang="en-US" sz="3400" noProof="1"/>
              <a:t>“Nothing. We have some food,” said Kevin. </a:t>
            </a:r>
          </a:p>
          <a:p>
            <a:pPr>
              <a:lnSpc>
                <a:spcPct val="120000"/>
              </a:lnSpc>
              <a:buFontTx/>
              <a:buNone/>
              <a:defRPr/>
            </a:pPr>
            <a:r>
              <a:rPr lang="en-GB" altLang="en-US" sz="3400" noProof="1"/>
              <a:t>   “Let’s sit down and wait.”</a:t>
            </a:r>
          </a:p>
          <a:p>
            <a:pPr marL="0" indent="0">
              <a:lnSpc>
                <a:spcPct val="120000"/>
              </a:lnSpc>
              <a:buFontTx/>
              <a:buNone/>
              <a:defRPr/>
            </a:pPr>
            <a:r>
              <a:rPr lang="en-GB" altLang="en-US" sz="3400" noProof="1"/>
              <a:t>  It got colder in the evening and they fell asleep.</a:t>
            </a:r>
          </a:p>
          <a:p>
            <a:pPr>
              <a:lnSpc>
                <a:spcPct val="120000"/>
              </a:lnSpc>
              <a:buFontTx/>
              <a:buNone/>
              <a:defRPr/>
            </a:pPr>
            <a:r>
              <a:rPr lang="en-GB" altLang="en-US" sz="3400" noProof="1"/>
              <a:t>____________________________________</a:t>
            </a:r>
          </a:p>
          <a:p>
            <a:pPr>
              <a:lnSpc>
                <a:spcPct val="120000"/>
              </a:lnSpc>
              <a:buFontTx/>
              <a:buNone/>
              <a:defRPr/>
            </a:pPr>
            <a:r>
              <a:rPr lang="en-GB" altLang="en-US" sz="3400" noProof="1"/>
              <a:t>____________________________________</a:t>
            </a:r>
          </a:p>
          <a:p>
            <a:pPr>
              <a:lnSpc>
                <a:spcPct val="120000"/>
              </a:lnSpc>
              <a:buFontTx/>
              <a:buNone/>
              <a:defRPr/>
            </a:pPr>
            <a:r>
              <a:rPr lang="en-GB" altLang="en-US" sz="3400" noProof="1"/>
              <a:t>____________________________________</a:t>
            </a:r>
          </a:p>
          <a:p>
            <a:pPr>
              <a:lnSpc>
                <a:spcPct val="120000"/>
              </a:lnSpc>
              <a:buFontTx/>
              <a:buNone/>
              <a:defRPr/>
            </a:pPr>
            <a:r>
              <a:rPr lang="en-GB" altLang="en-US" sz="3400" noProof="1"/>
              <a:t>(hear some noise / wake up / shout / soon / see)</a:t>
            </a:r>
          </a:p>
          <a:p>
            <a:pPr>
              <a:lnSpc>
                <a:spcPct val="120000"/>
              </a:lnSpc>
              <a:buFontTx/>
              <a:buNone/>
              <a:defRPr/>
            </a:pPr>
            <a:endParaRPr lang="zh-CN" altLang="en-US" sz="3400" noProof="1"/>
          </a:p>
        </p:txBody>
      </p:sp>
      <p:sp>
        <p:nvSpPr>
          <p:cNvPr id="8195" name="文本框 8194">
            <a:extLst>
              <a:ext uri="{FF2B5EF4-FFF2-40B4-BE49-F238E27FC236}">
                <a16:creationId xmlns:a16="http://schemas.microsoft.com/office/drawing/2014/main" xmlns="" id="{4498808B-23E1-4CA3-BEBC-3854187273DF}"/>
              </a:ext>
            </a:extLst>
          </p:cNvPr>
          <p:cNvSpPr txBox="1">
            <a:spLocks noChangeArrowheads="1"/>
          </p:cNvSpPr>
          <p:nvPr/>
        </p:nvSpPr>
        <p:spPr bwMode="auto">
          <a:xfrm>
            <a:off x="331788" y="2587625"/>
            <a:ext cx="7696200"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40000"/>
              </a:lnSpc>
              <a:spcBef>
                <a:spcPct val="50000"/>
              </a:spcBef>
            </a:pPr>
            <a:r>
              <a:rPr lang="en-US" altLang="zh-CN" sz="3400">
                <a:solidFill>
                  <a:srgbClr val="FF3300"/>
                </a:solidFill>
                <a:latin typeface="Times New Roman" panose="02020603050405020304" pitchFamily="18" charset="0"/>
              </a:rPr>
              <a:t>Suddenly they heard some noise. They woke up and shouted, “Help! Help!” Soon they saw Mrs Smith and her dog Jimmy.</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195"/>
                                        </p:tgtEl>
                                        <p:attrNameLst>
                                          <p:attrName>style.visibility</p:attrName>
                                        </p:attrNameLst>
                                      </p:cBhvr>
                                      <p:to>
                                        <p:strVal val="visible"/>
                                      </p:to>
                                    </p:set>
                                    <p:anim calcmode="lin" valueType="num">
                                      <p:cBhvr additive="base">
                                        <p:cTn id="7" dur="500" fill="hold"/>
                                        <p:tgtEl>
                                          <p:spTgt spid="8195"/>
                                        </p:tgtEl>
                                        <p:attrNameLst>
                                          <p:attrName>ppt_x</p:attrName>
                                        </p:attrNameLst>
                                      </p:cBhvr>
                                      <p:tavLst>
                                        <p:tav tm="0">
                                          <p:val>
                                            <p:strVal val="#ppt_x"/>
                                          </p:val>
                                        </p:tav>
                                        <p:tav tm="100000">
                                          <p:val>
                                            <p:strVal val="#ppt_x"/>
                                          </p:val>
                                        </p:tav>
                                      </p:tavLst>
                                    </p:anim>
                                    <p:anim calcmode="lin" valueType="num">
                                      <p:cBhvr additive="base">
                                        <p:cTn id="8" dur="500" fill="hold"/>
                                        <p:tgtEl>
                                          <p:spTgt spid="819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文本占位符 9217">
            <a:extLst>
              <a:ext uri="{FF2B5EF4-FFF2-40B4-BE49-F238E27FC236}">
                <a16:creationId xmlns:a16="http://schemas.microsoft.com/office/drawing/2014/main" xmlns="" id="{6D93DDFE-B177-4B76-8D69-9376A4A22958}"/>
              </a:ext>
            </a:extLst>
          </p:cNvPr>
          <p:cNvSpPr>
            <a:spLocks noGrp="1" noChangeArrowheads="1"/>
          </p:cNvSpPr>
          <p:nvPr>
            <p:ph idx="1"/>
          </p:nvPr>
        </p:nvSpPr>
        <p:spPr>
          <a:xfrm>
            <a:off x="212725" y="979488"/>
            <a:ext cx="8645525" cy="4033837"/>
          </a:xfrm>
        </p:spPr>
        <p:txBody>
          <a:bodyPr/>
          <a:lstStyle/>
          <a:p>
            <a:pPr marL="0" indent="0">
              <a:lnSpc>
                <a:spcPct val="120000"/>
              </a:lnSpc>
              <a:buFont typeface="Wingdings 2" panose="05020102010507070707" pitchFamily="18" charset="2"/>
              <a:buNone/>
            </a:pPr>
            <a:r>
              <a:rPr lang="en-US" altLang="en-GB" sz="3400"/>
              <a:t>  </a:t>
            </a:r>
            <a:r>
              <a:rPr lang="en-GB" altLang="en-US" sz="3400"/>
              <a:t>“Jimmy led me all the way here,” Mrs Smith said.</a:t>
            </a:r>
          </a:p>
          <a:p>
            <a:pPr marL="0" indent="0">
              <a:lnSpc>
                <a:spcPct val="120000"/>
              </a:lnSpc>
              <a:buFont typeface="Wingdings 2" panose="05020102010507070707" pitchFamily="18" charset="2"/>
              <a:buNone/>
            </a:pPr>
            <a:r>
              <a:rPr lang="en-GB" altLang="en-US" sz="3400"/>
              <a:t>  “Thank you, Mrs Smith, and thank you too, Jimmy!”    </a:t>
            </a:r>
          </a:p>
          <a:p>
            <a:pPr marL="0" indent="0">
              <a:lnSpc>
                <a:spcPct val="120000"/>
              </a:lnSpc>
              <a:buFont typeface="Wingdings 2" panose="05020102010507070707" pitchFamily="18" charset="2"/>
              <a:buNone/>
            </a:pPr>
            <a:r>
              <a:rPr lang="en-GB" altLang="en-US" sz="3400"/>
              <a:t>   said Mary and Kevin.</a:t>
            </a:r>
          </a:p>
          <a:p>
            <a:pPr marL="0" indent="0">
              <a:lnSpc>
                <a:spcPct val="120000"/>
              </a:lnSpc>
              <a:buFont typeface="Wingdings 2" panose="05020102010507070707" pitchFamily="18" charset="2"/>
              <a:buNone/>
            </a:pPr>
            <a:r>
              <a:rPr lang="en-GB" altLang="en-US" sz="3400"/>
              <a:t>  Jimmy barked happily. Then they all went back to Mrs Smith’s house to have dinner.</a:t>
            </a:r>
            <a:endParaRPr lang="zh-CN" altLang="en-US" sz="340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328" name="内容占位符 12327">
            <a:extLst>
              <a:ext uri="{FF2B5EF4-FFF2-40B4-BE49-F238E27FC236}">
                <a16:creationId xmlns:a16="http://schemas.microsoft.com/office/drawing/2014/main" xmlns="" id="{EFA9A712-1964-47F2-B94F-E28498140606}"/>
              </a:ext>
            </a:extLst>
          </p:cNvPr>
          <p:cNvGraphicFramePr>
            <a:graphicFrameLocks noGrp="1"/>
          </p:cNvGraphicFramePr>
          <p:nvPr>
            <p:ph idx="4294967295"/>
          </p:nvPr>
        </p:nvGraphicFramePr>
        <p:xfrm>
          <a:off x="457200" y="661988"/>
          <a:ext cx="8229600" cy="5982335"/>
        </p:xfrm>
        <a:graphic>
          <a:graphicData uri="http://schemas.openxmlformats.org/drawingml/2006/table">
            <a:tbl>
              <a:tblPr/>
              <a:tblGrid>
                <a:gridCol w="2286000">
                  <a:extLst>
                    <a:ext uri="{9D8B030D-6E8A-4147-A177-3AD203B41FA5}">
                      <a16:colId xmlns:a16="http://schemas.microsoft.com/office/drawing/2014/main" xmlns="" val="20000"/>
                    </a:ext>
                  </a:extLst>
                </a:gridCol>
                <a:gridCol w="5943600">
                  <a:extLst>
                    <a:ext uri="{9D8B030D-6E8A-4147-A177-3AD203B41FA5}">
                      <a16:colId xmlns:a16="http://schemas.microsoft.com/office/drawing/2014/main" xmlns="" val="20001"/>
                    </a:ext>
                  </a:extLst>
                </a:gridCol>
              </a:tblGrid>
              <a:tr h="1934924">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en-US" altLang="zh-CN" sz="2200" dirty="0">
                          <a:latin typeface="+mn-lt"/>
                        </a:rPr>
                        <a:t>The beginning of the story</a:t>
                      </a:r>
                    </a:p>
                  </a:txBody>
                  <a:tcPr marT="44912" marB="44912">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Clr>
                          <a:schemeClr val="tx1"/>
                        </a:buClr>
                      </a:pPr>
                      <a:r>
                        <a:rPr lang="en-US" altLang="zh-CN" sz="2200">
                          <a:latin typeface="+mn-lt"/>
                        </a:rPr>
                        <a:t>_____________ went on a holiday ________.</a:t>
                      </a:r>
                    </a:p>
                    <a:p>
                      <a:pPr marL="0" lvl="0" indent="0">
                        <a:buClr>
                          <a:schemeClr val="tx1"/>
                        </a:buClr>
                      </a:pPr>
                      <a:r>
                        <a:rPr lang="en-US" altLang="zh-CN" sz="2200">
                          <a:latin typeface="+mn-lt"/>
                        </a:rPr>
                        <a:t>They stayed at ______________ at the </a:t>
                      </a:r>
                    </a:p>
                    <a:p>
                      <a:pPr marL="0" lvl="0" indent="0">
                        <a:buClr>
                          <a:schemeClr val="tx1"/>
                        </a:buClr>
                        <a:buNone/>
                      </a:pPr>
                      <a:r>
                        <a:rPr lang="en-US" altLang="zh-CN" sz="2200">
                          <a:latin typeface="+mn-lt"/>
                        </a:rPr>
                        <a:t>  bottom of the mountain.</a:t>
                      </a:r>
                    </a:p>
                    <a:p>
                      <a:pPr marL="0" lvl="0" indent="0">
                        <a:buClr>
                          <a:schemeClr val="tx1"/>
                        </a:buClr>
                      </a:pPr>
                      <a:r>
                        <a:rPr lang="en-US" altLang="zh-CN" sz="2200">
                          <a:latin typeface="+mn-lt"/>
                        </a:rPr>
                        <a:t>They started to climb the mountain ____________.</a:t>
                      </a:r>
                    </a:p>
                  </a:txBody>
                  <a:tcPr marT="44912" marB="44912">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xmlns="" val="10000"/>
                  </a:ext>
                </a:extLst>
              </a:tr>
              <a:tr h="2791578">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en-US" altLang="zh-CN" sz="2200" dirty="0">
                          <a:latin typeface="+mn-lt"/>
                        </a:rPr>
                        <a:t>The development of the story</a:t>
                      </a:r>
                    </a:p>
                  </a:txBody>
                  <a:tcPr marT="44912" marB="44912">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Clr>
                          <a:schemeClr val="tx1"/>
                        </a:buClr>
                      </a:pPr>
                      <a:r>
                        <a:rPr lang="en-US" altLang="zh-CN" sz="2200" dirty="0">
                          <a:latin typeface="+mn-lt"/>
                        </a:rPr>
                        <a:t>It started to ______.</a:t>
                      </a:r>
                    </a:p>
                    <a:p>
                      <a:pPr marL="0" lvl="0" indent="0">
                        <a:buClr>
                          <a:schemeClr val="tx1"/>
                        </a:buClr>
                      </a:pPr>
                      <a:r>
                        <a:rPr lang="en-US" altLang="zh-CN" sz="2200" dirty="0">
                          <a:latin typeface="+mn-lt"/>
                        </a:rPr>
                        <a:t>They lost their way.</a:t>
                      </a:r>
                    </a:p>
                    <a:p>
                      <a:pPr marL="0" lvl="0" indent="0">
                        <a:buClr>
                          <a:schemeClr val="tx1"/>
                        </a:buClr>
                      </a:pPr>
                      <a:r>
                        <a:rPr lang="en-US" altLang="zh-CN" sz="2200" dirty="0">
                          <a:latin typeface="+mn-lt"/>
                        </a:rPr>
                        <a:t>They could do ______, so they ________ </a:t>
                      </a:r>
                    </a:p>
                    <a:p>
                      <a:pPr marL="0" lvl="0" indent="0">
                        <a:buClr>
                          <a:schemeClr val="tx1"/>
                        </a:buClr>
                        <a:buNone/>
                      </a:pPr>
                      <a:r>
                        <a:rPr lang="en-US" altLang="zh-CN" sz="2200" dirty="0">
                          <a:latin typeface="+mn-lt"/>
                        </a:rPr>
                        <a:t>  and ______.</a:t>
                      </a:r>
                    </a:p>
                    <a:p>
                      <a:pPr marL="0" lvl="0" indent="0">
                        <a:buClr>
                          <a:schemeClr val="tx1"/>
                        </a:buClr>
                      </a:pPr>
                      <a:r>
                        <a:rPr lang="en-US" altLang="zh-CN" sz="2200" dirty="0">
                          <a:latin typeface="+mn-lt"/>
                        </a:rPr>
                        <a:t>They __________ and suddenly they   </a:t>
                      </a:r>
                    </a:p>
                    <a:p>
                      <a:pPr marL="0" lvl="0" indent="0">
                        <a:buClr>
                          <a:schemeClr val="tx1"/>
                        </a:buClr>
                        <a:buNone/>
                      </a:pPr>
                      <a:r>
                        <a:rPr lang="en-US" altLang="zh-CN" sz="2200" dirty="0">
                          <a:latin typeface="+mn-lt"/>
                        </a:rPr>
                        <a:t> ________________.</a:t>
                      </a:r>
                    </a:p>
                    <a:p>
                      <a:pPr marL="0" lvl="0" indent="0">
                        <a:buClr>
                          <a:schemeClr val="tx1"/>
                        </a:buClr>
                      </a:pPr>
                      <a:r>
                        <a:rPr lang="en-US" altLang="zh-CN" sz="2200" dirty="0" err="1">
                          <a:latin typeface="+mn-lt"/>
                        </a:rPr>
                        <a:t>Mrs</a:t>
                      </a:r>
                      <a:r>
                        <a:rPr lang="en-US" altLang="zh-CN" sz="2200" dirty="0">
                          <a:latin typeface="+mn-lt"/>
                        </a:rPr>
                        <a:t> Smith and her dog ______ found them.</a:t>
                      </a:r>
                    </a:p>
                  </a:txBody>
                  <a:tcPr marT="44912" marB="44912">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xmlns="" val="10001"/>
                  </a:ext>
                </a:extLst>
              </a:tr>
              <a:tr h="1175823">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None/>
                      </a:pPr>
                      <a:r>
                        <a:rPr lang="en-US" altLang="zh-CN" sz="2200">
                          <a:latin typeface="+mn-lt"/>
                        </a:rPr>
                        <a:t>The ending of the story</a:t>
                      </a:r>
                    </a:p>
                  </a:txBody>
                  <a:tcPr marT="44912" marB="44912">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342900" lvl="0" indent="-342900" algn="l" defTabSz="914400" eaLnBrk="1" fontAlgn="base" latinLnBrk="0" hangingPunct="1">
                        <a:lnSpc>
                          <a:spcPct val="100000"/>
                        </a:lnSpc>
                        <a:spcBef>
                          <a:spcPct val="20000"/>
                        </a:spcBef>
                        <a:spcAft>
                          <a:spcPct val="0"/>
                        </a:spcAft>
                        <a:buChar char="•"/>
                        <a:defRPr sz="2800" b="0" i="0" u="none" kern="1200" baseline="0">
                          <a:solidFill>
                            <a:schemeClr val="tx1"/>
                          </a:solidFill>
                          <a:latin typeface="Arial" panose="020B0604020202020204" pitchFamily="34" charset="0"/>
                          <a:ea typeface="宋体" panose="02010600030101010101" pitchFamily="2" charset="-122"/>
                        </a:defRPr>
                      </a:lvl1pPr>
                      <a:lvl2pPr marL="742950" lvl="1" indent="-285750">
                        <a:defRPr sz="2400" kern="1200"/>
                      </a:lvl2pPr>
                      <a:lvl3pPr marL="1143000" lvl="2" indent="-228600">
                        <a:defRPr sz="2000" kern="1200"/>
                      </a:lvl3pPr>
                      <a:lvl4pPr marL="1600200" lvl="3" indent="-228600">
                        <a:defRPr sz="1800" kern="1200"/>
                      </a:lvl4pPr>
                      <a:lvl5pPr marL="2057400" lvl="4" indent="-228600">
                        <a:defRPr sz="1800" kern="1200"/>
                      </a:lvl5pPr>
                    </a:lstStyle>
                    <a:p>
                      <a:pPr marL="0" lvl="0" indent="0">
                        <a:buClr>
                          <a:schemeClr val="tx1"/>
                        </a:buClr>
                      </a:pPr>
                      <a:r>
                        <a:rPr lang="en-US" altLang="zh-CN" sz="2200" dirty="0">
                          <a:latin typeface="+mn-lt"/>
                        </a:rPr>
                        <a:t>Mary and Kevin thanked </a:t>
                      </a:r>
                      <a:r>
                        <a:rPr lang="en-US" altLang="zh-CN" sz="2200" dirty="0" err="1">
                          <a:latin typeface="+mn-lt"/>
                        </a:rPr>
                        <a:t>Mrs</a:t>
                      </a:r>
                      <a:r>
                        <a:rPr lang="en-US" altLang="zh-CN" sz="2200" dirty="0">
                          <a:latin typeface="+mn-lt"/>
                        </a:rPr>
                        <a:t> Smith and Jimmy.</a:t>
                      </a:r>
                    </a:p>
                    <a:p>
                      <a:pPr marL="0" lvl="0" indent="0">
                        <a:buClr>
                          <a:schemeClr val="tx1"/>
                        </a:buClr>
                      </a:pPr>
                      <a:r>
                        <a:rPr lang="en-US" altLang="zh-CN" sz="2200" dirty="0">
                          <a:latin typeface="+mn-lt"/>
                        </a:rPr>
                        <a:t>They ____________ </a:t>
                      </a:r>
                      <a:r>
                        <a:rPr lang="en-US" altLang="zh-CN" sz="2200" dirty="0" err="1">
                          <a:latin typeface="+mn-lt"/>
                        </a:rPr>
                        <a:t>Mrs</a:t>
                      </a:r>
                      <a:r>
                        <a:rPr lang="en-US" altLang="zh-CN" sz="2200" dirty="0">
                          <a:latin typeface="+mn-lt"/>
                        </a:rPr>
                        <a:t> Smith’s house.</a:t>
                      </a:r>
                    </a:p>
                  </a:txBody>
                  <a:tcPr marT="44912" marB="44912">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extLst>
                  <a:ext uri="{0D108BD9-81ED-4DB2-BD59-A6C34878D82A}">
                    <a16:rowId xmlns:a16="http://schemas.microsoft.com/office/drawing/2014/main" xmlns="" val="10002"/>
                  </a:ext>
                </a:extLst>
              </a:tr>
            </a:tbl>
          </a:graphicData>
        </a:graphic>
      </p:graphicFrame>
      <p:sp>
        <p:nvSpPr>
          <p:cNvPr id="12318" name="文本框 12317">
            <a:extLst>
              <a:ext uri="{FF2B5EF4-FFF2-40B4-BE49-F238E27FC236}">
                <a16:creationId xmlns:a16="http://schemas.microsoft.com/office/drawing/2014/main" xmlns="" id="{333B06D3-D3BC-49A2-B435-BFA2A63E176C}"/>
              </a:ext>
            </a:extLst>
          </p:cNvPr>
          <p:cNvSpPr txBox="1">
            <a:spLocks noChangeArrowheads="1"/>
          </p:cNvSpPr>
          <p:nvPr/>
        </p:nvSpPr>
        <p:spPr bwMode="auto">
          <a:xfrm>
            <a:off x="2667000" y="720725"/>
            <a:ext cx="2057400" cy="398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buFontTx/>
              <a:buNone/>
              <a:defRPr/>
            </a:pPr>
            <a:r>
              <a:rPr lang="en-US" altLang="zh-CN" sz="2000">
                <a:solidFill>
                  <a:srgbClr val="FF0000"/>
                </a:solidFill>
                <a:latin typeface="+mn-lt"/>
              </a:rPr>
              <a:t>   Mary and Kevin</a:t>
            </a:r>
          </a:p>
        </p:txBody>
      </p:sp>
      <p:sp>
        <p:nvSpPr>
          <p:cNvPr id="12319" name="文本框 12318">
            <a:extLst>
              <a:ext uri="{FF2B5EF4-FFF2-40B4-BE49-F238E27FC236}">
                <a16:creationId xmlns:a16="http://schemas.microsoft.com/office/drawing/2014/main" xmlns="" id="{5487C0C6-55D9-4C6F-8598-0F88705A60E6}"/>
              </a:ext>
            </a:extLst>
          </p:cNvPr>
          <p:cNvSpPr txBox="1">
            <a:spLocks noChangeArrowheads="1"/>
          </p:cNvSpPr>
          <p:nvPr/>
        </p:nvSpPr>
        <p:spPr bwMode="auto">
          <a:xfrm>
            <a:off x="6934200" y="720725"/>
            <a:ext cx="1143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buFontTx/>
              <a:buNone/>
              <a:defRPr/>
            </a:pPr>
            <a:r>
              <a:rPr lang="en-US" altLang="zh-CN" sz="2000">
                <a:solidFill>
                  <a:srgbClr val="FF0000"/>
                </a:solidFill>
                <a:latin typeface="+mn-lt"/>
              </a:rPr>
              <a:t>last year</a:t>
            </a:r>
          </a:p>
        </p:txBody>
      </p:sp>
      <p:sp>
        <p:nvSpPr>
          <p:cNvPr id="12320" name="文本框 12319">
            <a:extLst>
              <a:ext uri="{FF2B5EF4-FFF2-40B4-BE49-F238E27FC236}">
                <a16:creationId xmlns:a16="http://schemas.microsoft.com/office/drawing/2014/main" xmlns="" id="{5D5BADBA-7195-463E-9372-9F0E7926AB72}"/>
              </a:ext>
            </a:extLst>
          </p:cNvPr>
          <p:cNvSpPr txBox="1">
            <a:spLocks noChangeArrowheads="1"/>
          </p:cNvSpPr>
          <p:nvPr/>
        </p:nvSpPr>
        <p:spPr bwMode="auto">
          <a:xfrm>
            <a:off x="4572000" y="1087909"/>
            <a:ext cx="23622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buFontTx/>
              <a:buNone/>
              <a:defRPr/>
            </a:pPr>
            <a:r>
              <a:rPr lang="en-US" altLang="zh-CN" sz="2000" dirty="0" err="1">
                <a:solidFill>
                  <a:srgbClr val="FF0000"/>
                </a:solidFill>
                <a:latin typeface="+mn-lt"/>
              </a:rPr>
              <a:t>Mrs</a:t>
            </a:r>
            <a:r>
              <a:rPr lang="en-US" altLang="zh-CN" sz="2000" dirty="0">
                <a:solidFill>
                  <a:srgbClr val="FF0000"/>
                </a:solidFill>
                <a:latin typeface="+mn-lt"/>
              </a:rPr>
              <a:t> Smith’s house</a:t>
            </a:r>
          </a:p>
        </p:txBody>
      </p:sp>
      <p:sp>
        <p:nvSpPr>
          <p:cNvPr id="12321" name="文本框 12320">
            <a:extLst>
              <a:ext uri="{FF2B5EF4-FFF2-40B4-BE49-F238E27FC236}">
                <a16:creationId xmlns:a16="http://schemas.microsoft.com/office/drawing/2014/main" xmlns="" id="{E6CB2F9A-769D-4BAA-BBC8-6649849D23F1}"/>
              </a:ext>
            </a:extLst>
          </p:cNvPr>
          <p:cNvSpPr txBox="1">
            <a:spLocks noChangeArrowheads="1"/>
          </p:cNvSpPr>
          <p:nvPr/>
        </p:nvSpPr>
        <p:spPr bwMode="auto">
          <a:xfrm>
            <a:off x="2771800" y="2195199"/>
            <a:ext cx="22098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buFontTx/>
              <a:buNone/>
              <a:defRPr/>
            </a:pPr>
            <a:r>
              <a:rPr lang="en-US" altLang="zh-CN" sz="2000" dirty="0">
                <a:solidFill>
                  <a:srgbClr val="FF0000"/>
                </a:solidFill>
                <a:latin typeface="+mn-lt"/>
              </a:rPr>
              <a:t>the next morning</a:t>
            </a:r>
          </a:p>
        </p:txBody>
      </p:sp>
      <p:sp>
        <p:nvSpPr>
          <p:cNvPr id="12322" name="文本框 12321">
            <a:extLst>
              <a:ext uri="{FF2B5EF4-FFF2-40B4-BE49-F238E27FC236}">
                <a16:creationId xmlns:a16="http://schemas.microsoft.com/office/drawing/2014/main" xmlns="" id="{5367D322-565A-405F-AE92-2BD07BE126FD}"/>
              </a:ext>
            </a:extLst>
          </p:cNvPr>
          <p:cNvSpPr txBox="1">
            <a:spLocks noChangeArrowheads="1"/>
          </p:cNvSpPr>
          <p:nvPr/>
        </p:nvSpPr>
        <p:spPr bwMode="auto">
          <a:xfrm>
            <a:off x="4300538" y="2600077"/>
            <a:ext cx="9906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buFontTx/>
              <a:buNone/>
              <a:defRPr/>
            </a:pPr>
            <a:r>
              <a:rPr lang="en-US" altLang="zh-CN" sz="2000" dirty="0">
                <a:solidFill>
                  <a:srgbClr val="FF0000"/>
                </a:solidFill>
                <a:latin typeface="+mn-lt"/>
              </a:rPr>
              <a:t>snow</a:t>
            </a:r>
          </a:p>
        </p:txBody>
      </p:sp>
      <p:sp>
        <p:nvSpPr>
          <p:cNvPr id="12323" name="文本框 12322">
            <a:extLst>
              <a:ext uri="{FF2B5EF4-FFF2-40B4-BE49-F238E27FC236}">
                <a16:creationId xmlns:a16="http://schemas.microsoft.com/office/drawing/2014/main" xmlns="" id="{A321559C-D4D0-486B-9640-4D9FEE0372A8}"/>
              </a:ext>
            </a:extLst>
          </p:cNvPr>
          <p:cNvSpPr txBox="1">
            <a:spLocks noChangeArrowheads="1"/>
          </p:cNvSpPr>
          <p:nvPr/>
        </p:nvSpPr>
        <p:spPr bwMode="auto">
          <a:xfrm>
            <a:off x="4572000" y="3464173"/>
            <a:ext cx="1143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buFontTx/>
              <a:buNone/>
              <a:defRPr/>
            </a:pPr>
            <a:r>
              <a:rPr lang="en-US" altLang="zh-CN" sz="2000" dirty="0">
                <a:solidFill>
                  <a:srgbClr val="FF0000"/>
                </a:solidFill>
                <a:latin typeface="+mn-lt"/>
              </a:rPr>
              <a:t>nothing</a:t>
            </a:r>
          </a:p>
        </p:txBody>
      </p:sp>
      <p:sp>
        <p:nvSpPr>
          <p:cNvPr id="12324" name="文本框 12323">
            <a:extLst>
              <a:ext uri="{FF2B5EF4-FFF2-40B4-BE49-F238E27FC236}">
                <a16:creationId xmlns:a16="http://schemas.microsoft.com/office/drawing/2014/main" xmlns="" id="{3253D8BE-8675-4600-AD53-8BDC14B8E385}"/>
              </a:ext>
            </a:extLst>
          </p:cNvPr>
          <p:cNvSpPr txBox="1">
            <a:spLocks noChangeArrowheads="1"/>
          </p:cNvSpPr>
          <p:nvPr/>
        </p:nvSpPr>
        <p:spPr bwMode="auto">
          <a:xfrm>
            <a:off x="6389688" y="3464173"/>
            <a:ext cx="1676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buFontTx/>
              <a:buNone/>
              <a:defRPr/>
            </a:pPr>
            <a:r>
              <a:rPr lang="en-US" altLang="zh-CN" sz="2000" dirty="0">
                <a:solidFill>
                  <a:srgbClr val="FF0000"/>
                </a:solidFill>
                <a:latin typeface="+mn-lt"/>
              </a:rPr>
              <a:t>sat down</a:t>
            </a:r>
          </a:p>
        </p:txBody>
      </p:sp>
      <p:sp>
        <p:nvSpPr>
          <p:cNvPr id="12325" name="文本框 12324">
            <a:extLst>
              <a:ext uri="{FF2B5EF4-FFF2-40B4-BE49-F238E27FC236}">
                <a16:creationId xmlns:a16="http://schemas.microsoft.com/office/drawing/2014/main" xmlns="" id="{B820E543-E607-490C-9789-5998DEEF7F81}"/>
              </a:ext>
            </a:extLst>
          </p:cNvPr>
          <p:cNvSpPr txBox="1">
            <a:spLocks noChangeArrowheads="1"/>
          </p:cNvSpPr>
          <p:nvPr/>
        </p:nvSpPr>
        <p:spPr bwMode="auto">
          <a:xfrm>
            <a:off x="3429000" y="3824213"/>
            <a:ext cx="1143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buFontTx/>
              <a:buNone/>
              <a:defRPr/>
            </a:pPr>
            <a:r>
              <a:rPr lang="en-US" altLang="zh-CN" sz="2000" dirty="0">
                <a:solidFill>
                  <a:srgbClr val="FF0000"/>
                </a:solidFill>
                <a:latin typeface="+mn-lt"/>
              </a:rPr>
              <a:t>waited</a:t>
            </a:r>
          </a:p>
        </p:txBody>
      </p:sp>
      <p:sp>
        <p:nvSpPr>
          <p:cNvPr id="12326" name="文本框 12325">
            <a:extLst>
              <a:ext uri="{FF2B5EF4-FFF2-40B4-BE49-F238E27FC236}">
                <a16:creationId xmlns:a16="http://schemas.microsoft.com/office/drawing/2014/main" xmlns="" id="{51036990-812F-4F3F-BA53-09CEC3013D56}"/>
              </a:ext>
            </a:extLst>
          </p:cNvPr>
          <p:cNvSpPr txBox="1">
            <a:spLocks noChangeArrowheads="1"/>
          </p:cNvSpPr>
          <p:nvPr/>
        </p:nvSpPr>
        <p:spPr bwMode="auto">
          <a:xfrm>
            <a:off x="3581400" y="4256261"/>
            <a:ext cx="16002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buFontTx/>
              <a:buNone/>
              <a:defRPr/>
            </a:pPr>
            <a:r>
              <a:rPr lang="en-US" altLang="zh-CN" sz="2000" dirty="0">
                <a:solidFill>
                  <a:srgbClr val="FF0000"/>
                </a:solidFill>
                <a:latin typeface="+mn-lt"/>
              </a:rPr>
              <a:t>fell asleep</a:t>
            </a:r>
          </a:p>
        </p:txBody>
      </p:sp>
      <p:sp>
        <p:nvSpPr>
          <p:cNvPr id="12327" name="文本框 12326">
            <a:extLst>
              <a:ext uri="{FF2B5EF4-FFF2-40B4-BE49-F238E27FC236}">
                <a16:creationId xmlns:a16="http://schemas.microsoft.com/office/drawing/2014/main" xmlns="" id="{0D603E6F-3AB3-47D7-93F2-7C01BA6402F2}"/>
              </a:ext>
            </a:extLst>
          </p:cNvPr>
          <p:cNvSpPr txBox="1">
            <a:spLocks noChangeArrowheads="1"/>
          </p:cNvSpPr>
          <p:nvPr/>
        </p:nvSpPr>
        <p:spPr bwMode="auto">
          <a:xfrm>
            <a:off x="2895600" y="4616301"/>
            <a:ext cx="22860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buFontTx/>
              <a:buNone/>
              <a:defRPr/>
            </a:pPr>
            <a:r>
              <a:rPr lang="en-US" altLang="zh-CN" sz="2000" dirty="0">
                <a:solidFill>
                  <a:srgbClr val="FF0000"/>
                </a:solidFill>
                <a:latin typeface="+mn-lt"/>
              </a:rPr>
              <a:t>heard some noise</a:t>
            </a:r>
          </a:p>
        </p:txBody>
      </p:sp>
      <p:sp>
        <p:nvSpPr>
          <p:cNvPr id="12329" name="文本框 12328">
            <a:extLst>
              <a:ext uri="{FF2B5EF4-FFF2-40B4-BE49-F238E27FC236}">
                <a16:creationId xmlns:a16="http://schemas.microsoft.com/office/drawing/2014/main" xmlns="" id="{E688228B-87F0-4A23-AC17-EF934F727E08}"/>
              </a:ext>
            </a:extLst>
          </p:cNvPr>
          <p:cNvSpPr txBox="1">
            <a:spLocks noChangeArrowheads="1"/>
          </p:cNvSpPr>
          <p:nvPr/>
        </p:nvSpPr>
        <p:spPr bwMode="auto">
          <a:xfrm>
            <a:off x="5527675" y="5048349"/>
            <a:ext cx="9906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buFontTx/>
              <a:buNone/>
              <a:defRPr/>
            </a:pPr>
            <a:r>
              <a:rPr lang="en-US" altLang="zh-CN" sz="2000" dirty="0">
                <a:solidFill>
                  <a:srgbClr val="FF0000"/>
                </a:solidFill>
                <a:latin typeface="+mn-lt"/>
              </a:rPr>
              <a:t>Jimmy</a:t>
            </a:r>
          </a:p>
        </p:txBody>
      </p:sp>
      <p:sp>
        <p:nvSpPr>
          <p:cNvPr id="12330" name="文本框 12329">
            <a:extLst>
              <a:ext uri="{FF2B5EF4-FFF2-40B4-BE49-F238E27FC236}">
                <a16:creationId xmlns:a16="http://schemas.microsoft.com/office/drawing/2014/main" xmlns="" id="{A30F2DCD-5B03-49E1-95C8-74AD6AE01BE0}"/>
              </a:ext>
            </a:extLst>
          </p:cNvPr>
          <p:cNvSpPr txBox="1">
            <a:spLocks noChangeArrowheads="1"/>
          </p:cNvSpPr>
          <p:nvPr/>
        </p:nvSpPr>
        <p:spPr bwMode="auto">
          <a:xfrm>
            <a:off x="3581400" y="5912445"/>
            <a:ext cx="20574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spcBef>
                <a:spcPct val="50000"/>
              </a:spcBef>
              <a:buFontTx/>
              <a:buNone/>
              <a:defRPr/>
            </a:pPr>
            <a:r>
              <a:rPr lang="en-US" altLang="zh-CN" sz="2000" dirty="0">
                <a:solidFill>
                  <a:srgbClr val="FF0000"/>
                </a:solidFill>
                <a:latin typeface="+mn-lt"/>
              </a:rPr>
              <a:t>went back to</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318"/>
                                        </p:tgtEl>
                                        <p:attrNameLst>
                                          <p:attrName>style.visibility</p:attrName>
                                        </p:attrNameLst>
                                      </p:cBhvr>
                                      <p:to>
                                        <p:strVal val="visible"/>
                                      </p:to>
                                    </p:set>
                                    <p:anim calcmode="lin" valueType="num">
                                      <p:cBhvr additive="base">
                                        <p:cTn id="7" dur="500" fill="hold"/>
                                        <p:tgtEl>
                                          <p:spTgt spid="12318"/>
                                        </p:tgtEl>
                                        <p:attrNameLst>
                                          <p:attrName>ppt_x</p:attrName>
                                        </p:attrNameLst>
                                      </p:cBhvr>
                                      <p:tavLst>
                                        <p:tav tm="0">
                                          <p:val>
                                            <p:strVal val="#ppt_x"/>
                                          </p:val>
                                        </p:tav>
                                        <p:tav tm="100000">
                                          <p:val>
                                            <p:strVal val="#ppt_x"/>
                                          </p:val>
                                        </p:tav>
                                      </p:tavLst>
                                    </p:anim>
                                    <p:anim calcmode="lin" valueType="num">
                                      <p:cBhvr additive="base">
                                        <p:cTn id="8" dur="500" fill="hold"/>
                                        <p:tgtEl>
                                          <p:spTgt spid="1231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319"/>
                                        </p:tgtEl>
                                        <p:attrNameLst>
                                          <p:attrName>style.visibility</p:attrName>
                                        </p:attrNameLst>
                                      </p:cBhvr>
                                      <p:to>
                                        <p:strVal val="visible"/>
                                      </p:to>
                                    </p:set>
                                    <p:anim calcmode="lin" valueType="num">
                                      <p:cBhvr additive="base">
                                        <p:cTn id="13" dur="500" fill="hold"/>
                                        <p:tgtEl>
                                          <p:spTgt spid="12319"/>
                                        </p:tgtEl>
                                        <p:attrNameLst>
                                          <p:attrName>ppt_x</p:attrName>
                                        </p:attrNameLst>
                                      </p:cBhvr>
                                      <p:tavLst>
                                        <p:tav tm="0">
                                          <p:val>
                                            <p:strVal val="#ppt_x"/>
                                          </p:val>
                                        </p:tav>
                                        <p:tav tm="100000">
                                          <p:val>
                                            <p:strVal val="#ppt_x"/>
                                          </p:val>
                                        </p:tav>
                                      </p:tavLst>
                                    </p:anim>
                                    <p:anim calcmode="lin" valueType="num">
                                      <p:cBhvr additive="base">
                                        <p:cTn id="14" dur="500" fill="hold"/>
                                        <p:tgtEl>
                                          <p:spTgt spid="12319"/>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2320"/>
                                        </p:tgtEl>
                                        <p:attrNameLst>
                                          <p:attrName>style.visibility</p:attrName>
                                        </p:attrNameLst>
                                      </p:cBhvr>
                                      <p:to>
                                        <p:strVal val="visible"/>
                                      </p:to>
                                    </p:set>
                                    <p:anim calcmode="lin" valueType="num">
                                      <p:cBhvr additive="base">
                                        <p:cTn id="19" dur="500" fill="hold"/>
                                        <p:tgtEl>
                                          <p:spTgt spid="12320"/>
                                        </p:tgtEl>
                                        <p:attrNameLst>
                                          <p:attrName>ppt_x</p:attrName>
                                        </p:attrNameLst>
                                      </p:cBhvr>
                                      <p:tavLst>
                                        <p:tav tm="0">
                                          <p:val>
                                            <p:strVal val="#ppt_x"/>
                                          </p:val>
                                        </p:tav>
                                        <p:tav tm="100000">
                                          <p:val>
                                            <p:strVal val="#ppt_x"/>
                                          </p:val>
                                        </p:tav>
                                      </p:tavLst>
                                    </p:anim>
                                    <p:anim calcmode="lin" valueType="num">
                                      <p:cBhvr additive="base">
                                        <p:cTn id="20" dur="500" fill="hold"/>
                                        <p:tgtEl>
                                          <p:spTgt spid="12320"/>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2321"/>
                                        </p:tgtEl>
                                        <p:attrNameLst>
                                          <p:attrName>style.visibility</p:attrName>
                                        </p:attrNameLst>
                                      </p:cBhvr>
                                      <p:to>
                                        <p:strVal val="visible"/>
                                      </p:to>
                                    </p:set>
                                    <p:anim calcmode="lin" valueType="num">
                                      <p:cBhvr additive="base">
                                        <p:cTn id="25" dur="500" fill="hold"/>
                                        <p:tgtEl>
                                          <p:spTgt spid="12321"/>
                                        </p:tgtEl>
                                        <p:attrNameLst>
                                          <p:attrName>ppt_x</p:attrName>
                                        </p:attrNameLst>
                                      </p:cBhvr>
                                      <p:tavLst>
                                        <p:tav tm="0">
                                          <p:val>
                                            <p:strVal val="#ppt_x"/>
                                          </p:val>
                                        </p:tav>
                                        <p:tav tm="100000">
                                          <p:val>
                                            <p:strVal val="#ppt_x"/>
                                          </p:val>
                                        </p:tav>
                                      </p:tavLst>
                                    </p:anim>
                                    <p:anim calcmode="lin" valueType="num">
                                      <p:cBhvr additive="base">
                                        <p:cTn id="26" dur="500" fill="hold"/>
                                        <p:tgtEl>
                                          <p:spTgt spid="12321"/>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2322"/>
                                        </p:tgtEl>
                                        <p:attrNameLst>
                                          <p:attrName>style.visibility</p:attrName>
                                        </p:attrNameLst>
                                      </p:cBhvr>
                                      <p:to>
                                        <p:strVal val="visible"/>
                                      </p:to>
                                    </p:set>
                                    <p:anim calcmode="lin" valueType="num">
                                      <p:cBhvr additive="base">
                                        <p:cTn id="31" dur="500" fill="hold"/>
                                        <p:tgtEl>
                                          <p:spTgt spid="12322"/>
                                        </p:tgtEl>
                                        <p:attrNameLst>
                                          <p:attrName>ppt_x</p:attrName>
                                        </p:attrNameLst>
                                      </p:cBhvr>
                                      <p:tavLst>
                                        <p:tav tm="0">
                                          <p:val>
                                            <p:strVal val="#ppt_x"/>
                                          </p:val>
                                        </p:tav>
                                        <p:tav tm="100000">
                                          <p:val>
                                            <p:strVal val="#ppt_x"/>
                                          </p:val>
                                        </p:tav>
                                      </p:tavLst>
                                    </p:anim>
                                    <p:anim calcmode="lin" valueType="num">
                                      <p:cBhvr additive="base">
                                        <p:cTn id="32" dur="500" fill="hold"/>
                                        <p:tgtEl>
                                          <p:spTgt spid="12322"/>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2323"/>
                                        </p:tgtEl>
                                        <p:attrNameLst>
                                          <p:attrName>style.visibility</p:attrName>
                                        </p:attrNameLst>
                                      </p:cBhvr>
                                      <p:to>
                                        <p:strVal val="visible"/>
                                      </p:to>
                                    </p:set>
                                    <p:anim calcmode="lin" valueType="num">
                                      <p:cBhvr additive="base">
                                        <p:cTn id="37" dur="500" fill="hold"/>
                                        <p:tgtEl>
                                          <p:spTgt spid="12323"/>
                                        </p:tgtEl>
                                        <p:attrNameLst>
                                          <p:attrName>ppt_x</p:attrName>
                                        </p:attrNameLst>
                                      </p:cBhvr>
                                      <p:tavLst>
                                        <p:tav tm="0">
                                          <p:val>
                                            <p:strVal val="#ppt_x"/>
                                          </p:val>
                                        </p:tav>
                                        <p:tav tm="100000">
                                          <p:val>
                                            <p:strVal val="#ppt_x"/>
                                          </p:val>
                                        </p:tav>
                                      </p:tavLst>
                                    </p:anim>
                                    <p:anim calcmode="lin" valueType="num">
                                      <p:cBhvr additive="base">
                                        <p:cTn id="38" dur="500" fill="hold"/>
                                        <p:tgtEl>
                                          <p:spTgt spid="12323"/>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2324"/>
                                        </p:tgtEl>
                                        <p:attrNameLst>
                                          <p:attrName>style.visibility</p:attrName>
                                        </p:attrNameLst>
                                      </p:cBhvr>
                                      <p:to>
                                        <p:strVal val="visible"/>
                                      </p:to>
                                    </p:set>
                                    <p:anim calcmode="lin" valueType="num">
                                      <p:cBhvr additive="base">
                                        <p:cTn id="43" dur="500" fill="hold"/>
                                        <p:tgtEl>
                                          <p:spTgt spid="12324"/>
                                        </p:tgtEl>
                                        <p:attrNameLst>
                                          <p:attrName>ppt_x</p:attrName>
                                        </p:attrNameLst>
                                      </p:cBhvr>
                                      <p:tavLst>
                                        <p:tav tm="0">
                                          <p:val>
                                            <p:strVal val="#ppt_x"/>
                                          </p:val>
                                        </p:tav>
                                        <p:tav tm="100000">
                                          <p:val>
                                            <p:strVal val="#ppt_x"/>
                                          </p:val>
                                        </p:tav>
                                      </p:tavLst>
                                    </p:anim>
                                    <p:anim calcmode="lin" valueType="num">
                                      <p:cBhvr additive="base">
                                        <p:cTn id="44" dur="500" fill="hold"/>
                                        <p:tgtEl>
                                          <p:spTgt spid="12324"/>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2325"/>
                                        </p:tgtEl>
                                        <p:attrNameLst>
                                          <p:attrName>style.visibility</p:attrName>
                                        </p:attrNameLst>
                                      </p:cBhvr>
                                      <p:to>
                                        <p:strVal val="visible"/>
                                      </p:to>
                                    </p:set>
                                    <p:anim calcmode="lin" valueType="num">
                                      <p:cBhvr additive="base">
                                        <p:cTn id="49" dur="500" fill="hold"/>
                                        <p:tgtEl>
                                          <p:spTgt spid="12325"/>
                                        </p:tgtEl>
                                        <p:attrNameLst>
                                          <p:attrName>ppt_x</p:attrName>
                                        </p:attrNameLst>
                                      </p:cBhvr>
                                      <p:tavLst>
                                        <p:tav tm="0">
                                          <p:val>
                                            <p:strVal val="#ppt_x"/>
                                          </p:val>
                                        </p:tav>
                                        <p:tav tm="100000">
                                          <p:val>
                                            <p:strVal val="#ppt_x"/>
                                          </p:val>
                                        </p:tav>
                                      </p:tavLst>
                                    </p:anim>
                                    <p:anim calcmode="lin" valueType="num">
                                      <p:cBhvr additive="base">
                                        <p:cTn id="50" dur="500" fill="hold"/>
                                        <p:tgtEl>
                                          <p:spTgt spid="12325"/>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2326"/>
                                        </p:tgtEl>
                                        <p:attrNameLst>
                                          <p:attrName>style.visibility</p:attrName>
                                        </p:attrNameLst>
                                      </p:cBhvr>
                                      <p:to>
                                        <p:strVal val="visible"/>
                                      </p:to>
                                    </p:set>
                                    <p:anim calcmode="lin" valueType="num">
                                      <p:cBhvr additive="base">
                                        <p:cTn id="55" dur="500" fill="hold"/>
                                        <p:tgtEl>
                                          <p:spTgt spid="12326"/>
                                        </p:tgtEl>
                                        <p:attrNameLst>
                                          <p:attrName>ppt_x</p:attrName>
                                        </p:attrNameLst>
                                      </p:cBhvr>
                                      <p:tavLst>
                                        <p:tav tm="0">
                                          <p:val>
                                            <p:strVal val="#ppt_x"/>
                                          </p:val>
                                        </p:tav>
                                        <p:tav tm="100000">
                                          <p:val>
                                            <p:strVal val="#ppt_x"/>
                                          </p:val>
                                        </p:tav>
                                      </p:tavLst>
                                    </p:anim>
                                    <p:anim calcmode="lin" valueType="num">
                                      <p:cBhvr additive="base">
                                        <p:cTn id="56" dur="500" fill="hold"/>
                                        <p:tgtEl>
                                          <p:spTgt spid="12326"/>
                                        </p:tgtEl>
                                        <p:attrNameLst>
                                          <p:attrName>ppt_y</p:attrName>
                                        </p:attrNameLst>
                                      </p:cBhvr>
                                      <p:tavLst>
                                        <p:tav tm="0">
                                          <p:val>
                                            <p:strVal val="1+#ppt_h/2"/>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2327"/>
                                        </p:tgtEl>
                                        <p:attrNameLst>
                                          <p:attrName>style.visibility</p:attrName>
                                        </p:attrNameLst>
                                      </p:cBhvr>
                                      <p:to>
                                        <p:strVal val="visible"/>
                                      </p:to>
                                    </p:set>
                                    <p:anim calcmode="lin" valueType="num">
                                      <p:cBhvr additive="base">
                                        <p:cTn id="61" dur="500" fill="hold"/>
                                        <p:tgtEl>
                                          <p:spTgt spid="12327"/>
                                        </p:tgtEl>
                                        <p:attrNameLst>
                                          <p:attrName>ppt_x</p:attrName>
                                        </p:attrNameLst>
                                      </p:cBhvr>
                                      <p:tavLst>
                                        <p:tav tm="0">
                                          <p:val>
                                            <p:strVal val="#ppt_x"/>
                                          </p:val>
                                        </p:tav>
                                        <p:tav tm="100000">
                                          <p:val>
                                            <p:strVal val="#ppt_x"/>
                                          </p:val>
                                        </p:tav>
                                      </p:tavLst>
                                    </p:anim>
                                    <p:anim calcmode="lin" valueType="num">
                                      <p:cBhvr additive="base">
                                        <p:cTn id="62" dur="500" fill="hold"/>
                                        <p:tgtEl>
                                          <p:spTgt spid="12327"/>
                                        </p:tgtEl>
                                        <p:attrNameLst>
                                          <p:attrName>ppt_y</p:attrName>
                                        </p:attrNameLst>
                                      </p:cBhvr>
                                      <p:tavLst>
                                        <p:tav tm="0">
                                          <p:val>
                                            <p:strVal val="1+#ppt_h/2"/>
                                          </p:val>
                                        </p:tav>
                                        <p:tav tm="100000">
                                          <p:val>
                                            <p:strVal val="#ppt_y"/>
                                          </p:val>
                                        </p:tav>
                                      </p:tavLst>
                                    </p:anim>
                                  </p:childTnLst>
                                </p:cTn>
                              </p:par>
                            </p:childTnLst>
                          </p:cTn>
                        </p:par>
                      </p:childTnLst>
                    </p:cTn>
                  </p:par>
                  <p:par>
                    <p:cTn id="63" fill="hold" nodeType="clickPar">
                      <p:stCondLst>
                        <p:cond delay="indefinite"/>
                      </p:stCondLst>
                      <p:childTnLst>
                        <p:par>
                          <p:cTn id="64" fill="hold" nodeType="withGroup">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2329"/>
                                        </p:tgtEl>
                                        <p:attrNameLst>
                                          <p:attrName>style.visibility</p:attrName>
                                        </p:attrNameLst>
                                      </p:cBhvr>
                                      <p:to>
                                        <p:strVal val="visible"/>
                                      </p:to>
                                    </p:set>
                                    <p:anim calcmode="lin" valueType="num">
                                      <p:cBhvr additive="base">
                                        <p:cTn id="67" dur="500" fill="hold"/>
                                        <p:tgtEl>
                                          <p:spTgt spid="12329"/>
                                        </p:tgtEl>
                                        <p:attrNameLst>
                                          <p:attrName>ppt_x</p:attrName>
                                        </p:attrNameLst>
                                      </p:cBhvr>
                                      <p:tavLst>
                                        <p:tav tm="0">
                                          <p:val>
                                            <p:strVal val="#ppt_x"/>
                                          </p:val>
                                        </p:tav>
                                        <p:tav tm="100000">
                                          <p:val>
                                            <p:strVal val="#ppt_x"/>
                                          </p:val>
                                        </p:tav>
                                      </p:tavLst>
                                    </p:anim>
                                    <p:anim calcmode="lin" valueType="num">
                                      <p:cBhvr additive="base">
                                        <p:cTn id="68" dur="500" fill="hold"/>
                                        <p:tgtEl>
                                          <p:spTgt spid="12329"/>
                                        </p:tgtEl>
                                        <p:attrNameLst>
                                          <p:attrName>ppt_y</p:attrName>
                                        </p:attrNameLst>
                                      </p:cBhvr>
                                      <p:tavLst>
                                        <p:tav tm="0">
                                          <p:val>
                                            <p:strVal val="1+#ppt_h/2"/>
                                          </p:val>
                                        </p:tav>
                                        <p:tav tm="100000">
                                          <p:val>
                                            <p:strVal val="#ppt_y"/>
                                          </p:val>
                                        </p:tav>
                                      </p:tavLst>
                                    </p:anim>
                                  </p:childTnLst>
                                </p:cTn>
                              </p:par>
                            </p:childTnLst>
                          </p:cTn>
                        </p:par>
                      </p:childTnLst>
                    </p:cTn>
                  </p:par>
                  <p:par>
                    <p:cTn id="69" fill="hold" nodeType="clickPar">
                      <p:stCondLst>
                        <p:cond delay="indefinite"/>
                      </p:stCondLst>
                      <p:childTnLst>
                        <p:par>
                          <p:cTn id="70" fill="hold" nodeType="withGroup">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12330"/>
                                        </p:tgtEl>
                                        <p:attrNameLst>
                                          <p:attrName>style.visibility</p:attrName>
                                        </p:attrNameLst>
                                      </p:cBhvr>
                                      <p:to>
                                        <p:strVal val="visible"/>
                                      </p:to>
                                    </p:set>
                                    <p:anim calcmode="lin" valueType="num">
                                      <p:cBhvr additive="base">
                                        <p:cTn id="73" dur="500" fill="hold"/>
                                        <p:tgtEl>
                                          <p:spTgt spid="12330"/>
                                        </p:tgtEl>
                                        <p:attrNameLst>
                                          <p:attrName>ppt_x</p:attrName>
                                        </p:attrNameLst>
                                      </p:cBhvr>
                                      <p:tavLst>
                                        <p:tav tm="0">
                                          <p:val>
                                            <p:strVal val="#ppt_x"/>
                                          </p:val>
                                        </p:tav>
                                        <p:tav tm="100000">
                                          <p:val>
                                            <p:strVal val="#ppt_x"/>
                                          </p:val>
                                        </p:tav>
                                      </p:tavLst>
                                    </p:anim>
                                    <p:anim calcmode="lin" valueType="num">
                                      <p:cBhvr additive="base">
                                        <p:cTn id="74" dur="500" fill="hold"/>
                                        <p:tgtEl>
                                          <p:spTgt spid="123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18" grpId="0"/>
      <p:bldP spid="12319" grpId="0"/>
      <p:bldP spid="12320" grpId="0"/>
      <p:bldP spid="12321" grpId="0"/>
      <p:bldP spid="12322" grpId="0"/>
      <p:bldP spid="12323" grpId="0"/>
      <p:bldP spid="12324" grpId="0"/>
      <p:bldP spid="12325" grpId="0"/>
      <p:bldP spid="12326" grpId="0"/>
      <p:bldP spid="12327" grpId="0"/>
      <p:bldP spid="12329" grpId="0"/>
      <p:bldP spid="1233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extBox 4">
            <a:extLst>
              <a:ext uri="{FF2B5EF4-FFF2-40B4-BE49-F238E27FC236}">
                <a16:creationId xmlns:a16="http://schemas.microsoft.com/office/drawing/2014/main" xmlns="" id="{8C3E27AE-75BE-4EE4-8937-09BC6335A1A1}"/>
              </a:ext>
            </a:extLst>
          </p:cNvPr>
          <p:cNvSpPr txBox="1">
            <a:spLocks noChangeArrowheads="1"/>
          </p:cNvSpPr>
          <p:nvPr/>
        </p:nvSpPr>
        <p:spPr bwMode="auto">
          <a:xfrm>
            <a:off x="755650" y="2636838"/>
            <a:ext cx="770413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514350" indent="-514350">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2" panose="05020102010507070707" pitchFamily="18" charset="2"/>
              <a:buNone/>
            </a:pPr>
            <a:r>
              <a:rPr lang="en-US" altLang="zh-CN" sz="3200">
                <a:latin typeface="Times New Roman" panose="02020603050405020304" pitchFamily="18" charset="0"/>
              </a:rPr>
              <a:t>Let’s learn the new words and expressions.</a:t>
            </a:r>
            <a:endParaRPr lang="zh-CN" altLang="en-US" sz="3200">
              <a:latin typeface="Times New Roman" panose="02020603050405020304" pitchFamily="18" charset="0"/>
            </a:endParaRPr>
          </a:p>
        </p:txBody>
      </p:sp>
      <p:pic>
        <p:nvPicPr>
          <p:cNvPr id="19458" name="图片 5" descr="学习.jpg">
            <a:extLst>
              <a:ext uri="{FF2B5EF4-FFF2-40B4-BE49-F238E27FC236}">
                <a16:creationId xmlns:a16="http://schemas.microsoft.com/office/drawing/2014/main" xmlns="" id="{4767F094-16F5-4277-9D1B-C5C3BD07D8F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60550" y="3141663"/>
            <a:ext cx="4799013" cy="3598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extBox 2">
            <a:extLst>
              <a:ext uri="{FF2B5EF4-FFF2-40B4-BE49-F238E27FC236}">
                <a16:creationId xmlns:a16="http://schemas.microsoft.com/office/drawing/2014/main" xmlns="" id="{44E61FD4-9AB4-4858-9DD9-8CE81E5622D4}"/>
              </a:ext>
            </a:extLst>
          </p:cNvPr>
          <p:cNvSpPr txBox="1">
            <a:spLocks noChangeArrowheads="1"/>
          </p:cNvSpPr>
          <p:nvPr/>
        </p:nvSpPr>
        <p:spPr bwMode="auto">
          <a:xfrm>
            <a:off x="755650" y="2132013"/>
            <a:ext cx="7419975" cy="295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nSpc>
                <a:spcPct val="150000"/>
              </a:lnSpc>
              <a:buFont typeface="Wingdings 2" panose="05020102010507070707" pitchFamily="18" charset="2"/>
              <a:buNone/>
            </a:pPr>
            <a:r>
              <a:rPr lang="en-US" altLang="zh-CN" sz="3200">
                <a:latin typeface="Times New Roman" panose="02020603050405020304" pitchFamily="18" charset="0"/>
              </a:rPr>
              <a:t>climb      		v. </a:t>
            </a:r>
            <a:r>
              <a:rPr lang="zh-CN" altLang="en-US" sz="3200">
                <a:latin typeface="Times New Roman" panose="02020603050405020304" pitchFamily="18" charset="0"/>
              </a:rPr>
              <a:t>攀登；攀爬</a:t>
            </a:r>
          </a:p>
          <a:p>
            <a:pPr>
              <a:lnSpc>
                <a:spcPct val="150000"/>
              </a:lnSpc>
              <a:buFont typeface="Wingdings 2" panose="05020102010507070707" pitchFamily="18" charset="2"/>
              <a:buNone/>
            </a:pPr>
            <a:r>
              <a:rPr lang="en-US" altLang="zh-CN" sz="3200">
                <a:latin typeface="Times New Roman" panose="02020603050405020304" pitchFamily="18" charset="0"/>
              </a:rPr>
              <a:t>dark       		adj. </a:t>
            </a:r>
            <a:r>
              <a:rPr lang="zh-CN" altLang="en-US" sz="3200">
                <a:latin typeface="Times New Roman" panose="02020603050405020304" pitchFamily="18" charset="0"/>
              </a:rPr>
              <a:t>黑暗的</a:t>
            </a:r>
          </a:p>
          <a:p>
            <a:pPr>
              <a:lnSpc>
                <a:spcPct val="150000"/>
              </a:lnSpc>
              <a:buFont typeface="Wingdings 2" panose="05020102010507070707" pitchFamily="18" charset="2"/>
              <a:buNone/>
            </a:pPr>
            <a:r>
              <a:rPr lang="en-US" altLang="zh-CN" sz="3200">
                <a:latin typeface="Times New Roman" panose="02020603050405020304" pitchFamily="18" charset="0"/>
              </a:rPr>
              <a:t>nothing    		pron. </a:t>
            </a:r>
            <a:r>
              <a:rPr lang="zh-CN" altLang="en-US" sz="3200">
                <a:latin typeface="Times New Roman" panose="02020603050405020304" pitchFamily="18" charset="0"/>
              </a:rPr>
              <a:t>没有什么；没有一</a:t>
            </a:r>
            <a:r>
              <a:rPr lang="en-US" altLang="zh-CN" sz="3200">
                <a:latin typeface="Times New Roman" panose="02020603050405020304" pitchFamily="18" charset="0"/>
              </a:rPr>
              <a:t>			</a:t>
            </a:r>
            <a:r>
              <a:rPr lang="zh-CN" altLang="en-US" sz="3200">
                <a:latin typeface="Times New Roman" panose="02020603050405020304" pitchFamily="18" charset="0"/>
              </a:rPr>
              <a:t>件东西</a:t>
            </a:r>
            <a:endParaRPr lang="zh-CN" altLang="en-US" sz="3200">
              <a:latin typeface="Times New Roman" panose="02020603050405020304" pitchFamily="18" charset="0"/>
              <a:cs typeface="Times New Roman" panose="02020603050405020304" pitchFamily="18" charset="0"/>
            </a:endParaRPr>
          </a:p>
        </p:txBody>
      </p:sp>
      <p:sp>
        <p:nvSpPr>
          <p:cNvPr id="20482" name="矩形 1">
            <a:extLst>
              <a:ext uri="{FF2B5EF4-FFF2-40B4-BE49-F238E27FC236}">
                <a16:creationId xmlns:a16="http://schemas.microsoft.com/office/drawing/2014/main" xmlns="" id="{4FD93D67-B31D-4164-9DC3-A7386C5B20F1}"/>
              </a:ext>
            </a:extLst>
          </p:cNvPr>
          <p:cNvSpPr>
            <a:spLocks noChangeArrowheads="1"/>
          </p:cNvSpPr>
          <p:nvPr/>
        </p:nvSpPr>
        <p:spPr bwMode="auto">
          <a:xfrm>
            <a:off x="1258888" y="582613"/>
            <a:ext cx="6265862" cy="1262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2" panose="05020102010507070707" pitchFamily="18" charset="2"/>
              <a:buNone/>
            </a:pPr>
            <a:r>
              <a:rPr lang="en-US" altLang="zh-CN" sz="3600">
                <a:solidFill>
                  <a:srgbClr val="0000FF"/>
                </a:solidFill>
                <a:latin typeface="Comic Sans MS" panose="030F0702030302020204" pitchFamily="66" charset="0"/>
                <a:ea typeface="黑体" panose="02010609060101010101" pitchFamily="49" charset="-122"/>
              </a:rPr>
              <a:t>New words and expressions</a:t>
            </a:r>
          </a:p>
          <a:p>
            <a:pPr>
              <a:buFont typeface="Wingdings 2" panose="05020102010507070707" pitchFamily="18" charset="2"/>
              <a:buNone/>
            </a:pPr>
            <a:r>
              <a:rPr lang="en-US" altLang="zh-CN" sz="4000">
                <a:ea typeface="黑体" panose="02010609060101010101" pitchFamily="49" charset="-122"/>
              </a:rPr>
              <a:t>P</a:t>
            </a:r>
            <a:r>
              <a:rPr lang="en-US" altLang="zh-CN" sz="2800">
                <a:ea typeface="黑体" panose="02010609060101010101" pitchFamily="49" charset="-122"/>
              </a:rPr>
              <a:t>39</a:t>
            </a:r>
            <a:endParaRPr lang="en-US" altLang="zh-CN" sz="4000">
              <a:ea typeface="黑体" panose="02010609060101010101" pitchFamily="49" charset="-122"/>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3" name="Rectangle 1">
            <a:extLst>
              <a:ext uri="{FF2B5EF4-FFF2-40B4-BE49-F238E27FC236}">
                <a16:creationId xmlns:a16="http://schemas.microsoft.com/office/drawing/2014/main" xmlns="" id="{1470CE0E-80B5-4239-9EDB-A86C8C790C9C}"/>
              </a:ext>
            </a:extLst>
          </p:cNvPr>
          <p:cNvSpPr>
            <a:spLocks noChangeArrowheads="1"/>
          </p:cNvSpPr>
          <p:nvPr/>
        </p:nvSpPr>
        <p:spPr bwMode="auto">
          <a:xfrm>
            <a:off x="611188" y="1405419"/>
            <a:ext cx="8064500" cy="48250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marL="514350" indent="-514350" eaLnBrk="0" hangingPunct="0">
              <a:spcBef>
                <a:spcPct val="20000"/>
              </a:spcBef>
              <a:buClr>
                <a:srgbClr val="0BD0D9"/>
              </a:buClr>
              <a:buSzPct val="95000"/>
              <a:buFont typeface="Wingdings 2" pitchFamily="18" charset="2"/>
              <a:buChar char=""/>
              <a:defRPr sz="2600">
                <a:solidFill>
                  <a:schemeClr val="tx1"/>
                </a:solidFill>
                <a:latin typeface="Times New Roman" panose="02020603050405020304" pitchFamily="18" charset="0"/>
                <a:ea typeface="宋体" panose="02010600030101010101" pitchFamily="2" charset="-122"/>
              </a:defRPr>
            </a:lvl1pPr>
            <a:lvl2pPr marL="742950" indent="-285750" eaLnBrk="0" hangingPunct="0">
              <a:spcBef>
                <a:spcPct val="20000"/>
              </a:spcBef>
              <a:buClr>
                <a:schemeClr val="accent1"/>
              </a:buClr>
              <a:buSzPct val="85000"/>
              <a:buFont typeface="Wingdings 2" pitchFamily="18" charset="2"/>
              <a:buChar char=""/>
              <a:defRPr sz="2400">
                <a:solidFill>
                  <a:schemeClr val="tx1"/>
                </a:solidFill>
                <a:latin typeface="Times New Roman" panose="02020603050405020304" pitchFamily="18" charset="0"/>
                <a:ea typeface="宋体" panose="02010600030101010101" pitchFamily="2" charset="-122"/>
              </a:defRPr>
            </a:lvl2pPr>
            <a:lvl3pPr marL="1143000" indent="-228600" eaLnBrk="0" hangingPunct="0">
              <a:spcBef>
                <a:spcPct val="20000"/>
              </a:spcBef>
              <a:buClr>
                <a:schemeClr val="accent2"/>
              </a:buClr>
              <a:buSzPct val="70000"/>
              <a:buFont typeface="Wingdings 2" pitchFamily="18" charset="2"/>
              <a:buChar char=""/>
              <a:defRPr sz="2100">
                <a:solidFill>
                  <a:schemeClr val="tx1"/>
                </a:solidFill>
                <a:latin typeface="Times New Roman" panose="02020603050405020304" pitchFamily="18" charset="0"/>
                <a:ea typeface="宋体" panose="02010600030101010101" pitchFamily="2" charset="-122"/>
              </a:defRPr>
            </a:lvl3pPr>
            <a:lvl4pPr marL="1600200" indent="-228600" eaLnBrk="0" hangingPunct="0">
              <a:spcBef>
                <a:spcPct val="20000"/>
              </a:spcBef>
              <a:buClr>
                <a:srgbClr val="0BD0D9"/>
              </a:buClr>
              <a:buSzPct val="65000"/>
              <a:buFont typeface="Wingdings 2" pitchFamily="18" charset="2"/>
              <a:buChar char=""/>
              <a:defRPr sz="2000">
                <a:solidFill>
                  <a:schemeClr val="tx1"/>
                </a:solidFill>
                <a:latin typeface="Times New Roman" panose="02020603050405020304" pitchFamily="18" charset="0"/>
                <a:ea typeface="宋体" panose="02010600030101010101" pitchFamily="2" charset="-122"/>
              </a:defRPr>
            </a:lvl4pPr>
            <a:lvl5pPr marL="2057400" indent="-228600" eaLnBrk="0" hangingPunct="0">
              <a:spcBef>
                <a:spcPct val="20000"/>
              </a:spcBef>
              <a:buClr>
                <a:srgbClr val="10CF9B"/>
              </a:buClr>
              <a:buSzPct val="65000"/>
              <a:buFont typeface="Wingdings 2" pitchFamily="18" charset="2"/>
              <a:buChar char=""/>
              <a:defRPr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Times New Roman" panose="02020603050405020304" pitchFamily="18" charset="0"/>
                <a:ea typeface="宋体" panose="02010600030101010101" pitchFamily="2" charset="-122"/>
              </a:defRPr>
            </a:lvl9pPr>
          </a:lstStyle>
          <a:p>
            <a:pPr marL="0" indent="0">
              <a:lnSpc>
                <a:spcPct val="120000"/>
              </a:lnSpc>
              <a:spcBef>
                <a:spcPct val="15000"/>
              </a:spcBef>
              <a:buFontTx/>
              <a:buNone/>
              <a:defRPr/>
            </a:pPr>
            <a:r>
              <a:rPr lang="en-US" altLang="en-GB" sz="3400" b="1" noProof="1"/>
              <a:t>1. </a:t>
            </a:r>
            <a:r>
              <a:rPr lang="en-GB" altLang="en-US" sz="3400" b="1" noProof="1"/>
              <a:t>They stayed at Mrs Smith’s house </a:t>
            </a:r>
            <a:r>
              <a:rPr lang="en-GB" altLang="en-US" sz="3400" b="1" noProof="1">
                <a:solidFill>
                  <a:srgbClr val="FF0000"/>
                </a:solidFill>
              </a:rPr>
              <a:t>at the bottom of </a:t>
            </a:r>
            <a:r>
              <a:rPr lang="en-GB" altLang="en-US" sz="3400" b="1" noProof="1"/>
              <a:t>a mountain.</a:t>
            </a:r>
          </a:p>
          <a:p>
            <a:pPr marL="0" indent="0">
              <a:lnSpc>
                <a:spcPct val="120000"/>
              </a:lnSpc>
              <a:spcBef>
                <a:spcPct val="15000"/>
              </a:spcBef>
              <a:buFont typeface="Wingdings 2" pitchFamily="18" charset="2"/>
              <a:buNone/>
              <a:defRPr/>
            </a:pPr>
            <a:r>
              <a:rPr lang="en-US" altLang="zh-CN" sz="3400" b="1" noProof="1"/>
              <a:t>     </a:t>
            </a:r>
            <a:r>
              <a:rPr lang="zh-CN" altLang="en-US" sz="3400" b="1" noProof="1"/>
              <a:t>他们住在山脚下的史密斯夫人家。</a:t>
            </a:r>
            <a:endParaRPr lang="en-US" altLang="zh-CN" sz="3400" noProof="1"/>
          </a:p>
          <a:p>
            <a:pPr marL="0" indent="0">
              <a:lnSpc>
                <a:spcPct val="120000"/>
              </a:lnSpc>
              <a:spcBef>
                <a:spcPct val="15000"/>
              </a:spcBef>
              <a:buFont typeface="Wingdings 2" pitchFamily="18" charset="2"/>
              <a:buNone/>
              <a:defRPr/>
            </a:pPr>
            <a:r>
              <a:rPr lang="en-GB" altLang="en-US" sz="3400" noProof="1"/>
              <a:t>at the bottom of     </a:t>
            </a:r>
            <a:r>
              <a:rPr lang="zh-CN" altLang="en-US" sz="3400" noProof="1"/>
              <a:t>在</a:t>
            </a:r>
            <a:r>
              <a:rPr lang="en-US" altLang="zh-CN" sz="3400" noProof="1"/>
              <a:t>……</a:t>
            </a:r>
            <a:r>
              <a:rPr lang="zh-CN" altLang="en-US" sz="3400" noProof="1"/>
              <a:t>底部</a:t>
            </a:r>
            <a:endParaRPr lang="en-US" altLang="zh-CN" sz="3400" noProof="1"/>
          </a:p>
          <a:p>
            <a:pPr marL="0" indent="0">
              <a:lnSpc>
                <a:spcPct val="120000"/>
              </a:lnSpc>
              <a:spcBef>
                <a:spcPct val="15000"/>
              </a:spcBef>
              <a:buFont typeface="Wingdings 2" pitchFamily="18" charset="2"/>
              <a:buNone/>
              <a:defRPr/>
            </a:pPr>
            <a:r>
              <a:rPr lang="en-GB" altLang="en-US" sz="3400" noProof="1"/>
              <a:t>at the top of           </a:t>
            </a:r>
            <a:r>
              <a:rPr lang="zh-CN" altLang="en-US" sz="3400" noProof="1"/>
              <a:t>在</a:t>
            </a:r>
            <a:r>
              <a:rPr lang="en-US" altLang="zh-CN" sz="3400" noProof="1"/>
              <a:t>……</a:t>
            </a:r>
            <a:r>
              <a:rPr lang="zh-CN" altLang="en-US" sz="3400" noProof="1"/>
              <a:t>顶部</a:t>
            </a:r>
            <a:endParaRPr lang="en-GB" altLang="en-US" sz="3400" noProof="1"/>
          </a:p>
          <a:p>
            <a:pPr marL="0" indent="0">
              <a:lnSpc>
                <a:spcPct val="120000"/>
              </a:lnSpc>
              <a:spcBef>
                <a:spcPct val="15000"/>
              </a:spcBef>
              <a:buFont typeface="Wingdings 2" pitchFamily="18" charset="2"/>
              <a:buNone/>
              <a:defRPr/>
            </a:pPr>
            <a:endParaRPr lang="en-GB" altLang="en-US" sz="3400" noProof="1"/>
          </a:p>
          <a:p>
            <a:pPr marL="0" indent="0">
              <a:lnSpc>
                <a:spcPct val="120000"/>
              </a:lnSpc>
              <a:spcBef>
                <a:spcPct val="15000"/>
              </a:spcBef>
              <a:buFont typeface="Wingdings 2" pitchFamily="18" charset="2"/>
              <a:buNone/>
              <a:defRPr/>
            </a:pPr>
            <a:endParaRPr lang="en-GB" altLang="en-US" sz="3400" noProof="1"/>
          </a:p>
        </p:txBody>
      </p:sp>
      <p:sp>
        <p:nvSpPr>
          <p:cNvPr id="21506" name="Rectangle 2">
            <a:extLst>
              <a:ext uri="{FF2B5EF4-FFF2-40B4-BE49-F238E27FC236}">
                <a16:creationId xmlns:a16="http://schemas.microsoft.com/office/drawing/2014/main" xmlns="" id="{EBCE4A01-D3D6-472F-8B8A-89433AB5B7BB}"/>
              </a:ext>
            </a:extLst>
          </p:cNvPr>
          <p:cNvSpPr txBox="1">
            <a:spLocks noChangeArrowheads="1"/>
          </p:cNvSpPr>
          <p:nvPr/>
        </p:nvSpPr>
        <p:spPr bwMode="auto">
          <a:xfrm>
            <a:off x="2843213" y="546100"/>
            <a:ext cx="3240087" cy="650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a:solidFill>
                  <a:srgbClr val="0000FF"/>
                </a:solidFill>
                <a:latin typeface="Comic Sans MS" panose="030F0702030302020204" pitchFamily="66" charset="0"/>
              </a:rPr>
              <a:t>Notes</a:t>
            </a:r>
            <a:r>
              <a:rPr lang="en-US" altLang="zh-CN" sz="3400">
                <a:latin typeface="Times New Roman" panose="02020603050405020304" pitchFamily="18" charset="0"/>
              </a:rPr>
              <a:t> P39</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内容占位符 1">
            <a:extLst>
              <a:ext uri="{FF2B5EF4-FFF2-40B4-BE49-F238E27FC236}">
                <a16:creationId xmlns:a16="http://schemas.microsoft.com/office/drawing/2014/main" xmlns="" id="{4E786E42-26A8-47DC-9CE1-FC1A3545FE4C}"/>
              </a:ext>
            </a:extLst>
          </p:cNvPr>
          <p:cNvSpPr>
            <a:spLocks noGrp="1" noChangeArrowheads="1"/>
          </p:cNvSpPr>
          <p:nvPr>
            <p:ph idx="4294967295"/>
          </p:nvPr>
        </p:nvSpPr>
        <p:spPr>
          <a:xfrm>
            <a:off x="533400" y="885825"/>
            <a:ext cx="8077200" cy="5184775"/>
          </a:xfrm>
        </p:spPr>
        <p:txBody>
          <a:bodyPr/>
          <a:lstStyle/>
          <a:p>
            <a:pPr marL="0" indent="0">
              <a:buFont typeface="Wingdings 2" panose="05020102010507070707" pitchFamily="18" charset="2"/>
              <a:buNone/>
            </a:pPr>
            <a:r>
              <a:rPr lang="en-US" altLang="zh-CN" sz="3400" b="1"/>
              <a:t>2. climb		v. </a:t>
            </a:r>
            <a:r>
              <a:rPr lang="zh-CN" altLang="zh-CN" sz="3400" b="1"/>
              <a:t>攀登，攀爬</a:t>
            </a:r>
          </a:p>
          <a:p>
            <a:pPr marL="0" indent="0">
              <a:buFont typeface="Wingdings 2" panose="05020102010507070707" pitchFamily="18" charset="2"/>
              <a:buNone/>
            </a:pPr>
            <a:r>
              <a:rPr lang="en-US" altLang="zh-CN" sz="3400" b="1"/>
              <a:t>    climber		n. </a:t>
            </a:r>
            <a:r>
              <a:rPr lang="zh-CN" altLang="zh-CN" sz="3400" b="1"/>
              <a:t>登山的人</a:t>
            </a:r>
            <a:endParaRPr lang="zh-CN" altLang="zh-CN" sz="3400"/>
          </a:p>
          <a:p>
            <a:pPr marL="0" indent="0">
              <a:buFont typeface="Wingdings 2" panose="05020102010507070707" pitchFamily="18" charset="2"/>
              <a:buNone/>
            </a:pPr>
            <a:r>
              <a:rPr lang="zh-CN" altLang="zh-CN" sz="3400"/>
              <a:t>你认为你能爬上那棵树吗？</a:t>
            </a:r>
          </a:p>
          <a:p>
            <a:pPr marL="0" indent="0">
              <a:buFont typeface="Wingdings 2" panose="05020102010507070707" pitchFamily="18" charset="2"/>
              <a:buNone/>
            </a:pPr>
            <a:r>
              <a:rPr lang="en-US" altLang="zh-CN" sz="3400">
                <a:solidFill>
                  <a:srgbClr val="FF0000"/>
                </a:solidFill>
              </a:rPr>
              <a:t>Do you think you can climb that tree?</a:t>
            </a:r>
          </a:p>
          <a:p>
            <a:pPr marL="0" indent="0">
              <a:buFont typeface="Wingdings 2" panose="05020102010507070707" pitchFamily="18" charset="2"/>
              <a:buNone/>
            </a:pPr>
            <a:r>
              <a:rPr lang="zh-CN" altLang="zh-CN" sz="3400"/>
              <a:t>他的爸爸是个优秀的登山者。</a:t>
            </a:r>
          </a:p>
          <a:p>
            <a:pPr marL="0" indent="0">
              <a:buFont typeface="Wingdings 2" panose="05020102010507070707" pitchFamily="18" charset="2"/>
              <a:buNone/>
            </a:pPr>
            <a:r>
              <a:rPr lang="en-US" altLang="zh-CN" sz="3400">
                <a:solidFill>
                  <a:srgbClr val="FF0000"/>
                </a:solidFill>
              </a:rPr>
              <a:t>His father is a good climber.</a:t>
            </a:r>
          </a:p>
        </p:txBody>
      </p:sp>
      <p:pic>
        <p:nvPicPr>
          <p:cNvPr id="22530" name="图片 1">
            <a:extLst>
              <a:ext uri="{FF2B5EF4-FFF2-40B4-BE49-F238E27FC236}">
                <a16:creationId xmlns:a16="http://schemas.microsoft.com/office/drawing/2014/main" xmlns="" id="{558202E3-C163-4F17-BB72-BB6DDE6FBB0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08650" y="4403725"/>
            <a:ext cx="3159125" cy="223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9457">
                                            <p:txEl>
                                              <p:pRg st="3" end="3"/>
                                            </p:txEl>
                                          </p:spTgt>
                                        </p:tgtEl>
                                        <p:attrNameLst>
                                          <p:attrName>style.visibility</p:attrName>
                                        </p:attrNameLst>
                                      </p:cBhvr>
                                      <p:to>
                                        <p:strVal val="visible"/>
                                      </p:to>
                                    </p:set>
                                    <p:anim calcmode="lin" valueType="num">
                                      <p:cBhvr additive="base">
                                        <p:cTn id="7" dur="500" fill="hold"/>
                                        <p:tgtEl>
                                          <p:spTgt spid="19457">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45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9457">
                                            <p:txEl>
                                              <p:pRg st="5" end="5"/>
                                            </p:txEl>
                                          </p:spTgt>
                                        </p:tgtEl>
                                        <p:attrNameLst>
                                          <p:attrName>style.visibility</p:attrName>
                                        </p:attrNameLst>
                                      </p:cBhvr>
                                      <p:to>
                                        <p:strVal val="visible"/>
                                      </p:to>
                                    </p:set>
                                    <p:anim calcmode="lin" valueType="num">
                                      <p:cBhvr additive="base">
                                        <p:cTn id="13" dur="500" fill="hold"/>
                                        <p:tgtEl>
                                          <p:spTgt spid="19457">
                                            <p:txEl>
                                              <p:pRg st="5"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457">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内容占位符 1">
            <a:extLst>
              <a:ext uri="{FF2B5EF4-FFF2-40B4-BE49-F238E27FC236}">
                <a16:creationId xmlns:a16="http://schemas.microsoft.com/office/drawing/2014/main" xmlns="" id="{AE292F08-BC88-4117-8A48-120048768CB7}"/>
              </a:ext>
            </a:extLst>
          </p:cNvPr>
          <p:cNvSpPr>
            <a:spLocks noGrp="1" noChangeArrowheads="1"/>
          </p:cNvSpPr>
          <p:nvPr>
            <p:ph idx="4294967295"/>
          </p:nvPr>
        </p:nvSpPr>
        <p:spPr>
          <a:xfrm>
            <a:off x="469900" y="836613"/>
            <a:ext cx="8077200" cy="5184775"/>
          </a:xfrm>
        </p:spPr>
        <p:txBody>
          <a:bodyPr/>
          <a:lstStyle/>
          <a:p>
            <a:pPr marL="0" indent="0">
              <a:buFont typeface="Wingdings 2" panose="05020102010507070707" pitchFamily="18" charset="2"/>
              <a:buNone/>
            </a:pPr>
            <a:r>
              <a:rPr lang="en-US" altLang="zh-CN" sz="3400" b="1"/>
              <a:t>3. get dark   </a:t>
            </a:r>
            <a:r>
              <a:rPr lang="zh-CN" altLang="en-US" sz="3400" b="1"/>
              <a:t>天黑了</a:t>
            </a:r>
            <a:endParaRPr lang="en-US" altLang="zh-CN" sz="3400"/>
          </a:p>
          <a:p>
            <a:pPr marL="0" indent="0">
              <a:buFont typeface="Wingdings 2" panose="05020102010507070707" pitchFamily="18" charset="2"/>
              <a:buNone/>
            </a:pPr>
            <a:r>
              <a:rPr lang="en-US" altLang="zh-CN" sz="3400"/>
              <a:t>get</a:t>
            </a:r>
            <a:r>
              <a:rPr lang="zh-CN" altLang="en-US" sz="3400"/>
              <a:t>此处用作连系动词，意为“变得”，后接形容词。</a:t>
            </a:r>
            <a:endParaRPr lang="en-US" altLang="zh-CN" sz="3400"/>
          </a:p>
          <a:p>
            <a:pPr marL="0" indent="0">
              <a:buFont typeface="Wingdings 2" panose="05020102010507070707" pitchFamily="18" charset="2"/>
              <a:buNone/>
            </a:pPr>
            <a:r>
              <a:rPr lang="zh-CN" altLang="en-US" sz="3400"/>
              <a:t>如：</a:t>
            </a:r>
            <a:endParaRPr lang="en-US" altLang="zh-CN" sz="3400"/>
          </a:p>
          <a:p>
            <a:pPr marL="0" indent="0">
              <a:buFont typeface="Wingdings 2" panose="05020102010507070707" pitchFamily="18" charset="2"/>
              <a:buNone/>
            </a:pPr>
            <a:r>
              <a:rPr lang="en-US" altLang="zh-CN" sz="3400">
                <a:solidFill>
                  <a:srgbClr val="FF0000"/>
                </a:solidFill>
              </a:rPr>
              <a:t>Sometimes we can get sick.</a:t>
            </a:r>
          </a:p>
          <a:p>
            <a:pPr marL="0" indent="0">
              <a:buFont typeface="Wingdings 2" panose="05020102010507070707" pitchFamily="18" charset="2"/>
              <a:buNone/>
            </a:pPr>
            <a:r>
              <a:rPr lang="zh-CN" altLang="en-US" sz="3400"/>
              <a:t>有时我们会生病。</a:t>
            </a:r>
            <a:endParaRPr lang="en-US" altLang="zh-CN" sz="3400"/>
          </a:p>
          <a:p>
            <a:pPr marL="0" indent="0">
              <a:buFont typeface="Wingdings 2" panose="05020102010507070707" pitchFamily="18" charset="2"/>
              <a:buNone/>
            </a:pPr>
            <a:r>
              <a:rPr lang="en-US" altLang="zh-CN" sz="3400">
                <a:solidFill>
                  <a:srgbClr val="FF0000"/>
                </a:solidFill>
              </a:rPr>
              <a:t>The teacher got angry.</a:t>
            </a:r>
          </a:p>
          <a:p>
            <a:pPr marL="0" indent="0">
              <a:buFont typeface="Wingdings 2" panose="05020102010507070707" pitchFamily="18" charset="2"/>
              <a:buNone/>
            </a:pPr>
            <a:r>
              <a:rPr lang="zh-CN" altLang="en-US" sz="3400"/>
              <a:t>老师生气了。</a:t>
            </a:r>
            <a:endParaRPr lang="en-US" altLang="zh-CN" sz="34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9457">
                                            <p:txEl>
                                              <p:pRg st="3" end="3"/>
                                            </p:txEl>
                                          </p:spTgt>
                                        </p:tgtEl>
                                        <p:attrNameLst>
                                          <p:attrName>style.visibility</p:attrName>
                                        </p:attrNameLst>
                                      </p:cBhvr>
                                      <p:to>
                                        <p:strVal val="visible"/>
                                      </p:to>
                                    </p:set>
                                    <p:anim calcmode="lin" valueType="num">
                                      <p:cBhvr additive="base">
                                        <p:cTn id="7" dur="500" fill="hold"/>
                                        <p:tgtEl>
                                          <p:spTgt spid="19457">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945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9457">
                                            <p:txEl>
                                              <p:pRg st="5" end="5"/>
                                            </p:txEl>
                                          </p:spTgt>
                                        </p:tgtEl>
                                        <p:attrNameLst>
                                          <p:attrName>style.visibility</p:attrName>
                                        </p:attrNameLst>
                                      </p:cBhvr>
                                      <p:to>
                                        <p:strVal val="visible"/>
                                      </p:to>
                                    </p:set>
                                    <p:anim calcmode="lin" valueType="num">
                                      <p:cBhvr additive="base">
                                        <p:cTn id="13" dur="500" fill="hold"/>
                                        <p:tgtEl>
                                          <p:spTgt spid="19457">
                                            <p:txEl>
                                              <p:pRg st="5"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457">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内容占位符 1">
            <a:extLst>
              <a:ext uri="{FF2B5EF4-FFF2-40B4-BE49-F238E27FC236}">
                <a16:creationId xmlns:a16="http://schemas.microsoft.com/office/drawing/2014/main" xmlns="" id="{3AA218DF-1E26-4A44-8C02-993667892515}"/>
              </a:ext>
            </a:extLst>
          </p:cNvPr>
          <p:cNvSpPr>
            <a:spLocks noGrp="1" noChangeArrowheads="1"/>
          </p:cNvSpPr>
          <p:nvPr>
            <p:ph idx="4294967295"/>
          </p:nvPr>
        </p:nvSpPr>
        <p:spPr>
          <a:xfrm>
            <a:off x="790575" y="836613"/>
            <a:ext cx="8078788" cy="5184775"/>
          </a:xfrm>
        </p:spPr>
        <p:txBody>
          <a:bodyPr/>
          <a:lstStyle/>
          <a:p>
            <a:pPr marL="0" indent="0">
              <a:buFont typeface="Wingdings 2" panose="05020102010507070707" pitchFamily="18" charset="2"/>
              <a:buNone/>
            </a:pPr>
            <a:r>
              <a:rPr lang="en-US" altLang="zh-CN" sz="3400" b="1"/>
              <a:t>4. </a:t>
            </a:r>
            <a:r>
              <a:rPr lang="en-US" altLang="zh-CN" sz="3600" b="1"/>
              <a:t>nothing    	pron. </a:t>
            </a:r>
            <a:r>
              <a:rPr lang="zh-CN" altLang="en-US" sz="3600" b="1"/>
              <a:t>没有什么；没</a:t>
            </a:r>
            <a:r>
              <a:rPr lang="en-US" altLang="zh-CN" sz="3600" b="1"/>
              <a:t>				</a:t>
            </a:r>
            <a:r>
              <a:rPr lang="zh-CN" altLang="en-US" sz="3600" b="1"/>
              <a:t>有一件东西</a:t>
            </a:r>
            <a:endParaRPr lang="zh-CN" altLang="en-US" sz="3600"/>
          </a:p>
          <a:p>
            <a:pPr marL="0" indent="0">
              <a:buFont typeface="Wingdings 2" panose="05020102010507070707" pitchFamily="18" charset="2"/>
              <a:buNone/>
            </a:pPr>
            <a:r>
              <a:rPr lang="zh-CN" altLang="en-US" sz="3400"/>
              <a:t>如：</a:t>
            </a:r>
            <a:endParaRPr lang="en-US" altLang="zh-CN" sz="3400"/>
          </a:p>
          <a:p>
            <a:pPr marL="0" indent="0">
              <a:buFont typeface="Wingdings 2" panose="05020102010507070707" pitchFamily="18" charset="2"/>
              <a:buNone/>
            </a:pPr>
            <a:r>
              <a:rPr lang="en-US" altLang="zh-CN" sz="3400">
                <a:solidFill>
                  <a:srgbClr val="FF0000"/>
                </a:solidFill>
              </a:rPr>
              <a:t>There is nearly nothing left.</a:t>
            </a:r>
          </a:p>
          <a:p>
            <a:pPr marL="0" indent="0">
              <a:buFont typeface="Wingdings 2" panose="05020102010507070707" pitchFamily="18" charset="2"/>
              <a:buNone/>
            </a:pPr>
            <a:r>
              <a:rPr lang="zh-CN" altLang="en-US" sz="3400"/>
              <a:t>这儿没什么东西留下。</a:t>
            </a:r>
            <a:endParaRPr lang="en-US" altLang="zh-CN" sz="3400"/>
          </a:p>
          <a:p>
            <a:pPr marL="0" indent="0">
              <a:buFont typeface="Wingdings 2" panose="05020102010507070707" pitchFamily="18" charset="2"/>
              <a:buNone/>
            </a:pPr>
            <a:r>
              <a:rPr lang="en-US" altLang="zh-CN" sz="3400">
                <a:solidFill>
                  <a:srgbClr val="FF0000"/>
                </a:solidFill>
              </a:rPr>
              <a:t>She’s nothing like her brother.</a:t>
            </a:r>
          </a:p>
          <a:p>
            <a:pPr marL="0" indent="0">
              <a:buFont typeface="Wingdings 2" panose="05020102010507070707" pitchFamily="18" charset="2"/>
              <a:buNone/>
            </a:pPr>
            <a:r>
              <a:rPr lang="zh-CN" altLang="en-US" sz="3400"/>
              <a:t>她一点也不像她哥哥。</a:t>
            </a:r>
            <a:endParaRPr lang="en-US" altLang="zh-CN" sz="34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9457">
                                            <p:txEl>
                                              <p:pRg st="2" end="2"/>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945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3A8E6575-7EB7-44E6-A0DB-B5F2BB4063D5}"/>
              </a:ext>
            </a:extLst>
          </p:cNvPr>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25602" name="TextBox 4">
            <a:extLst>
              <a:ext uri="{FF2B5EF4-FFF2-40B4-BE49-F238E27FC236}">
                <a16:creationId xmlns:a16="http://schemas.microsoft.com/office/drawing/2014/main" xmlns="" id="{16258B75-1820-436C-9C40-24E6CE1DAE9B}"/>
              </a:ext>
            </a:extLst>
          </p:cNvPr>
          <p:cNvSpPr txBox="1">
            <a:spLocks noChangeArrowheads="1"/>
          </p:cNvSpPr>
          <p:nvPr/>
        </p:nvSpPr>
        <p:spPr bwMode="auto">
          <a:xfrm>
            <a:off x="2124075" y="3414713"/>
            <a:ext cx="51498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2" panose="05020102010507070707" pitchFamily="18" charset="2"/>
              <a:buNone/>
            </a:pPr>
            <a:r>
              <a:rPr lang="en-US" altLang="zh-CN" sz="3600" b="1">
                <a:latin typeface="Comic Sans MS" panose="030F0702030302020204" pitchFamily="66" charset="0"/>
                <a:ea typeface="微软雅黑" panose="020B0503020204020204" pitchFamily="34" charset="-122"/>
              </a:rPr>
              <a:t>Part IV Post-Learning</a:t>
            </a:r>
            <a:endParaRPr lang="zh-CN" altLang="en-US" sz="3600" b="1">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内容占位符 2">
            <a:extLst>
              <a:ext uri="{FF2B5EF4-FFF2-40B4-BE49-F238E27FC236}">
                <a16:creationId xmlns:a16="http://schemas.microsoft.com/office/drawing/2014/main" xmlns="" id="{CD023BB9-F26B-435A-B4A7-A5C3DFF5BB7F}"/>
              </a:ext>
            </a:extLst>
          </p:cNvPr>
          <p:cNvSpPr>
            <a:spLocks noGrp="1" noChangeArrowheads="1"/>
          </p:cNvSpPr>
          <p:nvPr>
            <p:ph idx="1"/>
          </p:nvPr>
        </p:nvSpPr>
        <p:spPr>
          <a:xfrm>
            <a:off x="457200" y="1989138"/>
            <a:ext cx="8229600" cy="2808287"/>
          </a:xfrm>
        </p:spPr>
        <p:txBody>
          <a:bodyPr/>
          <a:lstStyle/>
          <a:p>
            <a:pPr marL="0" indent="0">
              <a:buFont typeface="Wingdings 2" panose="05020102010507070707" pitchFamily="18" charset="2"/>
              <a:buNone/>
            </a:pPr>
            <a:r>
              <a:rPr lang="zh-CN" altLang="en-US" sz="3200"/>
              <a:t>假设你是动物园的工作人员，今天你需要带几位外国游客参观一只名叫勤勤的狮子。请根据以下表格的信息，写一篇英语导游词</a:t>
            </a:r>
            <a:r>
              <a:rPr lang="en-US" altLang="zh-CN" sz="3200"/>
              <a:t>,</a:t>
            </a:r>
            <a:r>
              <a:rPr lang="zh-CN" altLang="en-US" sz="3200"/>
              <a:t>向游客们介绍勤勤，可适当发挥。词数</a:t>
            </a:r>
            <a:r>
              <a:rPr lang="en-US" altLang="zh-CN" sz="3200"/>
              <a:t>70</a:t>
            </a:r>
            <a:r>
              <a:rPr lang="zh-CN" altLang="en-US" sz="3200"/>
              <a:t>以上，开头已给出，不计入总词数。</a:t>
            </a:r>
          </a:p>
        </p:txBody>
      </p:sp>
      <p:sp>
        <p:nvSpPr>
          <p:cNvPr id="26626" name="TextBox 3">
            <a:extLst>
              <a:ext uri="{FF2B5EF4-FFF2-40B4-BE49-F238E27FC236}">
                <a16:creationId xmlns:a16="http://schemas.microsoft.com/office/drawing/2014/main" xmlns="" id="{DB1B161B-1066-43A3-A027-C384D5318149}"/>
              </a:ext>
            </a:extLst>
          </p:cNvPr>
          <p:cNvSpPr txBox="1">
            <a:spLocks noChangeArrowheads="1"/>
          </p:cNvSpPr>
          <p:nvPr/>
        </p:nvSpPr>
        <p:spPr bwMode="auto">
          <a:xfrm>
            <a:off x="3203575" y="765175"/>
            <a:ext cx="259238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3600" b="1">
                <a:solidFill>
                  <a:srgbClr val="0000FF"/>
                </a:solidFill>
                <a:latin typeface="Times New Roman" panose="02020603050405020304" pitchFamily="18" charset="0"/>
              </a:rPr>
              <a:t>Writing</a:t>
            </a:r>
            <a:endParaRPr lang="zh-CN" altLang="en-US" sz="3600" b="1">
              <a:solidFill>
                <a:srgbClr val="0000FF"/>
              </a:solidFill>
              <a:latin typeface="Times New Roman" panose="02020603050405020304" pitchFamily="18"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a:extLst>
              <a:ext uri="{FF2B5EF4-FFF2-40B4-BE49-F238E27FC236}">
                <a16:creationId xmlns:a16="http://schemas.microsoft.com/office/drawing/2014/main" xmlns="" id="{29BA2760-EB98-4B78-AACA-2B3B1CB892BA}"/>
              </a:ext>
            </a:extLst>
          </p:cNvPr>
          <p:cNvGraphicFramePr>
            <a:graphicFrameLocks noGrp="1"/>
          </p:cNvGraphicFramePr>
          <p:nvPr/>
        </p:nvGraphicFramePr>
        <p:xfrm>
          <a:off x="395288" y="836613"/>
          <a:ext cx="8137525" cy="5334000"/>
        </p:xfrm>
        <a:graphic>
          <a:graphicData uri="http://schemas.openxmlformats.org/drawingml/2006/table">
            <a:tbl>
              <a:tblPr firstRow="1" bandRow="1">
                <a:tableStyleId>{5C22544A-7EE6-4342-B048-85BDC9FD1C3A}</a:tableStyleId>
              </a:tblPr>
              <a:tblGrid>
                <a:gridCol w="2664499">
                  <a:extLst>
                    <a:ext uri="{9D8B030D-6E8A-4147-A177-3AD203B41FA5}">
                      <a16:colId xmlns:a16="http://schemas.microsoft.com/office/drawing/2014/main" xmlns="" val="20000"/>
                    </a:ext>
                  </a:extLst>
                </a:gridCol>
                <a:gridCol w="5473026">
                  <a:extLst>
                    <a:ext uri="{9D8B030D-6E8A-4147-A177-3AD203B41FA5}">
                      <a16:colId xmlns:a16="http://schemas.microsoft.com/office/drawing/2014/main" xmlns="" val="20001"/>
                    </a:ext>
                  </a:extLst>
                </a:gridCol>
              </a:tblGrid>
              <a:tr h="370840">
                <a:tc gridSpan="2">
                  <a:txBody>
                    <a:bodyPr/>
                    <a:lstStyle/>
                    <a:p>
                      <a:r>
                        <a:rPr lang="zh-CN" altLang="en-US" sz="2800" baseline="0" dirty="0">
                          <a:solidFill>
                            <a:schemeClr val="tx1"/>
                          </a:solidFill>
                          <a:latin typeface="Times New Roman" panose="02020603050405020304" pitchFamily="18" charset="0"/>
                          <a:ea typeface="宋体" panose="02010600030101010101" pitchFamily="2" charset="-122"/>
                        </a:rPr>
                        <a:t>                          勤勤</a:t>
                      </a:r>
                    </a:p>
                  </a:txBody>
                  <a:tcPr marL="91447" marR="9144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zh-CN"/>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370840">
                <a:tc rowSpan="6">
                  <a:txBody>
                    <a:bodyPr/>
                    <a:lstStyle/>
                    <a:p>
                      <a:endParaRPr lang="zh-CN" altLang="en-US" sz="2800" baseline="0" dirty="0">
                        <a:latin typeface="Times New Roman" panose="02020603050405020304" pitchFamily="18" charset="0"/>
                        <a:ea typeface="宋体" panose="02010600030101010101" pitchFamily="2" charset="-122"/>
                      </a:endParaRPr>
                    </a:p>
                  </a:txBody>
                  <a:tcPr marL="91447" marR="9144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zh-CN" altLang="en-US" sz="2800" baseline="0" dirty="0">
                          <a:latin typeface="Times New Roman" panose="02020603050405020304" pitchFamily="18" charset="0"/>
                          <a:ea typeface="宋体" panose="02010600030101010101" pitchFamily="2" charset="-122"/>
                        </a:rPr>
                        <a:t>年龄</a:t>
                      </a:r>
                      <a:r>
                        <a:rPr lang="en-US" altLang="zh-CN" sz="2800" baseline="0" dirty="0">
                          <a:latin typeface="Times New Roman" panose="02020603050405020304" pitchFamily="18" charset="0"/>
                          <a:ea typeface="宋体" panose="02010600030101010101" pitchFamily="2" charset="-122"/>
                        </a:rPr>
                        <a:t>3</a:t>
                      </a:r>
                      <a:r>
                        <a:rPr lang="zh-CN" altLang="en-US" sz="2800" baseline="0" dirty="0">
                          <a:latin typeface="Times New Roman" panose="02020603050405020304" pitchFamily="18" charset="0"/>
                          <a:ea typeface="宋体" panose="02010600030101010101" pitchFamily="2" charset="-122"/>
                        </a:rPr>
                        <a:t>岁。</a:t>
                      </a:r>
                    </a:p>
                  </a:txBody>
                  <a:tcPr marL="91447" marR="9144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370840">
                <a:tc vMerge="1">
                  <a:txBody>
                    <a:bodyPr/>
                    <a:lstStyle/>
                    <a:p>
                      <a:endParaRPr lang="zh-CN"/>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zh-CN" altLang="en-US" sz="2800" baseline="0" dirty="0">
                          <a:latin typeface="Times New Roman" panose="02020603050405020304" pitchFamily="18" charset="0"/>
                          <a:ea typeface="宋体" panose="02010600030101010101" pitchFamily="2" charset="-122"/>
                        </a:rPr>
                        <a:t>尽管还小，但他能够自己觅食；非常喜欢吃肉。</a:t>
                      </a:r>
                    </a:p>
                  </a:txBody>
                  <a:tcPr marL="91447" marR="9144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2"/>
                  </a:ext>
                </a:extLst>
              </a:tr>
              <a:tr h="370840">
                <a:tc vMerge="1">
                  <a:txBody>
                    <a:bodyPr/>
                    <a:lstStyle/>
                    <a:p>
                      <a:endParaRPr lang="zh-CN"/>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zh-CN" altLang="en-US" sz="2800" baseline="0" dirty="0">
                          <a:latin typeface="Times New Roman" panose="02020603050405020304" pitchFamily="18" charset="0"/>
                          <a:ea typeface="宋体" panose="02010600030101010101" pitchFamily="2" charset="-122"/>
                        </a:rPr>
                        <a:t>他每天需要约</a:t>
                      </a:r>
                      <a:r>
                        <a:rPr lang="en-US" altLang="zh-CN" sz="2800" baseline="0" dirty="0">
                          <a:latin typeface="Times New Roman" panose="02020603050405020304" pitchFamily="18" charset="0"/>
                          <a:ea typeface="宋体" panose="02010600030101010101" pitchFamily="2" charset="-122"/>
                        </a:rPr>
                        <a:t>20 </a:t>
                      </a:r>
                      <a:r>
                        <a:rPr lang="zh-CN" altLang="en-US" sz="2800" baseline="0" dirty="0">
                          <a:latin typeface="Times New Roman" panose="02020603050405020304" pitchFamily="18" charset="0"/>
                          <a:ea typeface="宋体" panose="02010600030101010101" pitchFamily="2" charset="-122"/>
                        </a:rPr>
                        <a:t>小时的睡眠；经常一趴下就睡着；饿了就会醒来。</a:t>
                      </a:r>
                    </a:p>
                  </a:txBody>
                  <a:tcPr marL="91447" marR="9144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3"/>
                  </a:ext>
                </a:extLst>
              </a:tr>
              <a:tr h="370840">
                <a:tc vMerge="1">
                  <a:txBody>
                    <a:bodyPr/>
                    <a:lstStyle/>
                    <a:p>
                      <a:endParaRPr lang="zh-CN"/>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zh-CN" altLang="en-US" sz="2800" baseline="0" dirty="0">
                          <a:latin typeface="Times New Roman" panose="02020603050405020304" pitchFamily="18" charset="0"/>
                          <a:ea typeface="宋体" panose="02010600030101010101" pitchFamily="2" charset="-122"/>
                        </a:rPr>
                        <a:t>他很友好、漂亮、聪明。</a:t>
                      </a:r>
                    </a:p>
                  </a:txBody>
                  <a:tcPr marL="91447" marR="9144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4"/>
                  </a:ext>
                </a:extLst>
              </a:tr>
              <a:tr h="370840">
                <a:tc vMerge="1">
                  <a:txBody>
                    <a:bodyPr/>
                    <a:lstStyle/>
                    <a:p>
                      <a:endParaRPr lang="zh-CN"/>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zh-CN" altLang="en-US" sz="2800" baseline="0" dirty="0">
                          <a:latin typeface="Times New Roman" panose="02020603050405020304" pitchFamily="18" charset="0"/>
                          <a:ea typeface="宋体" panose="02010600030101010101" pitchFamily="2" charset="-122"/>
                        </a:rPr>
                        <a:t>在工作人员的帮助下，他的寿命可超过</a:t>
                      </a:r>
                      <a:r>
                        <a:rPr lang="en-US" altLang="zh-CN" sz="2800" baseline="0" dirty="0">
                          <a:latin typeface="Times New Roman" panose="02020603050405020304" pitchFamily="18" charset="0"/>
                          <a:ea typeface="宋体" panose="02010600030101010101" pitchFamily="2" charset="-122"/>
                        </a:rPr>
                        <a:t>30 </a:t>
                      </a:r>
                      <a:r>
                        <a:rPr lang="zh-CN" altLang="en-US" sz="2800" baseline="0" dirty="0">
                          <a:latin typeface="Times New Roman" panose="02020603050405020304" pitchFamily="18" charset="0"/>
                          <a:ea typeface="宋体" panose="02010600030101010101" pitchFamily="2" charset="-122"/>
                        </a:rPr>
                        <a:t>年。</a:t>
                      </a:r>
                    </a:p>
                  </a:txBody>
                  <a:tcPr marL="91447" marR="9144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5"/>
                  </a:ext>
                </a:extLst>
              </a:tr>
              <a:tr h="370840">
                <a:tc vMerge="1">
                  <a:txBody>
                    <a:bodyPr/>
                    <a:lstStyle/>
                    <a:p>
                      <a:endParaRPr lang="zh-CN"/>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zh-CN" altLang="en-US" sz="2800" baseline="0" dirty="0">
                          <a:latin typeface="Times New Roman" panose="02020603050405020304" pitchFamily="18" charset="0"/>
                          <a:ea typeface="宋体" panose="02010600030101010101" pitchFamily="2" charset="-122"/>
                        </a:rPr>
                        <a:t>他经常在阳光下玩球，而且玩得很开心。</a:t>
                      </a:r>
                    </a:p>
                  </a:txBody>
                  <a:tcPr marL="91447" marR="9144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xmlns="" val="10006"/>
                  </a:ext>
                </a:extLst>
              </a:tr>
            </a:tbl>
          </a:graphicData>
        </a:graphic>
      </p:graphicFrame>
      <p:pic>
        <p:nvPicPr>
          <p:cNvPr id="27669" name="Picture 2">
            <a:extLst>
              <a:ext uri="{FF2B5EF4-FFF2-40B4-BE49-F238E27FC236}">
                <a16:creationId xmlns:a16="http://schemas.microsoft.com/office/drawing/2014/main" xmlns="" id="{B17B5E57-D766-4FB7-854D-206EB49970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8313" y="1989138"/>
            <a:ext cx="2590800" cy="270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a:extLst>
              <a:ext uri="{FF2B5EF4-FFF2-40B4-BE49-F238E27FC236}">
                <a16:creationId xmlns:a16="http://schemas.microsoft.com/office/drawing/2014/main" xmlns="" id="{2B83FC29-E008-42E7-9CA2-AF832015CE34}"/>
              </a:ext>
            </a:extLst>
          </p:cNvPr>
          <p:cNvSpPr>
            <a:spLocks noGrp="1"/>
          </p:cNvSpPr>
          <p:nvPr>
            <p:ph idx="1"/>
          </p:nvPr>
        </p:nvSpPr>
        <p:spPr>
          <a:xfrm>
            <a:off x="457200" y="620713"/>
            <a:ext cx="8229600" cy="5472112"/>
          </a:xfrm>
        </p:spPr>
        <p:txBody>
          <a:bodyPr/>
          <a:lstStyle/>
          <a:p>
            <a:pPr marL="0" indent="0">
              <a:buFont typeface="Wingdings 2" panose="05020102010507070707" pitchFamily="18" charset="2"/>
              <a:buNone/>
              <a:defRPr/>
            </a:pPr>
            <a:r>
              <a:rPr lang="en-US" altLang="zh-CN" sz="2800" b="1" dirty="0"/>
              <a:t>Step 1: </a:t>
            </a:r>
            <a:r>
              <a:rPr lang="zh-CN" altLang="en-US" sz="2800" b="1" dirty="0"/>
              <a:t>激活词汇</a:t>
            </a:r>
            <a:endParaRPr lang="zh-CN" altLang="en-US" sz="2800" dirty="0"/>
          </a:p>
          <a:p>
            <a:pPr marL="0" indent="0">
              <a:buFont typeface="Wingdings 2" panose="05020102010507070707" pitchFamily="18" charset="2"/>
              <a:buNone/>
              <a:defRPr/>
            </a:pPr>
            <a:r>
              <a:rPr lang="zh-CN" altLang="en-US" sz="2800" dirty="0"/>
              <a:t>你能想到本单元或以前学过的一些与描述动物及其生活习惯有关的短语吗？把它们写下来吧！</a:t>
            </a:r>
          </a:p>
          <a:p>
            <a:pPr marL="0" indent="0">
              <a:buFont typeface="Wingdings 2" panose="05020102010507070707" pitchFamily="18" charset="2"/>
              <a:buNone/>
              <a:defRPr/>
            </a:pPr>
            <a:r>
              <a:rPr lang="en-US" altLang="zh-CN" sz="2800" dirty="0"/>
              <a:t>1. </a:t>
            </a:r>
            <a:r>
              <a:rPr lang="zh-CN" altLang="en-US" sz="2800" dirty="0"/>
              <a:t>能够</a:t>
            </a:r>
            <a:r>
              <a:rPr lang="en-US" altLang="zh-CN" sz="2800" dirty="0"/>
              <a:t>				2. </a:t>
            </a:r>
            <a:r>
              <a:rPr lang="zh-CN" altLang="en-US" sz="2800" dirty="0"/>
              <a:t>独自</a:t>
            </a:r>
            <a:endParaRPr lang="en-US" altLang="zh-CN" sz="2800" dirty="0"/>
          </a:p>
          <a:p>
            <a:pPr marL="0" indent="0">
              <a:buFont typeface="Wingdings 2" panose="05020102010507070707" pitchFamily="18" charset="2"/>
              <a:buNone/>
              <a:defRPr/>
            </a:pPr>
            <a:endParaRPr lang="zh-CN" altLang="en-US" sz="2800" dirty="0"/>
          </a:p>
          <a:p>
            <a:pPr marL="0" indent="0">
              <a:buFont typeface="Wingdings 2" panose="05020102010507070707" pitchFamily="18" charset="2"/>
              <a:buNone/>
              <a:defRPr/>
            </a:pPr>
            <a:r>
              <a:rPr lang="en-US" altLang="zh-CN" sz="2800" dirty="0"/>
              <a:t>3. </a:t>
            </a:r>
            <a:r>
              <a:rPr lang="zh-CN" altLang="en-US" sz="2800" dirty="0"/>
              <a:t>喜欢做某事</a:t>
            </a:r>
            <a:r>
              <a:rPr lang="en-US" altLang="zh-CN" sz="2800" dirty="0"/>
              <a:t>			4. </a:t>
            </a:r>
            <a:r>
              <a:rPr lang="zh-CN" altLang="en-US" sz="2800" dirty="0"/>
              <a:t>入睡</a:t>
            </a:r>
            <a:endParaRPr lang="en-US" altLang="zh-CN" sz="2800" dirty="0"/>
          </a:p>
          <a:p>
            <a:pPr marL="0" indent="0">
              <a:buFont typeface="Wingdings 2" panose="05020102010507070707" pitchFamily="18" charset="2"/>
              <a:buNone/>
              <a:defRPr/>
            </a:pPr>
            <a:endParaRPr lang="zh-CN" altLang="en-US" sz="2800" dirty="0"/>
          </a:p>
          <a:p>
            <a:pPr marL="0" indent="0">
              <a:buFont typeface="Wingdings 2" panose="05020102010507070707" pitchFamily="18" charset="2"/>
              <a:buNone/>
              <a:defRPr/>
            </a:pPr>
            <a:r>
              <a:rPr lang="en-US" altLang="zh-CN" sz="2800" dirty="0"/>
              <a:t>5. </a:t>
            </a:r>
            <a:r>
              <a:rPr lang="zh-CN" altLang="en-US" sz="2800" dirty="0"/>
              <a:t>趴下</a:t>
            </a:r>
            <a:r>
              <a:rPr lang="en-US" altLang="zh-CN" sz="2800" dirty="0"/>
              <a:t>				6. </a:t>
            </a:r>
            <a:r>
              <a:rPr lang="zh-CN" altLang="en-US" sz="2800" dirty="0"/>
              <a:t>醒来</a:t>
            </a:r>
            <a:endParaRPr lang="en-US" altLang="zh-CN" sz="2800" dirty="0"/>
          </a:p>
          <a:p>
            <a:pPr marL="0" indent="0">
              <a:buFont typeface="Wingdings 2" panose="05020102010507070707" pitchFamily="18" charset="2"/>
              <a:buNone/>
              <a:defRPr/>
            </a:pPr>
            <a:r>
              <a:rPr lang="en-US" altLang="zh-CN" sz="2800" dirty="0"/>
              <a:t>7. </a:t>
            </a:r>
            <a:r>
              <a:rPr lang="zh-CN" altLang="en-US" sz="2800" dirty="0"/>
              <a:t>在某人的帮助下</a:t>
            </a:r>
            <a:r>
              <a:rPr lang="en-US" altLang="zh-CN" sz="2800" dirty="0"/>
              <a:t>		8. </a:t>
            </a:r>
            <a:r>
              <a:rPr lang="zh-CN" altLang="en-US" sz="2800" dirty="0"/>
              <a:t>玩得开心</a:t>
            </a:r>
          </a:p>
        </p:txBody>
      </p:sp>
      <p:sp>
        <p:nvSpPr>
          <p:cNvPr id="2" name="TextBox 1">
            <a:extLst>
              <a:ext uri="{FF2B5EF4-FFF2-40B4-BE49-F238E27FC236}">
                <a16:creationId xmlns:a16="http://schemas.microsoft.com/office/drawing/2014/main" xmlns="" id="{A48461C3-8A79-489D-B3B0-73D34FC1BF3A}"/>
              </a:ext>
            </a:extLst>
          </p:cNvPr>
          <p:cNvSpPr txBox="1">
            <a:spLocks noChangeArrowheads="1"/>
          </p:cNvSpPr>
          <p:nvPr/>
        </p:nvSpPr>
        <p:spPr bwMode="auto">
          <a:xfrm>
            <a:off x="2051050" y="2079625"/>
            <a:ext cx="252095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a:solidFill>
                  <a:srgbClr val="FF0000"/>
                </a:solidFill>
                <a:latin typeface="Times New Roman" panose="02020603050405020304" pitchFamily="18" charset="0"/>
              </a:rPr>
              <a:t>be able to</a:t>
            </a:r>
            <a:endParaRPr lang="zh-CN" altLang="en-US" sz="2800" b="1">
              <a:solidFill>
                <a:srgbClr val="FF0000"/>
              </a:solidFill>
              <a:latin typeface="Times New Roman" panose="02020603050405020304" pitchFamily="18" charset="0"/>
            </a:endParaRPr>
          </a:p>
        </p:txBody>
      </p:sp>
      <p:sp>
        <p:nvSpPr>
          <p:cNvPr id="6" name="TextBox 5">
            <a:extLst>
              <a:ext uri="{FF2B5EF4-FFF2-40B4-BE49-F238E27FC236}">
                <a16:creationId xmlns:a16="http://schemas.microsoft.com/office/drawing/2014/main" xmlns="" id="{083A5318-F374-40CB-AA3A-4CD7450E86D6}"/>
              </a:ext>
            </a:extLst>
          </p:cNvPr>
          <p:cNvSpPr txBox="1">
            <a:spLocks noChangeArrowheads="1"/>
          </p:cNvSpPr>
          <p:nvPr/>
        </p:nvSpPr>
        <p:spPr bwMode="auto">
          <a:xfrm>
            <a:off x="6372225" y="2043113"/>
            <a:ext cx="25209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a:solidFill>
                  <a:srgbClr val="FF0000"/>
                </a:solidFill>
                <a:latin typeface="Times New Roman" panose="02020603050405020304" pitchFamily="18" charset="0"/>
              </a:rPr>
              <a:t>by oneself / on one’s own</a:t>
            </a:r>
            <a:endParaRPr lang="zh-CN" altLang="en-US" sz="2800" b="1">
              <a:solidFill>
                <a:srgbClr val="FF0000"/>
              </a:solidFill>
              <a:latin typeface="Times New Roman" panose="02020603050405020304" pitchFamily="18" charset="0"/>
            </a:endParaRPr>
          </a:p>
        </p:txBody>
      </p:sp>
      <p:sp>
        <p:nvSpPr>
          <p:cNvPr id="7" name="TextBox 6">
            <a:extLst>
              <a:ext uri="{FF2B5EF4-FFF2-40B4-BE49-F238E27FC236}">
                <a16:creationId xmlns:a16="http://schemas.microsoft.com/office/drawing/2014/main" xmlns="" id="{C60EDFFE-FB68-43F8-9E29-B43E622A788D}"/>
              </a:ext>
            </a:extLst>
          </p:cNvPr>
          <p:cNvSpPr txBox="1">
            <a:spLocks noChangeArrowheads="1"/>
          </p:cNvSpPr>
          <p:nvPr/>
        </p:nvSpPr>
        <p:spPr bwMode="auto">
          <a:xfrm>
            <a:off x="2627313" y="3068638"/>
            <a:ext cx="252095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a:solidFill>
                  <a:srgbClr val="FF0000"/>
                </a:solidFill>
                <a:latin typeface="Times New Roman" panose="02020603050405020304" pitchFamily="18" charset="0"/>
              </a:rPr>
              <a:t>like doing / </a:t>
            </a:r>
          </a:p>
          <a:p>
            <a:r>
              <a:rPr lang="en-US" altLang="zh-CN" sz="2800" b="1">
                <a:solidFill>
                  <a:srgbClr val="FF0000"/>
                </a:solidFill>
                <a:latin typeface="Times New Roman" panose="02020603050405020304" pitchFamily="18" charset="0"/>
              </a:rPr>
              <a:t>to do sth</a:t>
            </a:r>
            <a:endParaRPr lang="zh-CN" altLang="en-US" sz="2800" b="1">
              <a:solidFill>
                <a:srgbClr val="FF0000"/>
              </a:solidFill>
              <a:latin typeface="Times New Roman" panose="02020603050405020304" pitchFamily="18" charset="0"/>
            </a:endParaRPr>
          </a:p>
        </p:txBody>
      </p:sp>
      <p:sp>
        <p:nvSpPr>
          <p:cNvPr id="8" name="TextBox 7">
            <a:extLst>
              <a:ext uri="{FF2B5EF4-FFF2-40B4-BE49-F238E27FC236}">
                <a16:creationId xmlns:a16="http://schemas.microsoft.com/office/drawing/2014/main" xmlns="" id="{F55F9938-D779-4171-A2CB-7BAE26F44C54}"/>
              </a:ext>
            </a:extLst>
          </p:cNvPr>
          <p:cNvSpPr txBox="1">
            <a:spLocks noChangeArrowheads="1"/>
          </p:cNvSpPr>
          <p:nvPr/>
        </p:nvSpPr>
        <p:spPr bwMode="auto">
          <a:xfrm>
            <a:off x="6372225" y="3087688"/>
            <a:ext cx="252095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a:solidFill>
                  <a:srgbClr val="FF0000"/>
                </a:solidFill>
                <a:latin typeface="Times New Roman" panose="02020603050405020304" pitchFamily="18" charset="0"/>
              </a:rPr>
              <a:t>fall asleep</a:t>
            </a:r>
            <a:endParaRPr lang="zh-CN" altLang="en-US" sz="2800" b="1">
              <a:solidFill>
                <a:srgbClr val="FF0000"/>
              </a:solidFill>
              <a:latin typeface="Times New Roman" panose="02020603050405020304" pitchFamily="18" charset="0"/>
            </a:endParaRPr>
          </a:p>
        </p:txBody>
      </p:sp>
      <p:sp>
        <p:nvSpPr>
          <p:cNvPr id="9" name="TextBox 8">
            <a:extLst>
              <a:ext uri="{FF2B5EF4-FFF2-40B4-BE49-F238E27FC236}">
                <a16:creationId xmlns:a16="http://schemas.microsoft.com/office/drawing/2014/main" xmlns="" id="{7CC11983-47DF-4B36-A282-E28C6B635593}"/>
              </a:ext>
            </a:extLst>
          </p:cNvPr>
          <p:cNvSpPr txBox="1">
            <a:spLocks noChangeArrowheads="1"/>
          </p:cNvSpPr>
          <p:nvPr/>
        </p:nvSpPr>
        <p:spPr bwMode="auto">
          <a:xfrm>
            <a:off x="1763713" y="4167188"/>
            <a:ext cx="25209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a:solidFill>
                  <a:srgbClr val="FF0000"/>
                </a:solidFill>
                <a:latin typeface="Times New Roman" panose="02020603050405020304" pitchFamily="18" charset="0"/>
              </a:rPr>
              <a:t>get down</a:t>
            </a:r>
            <a:endParaRPr lang="zh-CN" altLang="en-US" sz="2800" b="1">
              <a:solidFill>
                <a:srgbClr val="FF0000"/>
              </a:solidFill>
              <a:latin typeface="Times New Roman" panose="02020603050405020304" pitchFamily="18" charset="0"/>
            </a:endParaRPr>
          </a:p>
        </p:txBody>
      </p:sp>
      <p:sp>
        <p:nvSpPr>
          <p:cNvPr id="10" name="TextBox 9">
            <a:extLst>
              <a:ext uri="{FF2B5EF4-FFF2-40B4-BE49-F238E27FC236}">
                <a16:creationId xmlns:a16="http://schemas.microsoft.com/office/drawing/2014/main" xmlns="" id="{3E98F7C7-635A-4D9D-A16B-919FE9609DEF}"/>
              </a:ext>
            </a:extLst>
          </p:cNvPr>
          <p:cNvSpPr txBox="1">
            <a:spLocks noChangeArrowheads="1"/>
          </p:cNvSpPr>
          <p:nvPr/>
        </p:nvSpPr>
        <p:spPr bwMode="auto">
          <a:xfrm>
            <a:off x="6443663" y="4148138"/>
            <a:ext cx="252095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a:solidFill>
                  <a:srgbClr val="FF0000"/>
                </a:solidFill>
                <a:latin typeface="Times New Roman" panose="02020603050405020304" pitchFamily="18" charset="0"/>
              </a:rPr>
              <a:t>wake up</a:t>
            </a:r>
            <a:endParaRPr lang="zh-CN" altLang="en-US" sz="2800" b="1">
              <a:solidFill>
                <a:srgbClr val="FF0000"/>
              </a:solidFill>
              <a:latin typeface="Times New Roman" panose="02020603050405020304" pitchFamily="18" charset="0"/>
            </a:endParaRPr>
          </a:p>
        </p:txBody>
      </p:sp>
      <p:sp>
        <p:nvSpPr>
          <p:cNvPr id="11" name="TextBox 10">
            <a:extLst>
              <a:ext uri="{FF2B5EF4-FFF2-40B4-BE49-F238E27FC236}">
                <a16:creationId xmlns:a16="http://schemas.microsoft.com/office/drawing/2014/main" xmlns="" id="{0062DB2A-483F-41ED-972E-BA06BC1B521A}"/>
              </a:ext>
            </a:extLst>
          </p:cNvPr>
          <p:cNvSpPr txBox="1">
            <a:spLocks noChangeArrowheads="1"/>
          </p:cNvSpPr>
          <p:nvPr/>
        </p:nvSpPr>
        <p:spPr bwMode="auto">
          <a:xfrm>
            <a:off x="827088" y="5203825"/>
            <a:ext cx="338455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a:solidFill>
                  <a:srgbClr val="FF0000"/>
                </a:solidFill>
                <a:latin typeface="Times New Roman" panose="02020603050405020304" pitchFamily="18" charset="0"/>
              </a:rPr>
              <a:t>with sb’s help / with the help of sb</a:t>
            </a:r>
          </a:p>
        </p:txBody>
      </p:sp>
      <p:sp>
        <p:nvSpPr>
          <p:cNvPr id="12" name="TextBox 11">
            <a:extLst>
              <a:ext uri="{FF2B5EF4-FFF2-40B4-BE49-F238E27FC236}">
                <a16:creationId xmlns:a16="http://schemas.microsoft.com/office/drawing/2014/main" xmlns="" id="{41DCC5C3-C08C-4885-925A-8C4776E50C2B}"/>
              </a:ext>
            </a:extLst>
          </p:cNvPr>
          <p:cNvSpPr txBox="1">
            <a:spLocks noChangeArrowheads="1"/>
          </p:cNvSpPr>
          <p:nvPr/>
        </p:nvSpPr>
        <p:spPr bwMode="auto">
          <a:xfrm>
            <a:off x="5435600" y="5157788"/>
            <a:ext cx="3240088"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a:solidFill>
                  <a:srgbClr val="FF0000"/>
                </a:solidFill>
                <a:latin typeface="Times New Roman" panose="02020603050405020304" pitchFamily="18" charset="0"/>
              </a:rPr>
              <a:t>enjoy oneself / have a good time</a:t>
            </a:r>
            <a:endParaRPr lang="zh-CN" altLang="en-US" sz="2800" b="1">
              <a:solidFill>
                <a:srgbClr val="FF0000"/>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ppt_x"/>
                                          </p:val>
                                        </p:tav>
                                        <p:tav tm="100000">
                                          <p:val>
                                            <p:strVal val="#ppt_x"/>
                                          </p:val>
                                        </p:tav>
                                      </p:tavLst>
                                    </p:anim>
                                    <p:anim calcmode="lin" valueType="num">
                                      <p:cBhvr additive="base">
                                        <p:cTn id="5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P spid="8" grpId="0"/>
      <p:bldP spid="9" grpId="0"/>
      <p:bldP spid="10" grpId="0"/>
      <p:bldP spid="11" grpId="0"/>
      <p:bldP spid="1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内容占位符 2">
            <a:extLst>
              <a:ext uri="{FF2B5EF4-FFF2-40B4-BE49-F238E27FC236}">
                <a16:creationId xmlns:a16="http://schemas.microsoft.com/office/drawing/2014/main" xmlns="" id="{099D34E2-1315-4281-8B13-CC8D6A0BF820}"/>
              </a:ext>
            </a:extLst>
          </p:cNvPr>
          <p:cNvSpPr>
            <a:spLocks noGrp="1" noChangeArrowheads="1"/>
          </p:cNvSpPr>
          <p:nvPr>
            <p:ph idx="1"/>
          </p:nvPr>
        </p:nvSpPr>
        <p:spPr>
          <a:xfrm>
            <a:off x="457200" y="765175"/>
            <a:ext cx="8229600" cy="5472113"/>
          </a:xfrm>
        </p:spPr>
        <p:txBody>
          <a:bodyPr/>
          <a:lstStyle/>
          <a:p>
            <a:pPr marL="0" indent="0">
              <a:buFont typeface="Wingdings 2" panose="05020102010507070707" pitchFamily="18" charset="2"/>
              <a:buNone/>
            </a:pPr>
            <a:r>
              <a:rPr lang="en-US" altLang="zh-CN" sz="3200" b="1"/>
              <a:t>Step 2: </a:t>
            </a:r>
            <a:r>
              <a:rPr lang="zh-CN" altLang="en-US" sz="3200" b="1"/>
              <a:t>精彩结构</a:t>
            </a:r>
            <a:endParaRPr lang="zh-CN" altLang="en-US" sz="3200"/>
          </a:p>
          <a:p>
            <a:pPr marL="0" indent="0">
              <a:buFont typeface="Wingdings 2" panose="05020102010507070707" pitchFamily="18" charset="2"/>
              <a:buNone/>
            </a:pPr>
            <a:r>
              <a:rPr lang="zh-CN" altLang="en-US" sz="3200"/>
              <a:t>运用以下结构，可以让你的文章更出彩哦。</a:t>
            </a:r>
          </a:p>
          <a:p>
            <a:pPr marL="0" indent="0">
              <a:buFont typeface="Wingdings 2" panose="05020102010507070707" pitchFamily="18" charset="2"/>
              <a:buNone/>
            </a:pPr>
            <a:r>
              <a:rPr lang="en-US" altLang="zh-CN" sz="3200"/>
              <a:t>1. </a:t>
            </a:r>
            <a:r>
              <a:rPr lang="zh-CN" altLang="en-US" sz="3200"/>
              <a:t>主句</a:t>
            </a:r>
            <a:r>
              <a:rPr lang="en-US" altLang="zh-CN" sz="3200"/>
              <a:t>+ though +</a:t>
            </a:r>
            <a:r>
              <a:rPr lang="zh-CN" altLang="en-US" sz="3200"/>
              <a:t>让步状语从句</a:t>
            </a:r>
          </a:p>
          <a:p>
            <a:pPr marL="0" indent="0">
              <a:buFont typeface="Wingdings 2" panose="05020102010507070707" pitchFamily="18" charset="2"/>
              <a:buNone/>
            </a:pPr>
            <a:r>
              <a:rPr lang="zh-CN" altLang="en-US" sz="3200"/>
              <a:t>“尽管</a:t>
            </a:r>
            <a:r>
              <a:rPr lang="en-US" altLang="zh-CN" sz="3200"/>
              <a:t>……</a:t>
            </a:r>
            <a:r>
              <a:rPr lang="zh-CN" altLang="en-US" sz="3200"/>
              <a:t>，但是</a:t>
            </a:r>
            <a:r>
              <a:rPr lang="en-US" altLang="zh-CN" sz="3200"/>
              <a:t>……”</a:t>
            </a:r>
          </a:p>
          <a:p>
            <a:pPr marL="0" indent="0">
              <a:buFont typeface="Wingdings 2" panose="05020102010507070707" pitchFamily="18" charset="2"/>
              <a:buNone/>
            </a:pPr>
            <a:r>
              <a:rPr lang="en-US" altLang="zh-CN" sz="3200"/>
              <a:t>【</a:t>
            </a:r>
            <a:r>
              <a:rPr lang="zh-CN" altLang="en-US" sz="3200"/>
              <a:t>例</a:t>
            </a:r>
            <a:r>
              <a:rPr lang="en-US" altLang="zh-CN" sz="3200"/>
              <a:t>】</a:t>
            </a:r>
            <a:r>
              <a:rPr lang="en-US" altLang="zh-CN" sz="3200" b="1">
                <a:solidFill>
                  <a:srgbClr val="FF0000"/>
                </a:solidFill>
              </a:rPr>
              <a:t>He often helps me with my English</a:t>
            </a:r>
          </a:p>
          <a:p>
            <a:pPr marL="0" indent="0">
              <a:buFont typeface="Wingdings 2" panose="05020102010507070707" pitchFamily="18" charset="2"/>
              <a:buNone/>
            </a:pPr>
            <a:r>
              <a:rPr lang="en-US" altLang="zh-CN" sz="3200" b="1">
                <a:solidFill>
                  <a:srgbClr val="FF0000"/>
                </a:solidFill>
              </a:rPr>
              <a:t>though he is quite busy.</a:t>
            </a:r>
          </a:p>
          <a:p>
            <a:pPr marL="0" indent="0">
              <a:buFont typeface="Wingdings 2" panose="05020102010507070707" pitchFamily="18" charset="2"/>
              <a:buNone/>
            </a:pPr>
            <a:r>
              <a:rPr lang="zh-CN" altLang="en-US" sz="3200"/>
              <a:t>尽管他相当忙，但他还常常帮我学英语。</a:t>
            </a:r>
          </a:p>
          <a:p>
            <a:pPr marL="0" indent="0">
              <a:buFont typeface="Wingdings 2" panose="05020102010507070707" pitchFamily="18" charset="2"/>
              <a:buNone/>
            </a:pPr>
            <a:r>
              <a:rPr lang="en-US" altLang="zh-CN" sz="3200"/>
              <a:t>【</a:t>
            </a:r>
            <a:r>
              <a:rPr lang="zh-CN" altLang="en-US" sz="3200"/>
              <a:t>译</a:t>
            </a:r>
            <a:r>
              <a:rPr lang="en-US" altLang="zh-CN" sz="3200"/>
              <a:t>】</a:t>
            </a:r>
            <a:r>
              <a:rPr lang="zh-CN" altLang="en-US" sz="3200"/>
              <a:t>尽管勤勤还小，但他能够自己觅食。</a:t>
            </a:r>
          </a:p>
        </p:txBody>
      </p:sp>
      <p:sp>
        <p:nvSpPr>
          <p:cNvPr id="4" name="TextBox 3">
            <a:extLst>
              <a:ext uri="{FF2B5EF4-FFF2-40B4-BE49-F238E27FC236}">
                <a16:creationId xmlns:a16="http://schemas.microsoft.com/office/drawing/2014/main" xmlns="" id="{28E97C35-6B24-49BE-8E19-F27CB2E5DE48}"/>
              </a:ext>
            </a:extLst>
          </p:cNvPr>
          <p:cNvSpPr txBox="1">
            <a:spLocks noChangeArrowheads="1"/>
          </p:cNvSpPr>
          <p:nvPr/>
        </p:nvSpPr>
        <p:spPr bwMode="auto">
          <a:xfrm>
            <a:off x="539750" y="5516563"/>
            <a:ext cx="763270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a:solidFill>
                  <a:srgbClr val="FF0000"/>
                </a:solidFill>
                <a:latin typeface="Times New Roman" panose="02020603050405020304" pitchFamily="18" charset="0"/>
              </a:rPr>
              <a:t>Though he is still young, Qinqin is able to find food by himself.</a:t>
            </a:r>
            <a:endParaRPr lang="zh-CN" altLang="en-US" sz="2800" b="1">
              <a:solidFill>
                <a:srgbClr val="FF0000"/>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9697">
                                            <p:txEl>
                                              <p:pRg st="4" end="4"/>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9697">
                                            <p:txEl>
                                              <p:pRg st="5" end="5"/>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内容占位符 2">
            <a:extLst>
              <a:ext uri="{FF2B5EF4-FFF2-40B4-BE49-F238E27FC236}">
                <a16:creationId xmlns:a16="http://schemas.microsoft.com/office/drawing/2014/main" xmlns="" id="{0832D26E-C720-468F-ACA4-2FBB9ED37039}"/>
              </a:ext>
            </a:extLst>
          </p:cNvPr>
          <p:cNvSpPr>
            <a:spLocks noGrp="1" noChangeArrowheads="1"/>
          </p:cNvSpPr>
          <p:nvPr>
            <p:ph idx="1"/>
          </p:nvPr>
        </p:nvSpPr>
        <p:spPr>
          <a:xfrm>
            <a:off x="457200" y="1484313"/>
            <a:ext cx="8229600" cy="3384550"/>
          </a:xfrm>
        </p:spPr>
        <p:txBody>
          <a:bodyPr/>
          <a:lstStyle/>
          <a:p>
            <a:pPr marL="0" indent="0">
              <a:buFont typeface="Wingdings 2" panose="05020102010507070707" pitchFamily="18" charset="2"/>
              <a:buNone/>
            </a:pPr>
            <a:r>
              <a:rPr lang="en-US" altLang="zh-CN" sz="3200"/>
              <a:t>2. as soon as “</a:t>
            </a:r>
            <a:r>
              <a:rPr lang="zh-CN" altLang="en-US" sz="3200"/>
              <a:t>一</a:t>
            </a:r>
            <a:r>
              <a:rPr lang="en-US" altLang="zh-CN" sz="3200"/>
              <a:t>……</a:t>
            </a:r>
            <a:r>
              <a:rPr lang="zh-CN" altLang="en-US" sz="3200"/>
              <a:t>就</a:t>
            </a:r>
            <a:r>
              <a:rPr lang="en-US" altLang="zh-CN" sz="3200"/>
              <a:t>……”</a:t>
            </a:r>
          </a:p>
          <a:p>
            <a:pPr marL="0" indent="0">
              <a:buFont typeface="Wingdings 2" panose="05020102010507070707" pitchFamily="18" charset="2"/>
              <a:buNone/>
            </a:pPr>
            <a:r>
              <a:rPr lang="en-US" altLang="zh-CN" sz="3200"/>
              <a:t>【</a:t>
            </a:r>
            <a:r>
              <a:rPr lang="zh-CN" altLang="en-US" sz="3200"/>
              <a:t>例</a:t>
            </a:r>
            <a:r>
              <a:rPr lang="en-US" altLang="zh-CN" sz="3200"/>
              <a:t>】</a:t>
            </a:r>
          </a:p>
          <a:p>
            <a:pPr marL="0" indent="0">
              <a:buFont typeface="Wingdings 2" panose="05020102010507070707" pitchFamily="18" charset="2"/>
              <a:buNone/>
            </a:pPr>
            <a:r>
              <a:rPr lang="en-US" altLang="zh-CN" sz="3200" b="1">
                <a:solidFill>
                  <a:srgbClr val="FF0000"/>
                </a:solidFill>
              </a:rPr>
              <a:t>The school bell rang as soon as the</a:t>
            </a:r>
          </a:p>
          <a:p>
            <a:pPr marL="0" indent="0">
              <a:buFont typeface="Wingdings 2" panose="05020102010507070707" pitchFamily="18" charset="2"/>
              <a:buNone/>
            </a:pPr>
            <a:r>
              <a:rPr lang="en-US" altLang="zh-CN" sz="3200" b="1">
                <a:solidFill>
                  <a:srgbClr val="FF0000"/>
                </a:solidFill>
              </a:rPr>
              <a:t>student stepped into the classroom.</a:t>
            </a:r>
          </a:p>
          <a:p>
            <a:pPr marL="0" indent="0">
              <a:buFont typeface="Wingdings 2" panose="05020102010507070707" pitchFamily="18" charset="2"/>
              <a:buNone/>
            </a:pPr>
            <a:r>
              <a:rPr lang="zh-CN" altLang="en-US" sz="3200"/>
              <a:t>这个学生一踏进教室，上课铃就响了。</a:t>
            </a:r>
          </a:p>
          <a:p>
            <a:pPr marL="0" indent="0">
              <a:buFont typeface="Wingdings 2" panose="05020102010507070707" pitchFamily="18" charset="2"/>
              <a:buNone/>
            </a:pPr>
            <a:r>
              <a:rPr lang="en-US" altLang="zh-CN" sz="3200"/>
              <a:t>【</a:t>
            </a:r>
            <a:r>
              <a:rPr lang="zh-CN" altLang="en-US" sz="3200"/>
              <a:t>译</a:t>
            </a:r>
            <a:r>
              <a:rPr lang="en-US" altLang="zh-CN" sz="3200"/>
              <a:t>】</a:t>
            </a:r>
            <a:r>
              <a:rPr lang="zh-CN" altLang="en-US" sz="3200"/>
              <a:t>勤勤经常一趴下就睡着。</a:t>
            </a:r>
          </a:p>
        </p:txBody>
      </p:sp>
      <p:sp>
        <p:nvSpPr>
          <p:cNvPr id="4" name="TextBox 3">
            <a:extLst>
              <a:ext uri="{FF2B5EF4-FFF2-40B4-BE49-F238E27FC236}">
                <a16:creationId xmlns:a16="http://schemas.microsoft.com/office/drawing/2014/main" xmlns="" id="{4FD49BC1-7FBC-4018-BDB6-EFFF0F5B228A}"/>
              </a:ext>
            </a:extLst>
          </p:cNvPr>
          <p:cNvSpPr txBox="1">
            <a:spLocks noChangeArrowheads="1"/>
          </p:cNvSpPr>
          <p:nvPr/>
        </p:nvSpPr>
        <p:spPr bwMode="auto">
          <a:xfrm>
            <a:off x="684213" y="5127625"/>
            <a:ext cx="77755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a:solidFill>
                  <a:srgbClr val="FF0000"/>
                </a:solidFill>
                <a:latin typeface="Times New Roman" panose="02020603050405020304" pitchFamily="18" charset="0"/>
              </a:rPr>
              <a:t>Qinqin often falls asleep as soon as he gets down.</a:t>
            </a:r>
            <a:endParaRPr lang="zh-CN" altLang="en-US" sz="2800" b="1">
              <a:solidFill>
                <a:srgbClr val="FF0000"/>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0721">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0721">
                                            <p:txEl>
                                              <p:pRg st="3" end="3"/>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内容占位符 2">
            <a:extLst>
              <a:ext uri="{FF2B5EF4-FFF2-40B4-BE49-F238E27FC236}">
                <a16:creationId xmlns:a16="http://schemas.microsoft.com/office/drawing/2014/main" xmlns="" id="{0D70CD16-B504-4CEC-93EA-25B512F06FC7}"/>
              </a:ext>
            </a:extLst>
          </p:cNvPr>
          <p:cNvSpPr>
            <a:spLocks noGrp="1" noChangeArrowheads="1"/>
          </p:cNvSpPr>
          <p:nvPr>
            <p:ph idx="1"/>
          </p:nvPr>
        </p:nvSpPr>
        <p:spPr>
          <a:xfrm>
            <a:off x="457200" y="908050"/>
            <a:ext cx="8229600" cy="4465638"/>
          </a:xfrm>
        </p:spPr>
        <p:txBody>
          <a:bodyPr/>
          <a:lstStyle/>
          <a:p>
            <a:pPr marL="0" indent="0">
              <a:buFont typeface="Wingdings 2" panose="05020102010507070707" pitchFamily="18" charset="2"/>
              <a:buNone/>
            </a:pPr>
            <a:r>
              <a:rPr lang="en-US" altLang="zh-CN" sz="3200"/>
              <a:t>3. </a:t>
            </a:r>
            <a:r>
              <a:rPr lang="zh-CN" altLang="en-US" sz="3200"/>
              <a:t>主句</a:t>
            </a:r>
            <a:r>
              <a:rPr lang="en-US" altLang="zh-CN" sz="3200"/>
              <a:t>+ when +</a:t>
            </a:r>
            <a:r>
              <a:rPr lang="zh-CN" altLang="en-US" sz="3200"/>
              <a:t>时间状语从句</a:t>
            </a:r>
          </a:p>
          <a:p>
            <a:pPr marL="0" indent="0">
              <a:buFont typeface="Wingdings 2" panose="05020102010507070707" pitchFamily="18" charset="2"/>
              <a:buNone/>
            </a:pPr>
            <a:r>
              <a:rPr lang="zh-CN" altLang="en-US" sz="3200"/>
              <a:t>“当</a:t>
            </a:r>
            <a:r>
              <a:rPr lang="en-US" altLang="zh-CN" sz="3200"/>
              <a:t>……</a:t>
            </a:r>
            <a:r>
              <a:rPr lang="zh-CN" altLang="en-US" sz="3200"/>
              <a:t>的时候，</a:t>
            </a:r>
            <a:r>
              <a:rPr lang="en-US" altLang="zh-CN" sz="3200"/>
              <a:t>……”</a:t>
            </a:r>
          </a:p>
          <a:p>
            <a:pPr marL="0" indent="0">
              <a:buFont typeface="Wingdings 2" panose="05020102010507070707" pitchFamily="18" charset="2"/>
              <a:buNone/>
            </a:pPr>
            <a:r>
              <a:rPr lang="en-US" altLang="zh-CN" sz="3200"/>
              <a:t>【</a:t>
            </a:r>
            <a:r>
              <a:rPr lang="zh-CN" altLang="en-US" sz="3200"/>
              <a:t>例</a:t>
            </a:r>
            <a:r>
              <a:rPr lang="en-US" altLang="zh-CN" sz="3200"/>
              <a:t>】</a:t>
            </a:r>
          </a:p>
          <a:p>
            <a:pPr marL="0" indent="0">
              <a:buFont typeface="Wingdings 2" panose="05020102010507070707" pitchFamily="18" charset="2"/>
              <a:buNone/>
            </a:pPr>
            <a:r>
              <a:rPr lang="en-US" altLang="zh-CN" sz="3200" b="1">
                <a:solidFill>
                  <a:srgbClr val="FF0000"/>
                </a:solidFill>
              </a:rPr>
              <a:t>When I miss my parents, I will write</a:t>
            </a:r>
          </a:p>
          <a:p>
            <a:pPr marL="0" indent="0">
              <a:buFont typeface="Wingdings 2" panose="05020102010507070707" pitchFamily="18" charset="2"/>
              <a:buNone/>
            </a:pPr>
            <a:r>
              <a:rPr lang="en-US" altLang="zh-CN" sz="3200" b="1">
                <a:solidFill>
                  <a:srgbClr val="FF0000"/>
                </a:solidFill>
              </a:rPr>
              <a:t>to them. </a:t>
            </a:r>
            <a:endParaRPr lang="en-US" altLang="zh-CN" sz="3200"/>
          </a:p>
          <a:p>
            <a:pPr marL="0" indent="0">
              <a:buFont typeface="Wingdings 2" panose="05020102010507070707" pitchFamily="18" charset="2"/>
              <a:buNone/>
            </a:pPr>
            <a:r>
              <a:rPr lang="zh-CN" altLang="en-US" sz="3200"/>
              <a:t>当我想念我父母的时候，我会写信给他们。</a:t>
            </a:r>
          </a:p>
          <a:p>
            <a:pPr marL="0" indent="0">
              <a:buFont typeface="Wingdings 2" panose="05020102010507070707" pitchFamily="18" charset="2"/>
              <a:buNone/>
            </a:pPr>
            <a:r>
              <a:rPr lang="en-US" altLang="zh-CN" sz="3200"/>
              <a:t>【</a:t>
            </a:r>
            <a:r>
              <a:rPr lang="zh-CN" altLang="en-US" sz="3200"/>
              <a:t>译</a:t>
            </a:r>
            <a:r>
              <a:rPr lang="en-US" altLang="zh-CN" sz="3200"/>
              <a:t>】</a:t>
            </a:r>
            <a:r>
              <a:rPr lang="zh-CN" altLang="en-US" sz="3200"/>
              <a:t>当勤勤感到饿了，他就会醒来。</a:t>
            </a:r>
          </a:p>
        </p:txBody>
      </p:sp>
      <p:sp>
        <p:nvSpPr>
          <p:cNvPr id="4" name="TextBox 3">
            <a:extLst>
              <a:ext uri="{FF2B5EF4-FFF2-40B4-BE49-F238E27FC236}">
                <a16:creationId xmlns:a16="http://schemas.microsoft.com/office/drawing/2014/main" xmlns="" id="{D0E49CD6-C2DA-4C3C-A3C1-C221A7FE20CA}"/>
              </a:ext>
            </a:extLst>
          </p:cNvPr>
          <p:cNvSpPr txBox="1">
            <a:spLocks noChangeArrowheads="1"/>
          </p:cNvSpPr>
          <p:nvPr/>
        </p:nvSpPr>
        <p:spPr bwMode="auto">
          <a:xfrm>
            <a:off x="755650" y="4960938"/>
            <a:ext cx="73453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en-US" altLang="zh-CN" sz="2800" b="1">
                <a:solidFill>
                  <a:srgbClr val="FF0000"/>
                </a:solidFill>
                <a:latin typeface="Times New Roman" panose="02020603050405020304" pitchFamily="18" charset="0"/>
              </a:rPr>
              <a:t>Qinqin will wake up when he feels hungry.</a:t>
            </a:r>
            <a:endParaRPr lang="zh-CN" altLang="en-US" sz="2800" b="1">
              <a:solidFill>
                <a:srgbClr val="FF0000"/>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1745">
                                            <p:txEl>
                                              <p:pRg st="3" end="3"/>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1745">
                                            <p:txEl>
                                              <p:pRg st="4" end="4"/>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内容占位符 2">
            <a:extLst>
              <a:ext uri="{FF2B5EF4-FFF2-40B4-BE49-F238E27FC236}">
                <a16:creationId xmlns:a16="http://schemas.microsoft.com/office/drawing/2014/main" xmlns="" id="{0A5CA334-6E75-492F-8C5D-57845A8157B8}"/>
              </a:ext>
            </a:extLst>
          </p:cNvPr>
          <p:cNvSpPr>
            <a:spLocks noGrp="1" noChangeArrowheads="1"/>
          </p:cNvSpPr>
          <p:nvPr>
            <p:ph idx="1"/>
          </p:nvPr>
        </p:nvSpPr>
        <p:spPr>
          <a:xfrm>
            <a:off x="457200" y="1052513"/>
            <a:ext cx="8229600" cy="4464050"/>
          </a:xfrm>
        </p:spPr>
        <p:txBody>
          <a:bodyPr/>
          <a:lstStyle/>
          <a:p>
            <a:pPr marL="0" indent="0">
              <a:buFont typeface="Wingdings 2" panose="05020102010507070707" pitchFamily="18" charset="2"/>
              <a:buNone/>
            </a:pPr>
            <a:r>
              <a:rPr lang="en-US" altLang="zh-CN" sz="3200" b="1"/>
              <a:t>Step 3: </a:t>
            </a:r>
            <a:r>
              <a:rPr lang="zh-CN" altLang="en-US" sz="3200" b="1"/>
              <a:t>谋篇布局</a:t>
            </a:r>
          </a:p>
          <a:p>
            <a:pPr marL="0" indent="0">
              <a:buFont typeface="Wingdings 2" panose="05020102010507070707" pitchFamily="18" charset="2"/>
              <a:buNone/>
            </a:pPr>
            <a:r>
              <a:rPr lang="zh-CN" altLang="en-US" sz="3200"/>
              <a:t>文章应使用 </a:t>
            </a:r>
            <a:r>
              <a:rPr lang="en-US" altLang="zh-CN" sz="3200"/>
              <a:t>______ </a:t>
            </a:r>
            <a:r>
              <a:rPr lang="zh-CN" altLang="en-US" sz="3200"/>
              <a:t>人称进行叙述，并采用</a:t>
            </a:r>
            <a:r>
              <a:rPr lang="en-US" altLang="zh-CN" sz="3200"/>
              <a:t>____________</a:t>
            </a:r>
            <a:r>
              <a:rPr lang="zh-CN" altLang="en-US" sz="3200"/>
              <a:t>时态。</a:t>
            </a:r>
            <a:endParaRPr lang="en-US" altLang="zh-CN" sz="3200"/>
          </a:p>
          <a:p>
            <a:pPr marL="0" indent="0">
              <a:buFont typeface="Wingdings 2" panose="05020102010507070707" pitchFamily="18" charset="2"/>
              <a:buNone/>
            </a:pPr>
            <a:r>
              <a:rPr lang="en-US" altLang="zh-CN" sz="3200" b="1"/>
              <a:t>Step 4: </a:t>
            </a:r>
            <a:r>
              <a:rPr lang="zh-CN" altLang="en-US" sz="3200" b="1"/>
              <a:t>小试身手</a:t>
            </a:r>
            <a:endParaRPr lang="zh-CN" altLang="en-US" sz="3200"/>
          </a:p>
          <a:p>
            <a:pPr marL="0" indent="0">
              <a:buFont typeface="Wingdings 2" panose="05020102010507070707" pitchFamily="18" charset="2"/>
              <a:buNone/>
            </a:pPr>
            <a:r>
              <a:rPr lang="en-US" altLang="zh-CN" sz="3200"/>
              <a:t>Hi, everyone! Here you can see a lion. His name is Qinqin.______________________________</a:t>
            </a:r>
          </a:p>
          <a:p>
            <a:pPr marL="0" indent="0">
              <a:buFont typeface="Wingdings 2" panose="05020102010507070707" pitchFamily="18" charset="2"/>
              <a:buNone/>
            </a:pPr>
            <a:r>
              <a:rPr lang="en-US" altLang="zh-CN" sz="3200"/>
              <a:t>______________________________________________________________________________</a:t>
            </a:r>
            <a:endParaRPr lang="zh-CN" altLang="en-US" sz="3200"/>
          </a:p>
        </p:txBody>
      </p:sp>
      <p:sp>
        <p:nvSpPr>
          <p:cNvPr id="4" name="TextBox 3">
            <a:extLst>
              <a:ext uri="{FF2B5EF4-FFF2-40B4-BE49-F238E27FC236}">
                <a16:creationId xmlns:a16="http://schemas.microsoft.com/office/drawing/2014/main" xmlns="" id="{C6B9965A-A695-4D66-B2F0-10648A8DF1DD}"/>
              </a:ext>
            </a:extLst>
          </p:cNvPr>
          <p:cNvSpPr txBox="1">
            <a:spLocks noChangeArrowheads="1"/>
          </p:cNvSpPr>
          <p:nvPr/>
        </p:nvSpPr>
        <p:spPr bwMode="auto">
          <a:xfrm>
            <a:off x="2627313" y="1628775"/>
            <a:ext cx="12604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b="1">
                <a:solidFill>
                  <a:srgbClr val="FF0000"/>
                </a:solidFill>
                <a:latin typeface="Times New Roman" panose="02020603050405020304" pitchFamily="18" charset="0"/>
              </a:rPr>
              <a:t>第三</a:t>
            </a:r>
          </a:p>
        </p:txBody>
      </p:sp>
      <p:sp>
        <p:nvSpPr>
          <p:cNvPr id="5" name="TextBox 4">
            <a:extLst>
              <a:ext uri="{FF2B5EF4-FFF2-40B4-BE49-F238E27FC236}">
                <a16:creationId xmlns:a16="http://schemas.microsoft.com/office/drawing/2014/main" xmlns="" id="{D213637C-5AFA-407B-8771-3E1B228540AD}"/>
              </a:ext>
            </a:extLst>
          </p:cNvPr>
          <p:cNvSpPr txBox="1">
            <a:spLocks noChangeArrowheads="1"/>
          </p:cNvSpPr>
          <p:nvPr/>
        </p:nvSpPr>
        <p:spPr bwMode="auto">
          <a:xfrm>
            <a:off x="539750" y="2133600"/>
            <a:ext cx="251936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2800" b="1">
                <a:solidFill>
                  <a:srgbClr val="FF0000"/>
                </a:solidFill>
                <a:latin typeface="Times New Roman" panose="02020603050405020304" pitchFamily="18" charset="0"/>
              </a:rPr>
              <a:t>一般现在</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内容占位符 2">
            <a:extLst>
              <a:ext uri="{FF2B5EF4-FFF2-40B4-BE49-F238E27FC236}">
                <a16:creationId xmlns:a16="http://schemas.microsoft.com/office/drawing/2014/main" xmlns="" id="{7114A5DA-BD0A-4A9F-B794-572741BB176F}"/>
              </a:ext>
            </a:extLst>
          </p:cNvPr>
          <p:cNvSpPr>
            <a:spLocks noGrp="1" noChangeArrowheads="1"/>
          </p:cNvSpPr>
          <p:nvPr>
            <p:ph idx="1"/>
          </p:nvPr>
        </p:nvSpPr>
        <p:spPr>
          <a:xfrm>
            <a:off x="457200" y="549275"/>
            <a:ext cx="8291513" cy="6048375"/>
          </a:xfrm>
        </p:spPr>
        <p:txBody>
          <a:bodyPr/>
          <a:lstStyle/>
          <a:p>
            <a:pPr marL="0" indent="0">
              <a:buFont typeface="Wingdings 2" panose="05020102010507070707" pitchFamily="18" charset="2"/>
              <a:buNone/>
            </a:pPr>
            <a:r>
              <a:rPr lang="en-US" altLang="zh-CN" sz="3200">
                <a:solidFill>
                  <a:srgbClr val="FF0000"/>
                </a:solidFill>
              </a:rPr>
              <a:t>One possible version:</a:t>
            </a:r>
          </a:p>
          <a:p>
            <a:pPr marL="0" indent="0">
              <a:buFont typeface="Wingdings 2" panose="05020102010507070707" pitchFamily="18" charset="2"/>
              <a:buNone/>
            </a:pPr>
            <a:r>
              <a:rPr lang="en-US" altLang="zh-CN" sz="3200"/>
              <a:t>Hi, everyone! Here you can see a lion. His name is Qinqin. He is three years old. Though he’s still young, he is able to find food by himself. He likes eating meat very much. He needs to sleep about 20 hours a day. He often falls asleep as</a:t>
            </a:r>
          </a:p>
          <a:p>
            <a:pPr marL="0" indent="0">
              <a:buFont typeface="Wingdings 2" panose="05020102010507070707" pitchFamily="18" charset="2"/>
              <a:buNone/>
            </a:pPr>
            <a:r>
              <a:rPr lang="en-US" altLang="zh-CN" sz="3200"/>
              <a:t>soon as he gets down. And he wakes up when he feels hungry. Qinqin is very friendly, beautiful and smart. With the workers’help, he can live over 30 years! He often plays with balls and enjoys himself in the sun.</a:t>
            </a:r>
            <a:endParaRPr lang="zh-CN" altLang="en-US" sz="320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2BCCA25B-7BA8-494D-BA7F-04C3EA96A60F}"/>
              </a:ext>
            </a:extLst>
          </p:cNvPr>
          <p:cNvSpPr/>
          <p:nvPr/>
        </p:nvSpPr>
        <p:spPr>
          <a:xfrm rot="10800000">
            <a:off x="1457550" y="3284984"/>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34818" name="TextBox 4">
            <a:extLst>
              <a:ext uri="{FF2B5EF4-FFF2-40B4-BE49-F238E27FC236}">
                <a16:creationId xmlns:a16="http://schemas.microsoft.com/office/drawing/2014/main" xmlns="" id="{08A3E0CF-B3D7-4875-9DAC-B647BBFD9535}"/>
              </a:ext>
            </a:extLst>
          </p:cNvPr>
          <p:cNvSpPr txBox="1">
            <a:spLocks noChangeArrowheads="1"/>
          </p:cNvSpPr>
          <p:nvPr/>
        </p:nvSpPr>
        <p:spPr bwMode="auto">
          <a:xfrm>
            <a:off x="2627313" y="3414713"/>
            <a:ext cx="351948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2" panose="05020102010507070707" pitchFamily="18" charset="2"/>
              <a:buNone/>
            </a:pPr>
            <a:r>
              <a:rPr lang="en-US" altLang="zh-CN" sz="3600" b="1">
                <a:latin typeface="Comic Sans MS" panose="030F0702030302020204" pitchFamily="66" charset="0"/>
                <a:ea typeface="微软雅黑" panose="020B0503020204020204" pitchFamily="34" charset="-122"/>
              </a:rPr>
              <a:t>Part V  Review</a:t>
            </a:r>
            <a:endParaRPr lang="zh-CN" altLang="en-US" sz="3600" b="1">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Rectangle 2">
            <a:extLst>
              <a:ext uri="{FF2B5EF4-FFF2-40B4-BE49-F238E27FC236}">
                <a16:creationId xmlns:a16="http://schemas.microsoft.com/office/drawing/2014/main" xmlns="" id="{70B1EDA8-BE8F-4262-9415-F1199872CA96}"/>
              </a:ext>
            </a:extLst>
          </p:cNvPr>
          <p:cNvSpPr>
            <a:spLocks noGrp="1" noChangeArrowheads="1"/>
          </p:cNvSpPr>
          <p:nvPr>
            <p:ph idx="1"/>
          </p:nvPr>
        </p:nvSpPr>
        <p:spPr>
          <a:xfrm>
            <a:off x="458788" y="534988"/>
            <a:ext cx="3276600" cy="5592762"/>
          </a:xfrm>
        </p:spPr>
        <p:txBody>
          <a:bodyPr/>
          <a:lstStyle/>
          <a:p>
            <a:pPr>
              <a:lnSpc>
                <a:spcPct val="105000"/>
              </a:lnSpc>
              <a:buFont typeface="Wingdings 2" panose="05020102010507070707" pitchFamily="18" charset="2"/>
              <a:buNone/>
            </a:pPr>
            <a:r>
              <a:rPr lang="zh-CN" altLang="en-US" sz="3000" b="1"/>
              <a:t>一、翻译下列短语。</a:t>
            </a:r>
            <a:endParaRPr lang="zh-CN" altLang="en-US" sz="3000"/>
          </a:p>
          <a:p>
            <a:pPr>
              <a:lnSpc>
                <a:spcPct val="105000"/>
              </a:lnSpc>
              <a:buFont typeface="Wingdings 2" panose="05020102010507070707" pitchFamily="18" charset="2"/>
              <a:buNone/>
            </a:pPr>
            <a:r>
              <a:rPr lang="en-US" altLang="zh-CN" sz="3000"/>
              <a:t>1. </a:t>
            </a:r>
            <a:r>
              <a:rPr lang="zh-CN" altLang="en-US" sz="3000"/>
              <a:t>去年</a:t>
            </a:r>
          </a:p>
          <a:p>
            <a:pPr>
              <a:lnSpc>
                <a:spcPct val="105000"/>
              </a:lnSpc>
              <a:buFont typeface="Wingdings 2" panose="05020102010507070707" pitchFamily="18" charset="2"/>
              <a:buNone/>
            </a:pPr>
            <a:r>
              <a:rPr lang="en-US" altLang="zh-CN" sz="3000"/>
              <a:t>2. </a:t>
            </a:r>
            <a:r>
              <a:rPr lang="zh-CN" altLang="en-US" sz="3000"/>
              <a:t>去度假</a:t>
            </a:r>
          </a:p>
          <a:p>
            <a:pPr>
              <a:lnSpc>
                <a:spcPct val="105000"/>
              </a:lnSpc>
              <a:buFont typeface="Wingdings 2" panose="05020102010507070707" pitchFamily="18" charset="2"/>
              <a:buNone/>
            </a:pPr>
            <a:r>
              <a:rPr lang="en-US" altLang="zh-CN" sz="3000"/>
              <a:t>3. </a:t>
            </a:r>
            <a:r>
              <a:rPr lang="zh-CN" altLang="en-US" sz="3000"/>
              <a:t>留在</a:t>
            </a:r>
            <a:r>
              <a:rPr lang="en-US" altLang="zh-CN" sz="3000"/>
              <a:t>……</a:t>
            </a:r>
          </a:p>
          <a:p>
            <a:pPr>
              <a:lnSpc>
                <a:spcPct val="105000"/>
              </a:lnSpc>
              <a:buFont typeface="Wingdings 2" panose="05020102010507070707" pitchFamily="18" charset="2"/>
              <a:buNone/>
            </a:pPr>
            <a:r>
              <a:rPr lang="en-US" altLang="zh-CN" sz="3000"/>
              <a:t>4. </a:t>
            </a:r>
            <a:r>
              <a:rPr lang="zh-CN" altLang="en-US" sz="3000"/>
              <a:t>在第二天早上</a:t>
            </a:r>
          </a:p>
          <a:p>
            <a:pPr>
              <a:lnSpc>
                <a:spcPct val="105000"/>
              </a:lnSpc>
              <a:buFont typeface="Wingdings 2" panose="05020102010507070707" pitchFamily="18" charset="2"/>
              <a:buNone/>
            </a:pPr>
            <a:endParaRPr lang="zh-CN" altLang="en-US" sz="3000"/>
          </a:p>
          <a:p>
            <a:pPr>
              <a:lnSpc>
                <a:spcPct val="105000"/>
              </a:lnSpc>
              <a:buFont typeface="Wingdings 2" panose="05020102010507070707" pitchFamily="18" charset="2"/>
              <a:buNone/>
            </a:pPr>
            <a:r>
              <a:rPr lang="en-US" altLang="zh-CN" sz="3000"/>
              <a:t>5. </a:t>
            </a:r>
            <a:r>
              <a:rPr lang="zh-CN" altLang="en-US" sz="3000"/>
              <a:t>爬山</a:t>
            </a:r>
          </a:p>
          <a:p>
            <a:pPr>
              <a:lnSpc>
                <a:spcPct val="105000"/>
              </a:lnSpc>
              <a:buFont typeface="Wingdings 2" panose="05020102010507070707" pitchFamily="18" charset="2"/>
              <a:buNone/>
            </a:pPr>
            <a:r>
              <a:rPr lang="en-US" altLang="zh-CN" sz="3000"/>
              <a:t>6. </a:t>
            </a:r>
            <a:r>
              <a:rPr lang="zh-CN" altLang="en-US" sz="3000"/>
              <a:t>入睡</a:t>
            </a:r>
          </a:p>
          <a:p>
            <a:pPr>
              <a:lnSpc>
                <a:spcPct val="105000"/>
              </a:lnSpc>
              <a:buFont typeface="Wingdings 2" panose="05020102010507070707" pitchFamily="18" charset="2"/>
              <a:buNone/>
            </a:pPr>
            <a:r>
              <a:rPr lang="en-US" altLang="zh-CN" sz="3000"/>
              <a:t>7. </a:t>
            </a:r>
            <a:r>
              <a:rPr lang="zh-CN" altLang="en-US" sz="3000"/>
              <a:t>醒来</a:t>
            </a:r>
          </a:p>
          <a:p>
            <a:pPr>
              <a:lnSpc>
                <a:spcPct val="105000"/>
              </a:lnSpc>
              <a:buFont typeface="Wingdings 2" panose="05020102010507070707" pitchFamily="18" charset="2"/>
              <a:buNone/>
            </a:pPr>
            <a:endParaRPr lang="zh-CN" altLang="en-US"/>
          </a:p>
        </p:txBody>
      </p:sp>
      <p:sp>
        <p:nvSpPr>
          <p:cNvPr id="10243" name="Text Box 3">
            <a:extLst>
              <a:ext uri="{FF2B5EF4-FFF2-40B4-BE49-F238E27FC236}">
                <a16:creationId xmlns:a16="http://schemas.microsoft.com/office/drawing/2014/main" xmlns="" id="{8EF7F032-6B45-40D0-AD61-C5DE5D43EFCC}"/>
              </a:ext>
            </a:extLst>
          </p:cNvPr>
          <p:cNvSpPr txBox="1">
            <a:spLocks noChangeArrowheads="1"/>
          </p:cNvSpPr>
          <p:nvPr/>
        </p:nvSpPr>
        <p:spPr bwMode="auto">
          <a:xfrm>
            <a:off x="3429000" y="1066800"/>
            <a:ext cx="5410200" cy="505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r>
              <a:rPr lang="zh-CN" altLang="en-US" sz="3000">
                <a:solidFill>
                  <a:srgbClr val="FF3300"/>
                </a:solidFill>
                <a:latin typeface="Times New Roman" panose="02020603050405020304" pitchFamily="18" charset="0"/>
              </a:rPr>
              <a:t>last year</a:t>
            </a:r>
          </a:p>
          <a:p>
            <a:r>
              <a:rPr lang="zh-CN" altLang="en-US" sz="3000">
                <a:solidFill>
                  <a:srgbClr val="FF3300"/>
                </a:solidFill>
                <a:latin typeface="Times New Roman" panose="02020603050405020304" pitchFamily="18" charset="0"/>
              </a:rPr>
              <a:t>go on a holiday</a:t>
            </a:r>
          </a:p>
          <a:p>
            <a:pPr>
              <a:lnSpc>
                <a:spcPct val="115000"/>
              </a:lnSpc>
              <a:spcBef>
                <a:spcPct val="15000"/>
              </a:spcBef>
            </a:pPr>
            <a:r>
              <a:rPr lang="zh-CN" altLang="en-US" sz="3000">
                <a:solidFill>
                  <a:srgbClr val="FF3300"/>
                </a:solidFill>
                <a:latin typeface="Times New Roman" panose="02020603050405020304" pitchFamily="18" charset="0"/>
              </a:rPr>
              <a:t>stay at / in ...</a:t>
            </a:r>
          </a:p>
          <a:p>
            <a:pPr>
              <a:lnSpc>
                <a:spcPct val="115000"/>
              </a:lnSpc>
              <a:spcBef>
                <a:spcPct val="15000"/>
              </a:spcBef>
            </a:pPr>
            <a:r>
              <a:rPr lang="zh-CN" altLang="en-US" sz="3000">
                <a:solidFill>
                  <a:srgbClr val="FF3300"/>
                </a:solidFill>
                <a:latin typeface="Times New Roman" panose="02020603050405020304" pitchFamily="18" charset="0"/>
              </a:rPr>
              <a:t>on the morning of the second day /the next morning</a:t>
            </a:r>
          </a:p>
          <a:p>
            <a:pPr>
              <a:lnSpc>
                <a:spcPct val="115000"/>
              </a:lnSpc>
              <a:spcBef>
                <a:spcPct val="15000"/>
              </a:spcBef>
            </a:pPr>
            <a:r>
              <a:rPr lang="zh-CN" altLang="en-US" sz="3000">
                <a:solidFill>
                  <a:srgbClr val="FF3300"/>
                </a:solidFill>
                <a:latin typeface="Times New Roman" panose="02020603050405020304" pitchFamily="18" charset="0"/>
              </a:rPr>
              <a:t>climb the mountain</a:t>
            </a:r>
          </a:p>
          <a:p>
            <a:pPr>
              <a:lnSpc>
                <a:spcPct val="115000"/>
              </a:lnSpc>
              <a:spcBef>
                <a:spcPct val="15000"/>
              </a:spcBef>
            </a:pPr>
            <a:r>
              <a:rPr lang="zh-CN" altLang="en-US" sz="3000">
                <a:solidFill>
                  <a:srgbClr val="FF3300"/>
                </a:solidFill>
                <a:latin typeface="Times New Roman" panose="02020603050405020304" pitchFamily="18" charset="0"/>
              </a:rPr>
              <a:t>fall asleep</a:t>
            </a:r>
          </a:p>
          <a:p>
            <a:pPr>
              <a:lnSpc>
                <a:spcPct val="115000"/>
              </a:lnSpc>
              <a:spcBef>
                <a:spcPct val="15000"/>
              </a:spcBef>
            </a:pPr>
            <a:r>
              <a:rPr lang="zh-CN" altLang="en-US" sz="3000">
                <a:solidFill>
                  <a:srgbClr val="FF3300"/>
                </a:solidFill>
                <a:latin typeface="Times New Roman" panose="02020603050405020304" pitchFamily="18" charset="0"/>
              </a:rPr>
              <a:t>wake up </a:t>
            </a:r>
          </a:p>
          <a:p>
            <a:pPr>
              <a:lnSpc>
                <a:spcPct val="115000"/>
              </a:lnSpc>
              <a:spcBef>
                <a:spcPct val="15000"/>
              </a:spcBef>
            </a:pPr>
            <a:endParaRPr lang="zh-CN" altLang="en-US" sz="2800">
              <a:solidFill>
                <a:srgbClr val="FF3300"/>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 calcmode="lin" valueType="num">
                                      <p:cBhvr additive="base">
                                        <p:cTn id="7" dur="500" fill="hold"/>
                                        <p:tgtEl>
                                          <p:spTgt spid="1024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24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0243">
                                            <p:txEl>
                                              <p:pRg st="1" end="1"/>
                                            </p:txEl>
                                          </p:spTgt>
                                        </p:tgtEl>
                                        <p:attrNameLst>
                                          <p:attrName>style.visibility</p:attrName>
                                        </p:attrNameLst>
                                      </p:cBhvr>
                                      <p:to>
                                        <p:strVal val="visible"/>
                                      </p:to>
                                    </p:set>
                                    <p:anim calcmode="lin" valueType="num">
                                      <p:cBhvr additive="base">
                                        <p:cTn id="13" dur="500" fill="hold"/>
                                        <p:tgtEl>
                                          <p:spTgt spid="1024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24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10243">
                                            <p:txEl>
                                              <p:pRg st="2" end="2"/>
                                            </p:txEl>
                                          </p:spTgt>
                                        </p:tgtEl>
                                        <p:attrNameLst>
                                          <p:attrName>style.visibility</p:attrName>
                                        </p:attrNameLst>
                                      </p:cBhvr>
                                      <p:to>
                                        <p:strVal val="visible"/>
                                      </p:to>
                                    </p:set>
                                    <p:anim calcmode="lin" valueType="num">
                                      <p:cBhvr additive="base">
                                        <p:cTn id="19" dur="500" fill="hold"/>
                                        <p:tgtEl>
                                          <p:spTgt spid="1024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024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10243">
                                            <p:txEl>
                                              <p:pRg st="3" end="3"/>
                                            </p:txEl>
                                          </p:spTgt>
                                        </p:tgtEl>
                                        <p:attrNameLst>
                                          <p:attrName>style.visibility</p:attrName>
                                        </p:attrNameLst>
                                      </p:cBhvr>
                                      <p:to>
                                        <p:strVal val="visible"/>
                                      </p:to>
                                    </p:set>
                                    <p:anim calcmode="lin" valueType="num">
                                      <p:cBhvr additive="base">
                                        <p:cTn id="25" dur="500" fill="hold"/>
                                        <p:tgtEl>
                                          <p:spTgt spid="1024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024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10243">
                                            <p:txEl>
                                              <p:pRg st="4" end="4"/>
                                            </p:txEl>
                                          </p:spTgt>
                                        </p:tgtEl>
                                        <p:attrNameLst>
                                          <p:attrName>style.visibility</p:attrName>
                                        </p:attrNameLst>
                                      </p:cBhvr>
                                      <p:to>
                                        <p:strVal val="visible"/>
                                      </p:to>
                                    </p:set>
                                    <p:anim calcmode="lin" valueType="num">
                                      <p:cBhvr additive="base">
                                        <p:cTn id="31" dur="500" fill="hold"/>
                                        <p:tgtEl>
                                          <p:spTgt spid="1024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024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10243">
                                            <p:txEl>
                                              <p:pRg st="5" end="5"/>
                                            </p:txEl>
                                          </p:spTgt>
                                        </p:tgtEl>
                                        <p:attrNameLst>
                                          <p:attrName>style.visibility</p:attrName>
                                        </p:attrNameLst>
                                      </p:cBhvr>
                                      <p:to>
                                        <p:strVal val="visible"/>
                                      </p:to>
                                    </p:set>
                                    <p:anim calcmode="lin" valueType="num">
                                      <p:cBhvr additive="base">
                                        <p:cTn id="37" dur="500" fill="hold"/>
                                        <p:tgtEl>
                                          <p:spTgt spid="1024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24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10243">
                                            <p:txEl>
                                              <p:pRg st="6" end="6"/>
                                            </p:txEl>
                                          </p:spTgt>
                                        </p:tgtEl>
                                        <p:attrNameLst>
                                          <p:attrName>style.visibility</p:attrName>
                                        </p:attrNameLst>
                                      </p:cBhvr>
                                      <p:to>
                                        <p:strVal val="visible"/>
                                      </p:to>
                                    </p:set>
                                    <p:anim calcmode="lin" valueType="num">
                                      <p:cBhvr additive="base">
                                        <p:cTn id="43" dur="500" fill="hold"/>
                                        <p:tgtEl>
                                          <p:spTgt spid="1024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1024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xmlns="" id="{7748951E-F65A-46B3-8F35-BF2DFB945C33}"/>
              </a:ext>
            </a:extLst>
          </p:cNvPr>
          <p:cNvSpPr>
            <a:spLocks noGrp="1" noChangeArrowheads="1"/>
          </p:cNvSpPr>
          <p:nvPr>
            <p:ph idx="1"/>
          </p:nvPr>
        </p:nvSpPr>
        <p:spPr>
          <a:xfrm>
            <a:off x="612775" y="495300"/>
            <a:ext cx="8077200" cy="6246813"/>
          </a:xfrm>
        </p:spPr>
        <p:txBody>
          <a:bodyPr/>
          <a:lstStyle/>
          <a:p>
            <a:pPr>
              <a:lnSpc>
                <a:spcPct val="110000"/>
              </a:lnSpc>
              <a:spcBef>
                <a:spcPct val="5000"/>
              </a:spcBef>
              <a:buFont typeface="Wingdings 2" panose="05020102010507070707" pitchFamily="18" charset="2"/>
              <a:buNone/>
            </a:pPr>
            <a:r>
              <a:rPr lang="zh-CN" altLang="en-US" sz="2800" b="1"/>
              <a:t>二、翻译下列句子。</a:t>
            </a:r>
            <a:endParaRPr lang="zh-CN" altLang="en-US" sz="2800"/>
          </a:p>
          <a:p>
            <a:pPr>
              <a:lnSpc>
                <a:spcPct val="110000"/>
              </a:lnSpc>
              <a:spcBef>
                <a:spcPct val="5000"/>
              </a:spcBef>
              <a:buFont typeface="Wingdings 2" panose="05020102010507070707" pitchFamily="18" charset="2"/>
              <a:buNone/>
            </a:pPr>
            <a:r>
              <a:rPr lang="zh-CN" altLang="en-US" sz="2800"/>
              <a:t>1. 去年我们去了上海度假。</a:t>
            </a:r>
          </a:p>
          <a:p>
            <a:pPr>
              <a:lnSpc>
                <a:spcPct val="110000"/>
              </a:lnSpc>
              <a:spcBef>
                <a:spcPct val="5000"/>
              </a:spcBef>
              <a:buFont typeface="Wingdings 2" panose="05020102010507070707" pitchFamily="18" charset="2"/>
              <a:buNone/>
            </a:pPr>
            <a:r>
              <a:rPr lang="zh-CN" altLang="en-US" sz="2800"/>
              <a:t>	 </a:t>
            </a:r>
            <a:r>
              <a:rPr lang="zh-CN" altLang="en-US" sz="2800">
                <a:solidFill>
                  <a:srgbClr val="FF3300"/>
                </a:solidFill>
              </a:rPr>
              <a:t>We went on a holiday to Shanghai last year.</a:t>
            </a:r>
          </a:p>
          <a:p>
            <a:pPr>
              <a:lnSpc>
                <a:spcPct val="110000"/>
              </a:lnSpc>
              <a:spcBef>
                <a:spcPct val="5000"/>
              </a:spcBef>
              <a:buFont typeface="Wingdings 2" panose="05020102010507070707" pitchFamily="18" charset="2"/>
              <a:buNone/>
            </a:pPr>
            <a:r>
              <a:rPr lang="zh-CN" altLang="en-US" sz="2800"/>
              <a:t>2. 第二天早上我们去爬山了。</a:t>
            </a:r>
          </a:p>
          <a:p>
            <a:pPr>
              <a:lnSpc>
                <a:spcPct val="110000"/>
              </a:lnSpc>
              <a:spcBef>
                <a:spcPct val="5000"/>
              </a:spcBef>
              <a:buFont typeface="Wingdings 2" panose="05020102010507070707" pitchFamily="18" charset="2"/>
              <a:buNone/>
            </a:pPr>
            <a:r>
              <a:rPr lang="zh-CN" altLang="en-US" sz="2800"/>
              <a:t>    </a:t>
            </a:r>
            <a:r>
              <a:rPr lang="zh-CN" altLang="en-US" sz="2800">
                <a:solidFill>
                  <a:srgbClr val="FF3300"/>
                </a:solidFill>
              </a:rPr>
              <a:t>On the morning of the second day, we went to </a:t>
            </a:r>
          </a:p>
          <a:p>
            <a:pPr>
              <a:lnSpc>
                <a:spcPct val="110000"/>
              </a:lnSpc>
              <a:spcBef>
                <a:spcPct val="5000"/>
              </a:spcBef>
              <a:buFont typeface="Wingdings 2" panose="05020102010507070707" pitchFamily="18" charset="2"/>
              <a:buNone/>
            </a:pPr>
            <a:r>
              <a:rPr lang="zh-CN" altLang="en-US" sz="2800">
                <a:solidFill>
                  <a:srgbClr val="FF3300"/>
                </a:solidFill>
              </a:rPr>
              <a:t>    climb mountains</a:t>
            </a:r>
            <a:r>
              <a:rPr lang="en-US" altLang="zh-CN" sz="2800">
                <a:solidFill>
                  <a:srgbClr val="FF3300"/>
                </a:solidFill>
              </a:rPr>
              <a:t>.</a:t>
            </a:r>
            <a:endParaRPr lang="zh-CN" altLang="en-US" sz="2800">
              <a:solidFill>
                <a:srgbClr val="FF3300"/>
              </a:solidFill>
            </a:endParaRPr>
          </a:p>
          <a:p>
            <a:pPr>
              <a:lnSpc>
                <a:spcPct val="110000"/>
              </a:lnSpc>
              <a:spcBef>
                <a:spcPct val="5000"/>
              </a:spcBef>
              <a:buFont typeface="Wingdings 2" panose="05020102010507070707" pitchFamily="18" charset="2"/>
              <a:buNone/>
            </a:pPr>
            <a:r>
              <a:rPr lang="zh-CN" altLang="en-US" sz="2800"/>
              <a:t>3. 我们在上海留了三天。</a:t>
            </a:r>
          </a:p>
          <a:p>
            <a:pPr>
              <a:lnSpc>
                <a:spcPct val="110000"/>
              </a:lnSpc>
              <a:spcBef>
                <a:spcPct val="5000"/>
              </a:spcBef>
              <a:buFont typeface="Wingdings 2" panose="05020102010507070707" pitchFamily="18" charset="2"/>
              <a:buNone/>
            </a:pPr>
            <a:r>
              <a:rPr lang="zh-CN" altLang="en-US" sz="2800">
                <a:solidFill>
                  <a:srgbClr val="FF3300"/>
                </a:solidFill>
              </a:rPr>
              <a:t>    We stayed in Shanghai for three days.</a:t>
            </a:r>
          </a:p>
          <a:p>
            <a:pPr>
              <a:lnSpc>
                <a:spcPct val="110000"/>
              </a:lnSpc>
              <a:spcBef>
                <a:spcPct val="5000"/>
              </a:spcBef>
              <a:buFont typeface="Wingdings 2" panose="05020102010507070707" pitchFamily="18" charset="2"/>
              <a:buNone/>
            </a:pPr>
            <a:r>
              <a:rPr lang="zh-CN" altLang="en-US" sz="2800"/>
              <a:t>4. 早上我们尽力早点醒来。</a:t>
            </a:r>
          </a:p>
          <a:p>
            <a:pPr>
              <a:lnSpc>
                <a:spcPct val="110000"/>
              </a:lnSpc>
              <a:spcBef>
                <a:spcPct val="5000"/>
              </a:spcBef>
              <a:buFont typeface="Wingdings 2" panose="05020102010507070707" pitchFamily="18" charset="2"/>
              <a:buNone/>
            </a:pPr>
            <a:r>
              <a:rPr lang="zh-CN" altLang="en-US" sz="2800">
                <a:solidFill>
                  <a:srgbClr val="FF3300"/>
                </a:solidFill>
              </a:rPr>
              <a:t>     We tried to wake up early in the morning.</a:t>
            </a:r>
          </a:p>
          <a:p>
            <a:pPr>
              <a:lnSpc>
                <a:spcPct val="110000"/>
              </a:lnSpc>
              <a:spcBef>
                <a:spcPct val="5000"/>
              </a:spcBef>
              <a:buFont typeface="Wingdings 2" panose="05020102010507070707" pitchFamily="18" charset="2"/>
              <a:buNone/>
            </a:pPr>
            <a:r>
              <a:rPr lang="zh-CN" altLang="en-US" sz="2800"/>
              <a:t>5. 晚上我们总是很晚才入睡。</a:t>
            </a:r>
          </a:p>
          <a:p>
            <a:pPr>
              <a:lnSpc>
                <a:spcPct val="110000"/>
              </a:lnSpc>
              <a:spcBef>
                <a:spcPct val="5000"/>
              </a:spcBef>
              <a:buFont typeface="Wingdings 2" panose="05020102010507070707" pitchFamily="18" charset="2"/>
              <a:buNone/>
            </a:pPr>
            <a:r>
              <a:rPr lang="zh-CN" altLang="en-US" sz="2800"/>
              <a:t> </a:t>
            </a:r>
            <a:r>
              <a:rPr lang="zh-CN" altLang="en-US" sz="2800">
                <a:solidFill>
                  <a:srgbClr val="FF3300"/>
                </a:solidFill>
              </a:rPr>
              <a:t>   We always fall asleep late in the evening.</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1266">
                                            <p:txEl>
                                              <p:pRg st="2" end="2"/>
                                            </p:txEl>
                                          </p:spTgt>
                                        </p:tgtEl>
                                        <p:attrNameLst>
                                          <p:attrName>style.visibility</p:attrName>
                                        </p:attrNameLst>
                                      </p:cBhvr>
                                      <p:to>
                                        <p:strVal val="visible"/>
                                      </p:to>
                                    </p:set>
                                    <p:anim calcmode="lin" valueType="num">
                                      <p:cBhvr additive="base">
                                        <p:cTn id="7" dur="500" fill="hold"/>
                                        <p:tgtEl>
                                          <p:spTgt spid="11266">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26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1266">
                                            <p:txEl>
                                              <p:pRg st="4" end="4"/>
                                            </p:txEl>
                                          </p:spTgt>
                                        </p:tgtEl>
                                        <p:attrNameLst>
                                          <p:attrName>style.visibility</p:attrName>
                                        </p:attrNameLst>
                                      </p:cBhvr>
                                      <p:to>
                                        <p:strVal val="visible"/>
                                      </p:to>
                                    </p:set>
                                    <p:anim calcmode="lin" valueType="num">
                                      <p:cBhvr additive="base">
                                        <p:cTn id="13" dur="500" fill="hold"/>
                                        <p:tgtEl>
                                          <p:spTgt spid="11266">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266">
                                            <p:txEl>
                                              <p:pRg st="4" end="4"/>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1266">
                                            <p:txEl>
                                              <p:pRg st="5" end="5"/>
                                            </p:txEl>
                                          </p:spTgt>
                                        </p:tgtEl>
                                        <p:attrNameLst>
                                          <p:attrName>style.visibility</p:attrName>
                                        </p:attrNameLst>
                                      </p:cBhvr>
                                      <p:to>
                                        <p:strVal val="visible"/>
                                      </p:to>
                                    </p:set>
                                    <p:anim calcmode="lin" valueType="num">
                                      <p:cBhvr additive="base">
                                        <p:cTn id="17" dur="500" fill="hold"/>
                                        <p:tgtEl>
                                          <p:spTgt spid="11266">
                                            <p:txEl>
                                              <p:pRg st="5" end="5"/>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1126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nodeType="clickEffect">
                                  <p:stCondLst>
                                    <p:cond delay="0"/>
                                  </p:stCondLst>
                                  <p:childTnLst>
                                    <p:set>
                                      <p:cBhvr>
                                        <p:cTn id="22" dur="1" fill="hold">
                                          <p:stCondLst>
                                            <p:cond delay="0"/>
                                          </p:stCondLst>
                                        </p:cTn>
                                        <p:tgtEl>
                                          <p:spTgt spid="11266">
                                            <p:txEl>
                                              <p:pRg st="7" end="7"/>
                                            </p:txEl>
                                          </p:spTgt>
                                        </p:tgtEl>
                                        <p:attrNameLst>
                                          <p:attrName>style.visibility</p:attrName>
                                        </p:attrNameLst>
                                      </p:cBhvr>
                                      <p:to>
                                        <p:strVal val="visible"/>
                                      </p:to>
                                    </p:set>
                                    <p:anim calcmode="lin" valueType="num">
                                      <p:cBhvr additive="base">
                                        <p:cTn id="23" dur="500" fill="hold"/>
                                        <p:tgtEl>
                                          <p:spTgt spid="11266">
                                            <p:txEl>
                                              <p:pRg st="7" end="7"/>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1266">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4" fill="hold" nodeType="clickEffect">
                                  <p:stCondLst>
                                    <p:cond delay="0"/>
                                  </p:stCondLst>
                                  <p:childTnLst>
                                    <p:set>
                                      <p:cBhvr>
                                        <p:cTn id="28" dur="1" fill="hold">
                                          <p:stCondLst>
                                            <p:cond delay="0"/>
                                          </p:stCondLst>
                                        </p:cTn>
                                        <p:tgtEl>
                                          <p:spTgt spid="11266">
                                            <p:txEl>
                                              <p:pRg st="9" end="9"/>
                                            </p:txEl>
                                          </p:spTgt>
                                        </p:tgtEl>
                                        <p:attrNameLst>
                                          <p:attrName>style.visibility</p:attrName>
                                        </p:attrNameLst>
                                      </p:cBhvr>
                                      <p:to>
                                        <p:strVal val="visible"/>
                                      </p:to>
                                    </p:set>
                                    <p:anim calcmode="lin" valueType="num">
                                      <p:cBhvr additive="base">
                                        <p:cTn id="29" dur="500" fill="hold"/>
                                        <p:tgtEl>
                                          <p:spTgt spid="11266">
                                            <p:txEl>
                                              <p:pRg st="9" end="9"/>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11266">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4" fill="hold" nodeType="clickEffect">
                                  <p:stCondLst>
                                    <p:cond delay="0"/>
                                  </p:stCondLst>
                                  <p:childTnLst>
                                    <p:set>
                                      <p:cBhvr>
                                        <p:cTn id="34" dur="1" fill="hold">
                                          <p:stCondLst>
                                            <p:cond delay="0"/>
                                          </p:stCondLst>
                                        </p:cTn>
                                        <p:tgtEl>
                                          <p:spTgt spid="11266">
                                            <p:txEl>
                                              <p:pRg st="11" end="11"/>
                                            </p:txEl>
                                          </p:spTgt>
                                        </p:tgtEl>
                                        <p:attrNameLst>
                                          <p:attrName>style.visibility</p:attrName>
                                        </p:attrNameLst>
                                      </p:cBhvr>
                                      <p:to>
                                        <p:strVal val="visible"/>
                                      </p:to>
                                    </p:set>
                                    <p:anim calcmode="lin" valueType="num">
                                      <p:cBhvr additive="base">
                                        <p:cTn id="35" dur="500" fill="hold"/>
                                        <p:tgtEl>
                                          <p:spTgt spid="11266">
                                            <p:txEl>
                                              <p:pRg st="11" end="11"/>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1266">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AAD06CB0-5BF8-4D96-BC8D-4C0F6189C02A}"/>
              </a:ext>
            </a:extLst>
          </p:cNvPr>
          <p:cNvSpPr/>
          <p:nvPr/>
        </p:nvSpPr>
        <p:spPr>
          <a:xfrm rot="10800000">
            <a:off x="1457550" y="3284983"/>
            <a:ext cx="6138785" cy="1008112"/>
          </a:xfrm>
          <a:prstGeom prst="rect">
            <a:avLst/>
          </a:prstGeom>
          <a:solidFill>
            <a:srgbClr val="00B0F0">
              <a:alpha val="50000"/>
            </a:srgbClr>
          </a:solidFill>
          <a:ln>
            <a:noFill/>
          </a:ln>
          <a:scene3d>
            <a:camera prst="perspectiveBelow">
              <a:rot lat="20699999" lon="0" rev="0"/>
            </a:camera>
            <a:lightRig rig="threePt" dir="t">
              <a:rot lat="0" lon="0" rev="1800000"/>
            </a:lightRig>
          </a:scene3d>
          <a:sp3d extrusionH="1270000">
            <a:extrusionClr>
              <a:schemeClr val="bg1"/>
            </a:extrusion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buFontTx/>
              <a:buNone/>
              <a:defRPr/>
            </a:pPr>
            <a:endParaRPr lang="zh-CN" altLang="en-US"/>
          </a:p>
        </p:txBody>
      </p:sp>
      <p:sp>
        <p:nvSpPr>
          <p:cNvPr id="37890" name="TextBox 4">
            <a:extLst>
              <a:ext uri="{FF2B5EF4-FFF2-40B4-BE49-F238E27FC236}">
                <a16:creationId xmlns:a16="http://schemas.microsoft.com/office/drawing/2014/main" xmlns="" id="{565DC64E-9980-4D4B-B6C6-120D4A226749}"/>
              </a:ext>
            </a:extLst>
          </p:cNvPr>
          <p:cNvSpPr txBox="1">
            <a:spLocks noChangeArrowheads="1"/>
          </p:cNvSpPr>
          <p:nvPr/>
        </p:nvSpPr>
        <p:spPr bwMode="auto">
          <a:xfrm>
            <a:off x="3040063" y="3414713"/>
            <a:ext cx="256698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a:defRPr>
                <a:solidFill>
                  <a:schemeClr val="tx1"/>
                </a:solidFill>
                <a:latin typeface="Arial" panose="020B0604020202020204" pitchFamily="34" charset="0"/>
                <a:ea typeface="宋体" panose="02010600030101010101" pitchFamily="2" charset="-122"/>
              </a:defRPr>
            </a:lvl2pPr>
            <a:lvl3pPr>
              <a:defRPr>
                <a:solidFill>
                  <a:schemeClr val="tx1"/>
                </a:solidFill>
                <a:latin typeface="Arial" panose="020B0604020202020204" pitchFamily="34" charset="0"/>
                <a:ea typeface="宋体" panose="02010600030101010101" pitchFamily="2" charset="-122"/>
              </a:defRPr>
            </a:lvl3pPr>
            <a:lvl4pPr>
              <a:defRPr>
                <a:solidFill>
                  <a:schemeClr val="tx1"/>
                </a:solidFill>
                <a:latin typeface="Arial" panose="020B0604020202020204" pitchFamily="34" charset="0"/>
                <a:ea typeface="宋体" panose="02010600030101010101" pitchFamily="2" charset="-122"/>
              </a:defRPr>
            </a:lvl4pPr>
            <a:lvl5pPr>
              <a:defRPr>
                <a:solidFill>
                  <a:schemeClr val="tx1"/>
                </a:solidFill>
                <a:latin typeface="Arial" panose="020B0604020202020204" pitchFamily="34" charset="0"/>
                <a:ea typeface="宋体" panose="02010600030101010101" pitchFamily="2" charset="-122"/>
              </a:defRPr>
            </a:lvl5pPr>
            <a:lvl6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fontAlgn="base">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buFont typeface="Wingdings 2" panose="05020102010507070707" pitchFamily="18" charset="2"/>
              <a:buNone/>
            </a:pPr>
            <a:r>
              <a:rPr lang="en-US" altLang="zh-CN" sz="3600" b="1">
                <a:latin typeface="Comic Sans MS" panose="030F0702030302020204" pitchFamily="66" charset="0"/>
                <a:ea typeface="微软雅黑" panose="020B0503020204020204" pitchFamily="34" charset="-122"/>
              </a:rPr>
              <a:t>Thank you!</a:t>
            </a:r>
            <a:endParaRPr lang="zh-CN" altLang="en-US" sz="3600" b="1">
              <a:latin typeface="Comic Sans MS" panose="030F0702030302020204" pitchFamily="66" charset="0"/>
              <a:ea typeface="微软雅黑" panose="020B0503020204020204" pitchFamily="34" charset="-122"/>
            </a:endParaRPr>
          </a:p>
        </p:txBody>
      </p:sp>
    </p:spTree>
  </p:cSld>
  <p:clrMapOvr>
    <a:masterClrMapping/>
  </p:clrMapOvr>
  <p:transition spd="slow">
    <p:blinds/>
  </p:transition>
</p:sld>
</file>

<file path=ppt/theme/theme1.xml><?xml version="1.0" encoding="utf-8"?>
<a:theme xmlns:a="http://schemas.openxmlformats.org/drawingml/2006/main" name="U3模板">
  <a:themeElements>
    <a:clrScheme name="7_流畅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E2D700"/>
      </a:hlink>
      <a:folHlink>
        <a:srgbClr val="85DFD0"/>
      </a:folHlink>
    </a:clrScheme>
    <a:fontScheme name="自定义 5">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_流畅 1">
        <a:dk1>
          <a:srgbClr val="000000"/>
        </a:dk1>
        <a:lt1>
          <a:srgbClr val="FFFFFF"/>
        </a:lt1>
        <a:dk2>
          <a:srgbClr val="04617B"/>
        </a:dk2>
        <a:lt2>
          <a:srgbClr val="DBF5F9"/>
        </a:lt2>
        <a:accent1>
          <a:srgbClr val="0F6FC6"/>
        </a:accent1>
        <a:accent2>
          <a:srgbClr val="009DD9"/>
        </a:accent2>
        <a:accent3>
          <a:srgbClr val="FFFFFF"/>
        </a:accent3>
        <a:accent4>
          <a:srgbClr val="000000"/>
        </a:accent4>
        <a:accent5>
          <a:srgbClr val="AABBDF"/>
        </a:accent5>
        <a:accent6>
          <a:srgbClr val="008EC4"/>
        </a:accent6>
        <a:hlink>
          <a:srgbClr val="E2D700"/>
        </a:hlink>
        <a:folHlink>
          <a:srgbClr val="85DFD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U3模板</Template>
  <TotalTime>1</TotalTime>
  <Words>1277</Words>
  <Application>Microsoft Office PowerPoint</Application>
  <PresentationFormat>全屏显示(4:3)</PresentationFormat>
  <Paragraphs>207</Paragraphs>
  <Slides>33</Slides>
  <Notes>0</Notes>
  <HiddenSlides>0</HiddenSlides>
  <MMClips>0</MMClips>
  <ScaleCrop>false</ScaleCrop>
  <HeadingPairs>
    <vt:vector size="4" baseType="variant">
      <vt:variant>
        <vt:lpstr>主题</vt:lpstr>
      </vt:variant>
      <vt:variant>
        <vt:i4>1</vt:i4>
      </vt:variant>
      <vt:variant>
        <vt:lpstr>幻灯片标题</vt:lpstr>
      </vt:variant>
      <vt:variant>
        <vt:i4>33</vt:i4>
      </vt:variant>
    </vt:vector>
  </HeadingPairs>
  <TitlesOfParts>
    <vt:vector size="34" baseType="lpstr">
      <vt:lpstr>U3模板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In the snow</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英语周报</dc:creator>
  <cp:lastModifiedBy>User</cp:lastModifiedBy>
  <cp:revision>14</cp:revision>
  <dcterms:created xsi:type="dcterms:W3CDTF">2016-12-24T08:56:46Z</dcterms:created>
  <dcterms:modified xsi:type="dcterms:W3CDTF">2008-01-08T10:04:39Z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2052-10.1.0.7468</vt:lpwstr>
  </property>
</Properties>
</file>