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635" r:id="rId2"/>
    <p:sldId id="642" r:id="rId3"/>
    <p:sldId id="643" r:id="rId4"/>
    <p:sldId id="644" r:id="rId5"/>
    <p:sldId id="645" r:id="rId6"/>
    <p:sldId id="646" r:id="rId7"/>
    <p:sldId id="647" r:id="rId8"/>
    <p:sldId id="648" r:id="rId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CFF"/>
    <a:srgbClr val="CCCCFF"/>
    <a:srgbClr val="009900"/>
    <a:srgbClr val="FFFFCC"/>
    <a:srgbClr val="008080"/>
    <a:srgbClr val="66CC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510" y="6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292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9E065-3720-4444-8905-F1FABC80D283}" type="datetimeFigureOut">
              <a:rPr lang="zh-CN" altLang="en-US" smtClean="0"/>
              <a:t>2019/1/10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771C63-86E2-463E-A36E-7D3AEA2552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741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pPr lvl="0" algn="r" eaLnBrk="1" hangingPunct="1"/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43971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Media" preserve="1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pPr lvl="0" eaLnBrk="1" hangingPunct="1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3 Speaking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812155" y="341376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Speaking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78460" y="981710"/>
            <a:ext cx="838644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3 	The Earth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/>
          </p:cNvSpPr>
          <p:nvPr>
            <p:ph idx="1"/>
          </p:nvPr>
        </p:nvSpPr>
        <p:spPr>
          <a:xfrm>
            <a:off x="495300" y="702310"/>
            <a:ext cx="7848600" cy="2158365"/>
          </a:xfrm>
        </p:spPr>
        <p:txBody>
          <a:bodyPr vert="horz" wrap="square" lIns="91440" tIns="45720" rIns="91440" bIns="45720" anchor="t"/>
          <a:lstStyle/>
          <a:p>
            <a:pPr eaLnBrk="1" latinLnBrk="0" hangingPunct="1">
              <a:lnSpc>
                <a:spcPct val="120000"/>
              </a:lnSpc>
              <a:spcBef>
                <a:spcPts val="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   是字母 </a:t>
            </a:r>
            <a:r>
              <a:rPr lang="en-US" altLang="zh-CN" sz="2800" dirty="0">
                <a:latin typeface="Times New Roman" panose="02020603050405020304" pitchFamily="18" charset="0"/>
              </a:rPr>
              <a:t>u </a:t>
            </a:r>
            <a:r>
              <a:rPr lang="zh-CN" altLang="en-US" sz="2800" dirty="0">
                <a:latin typeface="Times New Roman" panose="02020603050405020304" pitchFamily="18" charset="0"/>
              </a:rPr>
              <a:t>在闭音节、字母 </a:t>
            </a:r>
            <a:r>
              <a:rPr lang="en-US" altLang="zh-CN" sz="2800" dirty="0">
                <a:latin typeface="Times New Roman" panose="02020603050405020304" pitchFamily="18" charset="0"/>
              </a:rPr>
              <a:t>o </a:t>
            </a:r>
            <a:r>
              <a:rPr lang="zh-CN" altLang="en-US" sz="2800" dirty="0">
                <a:latin typeface="Times New Roman" panose="02020603050405020304" pitchFamily="18" charset="0"/>
              </a:rPr>
              <a:t>或字母组合 </a:t>
            </a:r>
            <a:r>
              <a:rPr lang="en-US" altLang="zh-CN" sz="2800" dirty="0">
                <a:latin typeface="Times New Roman" panose="02020603050405020304" pitchFamily="18" charset="0"/>
              </a:rPr>
              <a:t>ou </a:t>
            </a:r>
            <a:r>
              <a:rPr lang="zh-CN" altLang="en-US" sz="2800" dirty="0">
                <a:latin typeface="Times New Roman" panose="02020603050405020304" pitchFamily="18" charset="0"/>
              </a:rPr>
              <a:t>等在单词中的读音。</a:t>
            </a: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请朗读下列含有   的单词和例句。注意划线部分的读音。</a:t>
            </a:r>
          </a:p>
        </p:txBody>
      </p:sp>
      <p:pic>
        <p:nvPicPr>
          <p:cNvPr id="9219" name="Picture 5" descr="QQ截图201504231742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816610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Picture 6" descr="QQ截图201504231742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355" y="1870075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1" name="Rectangle 7"/>
          <p:cNvSpPr/>
          <p:nvPr/>
        </p:nvSpPr>
        <p:spPr>
          <a:xfrm>
            <a:off x="609600" y="2860675"/>
            <a:ext cx="7620000" cy="164147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s 			j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st 			s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c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me 			m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ney 		s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me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c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untry 		en</a:t>
            </a:r>
            <a:r>
              <a:rPr lang="en-US" altLang="zh-CN" sz="2800" u="sng" dirty="0">
                <a:latin typeface="Times New Roman" panose="02020603050405020304" pitchFamily="18" charset="0"/>
              </a:rPr>
              <a:t>ou</a:t>
            </a:r>
            <a:r>
              <a:rPr lang="en-US" altLang="zh-CN" sz="2800" dirty="0">
                <a:latin typeface="Times New Roman" panose="02020603050405020304" pitchFamily="18" charset="0"/>
              </a:rPr>
              <a:t>gh 		y</a:t>
            </a:r>
            <a:r>
              <a:rPr lang="en-US" altLang="zh-CN" sz="2800" u="sng" dirty="0">
                <a:latin typeface="Times New Roman" panose="02020603050405020304" pitchFamily="18" charset="0"/>
              </a:rPr>
              <a:t>ou</a:t>
            </a:r>
            <a:r>
              <a:rPr lang="en-US" altLang="zh-CN" sz="2800" dirty="0">
                <a:latin typeface="Times New Roman" panose="02020603050405020304" pitchFamily="18" charset="0"/>
              </a:rPr>
              <a:t>ng</a:t>
            </a:r>
          </a:p>
        </p:txBody>
      </p:sp>
      <p:sp>
        <p:nvSpPr>
          <p:cNvPr id="9222" name="Rectangle 8"/>
          <p:cNvSpPr/>
          <p:nvPr/>
        </p:nvSpPr>
        <p:spPr>
          <a:xfrm>
            <a:off x="609600" y="4765675"/>
            <a:ext cx="7620000" cy="112458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N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thing is impossible.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C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me to the fr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nt 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n the d</a:t>
            </a:r>
            <a:r>
              <a:rPr lang="en-US" altLang="zh-CN" sz="2800" u="sng" dirty="0">
                <a:latin typeface="Times New Roman" panose="02020603050405020304" pitchFamily="18" charset="0"/>
              </a:rPr>
              <a:t>ou</a:t>
            </a:r>
            <a:r>
              <a:rPr lang="en-US" altLang="zh-CN" sz="2800" dirty="0">
                <a:latin typeface="Times New Roman" panose="02020603050405020304" pitchFamily="18" charset="0"/>
              </a:rPr>
              <a:t>ble.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/>
          </p:cNvSpPr>
          <p:nvPr>
            <p:ph idx="1"/>
          </p:nvPr>
        </p:nvSpPr>
        <p:spPr>
          <a:xfrm>
            <a:off x="457200" y="686544"/>
            <a:ext cx="8458200" cy="2158365"/>
          </a:xfrm>
        </p:spPr>
        <p:txBody>
          <a:bodyPr vert="horz" wrap="square" lIns="91440" tIns="45720" rIns="91440" bIns="45720" anchor="t"/>
          <a:lstStyle/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 是字母 </a:t>
            </a:r>
            <a:r>
              <a:rPr lang="en-US" altLang="zh-CN" sz="2800">
                <a:latin typeface="Times New Roman" panose="02020603050405020304" pitchFamily="18" charset="0"/>
              </a:rPr>
              <a:t>a </a:t>
            </a:r>
            <a:r>
              <a:rPr lang="zh-CN" altLang="en-US" sz="2800" dirty="0">
                <a:latin typeface="Times New Roman" panose="02020603050405020304" pitchFamily="18" charset="0"/>
              </a:rPr>
              <a:t>或字母组合 </a:t>
            </a:r>
            <a:r>
              <a:rPr lang="en-US" altLang="zh-CN" sz="2800" err="1">
                <a:latin typeface="Times New Roman" panose="02020603050405020304" pitchFamily="18" charset="0"/>
              </a:rPr>
              <a:t>ar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</a:rPr>
              <a:t>au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</a:rPr>
              <a:t>ear </a:t>
            </a:r>
            <a:r>
              <a:rPr lang="zh-CN" altLang="en-US" sz="2800" dirty="0">
                <a:latin typeface="Times New Roman" panose="02020603050405020304" pitchFamily="18" charset="0"/>
              </a:rPr>
              <a:t>等在单词中</a:t>
            </a: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的读音。</a:t>
            </a: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朗读下列含有     的单词和例句。注意划线部分的读</a:t>
            </a: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音。</a:t>
            </a:r>
          </a:p>
        </p:txBody>
      </p:sp>
      <p:sp>
        <p:nvSpPr>
          <p:cNvPr id="10243" name="Rectangle 4"/>
          <p:cNvSpPr/>
          <p:nvPr/>
        </p:nvSpPr>
        <p:spPr>
          <a:xfrm>
            <a:off x="685800" y="2743944"/>
            <a:ext cx="7772400" cy="164147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cl</a:t>
            </a:r>
            <a:r>
              <a:rPr lang="en-US" altLang="zh-CN" sz="2800" u="sng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ss 			f</a:t>
            </a:r>
            <a:r>
              <a:rPr lang="en-US" altLang="zh-CN" sz="2800" u="sng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ther 		gl</a:t>
            </a:r>
            <a:r>
              <a:rPr lang="en-US" altLang="zh-CN" sz="2800" u="sng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ss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u="sng">
                <a:latin typeface="Times New Roman" panose="02020603050405020304" pitchFamily="18" charset="0"/>
              </a:rPr>
              <a:t>ar</a:t>
            </a:r>
            <a:r>
              <a:rPr lang="en-US" altLang="zh-CN" sz="2800">
                <a:latin typeface="Times New Roman" panose="02020603050405020304" pitchFamily="18" charset="0"/>
              </a:rPr>
              <a:t>t 			c</a:t>
            </a:r>
            <a:r>
              <a:rPr lang="en-US" altLang="zh-CN" sz="2800" u="sng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r 			p</a:t>
            </a:r>
            <a:r>
              <a:rPr lang="en-US" altLang="zh-CN" sz="2800" u="sng">
                <a:latin typeface="Times New Roman" panose="02020603050405020304" pitchFamily="18" charset="0"/>
              </a:rPr>
              <a:t>ar</a:t>
            </a:r>
            <a:r>
              <a:rPr lang="en-US" altLang="zh-CN" sz="2800">
                <a:latin typeface="Times New Roman" panose="02020603050405020304" pitchFamily="18" charset="0"/>
              </a:rPr>
              <a:t>k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u="sng">
                <a:latin typeface="Times New Roman" panose="02020603050405020304" pitchFamily="18" charset="0"/>
              </a:rPr>
              <a:t>au</a:t>
            </a:r>
            <a:r>
              <a:rPr lang="en-US" altLang="zh-CN" sz="2800">
                <a:latin typeface="Times New Roman" panose="02020603050405020304" pitchFamily="18" charset="0"/>
              </a:rPr>
              <a:t>nt 			h</a:t>
            </a:r>
            <a:r>
              <a:rPr lang="en-US" altLang="zh-CN" sz="2800" u="sng">
                <a:latin typeface="Times New Roman" panose="02020603050405020304" pitchFamily="18" charset="0"/>
              </a:rPr>
              <a:t>ear</a:t>
            </a:r>
            <a:r>
              <a:rPr lang="en-US" altLang="zh-CN" sz="2800">
                <a:latin typeface="Times New Roman" panose="02020603050405020304" pitchFamily="18" charset="0"/>
              </a:rPr>
              <a:t>t</a:t>
            </a:r>
          </a:p>
        </p:txBody>
      </p:sp>
      <p:sp>
        <p:nvSpPr>
          <p:cNvPr id="10244" name="Rectangle 5"/>
          <p:cNvSpPr/>
          <p:nvPr/>
        </p:nvSpPr>
        <p:spPr>
          <a:xfrm>
            <a:off x="685800" y="4725144"/>
            <a:ext cx="7772400" cy="112458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It's f</a:t>
            </a:r>
            <a:r>
              <a:rPr lang="en-US" altLang="zh-CN" sz="2800" u="sng">
                <a:latin typeface="Times New Roman" panose="02020603050405020304" pitchFamily="18" charset="0"/>
              </a:rPr>
              <a:t>ar</a:t>
            </a:r>
            <a:r>
              <a:rPr lang="en-US" altLang="zh-CN" sz="2800">
                <a:latin typeface="Times New Roman" panose="02020603050405020304" pitchFamily="18" charset="0"/>
              </a:rPr>
              <a:t> to the f</a:t>
            </a:r>
            <a:r>
              <a:rPr lang="en-US" altLang="zh-CN" sz="2800" u="sng">
                <a:latin typeface="Times New Roman" panose="02020603050405020304" pitchFamily="18" charset="0"/>
              </a:rPr>
              <a:t>ar</a:t>
            </a:r>
            <a:r>
              <a:rPr lang="en-US" altLang="zh-CN" sz="2800">
                <a:latin typeface="Times New Roman" panose="02020603050405020304" pitchFamily="18" charset="0"/>
              </a:rPr>
              <a:t>m from the p</a:t>
            </a:r>
            <a:r>
              <a:rPr lang="en-US" altLang="zh-CN" sz="2800" u="sng">
                <a:latin typeface="Times New Roman" panose="02020603050405020304" pitchFamily="18" charset="0"/>
              </a:rPr>
              <a:t>ar</a:t>
            </a:r>
            <a:r>
              <a:rPr lang="en-US" altLang="zh-CN" sz="2800">
                <a:latin typeface="Times New Roman" panose="02020603050405020304" pitchFamily="18" charset="0"/>
              </a:rPr>
              <a:t>k.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A c</a:t>
            </a:r>
            <a:r>
              <a:rPr lang="en-US" altLang="zh-CN" sz="2800" u="sng">
                <a:latin typeface="Times New Roman" panose="02020603050405020304" pitchFamily="18" charset="0"/>
              </a:rPr>
              <a:t>ar</a:t>
            </a:r>
            <a:r>
              <a:rPr lang="en-US" altLang="zh-CN" sz="2800">
                <a:latin typeface="Times New Roman" panose="02020603050405020304" pitchFamily="18" charset="0"/>
              </a:rPr>
              <a:t> is p</a:t>
            </a:r>
            <a:r>
              <a:rPr lang="en-US" altLang="zh-CN" sz="2800" u="sng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ssing by the p</a:t>
            </a:r>
            <a:r>
              <a:rPr lang="en-US" altLang="zh-CN" sz="2800" u="sng">
                <a:latin typeface="Times New Roman" panose="02020603050405020304" pitchFamily="18" charset="0"/>
              </a:rPr>
              <a:t>ar</a:t>
            </a:r>
            <a:r>
              <a:rPr lang="en-US" altLang="zh-CN" sz="2800">
                <a:latin typeface="Times New Roman" panose="02020603050405020304" pitchFamily="18" charset="0"/>
              </a:rPr>
              <a:t>k.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pic>
        <p:nvPicPr>
          <p:cNvPr id="10245" name="Picture 6" descr="QQ截图201504240924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95" y="814179"/>
            <a:ext cx="523875" cy="349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6" name="Picture 7" descr="QQ截图201504240924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325" y="1867644"/>
            <a:ext cx="523875" cy="349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/>
          </p:cNvSpPr>
          <p:nvPr>
            <p:ph idx="1"/>
          </p:nvPr>
        </p:nvSpPr>
        <p:spPr>
          <a:xfrm>
            <a:off x="533400" y="653097"/>
            <a:ext cx="8153400" cy="2158365"/>
          </a:xfrm>
        </p:spPr>
        <p:txBody>
          <a:bodyPr vert="horz" wrap="square" lIns="91440" tIns="45720" rIns="91440" bIns="45720" anchor="t"/>
          <a:lstStyle/>
          <a:p>
            <a:pPr eaLnBrk="1" latinLnBrk="0" hangingPunct="1">
              <a:lnSpc>
                <a:spcPct val="120000"/>
              </a:lnSpc>
              <a:spcBef>
                <a:spcPts val="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   是字母 </a:t>
            </a:r>
            <a:r>
              <a:rPr lang="en-US" altLang="zh-CN" sz="2800" dirty="0">
                <a:latin typeface="Times New Roman" panose="02020603050405020304" pitchFamily="18" charset="0"/>
              </a:rPr>
              <a:t>o </a:t>
            </a:r>
            <a:r>
              <a:rPr lang="zh-CN" altLang="en-US" sz="2800" dirty="0">
                <a:latin typeface="Times New Roman" panose="02020603050405020304" pitchFamily="18" charset="0"/>
              </a:rPr>
              <a:t>在重读闭音节单词中的读音或 </a:t>
            </a:r>
            <a:r>
              <a:rPr lang="en-US" altLang="zh-CN" sz="2800" dirty="0">
                <a:latin typeface="Times New Roman" panose="02020603050405020304" pitchFamily="18" charset="0"/>
              </a:rPr>
              <a:t>a </a:t>
            </a:r>
            <a:r>
              <a:rPr lang="zh-CN" altLang="en-US" sz="2800" dirty="0">
                <a:latin typeface="Times New Roman" panose="02020603050405020304" pitchFamily="18" charset="0"/>
              </a:rPr>
              <a:t>在</a:t>
            </a:r>
            <a:r>
              <a:rPr lang="en-US" altLang="zh-CN" sz="2800" dirty="0">
                <a:latin typeface="Times New Roman" panose="02020603050405020304" pitchFamily="18" charset="0"/>
              </a:rPr>
              <a:t>/w/ </a:t>
            </a: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后的读音。</a:t>
            </a: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朗读下列含有    的单词和例句。注意划线部分的读音。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pic>
        <p:nvPicPr>
          <p:cNvPr id="11267" name="Picture 4" descr="QQ截图201504240928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805497"/>
            <a:ext cx="390525" cy="314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8" name="Picture 5" descr="QQ截图201504240928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1884997"/>
            <a:ext cx="457200" cy="368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9" name="Rectangle 6"/>
          <p:cNvSpPr/>
          <p:nvPr/>
        </p:nvSpPr>
        <p:spPr>
          <a:xfrm>
            <a:off x="762000" y="2862897"/>
            <a:ext cx="7696200" cy="112458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x 			l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t 			p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w</a:t>
            </a:r>
            <a:r>
              <a:rPr lang="en-US" altLang="zh-CN" sz="2800" u="sng" dirty="0">
                <a:latin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</a:rPr>
              <a:t>nt 			w</a:t>
            </a:r>
            <a:r>
              <a:rPr lang="en-US" altLang="zh-CN" sz="2800" u="sng" dirty="0">
                <a:latin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</a:rPr>
              <a:t>sh 			wh</a:t>
            </a:r>
            <a:r>
              <a:rPr lang="en-US" altLang="zh-CN" sz="2800" u="sng" dirty="0">
                <a:latin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</a:rPr>
              <a:t>t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1270" name="Rectangle 7"/>
          <p:cNvSpPr/>
          <p:nvPr/>
        </p:nvSpPr>
        <p:spPr>
          <a:xfrm>
            <a:off x="762000" y="4324985"/>
            <a:ext cx="7696200" cy="164147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The little p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t is so h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t.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b r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bbed his b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ss’s 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ffice.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I w</a:t>
            </a:r>
            <a:r>
              <a:rPr lang="en-US" altLang="zh-CN" sz="2800" u="sng" dirty="0">
                <a:latin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</a:rPr>
              <a:t>nt to w</a:t>
            </a:r>
            <a:r>
              <a:rPr lang="en-US" altLang="zh-CN" sz="2800" u="sng" dirty="0">
                <a:latin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</a:rPr>
              <a:t>tch TV first, and then w</a:t>
            </a:r>
            <a:r>
              <a:rPr lang="en-US" altLang="zh-CN" sz="2800" u="sng" dirty="0">
                <a:latin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</a:rPr>
              <a:t>sh my clothes.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/>
          </p:cNvSpPr>
          <p:nvPr>
            <p:ph idx="1"/>
          </p:nvPr>
        </p:nvSpPr>
        <p:spPr>
          <a:xfrm>
            <a:off x="533400" y="523875"/>
            <a:ext cx="8153400" cy="2158365"/>
          </a:xfrm>
        </p:spPr>
        <p:txBody>
          <a:bodyPr vert="horz" wrap="square" lIns="91440" tIns="45720" rIns="91440" bIns="45720" anchor="t"/>
          <a:lstStyle/>
          <a:p>
            <a:pPr eaLnBrk="1" latinLnBrk="0" hangingPunct="1">
              <a:lnSpc>
                <a:spcPct val="120000"/>
              </a:lnSpc>
              <a:spcBef>
                <a:spcPts val="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      是字母组合 </a:t>
            </a:r>
            <a:r>
              <a:rPr lang="en-US" altLang="zh-CN" sz="2800" dirty="0">
                <a:latin typeface="Times New Roman" panose="02020603050405020304" pitchFamily="18" charset="0"/>
              </a:rPr>
              <a:t>or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al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ar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au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aw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oor </a:t>
            </a:r>
            <a:r>
              <a:rPr lang="zh-CN" altLang="en-US" sz="2800" dirty="0">
                <a:latin typeface="Times New Roman" panose="02020603050405020304" pitchFamily="18" charset="0"/>
              </a:rPr>
              <a:t>等在单词中的读音。</a:t>
            </a: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朗读下列含有     的单词和例句。注意划线部分的读音。</a:t>
            </a:r>
          </a:p>
        </p:txBody>
      </p:sp>
      <p:sp>
        <p:nvSpPr>
          <p:cNvPr id="12291" name="Rectangle 4"/>
          <p:cNvSpPr/>
          <p:nvPr/>
        </p:nvSpPr>
        <p:spPr>
          <a:xfrm>
            <a:off x="685800" y="2603500"/>
            <a:ext cx="7848600" cy="267652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</a:rPr>
              <a:t>f</a:t>
            </a:r>
            <a:r>
              <a:rPr lang="en-US" altLang="zh-CN" sz="2800" u="sng" dirty="0">
                <a:latin typeface="Times New Roman" panose="02020603050405020304" pitchFamily="18" charset="0"/>
              </a:rPr>
              <a:t>or</a:t>
            </a:r>
            <a:r>
              <a:rPr lang="en-US" altLang="zh-CN" sz="2800" dirty="0">
                <a:latin typeface="Times New Roman" panose="02020603050405020304" pitchFamily="18" charset="0"/>
              </a:rPr>
              <a:t> 			h</a:t>
            </a:r>
            <a:r>
              <a:rPr lang="en-US" altLang="zh-CN" sz="2800" u="sng" dirty="0">
                <a:latin typeface="Times New Roman" panose="02020603050405020304" pitchFamily="18" charset="0"/>
              </a:rPr>
              <a:t>or</a:t>
            </a:r>
            <a:r>
              <a:rPr lang="en-US" altLang="zh-CN" sz="2800" dirty="0">
                <a:latin typeface="Times New Roman" panose="02020603050405020304" pitchFamily="18" charset="0"/>
              </a:rPr>
              <a:t>se 			sh</a:t>
            </a:r>
            <a:r>
              <a:rPr lang="en-US" altLang="zh-CN" sz="2800" u="sng" dirty="0">
                <a:latin typeface="Times New Roman" panose="02020603050405020304" pitchFamily="18" charset="0"/>
              </a:rPr>
              <a:t>or</a:t>
            </a:r>
            <a:r>
              <a:rPr lang="en-US" altLang="zh-CN" sz="2800" dirty="0">
                <a:latin typeface="Times New Roman" panose="02020603050405020304" pitchFamily="18" charset="0"/>
              </a:rPr>
              <a:t>t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en-US" altLang="zh-CN" sz="2800" u="sng" dirty="0">
                <a:latin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</a:rPr>
              <a:t>ll 			sm</a:t>
            </a:r>
            <a:r>
              <a:rPr lang="en-US" altLang="zh-CN" sz="2800" u="sng" dirty="0">
                <a:latin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</a:rPr>
              <a:t>ll 			t</a:t>
            </a:r>
            <a:r>
              <a:rPr lang="en-US" altLang="zh-CN" sz="2800" u="sng" dirty="0">
                <a:latin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</a:rPr>
              <a:t>ll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qu</a:t>
            </a:r>
            <a:r>
              <a:rPr lang="en-US" altLang="zh-CN" sz="2800" u="sng" dirty="0">
                <a:latin typeface="Times New Roman" panose="02020603050405020304" pitchFamily="18" charset="0"/>
              </a:rPr>
              <a:t>ar</a:t>
            </a:r>
            <a:r>
              <a:rPr lang="en-US" altLang="zh-CN" sz="2800" dirty="0">
                <a:latin typeface="Times New Roman" panose="02020603050405020304" pitchFamily="18" charset="0"/>
              </a:rPr>
              <a:t>ter 		w</a:t>
            </a:r>
            <a:r>
              <a:rPr lang="en-US" altLang="zh-CN" sz="2800" u="sng" dirty="0">
                <a:latin typeface="Times New Roman" panose="02020603050405020304" pitchFamily="18" charset="0"/>
              </a:rPr>
              <a:t>ar</a:t>
            </a:r>
            <a:r>
              <a:rPr lang="en-US" altLang="zh-CN" sz="2800" dirty="0">
                <a:latin typeface="Times New Roman" panose="02020603050405020304" pitchFamily="18" charset="0"/>
              </a:rPr>
              <a:t>d 			w</a:t>
            </a:r>
            <a:r>
              <a:rPr lang="en-US" altLang="zh-CN" sz="2800" u="sng" dirty="0">
                <a:latin typeface="Times New Roman" panose="02020603050405020304" pitchFamily="18" charset="0"/>
              </a:rPr>
              <a:t>ar</a:t>
            </a:r>
            <a:r>
              <a:rPr lang="en-US" altLang="zh-CN" sz="2800" dirty="0">
                <a:latin typeface="Times New Roman" panose="02020603050405020304" pitchFamily="18" charset="0"/>
              </a:rPr>
              <a:t>m</a:t>
            </a:r>
          </a:p>
          <a:p>
            <a:r>
              <a:rPr lang="en-US" altLang="zh-CN" sz="2800" u="sng" dirty="0">
                <a:latin typeface="Times New Roman" panose="02020603050405020304" pitchFamily="18" charset="0"/>
              </a:rPr>
              <a:t>Au</a:t>
            </a:r>
            <a:r>
              <a:rPr lang="en-US" altLang="zh-CN" sz="2800" dirty="0">
                <a:latin typeface="Times New Roman" panose="02020603050405020304" pitchFamily="18" charset="0"/>
              </a:rPr>
              <a:t>gust 		</a:t>
            </a:r>
            <a:r>
              <a:rPr lang="en-US" altLang="zh-CN" sz="2800" u="sng" dirty="0">
                <a:latin typeface="Times New Roman" panose="02020603050405020304" pitchFamily="18" charset="0"/>
              </a:rPr>
              <a:t>au</a:t>
            </a:r>
            <a:r>
              <a:rPr lang="en-US" altLang="zh-CN" sz="2800" dirty="0">
                <a:latin typeface="Times New Roman" panose="02020603050405020304" pitchFamily="18" charset="0"/>
              </a:rPr>
              <a:t>tumn 		d</a:t>
            </a:r>
            <a:r>
              <a:rPr lang="en-US" altLang="zh-CN" sz="2800" u="sng" dirty="0">
                <a:latin typeface="Times New Roman" panose="02020603050405020304" pitchFamily="18" charset="0"/>
              </a:rPr>
              <a:t>au</a:t>
            </a:r>
            <a:r>
              <a:rPr lang="en-US" altLang="zh-CN" sz="2800" dirty="0">
                <a:latin typeface="Times New Roman" panose="02020603050405020304" pitchFamily="18" charset="0"/>
              </a:rPr>
              <a:t>ghter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dr</a:t>
            </a:r>
            <a:r>
              <a:rPr lang="en-US" altLang="zh-CN" sz="2800" u="sng" dirty="0">
                <a:latin typeface="Times New Roman" panose="02020603050405020304" pitchFamily="18" charset="0"/>
              </a:rPr>
              <a:t>aw</a:t>
            </a:r>
            <a:r>
              <a:rPr lang="en-US" altLang="zh-CN" sz="2800" dirty="0">
                <a:latin typeface="Times New Roman" panose="02020603050405020304" pitchFamily="18" charset="0"/>
              </a:rPr>
              <a:t> 			l</a:t>
            </a:r>
            <a:r>
              <a:rPr lang="en-US" altLang="zh-CN" sz="2800" u="sng" dirty="0">
                <a:latin typeface="Times New Roman" panose="02020603050405020304" pitchFamily="18" charset="0"/>
              </a:rPr>
              <a:t>aw</a:t>
            </a:r>
            <a:r>
              <a:rPr lang="en-US" altLang="zh-CN" sz="2800" dirty="0">
                <a:latin typeface="Times New Roman" panose="02020603050405020304" pitchFamily="18" charset="0"/>
              </a:rPr>
              <a:t> 			s</a:t>
            </a:r>
            <a:r>
              <a:rPr lang="en-US" altLang="zh-CN" sz="2800" u="sng" dirty="0">
                <a:latin typeface="Times New Roman" panose="02020603050405020304" pitchFamily="18" charset="0"/>
              </a:rPr>
              <a:t>aw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en-US" altLang="zh-CN" sz="2800" u="sng" dirty="0">
                <a:latin typeface="Times New Roman" panose="02020603050405020304" pitchFamily="18" charset="0"/>
              </a:rPr>
              <a:t>ou</a:t>
            </a:r>
            <a:r>
              <a:rPr lang="en-US" altLang="zh-CN" sz="2800" dirty="0">
                <a:latin typeface="Times New Roman" panose="02020603050405020304" pitchFamily="18" charset="0"/>
              </a:rPr>
              <a:t>ght 		d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r</a:t>
            </a:r>
          </a:p>
        </p:txBody>
      </p:sp>
      <p:sp>
        <p:nvSpPr>
          <p:cNvPr id="12292" name="Rectangle 5"/>
          <p:cNvSpPr/>
          <p:nvPr/>
        </p:nvSpPr>
        <p:spPr>
          <a:xfrm>
            <a:off x="685800" y="5410200"/>
            <a:ext cx="7772400" cy="101663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My f</a:t>
            </a:r>
            <a:r>
              <a:rPr lang="en-US" altLang="zh-CN" sz="2800" u="sng" dirty="0">
                <a:latin typeface="Times New Roman" panose="02020603050405020304" pitchFamily="18" charset="0"/>
              </a:rPr>
              <a:t>or</a:t>
            </a:r>
            <a:r>
              <a:rPr lang="en-US" altLang="zh-CN" sz="2800" dirty="0">
                <a:latin typeface="Times New Roman" panose="02020603050405020304" pitchFamily="18" charset="0"/>
              </a:rPr>
              <a:t>ty-f</a:t>
            </a:r>
            <a:r>
              <a:rPr lang="en-US" altLang="zh-CN" sz="2800" u="sng" dirty="0">
                <a:latin typeface="Times New Roman" panose="02020603050405020304" pitchFamily="18" charset="0"/>
              </a:rPr>
              <a:t>our</a:t>
            </a:r>
            <a:r>
              <a:rPr lang="en-US" altLang="zh-CN" sz="2800" dirty="0">
                <a:latin typeface="Times New Roman" panose="02020603050405020304" pitchFamily="18" charset="0"/>
              </a:rPr>
              <a:t>-year-old d</a:t>
            </a:r>
            <a:r>
              <a:rPr lang="en-US" altLang="zh-CN" sz="2800" u="sng" dirty="0">
                <a:latin typeface="Times New Roman" panose="02020603050405020304" pitchFamily="18" charset="0"/>
              </a:rPr>
              <a:t>au</a:t>
            </a:r>
            <a:r>
              <a:rPr lang="en-US" altLang="zh-CN" sz="2800" dirty="0">
                <a:latin typeface="Times New Roman" panose="02020603050405020304" pitchFamily="18" charset="0"/>
              </a:rPr>
              <a:t>ghter is a l</a:t>
            </a:r>
            <a:r>
              <a:rPr lang="en-US" altLang="zh-CN" sz="2800" u="sng" dirty="0">
                <a:latin typeface="Times New Roman" panose="02020603050405020304" pitchFamily="18" charset="0"/>
              </a:rPr>
              <a:t>aw</a:t>
            </a:r>
            <a:r>
              <a:rPr lang="en-US" altLang="zh-CN" sz="2800" dirty="0">
                <a:latin typeface="Times New Roman" panose="02020603050405020304" pitchFamily="18" charset="0"/>
              </a:rPr>
              <a:t>yer.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Babies usually learn to cr</a:t>
            </a:r>
            <a:r>
              <a:rPr lang="en-US" altLang="zh-CN" sz="2800" u="sng" dirty="0">
                <a:latin typeface="Times New Roman" panose="02020603050405020304" pitchFamily="18" charset="0"/>
              </a:rPr>
              <a:t>aw</a:t>
            </a:r>
            <a:r>
              <a:rPr lang="en-US" altLang="zh-CN" sz="2800" dirty="0">
                <a:latin typeface="Times New Roman" panose="02020603050405020304" pitchFamily="18" charset="0"/>
              </a:rPr>
              <a:t>l bef</a:t>
            </a:r>
            <a:r>
              <a:rPr lang="en-US" altLang="zh-CN" sz="2800" u="sng" dirty="0">
                <a:latin typeface="Times New Roman" panose="02020603050405020304" pitchFamily="18" charset="0"/>
              </a:rPr>
              <a:t>ore</a:t>
            </a:r>
            <a:r>
              <a:rPr lang="en-US" altLang="zh-CN" sz="2800" dirty="0">
                <a:latin typeface="Times New Roman" panose="02020603050405020304" pitchFamily="18" charset="0"/>
              </a:rPr>
              <a:t> they can w</a:t>
            </a:r>
            <a:r>
              <a:rPr lang="en-US" altLang="zh-CN" sz="2800" u="sng" dirty="0">
                <a:latin typeface="Times New Roman" panose="02020603050405020304" pitchFamily="18" charset="0"/>
              </a:rPr>
              <a:t>al</a:t>
            </a:r>
            <a:r>
              <a:rPr lang="en-US" altLang="zh-CN" sz="2800" dirty="0">
                <a:latin typeface="Times New Roman" panose="02020603050405020304" pitchFamily="18" charset="0"/>
              </a:rPr>
              <a:t>k.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pic>
        <p:nvPicPr>
          <p:cNvPr id="12293" name="Picture 6" descr="QQ截图201504240935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630" y="662305"/>
            <a:ext cx="533400" cy="349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Picture 7" descr="QQ截图201504240935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870" y="1690370"/>
            <a:ext cx="533400" cy="349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idx="1"/>
          </p:nvPr>
        </p:nvSpPr>
        <p:spPr>
          <a:xfrm>
            <a:off x="179512" y="508635"/>
            <a:ext cx="8856984" cy="2158365"/>
          </a:xfrm>
        </p:spPr>
        <p:txBody>
          <a:bodyPr vert="horz" wrap="square" lIns="91440" tIns="45720" rIns="91440" bIns="45720" anchor="t"/>
          <a:lstStyle/>
          <a:p>
            <a:pPr eaLnBrk="1" latinLnBrk="0" hangingPunct="1">
              <a:lnSpc>
                <a:spcPct val="120000"/>
              </a:lnSpc>
              <a:spcBef>
                <a:spcPts val="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    是字母 </a:t>
            </a:r>
            <a:r>
              <a:rPr lang="en-US" altLang="zh-CN" sz="2800" dirty="0">
                <a:latin typeface="Times New Roman" panose="02020603050405020304" pitchFamily="18" charset="0"/>
              </a:rPr>
              <a:t>o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u </a:t>
            </a:r>
            <a:r>
              <a:rPr lang="zh-CN" altLang="en-US" sz="2800" dirty="0">
                <a:latin typeface="Times New Roman" panose="02020603050405020304" pitchFamily="18" charset="0"/>
              </a:rPr>
              <a:t>或字母组合 </a:t>
            </a:r>
            <a:r>
              <a:rPr lang="en-US" altLang="zh-CN" sz="2800" dirty="0">
                <a:latin typeface="Times New Roman" panose="02020603050405020304" pitchFamily="18" charset="0"/>
              </a:rPr>
              <a:t>oo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ou </a:t>
            </a:r>
            <a:r>
              <a:rPr lang="zh-CN" altLang="en-US" sz="2800" dirty="0">
                <a:latin typeface="Times New Roman" panose="02020603050405020304" pitchFamily="18" charset="0"/>
              </a:rPr>
              <a:t>等在单词中的读音。</a:t>
            </a: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朗读下列含有      的单词和例句。注意划线部分的读音。</a:t>
            </a:r>
          </a:p>
        </p:txBody>
      </p:sp>
      <p:pic>
        <p:nvPicPr>
          <p:cNvPr id="13315" name="Picture 4" descr="QQ截图201504241013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235" y="652145"/>
            <a:ext cx="45720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Picture 5" descr="QQ截图201504241013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9307" y="1196752"/>
            <a:ext cx="457200" cy="333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7" name="Rectangle 6"/>
          <p:cNvSpPr/>
          <p:nvPr/>
        </p:nvSpPr>
        <p:spPr>
          <a:xfrm>
            <a:off x="539552" y="2086292"/>
            <a:ext cx="7924800" cy="215836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w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lf 			w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man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f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ll 			p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t 			s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gar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k 			f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tball 		g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d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c</a:t>
            </a:r>
            <a:r>
              <a:rPr lang="en-US" altLang="zh-CN" sz="2800" u="sng" dirty="0">
                <a:latin typeface="Times New Roman" panose="02020603050405020304" pitchFamily="18" charset="0"/>
              </a:rPr>
              <a:t>ou</a:t>
            </a:r>
            <a:r>
              <a:rPr lang="en-US" altLang="zh-CN" sz="2800" dirty="0">
                <a:latin typeface="Times New Roman" panose="02020603050405020304" pitchFamily="18" charset="0"/>
              </a:rPr>
              <a:t>ld 			sh</a:t>
            </a:r>
            <a:r>
              <a:rPr lang="en-US" altLang="zh-CN" sz="2800" u="sng" dirty="0">
                <a:latin typeface="Times New Roman" panose="02020603050405020304" pitchFamily="18" charset="0"/>
              </a:rPr>
              <a:t>ou</a:t>
            </a:r>
            <a:r>
              <a:rPr lang="en-US" altLang="zh-CN" sz="2800" dirty="0">
                <a:latin typeface="Times New Roman" panose="02020603050405020304" pitchFamily="18" charset="0"/>
              </a:rPr>
              <a:t>ld 		w</a:t>
            </a:r>
            <a:r>
              <a:rPr lang="en-US" altLang="zh-CN" sz="2800" u="sng" dirty="0">
                <a:latin typeface="Times New Roman" panose="02020603050405020304" pitchFamily="18" charset="0"/>
              </a:rPr>
              <a:t>ou</a:t>
            </a:r>
            <a:r>
              <a:rPr lang="en-US" altLang="zh-CN" sz="2800" dirty="0">
                <a:latin typeface="Times New Roman" panose="02020603050405020304" pitchFamily="18" charset="0"/>
              </a:rPr>
              <a:t>ld</a:t>
            </a:r>
          </a:p>
        </p:txBody>
      </p:sp>
      <p:sp>
        <p:nvSpPr>
          <p:cNvPr id="13318" name="Rectangle 7"/>
          <p:cNvSpPr/>
          <p:nvPr/>
        </p:nvSpPr>
        <p:spPr>
          <a:xfrm>
            <a:off x="539552" y="4448492"/>
            <a:ext cx="7924800" cy="112458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L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k at the c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kb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k. It’s really g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d.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The b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ll stood in the b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shes.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/>
          </p:cNvSpPr>
          <p:nvPr>
            <p:ph idx="1"/>
          </p:nvPr>
        </p:nvSpPr>
        <p:spPr>
          <a:xfrm>
            <a:off x="457200" y="584835"/>
            <a:ext cx="8229600" cy="2158365"/>
          </a:xfrm>
        </p:spPr>
        <p:txBody>
          <a:bodyPr vert="horz" wrap="square" lIns="91440" tIns="45720" rIns="91440" bIns="45720" anchor="t"/>
          <a:lstStyle/>
          <a:p>
            <a:pPr eaLnBrk="1" latinLnBrk="0" hangingPunct="1">
              <a:lnSpc>
                <a:spcPct val="120000"/>
              </a:lnSpc>
              <a:spcBef>
                <a:spcPts val="0"/>
              </a:spcBef>
              <a:buChar char="•"/>
            </a:pPr>
            <a:r>
              <a:rPr lang="en-US" altLang="zh-CN" sz="2800" dirty="0">
                <a:latin typeface="Times New Roman" panose="02020603050405020304" pitchFamily="18" charset="0"/>
              </a:rPr>
              <a:t>/u:/ </a:t>
            </a:r>
            <a:r>
              <a:rPr lang="zh-CN" altLang="en-US" sz="2800" dirty="0">
                <a:latin typeface="Times New Roman" panose="02020603050405020304" pitchFamily="18" charset="0"/>
              </a:rPr>
              <a:t>是字母 </a:t>
            </a:r>
            <a:r>
              <a:rPr lang="en-US" altLang="zh-CN" sz="2800" dirty="0">
                <a:latin typeface="Times New Roman" panose="02020603050405020304" pitchFamily="18" charset="0"/>
              </a:rPr>
              <a:t>o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u </a:t>
            </a:r>
            <a:r>
              <a:rPr lang="zh-CN" altLang="en-US" sz="2800" dirty="0">
                <a:latin typeface="Times New Roman" panose="02020603050405020304" pitchFamily="18" charset="0"/>
              </a:rPr>
              <a:t>或字母组合 </a:t>
            </a:r>
            <a:r>
              <a:rPr lang="en-US" altLang="zh-CN" sz="2800" dirty="0">
                <a:latin typeface="Times New Roman" panose="02020603050405020304" pitchFamily="18" charset="0"/>
              </a:rPr>
              <a:t>oo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ue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ui</a:t>
            </a:r>
            <a:r>
              <a:rPr lang="zh-CN" altLang="en-US" sz="2800" dirty="0">
                <a:latin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</a:rPr>
              <a:t>oe </a:t>
            </a:r>
            <a:r>
              <a:rPr lang="zh-CN" altLang="en-US" sz="2800" dirty="0">
                <a:latin typeface="Times New Roman" panose="02020603050405020304" pitchFamily="18" charset="0"/>
              </a:rPr>
              <a:t>等在单词中的读音。</a:t>
            </a: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朗读下列含有</a:t>
            </a:r>
            <a:r>
              <a:rPr lang="en-US" altLang="zh-CN" sz="2800" dirty="0">
                <a:latin typeface="Times New Roman" panose="02020603050405020304" pitchFamily="18" charset="0"/>
              </a:rPr>
              <a:t>/u:/ </a:t>
            </a:r>
            <a:r>
              <a:rPr lang="zh-CN" altLang="en-US" sz="2800" dirty="0">
                <a:latin typeface="Times New Roman" panose="02020603050405020304" pitchFamily="18" charset="0"/>
              </a:rPr>
              <a:t>的单词和例句。注意划线部分的读音。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4339" name="Rectangle 4"/>
          <p:cNvSpPr/>
          <p:nvPr/>
        </p:nvSpPr>
        <p:spPr>
          <a:xfrm>
            <a:off x="609600" y="2743200"/>
            <a:ext cx="7924800" cy="2245360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</a:rPr>
              <a:t>l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se 			m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ve 			wh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r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ler 			poll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te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f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d 			sch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l 		t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th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fr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it 			j</a:t>
            </a:r>
            <a:r>
              <a:rPr lang="en-US" altLang="zh-CN" sz="2800" u="sng" dirty="0">
                <a:latin typeface="Times New Roman" panose="02020603050405020304" pitchFamily="18" charset="0"/>
              </a:rPr>
              <a:t>u</a:t>
            </a:r>
            <a:r>
              <a:rPr lang="en-US" altLang="zh-CN" sz="2800" dirty="0">
                <a:latin typeface="Times New Roman" panose="02020603050405020304" pitchFamily="18" charset="0"/>
              </a:rPr>
              <a:t>ice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bl</a:t>
            </a:r>
            <a:r>
              <a:rPr lang="en-US" altLang="zh-CN" sz="2800" u="sng" dirty="0">
                <a:latin typeface="Times New Roman" panose="02020603050405020304" pitchFamily="18" charset="0"/>
              </a:rPr>
              <a:t>ue</a:t>
            </a:r>
            <a:r>
              <a:rPr lang="en-US" altLang="zh-CN" sz="2800" dirty="0">
                <a:latin typeface="Times New Roman" panose="02020603050405020304" pitchFamily="18" charset="0"/>
              </a:rPr>
              <a:t> 			sh</a:t>
            </a:r>
            <a:r>
              <a:rPr lang="en-US" altLang="zh-CN" sz="2800" u="sng" dirty="0">
                <a:latin typeface="Times New Roman" panose="02020603050405020304" pitchFamily="18" charset="0"/>
              </a:rPr>
              <a:t>oe</a:t>
            </a:r>
            <a:endParaRPr lang="zh-CN" altLang="en-US" sz="2800" u="sng" dirty="0">
              <a:latin typeface="Times New Roman" panose="02020603050405020304" pitchFamily="18" charset="0"/>
            </a:endParaRPr>
          </a:p>
        </p:txBody>
      </p:sp>
      <p:sp>
        <p:nvSpPr>
          <p:cNvPr id="14340" name="Rectangle 5"/>
          <p:cNvSpPr/>
          <p:nvPr/>
        </p:nvSpPr>
        <p:spPr>
          <a:xfrm>
            <a:off x="609600" y="5105400"/>
            <a:ext cx="7924800" cy="138366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</a:rPr>
              <a:t>How d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 you d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? You look really c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l.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What f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d would you like t</a:t>
            </a:r>
            <a:r>
              <a:rPr lang="en-US" altLang="zh-CN" sz="2800" u="sng" dirty="0">
                <a:latin typeface="Times New Roman" panose="02020603050405020304" pitchFamily="18" charset="0"/>
              </a:rPr>
              <a:t>o</a:t>
            </a:r>
            <a:r>
              <a:rPr lang="en-US" altLang="zh-CN" sz="2800" dirty="0">
                <a:latin typeface="Times New Roman" panose="02020603050405020304" pitchFamily="18" charset="0"/>
              </a:rPr>
              <a:t> eat? A bowl of n</a:t>
            </a:r>
            <a:r>
              <a:rPr lang="en-US" altLang="zh-CN" sz="2800" u="sng" dirty="0">
                <a:latin typeface="Times New Roman" panose="02020603050405020304" pitchFamily="18" charset="0"/>
              </a:rPr>
              <a:t>oo</a:t>
            </a:r>
            <a:r>
              <a:rPr lang="en-US" altLang="zh-CN" sz="2800" dirty="0">
                <a:latin typeface="Times New Roman" panose="02020603050405020304" pitchFamily="18" charset="0"/>
              </a:rPr>
              <a:t>dles, please.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860425"/>
            <a:ext cx="8382000" cy="685800"/>
          </a:xfrm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algn="l" rtl="0" eaLnBrk="1" latinLnBrk="0" hangingPunct="1">
              <a:lnSpc>
                <a:spcPct val="100000"/>
              </a:lnSpc>
              <a:spcBef>
                <a:spcPct val="20000"/>
              </a:spcBef>
              <a:buNone/>
            </a:pPr>
            <a:r>
              <a:rPr kumimoji="0" lang="en-US" sz="2800" b="1" i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A1 Listen carefully and circle the word you hear from each pair.</a:t>
            </a:r>
          </a:p>
        </p:txBody>
      </p:sp>
      <p:pic>
        <p:nvPicPr>
          <p:cNvPr id="15363" name="Picture 3" descr="QQ截图201208221746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189480"/>
            <a:ext cx="8305800" cy="1458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Picture 4" descr="QQ截图201208221747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4399280"/>
            <a:ext cx="8534400" cy="1531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Oval 5"/>
          <p:cNvSpPr/>
          <p:nvPr/>
        </p:nvSpPr>
        <p:spPr>
          <a:xfrm>
            <a:off x="990600" y="2113280"/>
            <a:ext cx="1676400" cy="8382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150" name="Oval 6"/>
          <p:cNvSpPr/>
          <p:nvPr/>
        </p:nvSpPr>
        <p:spPr>
          <a:xfrm>
            <a:off x="2590800" y="2799080"/>
            <a:ext cx="1676400" cy="8382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151" name="Oval 7"/>
          <p:cNvSpPr/>
          <p:nvPr/>
        </p:nvSpPr>
        <p:spPr>
          <a:xfrm>
            <a:off x="7162800" y="2189480"/>
            <a:ext cx="1676400" cy="8382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152" name="Oval 8"/>
          <p:cNvSpPr/>
          <p:nvPr/>
        </p:nvSpPr>
        <p:spPr>
          <a:xfrm>
            <a:off x="5410200" y="2799080"/>
            <a:ext cx="1676400" cy="8382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153" name="Oval 9"/>
          <p:cNvSpPr/>
          <p:nvPr/>
        </p:nvSpPr>
        <p:spPr>
          <a:xfrm>
            <a:off x="914400" y="4399280"/>
            <a:ext cx="1524000" cy="7620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154" name="Oval 10"/>
          <p:cNvSpPr/>
          <p:nvPr/>
        </p:nvSpPr>
        <p:spPr>
          <a:xfrm>
            <a:off x="2286000" y="5161280"/>
            <a:ext cx="1676400" cy="7620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155" name="Oval 11"/>
          <p:cNvSpPr/>
          <p:nvPr/>
        </p:nvSpPr>
        <p:spPr>
          <a:xfrm>
            <a:off x="5181600" y="4399280"/>
            <a:ext cx="1676400" cy="8382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156" name="Oval 12"/>
          <p:cNvSpPr/>
          <p:nvPr/>
        </p:nvSpPr>
        <p:spPr>
          <a:xfrm>
            <a:off x="7086600" y="5085080"/>
            <a:ext cx="1676400" cy="838200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pic>
        <p:nvPicPr>
          <p:cNvPr id="20" name="listening A1 BIAOTI.wav">
            <a:hlinkClick r:id="" action="ppaction://media"/>
          </p:cNvPr>
          <p:cNvPicPr>
            <a:picLocks noRot="1" noChangeAspect="1"/>
          </p:cNvPicPr>
          <p:nvPr>
            <a:wavAudioFile r:embed="rId1" name="listening A1 BIAOTI.wav"/>
          </p:nvPr>
        </p:nvPicPr>
        <p:blipFill>
          <a:blip r:embed="rId5"/>
          <a:stretch>
            <a:fillRect/>
          </a:stretch>
        </p:blipFill>
        <p:spPr>
          <a:xfrm>
            <a:off x="4006850" y="1479233"/>
            <a:ext cx="304800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4473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5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6149" grpId="0" bldLvl="0" animBg="1"/>
      <p:bldP spid="6150" grpId="0" bldLvl="0" animBg="1"/>
      <p:bldP spid="6151" grpId="0" bldLvl="0" animBg="1"/>
      <p:bldP spid="6152" grpId="0" bldLvl="0" animBg="1"/>
      <p:bldP spid="6153" grpId="0" bldLvl="0" animBg="1"/>
      <p:bldP spid="6154" grpId="0" bldLvl="0" animBg="1"/>
      <p:bldP spid="6155" grpId="0" bldLvl="0" animBg="1"/>
      <p:bldP spid="6156" grpId="0" bldLvl="0" animBg="1"/>
    </p:bldLst>
  </p:timing>
</p:sld>
</file>

<file path=ppt/theme/theme1.xml><?xml version="1.0" encoding="utf-8"?>
<a:theme xmlns:a="http://schemas.openxmlformats.org/drawingml/2006/main" name="Speak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Speaking模板</Template>
  <TotalTime>7</TotalTime>
  <Words>351</Words>
  <Application>Microsoft Office PowerPoint</Application>
  <PresentationFormat>全屏显示(4:3)</PresentationFormat>
  <Paragraphs>54</Paragraphs>
  <Slides>8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Speaking模板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cp:lastModifiedBy>admin</cp:lastModifiedBy>
  <cp:revision>24</cp:revision>
  <dcterms:created xsi:type="dcterms:W3CDTF">2017-05-31T05:07:00Z</dcterms:created>
  <dcterms:modified xsi:type="dcterms:W3CDTF">2019-01-10T07:44:00Z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