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vml" ContentType="application/vnd.openxmlformats-officedocument.vmlDrawing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5" r:id="rId5"/>
    <p:sldId id="259" r:id="rId6"/>
    <p:sldId id="262" r:id="rId7"/>
    <p:sldId id="264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670AA6-899E-42D0-9650-41CD92AC4EF2}" type="doc">
      <dgm:prSet loTypeId="urn:microsoft.com/office/officeart/2005/8/layout/vList6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1F226A9E-49E2-414B-890A-99DCF88D73DF}">
      <dgm:prSet phldrT="[文本]" custT="1"/>
      <dgm:spPr/>
      <dgm:t>
        <a:bodyPr/>
        <a:lstStyle/>
        <a:p>
          <a:r>
            <a:rPr lang="zh-CN" altLang="en-US" sz="4000" b="1" dirty="0" smtClean="0">
              <a:solidFill>
                <a:schemeClr val="tx1"/>
              </a:solidFill>
            </a:rPr>
            <a:t>直线</a:t>
          </a:r>
          <a:endParaRPr lang="zh-CN" altLang="en-US" sz="4000" b="1" dirty="0">
            <a:solidFill>
              <a:schemeClr val="tx1"/>
            </a:solidFill>
          </a:endParaRPr>
        </a:p>
      </dgm:t>
    </dgm:pt>
    <dgm:pt modelId="{2E7F3008-03AD-4940-8D6F-F45C015C15AA}" type="parTrans" cxnId="{6B2F0FA4-27D6-4021-98F6-886EAC0F653D}">
      <dgm:prSet/>
      <dgm:spPr/>
      <dgm:t>
        <a:bodyPr/>
        <a:lstStyle/>
        <a:p>
          <a:endParaRPr lang="zh-CN" altLang="en-US"/>
        </a:p>
      </dgm:t>
    </dgm:pt>
    <dgm:pt modelId="{0E37C834-1220-4F1F-AD28-AEF9915747F0}" type="sibTrans" cxnId="{6B2F0FA4-27D6-4021-98F6-886EAC0F653D}">
      <dgm:prSet/>
      <dgm:spPr/>
      <dgm:t>
        <a:bodyPr/>
        <a:lstStyle/>
        <a:p>
          <a:endParaRPr lang="zh-CN" altLang="en-US"/>
        </a:p>
      </dgm:t>
    </dgm:pt>
    <dgm:pt modelId="{3CDC92AD-8FE3-42BA-9E7B-B0DCA5C71B74}">
      <dgm:prSet phldrT="[文本]" custT="1"/>
      <dgm:spPr/>
      <dgm:t>
        <a:bodyPr/>
        <a:lstStyle/>
        <a:p>
          <a:r>
            <a:rPr lang="zh-CN" altLang="en-US" sz="2800" b="1" dirty="0" smtClean="0"/>
            <a:t>线段中点</a:t>
          </a:r>
          <a:endParaRPr lang="zh-CN" altLang="en-US" sz="2800" b="1" dirty="0"/>
        </a:p>
      </dgm:t>
    </dgm:pt>
    <dgm:pt modelId="{400DBA9A-3E3A-4EF1-BF88-31A9B88B55E7}" type="parTrans" cxnId="{26B0F62A-3596-49AE-95CA-78AC88870E41}">
      <dgm:prSet/>
      <dgm:spPr/>
      <dgm:t>
        <a:bodyPr/>
        <a:lstStyle/>
        <a:p>
          <a:endParaRPr lang="zh-CN" altLang="en-US"/>
        </a:p>
      </dgm:t>
    </dgm:pt>
    <dgm:pt modelId="{7ED10B49-8D47-4C72-A1E9-A19EE651F8C2}" type="sibTrans" cxnId="{26B0F62A-3596-49AE-95CA-78AC88870E41}">
      <dgm:prSet/>
      <dgm:spPr/>
      <dgm:t>
        <a:bodyPr/>
        <a:lstStyle/>
        <a:p>
          <a:endParaRPr lang="zh-CN" altLang="en-US"/>
        </a:p>
      </dgm:t>
    </dgm:pt>
    <dgm:pt modelId="{B0861494-23B3-41D1-83CB-A25980F2228E}">
      <dgm:prSet phldrT="[文本]" custT="1"/>
      <dgm:spPr/>
      <dgm:t>
        <a:bodyPr/>
        <a:lstStyle/>
        <a:p>
          <a:r>
            <a:rPr lang="zh-CN" altLang="en-US" sz="2800" b="1" dirty="0" smtClean="0"/>
            <a:t>线段成比例关系</a:t>
          </a:r>
          <a:endParaRPr lang="zh-CN" altLang="en-US" sz="2800" b="1" dirty="0"/>
        </a:p>
      </dgm:t>
    </dgm:pt>
    <dgm:pt modelId="{044A67EA-3FF8-497D-8511-C4D7E2CDD40C}" type="parTrans" cxnId="{EBF4864A-89F2-4590-BCA0-A6C51E815DF1}">
      <dgm:prSet/>
      <dgm:spPr/>
      <dgm:t>
        <a:bodyPr/>
        <a:lstStyle/>
        <a:p>
          <a:endParaRPr lang="zh-CN" altLang="en-US"/>
        </a:p>
      </dgm:t>
    </dgm:pt>
    <dgm:pt modelId="{66F10BA7-3181-427C-ABA9-C4219571EBB4}" type="sibTrans" cxnId="{EBF4864A-89F2-4590-BCA0-A6C51E815DF1}">
      <dgm:prSet/>
      <dgm:spPr/>
      <dgm:t>
        <a:bodyPr/>
        <a:lstStyle/>
        <a:p>
          <a:endParaRPr lang="zh-CN" altLang="en-US"/>
        </a:p>
      </dgm:t>
    </dgm:pt>
    <dgm:pt modelId="{B501CE65-29DC-482A-A038-862EA6B980E2}">
      <dgm:prSet phldrT="[文本]" custT="1"/>
      <dgm:spPr/>
      <dgm:t>
        <a:bodyPr/>
        <a:lstStyle/>
        <a:p>
          <a:r>
            <a:rPr lang="zh-CN" altLang="en-US" sz="4000" b="1" dirty="0" smtClean="0">
              <a:solidFill>
                <a:schemeClr val="tx1"/>
              </a:solidFill>
            </a:rPr>
            <a:t>角</a:t>
          </a:r>
          <a:endParaRPr lang="zh-CN" altLang="en-US" sz="4000" b="1" dirty="0">
            <a:solidFill>
              <a:schemeClr val="tx1"/>
            </a:solidFill>
          </a:endParaRPr>
        </a:p>
      </dgm:t>
    </dgm:pt>
    <dgm:pt modelId="{5413A41A-4B53-4CFD-9D5D-5C51F7694A55}" type="parTrans" cxnId="{9E1CC3DF-528E-4375-AE9F-781D6F69EDC4}">
      <dgm:prSet/>
      <dgm:spPr/>
      <dgm:t>
        <a:bodyPr/>
        <a:lstStyle/>
        <a:p>
          <a:endParaRPr lang="zh-CN" altLang="en-US"/>
        </a:p>
      </dgm:t>
    </dgm:pt>
    <dgm:pt modelId="{E6DCA206-573B-4C68-B3A9-72821E629D14}" type="sibTrans" cxnId="{9E1CC3DF-528E-4375-AE9F-781D6F69EDC4}">
      <dgm:prSet/>
      <dgm:spPr/>
      <dgm:t>
        <a:bodyPr/>
        <a:lstStyle/>
        <a:p>
          <a:endParaRPr lang="zh-CN" altLang="en-US"/>
        </a:p>
      </dgm:t>
    </dgm:pt>
    <dgm:pt modelId="{481CBA86-345B-4F61-8FA2-CA8DD8DE91D2}">
      <dgm:prSet phldrT="[文本]" custT="1"/>
      <dgm:spPr/>
      <dgm:t>
        <a:bodyPr/>
        <a:lstStyle/>
        <a:p>
          <a:r>
            <a:rPr lang="zh-CN" altLang="en-US" sz="2800" b="1" dirty="0" smtClean="0"/>
            <a:t>角平分线</a:t>
          </a:r>
          <a:endParaRPr lang="zh-CN" altLang="en-US" sz="2800" b="1" dirty="0"/>
        </a:p>
      </dgm:t>
    </dgm:pt>
    <dgm:pt modelId="{CCD25C45-1BDB-42FA-A9EA-743741C76180}" type="parTrans" cxnId="{61AF8BED-A8F5-454B-84A7-F9EDC04119C6}">
      <dgm:prSet/>
      <dgm:spPr/>
      <dgm:t>
        <a:bodyPr/>
        <a:lstStyle/>
        <a:p>
          <a:endParaRPr lang="zh-CN" altLang="en-US"/>
        </a:p>
      </dgm:t>
    </dgm:pt>
    <dgm:pt modelId="{11B81FF2-FE69-43E1-86F9-231C0CFB4099}" type="sibTrans" cxnId="{61AF8BED-A8F5-454B-84A7-F9EDC04119C6}">
      <dgm:prSet/>
      <dgm:spPr/>
      <dgm:t>
        <a:bodyPr/>
        <a:lstStyle/>
        <a:p>
          <a:endParaRPr lang="zh-CN" altLang="en-US"/>
        </a:p>
      </dgm:t>
    </dgm:pt>
    <dgm:pt modelId="{CE743631-02DA-42BE-BB9C-20B54496CCD3}">
      <dgm:prSet phldrT="[文本]" custT="1"/>
      <dgm:spPr/>
      <dgm:t>
        <a:bodyPr/>
        <a:lstStyle/>
        <a:p>
          <a:r>
            <a:rPr lang="zh-CN" altLang="en-US" sz="2800" b="1" dirty="0" smtClean="0"/>
            <a:t>角的倍数关系</a:t>
          </a:r>
          <a:endParaRPr lang="zh-CN" altLang="en-US" sz="2800" b="1" dirty="0"/>
        </a:p>
      </dgm:t>
    </dgm:pt>
    <dgm:pt modelId="{946EDEB2-15A3-46C2-964B-CBD92957C424}" type="parTrans" cxnId="{A6343FDC-5C5C-41D4-8D27-5DE00496F07D}">
      <dgm:prSet/>
      <dgm:spPr/>
      <dgm:t>
        <a:bodyPr/>
        <a:lstStyle/>
        <a:p>
          <a:endParaRPr lang="zh-CN" altLang="en-US"/>
        </a:p>
      </dgm:t>
    </dgm:pt>
    <dgm:pt modelId="{989AD57D-4E4C-423F-8E0B-E9E2301D125A}" type="sibTrans" cxnId="{A6343FDC-5C5C-41D4-8D27-5DE00496F07D}">
      <dgm:prSet/>
      <dgm:spPr/>
      <dgm:t>
        <a:bodyPr/>
        <a:lstStyle/>
        <a:p>
          <a:endParaRPr lang="zh-CN" altLang="en-US"/>
        </a:p>
      </dgm:t>
    </dgm:pt>
    <dgm:pt modelId="{3E71C084-3D81-4FC1-9B51-301E72435340}" type="pres">
      <dgm:prSet presAssocID="{4B670AA6-899E-42D0-9650-41CD92AC4EF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ED039286-2BC5-4824-8B59-221EF12F857E}" type="pres">
      <dgm:prSet presAssocID="{1F226A9E-49E2-414B-890A-99DCF88D73DF}" presName="linNode" presStyleCnt="0"/>
      <dgm:spPr/>
    </dgm:pt>
    <dgm:pt modelId="{91F785C6-5DEE-45AF-91E8-5DCCE6B0882C}" type="pres">
      <dgm:prSet presAssocID="{1F226A9E-49E2-414B-890A-99DCF88D73DF}" presName="parentShp" presStyleLbl="node1" presStyleIdx="0" presStyleCnt="2" custScaleX="666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DBD6C14-D70A-490B-BE4C-B4BA409F9AEB}" type="pres">
      <dgm:prSet presAssocID="{1F226A9E-49E2-414B-890A-99DCF88D73DF}" presName="childShp" presStyleLbl="bgAccFollowNode1" presStyleIdx="0" presStyleCnt="2" custScaleX="13456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A39B0E7-A792-4B07-B1CF-C12CAF17479D}" type="pres">
      <dgm:prSet presAssocID="{0E37C834-1220-4F1F-AD28-AEF9915747F0}" presName="spacing" presStyleCnt="0"/>
      <dgm:spPr/>
    </dgm:pt>
    <dgm:pt modelId="{E7259521-DD38-49E8-BF69-BD6CDBBE64BE}" type="pres">
      <dgm:prSet presAssocID="{B501CE65-29DC-482A-A038-862EA6B980E2}" presName="linNode" presStyleCnt="0"/>
      <dgm:spPr/>
    </dgm:pt>
    <dgm:pt modelId="{E8A9B8E7-1121-4FDB-8C30-0277FF1DB2A5}" type="pres">
      <dgm:prSet presAssocID="{B501CE65-29DC-482A-A038-862EA6B980E2}" presName="parentShp" presStyleLbl="node1" presStyleIdx="1" presStyleCnt="2" custScaleX="6666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07D2A24-77B1-4C13-A8E2-C321369AE5AF}" type="pres">
      <dgm:prSet presAssocID="{B501CE65-29DC-482A-A038-862EA6B980E2}" presName="childShp" presStyleLbl="bgAccFollowNode1" presStyleIdx="1" presStyleCnt="2" custScaleX="13456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6343FDC-5C5C-41D4-8D27-5DE00496F07D}" srcId="{B501CE65-29DC-482A-A038-862EA6B980E2}" destId="{CE743631-02DA-42BE-BB9C-20B54496CCD3}" srcOrd="1" destOrd="0" parTransId="{946EDEB2-15A3-46C2-964B-CBD92957C424}" sibTransId="{989AD57D-4E4C-423F-8E0B-E9E2301D125A}"/>
    <dgm:cxn modelId="{EBF4864A-89F2-4590-BCA0-A6C51E815DF1}" srcId="{1F226A9E-49E2-414B-890A-99DCF88D73DF}" destId="{B0861494-23B3-41D1-83CB-A25980F2228E}" srcOrd="1" destOrd="0" parTransId="{044A67EA-3FF8-497D-8511-C4D7E2CDD40C}" sibTransId="{66F10BA7-3181-427C-ABA9-C4219571EBB4}"/>
    <dgm:cxn modelId="{6B2F0FA4-27D6-4021-98F6-886EAC0F653D}" srcId="{4B670AA6-899E-42D0-9650-41CD92AC4EF2}" destId="{1F226A9E-49E2-414B-890A-99DCF88D73DF}" srcOrd="0" destOrd="0" parTransId="{2E7F3008-03AD-4940-8D6F-F45C015C15AA}" sibTransId="{0E37C834-1220-4F1F-AD28-AEF9915747F0}"/>
    <dgm:cxn modelId="{F5514250-F25A-4D4B-9122-49E4D755E142}" type="presOf" srcId="{1F226A9E-49E2-414B-890A-99DCF88D73DF}" destId="{91F785C6-5DEE-45AF-91E8-5DCCE6B0882C}" srcOrd="0" destOrd="0" presId="urn:microsoft.com/office/officeart/2005/8/layout/vList6"/>
    <dgm:cxn modelId="{26B0F62A-3596-49AE-95CA-78AC88870E41}" srcId="{1F226A9E-49E2-414B-890A-99DCF88D73DF}" destId="{3CDC92AD-8FE3-42BA-9E7B-B0DCA5C71B74}" srcOrd="0" destOrd="0" parTransId="{400DBA9A-3E3A-4EF1-BF88-31A9B88B55E7}" sibTransId="{7ED10B49-8D47-4C72-A1E9-A19EE651F8C2}"/>
    <dgm:cxn modelId="{0F28F29B-C659-41BF-8DA8-CDBDA064A89D}" type="presOf" srcId="{B501CE65-29DC-482A-A038-862EA6B980E2}" destId="{E8A9B8E7-1121-4FDB-8C30-0277FF1DB2A5}" srcOrd="0" destOrd="0" presId="urn:microsoft.com/office/officeart/2005/8/layout/vList6"/>
    <dgm:cxn modelId="{9E1CC3DF-528E-4375-AE9F-781D6F69EDC4}" srcId="{4B670AA6-899E-42D0-9650-41CD92AC4EF2}" destId="{B501CE65-29DC-482A-A038-862EA6B980E2}" srcOrd="1" destOrd="0" parTransId="{5413A41A-4B53-4CFD-9D5D-5C51F7694A55}" sibTransId="{E6DCA206-573B-4C68-B3A9-72821E629D14}"/>
    <dgm:cxn modelId="{E2C58120-FD96-4B6A-908E-08C33792D957}" type="presOf" srcId="{481CBA86-345B-4F61-8FA2-CA8DD8DE91D2}" destId="{207D2A24-77B1-4C13-A8E2-C321369AE5AF}" srcOrd="0" destOrd="0" presId="urn:microsoft.com/office/officeart/2005/8/layout/vList6"/>
    <dgm:cxn modelId="{795C4388-74E3-4143-A3EB-208024D3FFBC}" type="presOf" srcId="{4B670AA6-899E-42D0-9650-41CD92AC4EF2}" destId="{3E71C084-3D81-4FC1-9B51-301E72435340}" srcOrd="0" destOrd="0" presId="urn:microsoft.com/office/officeart/2005/8/layout/vList6"/>
    <dgm:cxn modelId="{DF47ABB5-F3CD-4C89-B119-A5737E30948F}" type="presOf" srcId="{B0861494-23B3-41D1-83CB-A25980F2228E}" destId="{8DBD6C14-D70A-490B-BE4C-B4BA409F9AEB}" srcOrd="0" destOrd="1" presId="urn:microsoft.com/office/officeart/2005/8/layout/vList6"/>
    <dgm:cxn modelId="{61AF8BED-A8F5-454B-84A7-F9EDC04119C6}" srcId="{B501CE65-29DC-482A-A038-862EA6B980E2}" destId="{481CBA86-345B-4F61-8FA2-CA8DD8DE91D2}" srcOrd="0" destOrd="0" parTransId="{CCD25C45-1BDB-42FA-A9EA-743741C76180}" sibTransId="{11B81FF2-FE69-43E1-86F9-231C0CFB4099}"/>
    <dgm:cxn modelId="{51A8D34F-B6AA-44D0-868D-99A2D7027BB4}" type="presOf" srcId="{3CDC92AD-8FE3-42BA-9E7B-B0DCA5C71B74}" destId="{8DBD6C14-D70A-490B-BE4C-B4BA409F9AEB}" srcOrd="0" destOrd="0" presId="urn:microsoft.com/office/officeart/2005/8/layout/vList6"/>
    <dgm:cxn modelId="{752BA9B0-CA9C-4D70-8D6C-16CC4D796C53}" type="presOf" srcId="{CE743631-02DA-42BE-BB9C-20B54496CCD3}" destId="{207D2A24-77B1-4C13-A8E2-C321369AE5AF}" srcOrd="0" destOrd="1" presId="urn:microsoft.com/office/officeart/2005/8/layout/vList6"/>
    <dgm:cxn modelId="{82D4839B-096F-491E-9E4E-D7403C72D0F3}" type="presParOf" srcId="{3E71C084-3D81-4FC1-9B51-301E72435340}" destId="{ED039286-2BC5-4824-8B59-221EF12F857E}" srcOrd="0" destOrd="0" presId="urn:microsoft.com/office/officeart/2005/8/layout/vList6"/>
    <dgm:cxn modelId="{F76412FA-2D29-47F7-9AB2-D7A6C6A53FD1}" type="presParOf" srcId="{ED039286-2BC5-4824-8B59-221EF12F857E}" destId="{91F785C6-5DEE-45AF-91E8-5DCCE6B0882C}" srcOrd="0" destOrd="0" presId="urn:microsoft.com/office/officeart/2005/8/layout/vList6"/>
    <dgm:cxn modelId="{4D4B2142-C3A5-4C08-B23A-282181EE527B}" type="presParOf" srcId="{ED039286-2BC5-4824-8B59-221EF12F857E}" destId="{8DBD6C14-D70A-490B-BE4C-B4BA409F9AEB}" srcOrd="1" destOrd="0" presId="urn:microsoft.com/office/officeart/2005/8/layout/vList6"/>
    <dgm:cxn modelId="{DDC94ADF-4493-436E-BA30-D2D6E25D5D0B}" type="presParOf" srcId="{3E71C084-3D81-4FC1-9B51-301E72435340}" destId="{0A39B0E7-A792-4B07-B1CF-C12CAF17479D}" srcOrd="1" destOrd="0" presId="urn:microsoft.com/office/officeart/2005/8/layout/vList6"/>
    <dgm:cxn modelId="{F037135A-FF8D-43C8-8A6B-3693445864D7}" type="presParOf" srcId="{3E71C084-3D81-4FC1-9B51-301E72435340}" destId="{E7259521-DD38-49E8-BF69-BD6CDBBE64BE}" srcOrd="2" destOrd="0" presId="urn:microsoft.com/office/officeart/2005/8/layout/vList6"/>
    <dgm:cxn modelId="{553ED2AE-3377-46D8-AC47-A4CFAC79F23B}" type="presParOf" srcId="{E7259521-DD38-49E8-BF69-BD6CDBBE64BE}" destId="{E8A9B8E7-1121-4FDB-8C30-0277FF1DB2A5}" srcOrd="0" destOrd="0" presId="urn:microsoft.com/office/officeart/2005/8/layout/vList6"/>
    <dgm:cxn modelId="{EEF959D8-D402-4915-98E0-5B8EA9E5762B}" type="presParOf" srcId="{E7259521-DD38-49E8-BF69-BD6CDBBE64BE}" destId="{207D2A24-77B1-4C13-A8E2-C321369AE5AF}" srcOrd="1" destOrd="0" presId="urn:microsoft.com/office/officeart/2005/8/layout/v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0758CA-EC49-46CC-A29B-C312E4CA18C1}" type="doc">
      <dgm:prSet loTypeId="urn:microsoft.com/office/officeart/2005/8/layout/arrow2" loCatId="process" qsTypeId="urn:microsoft.com/office/officeart/2005/8/quickstyle/simple5" qsCatId="simple" csTypeId="urn:microsoft.com/office/officeart/2005/8/colors/accent3_4" csCatId="accent3" phldr="1"/>
      <dgm:spPr/>
    </dgm:pt>
    <dgm:pt modelId="{DA02D4EE-EAA1-45DA-A193-1D1085AF1B38}">
      <dgm:prSet phldrT="[文本]"/>
      <dgm:spPr/>
      <dgm:t>
        <a:bodyPr/>
        <a:lstStyle/>
        <a:p>
          <a:r>
            <a:rPr lang="zh-CN" altLang="en-US" b="1" dirty="0" smtClean="0"/>
            <a:t>难度升级</a:t>
          </a:r>
          <a:endParaRPr lang="zh-CN" altLang="en-US" b="1" dirty="0"/>
        </a:p>
      </dgm:t>
    </dgm:pt>
    <dgm:pt modelId="{0DFEDEBA-5EA4-4DE8-8654-F23AC02DC74D}" type="parTrans" cxnId="{A02A160E-BFD6-49C1-8CDB-F389BE7B17E5}">
      <dgm:prSet/>
      <dgm:spPr/>
      <dgm:t>
        <a:bodyPr/>
        <a:lstStyle/>
        <a:p>
          <a:endParaRPr lang="zh-CN" altLang="en-US"/>
        </a:p>
      </dgm:t>
    </dgm:pt>
    <dgm:pt modelId="{CE606593-9062-4D37-999B-515F476327FE}" type="sibTrans" cxnId="{A02A160E-BFD6-49C1-8CDB-F389BE7B17E5}">
      <dgm:prSet/>
      <dgm:spPr/>
      <dgm:t>
        <a:bodyPr/>
        <a:lstStyle/>
        <a:p>
          <a:endParaRPr lang="zh-CN" altLang="en-US"/>
        </a:p>
      </dgm:t>
    </dgm:pt>
    <dgm:pt modelId="{36CF566D-B881-42F3-A757-47023F8A0BAD}" type="pres">
      <dgm:prSet presAssocID="{FF0758CA-EC49-46CC-A29B-C312E4CA18C1}" presName="arrowDiagram" presStyleCnt="0">
        <dgm:presLayoutVars>
          <dgm:chMax val="5"/>
          <dgm:dir/>
          <dgm:resizeHandles val="exact"/>
        </dgm:presLayoutVars>
      </dgm:prSet>
      <dgm:spPr/>
    </dgm:pt>
    <dgm:pt modelId="{28DE194D-9DFB-4535-AC84-5C010234F40C}" type="pres">
      <dgm:prSet presAssocID="{FF0758CA-EC49-46CC-A29B-C312E4CA18C1}" presName="arrow" presStyleLbl="bgShp" presStyleIdx="0" presStyleCnt="1" custLinFactY="-47747" custLinFactNeighborX="-84618" custLinFactNeighborY="-100000"/>
      <dgm:spPr/>
    </dgm:pt>
    <dgm:pt modelId="{AD4B54AF-E414-49E0-AD6A-13AD90EFBF86}" type="pres">
      <dgm:prSet presAssocID="{FF0758CA-EC49-46CC-A29B-C312E4CA18C1}" presName="arrowDiagram1" presStyleCnt="0">
        <dgm:presLayoutVars>
          <dgm:bulletEnabled val="1"/>
        </dgm:presLayoutVars>
      </dgm:prSet>
      <dgm:spPr/>
    </dgm:pt>
    <dgm:pt modelId="{2F554E77-A946-48F0-A330-65D912896AC2}" type="pres">
      <dgm:prSet presAssocID="{DA02D4EE-EAA1-45DA-A193-1D1085AF1B38}" presName="bullet1" presStyleLbl="node1" presStyleIdx="0" presStyleCnt="1"/>
      <dgm:spPr/>
    </dgm:pt>
    <dgm:pt modelId="{41A78032-FEF0-417B-8474-52CFA1B52E8F}" type="pres">
      <dgm:prSet presAssocID="{DA02D4EE-EAA1-45DA-A193-1D1085AF1B38}" presName="textBox1" presStyleLbl="revTx" presStyleIdx="0" presStyleCnt="1" custScaleX="25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02A160E-BFD6-49C1-8CDB-F389BE7B17E5}" srcId="{FF0758CA-EC49-46CC-A29B-C312E4CA18C1}" destId="{DA02D4EE-EAA1-45DA-A193-1D1085AF1B38}" srcOrd="0" destOrd="0" parTransId="{0DFEDEBA-5EA4-4DE8-8654-F23AC02DC74D}" sibTransId="{CE606593-9062-4D37-999B-515F476327FE}"/>
    <dgm:cxn modelId="{9177E1DB-D50D-4CAC-ABCB-3A16E800BE41}" type="presOf" srcId="{DA02D4EE-EAA1-45DA-A193-1D1085AF1B38}" destId="{41A78032-FEF0-417B-8474-52CFA1B52E8F}" srcOrd="0" destOrd="0" presId="urn:microsoft.com/office/officeart/2005/8/layout/arrow2"/>
    <dgm:cxn modelId="{95AD77C5-9229-40FC-8C19-97914CF99FB0}" type="presOf" srcId="{FF0758CA-EC49-46CC-A29B-C312E4CA18C1}" destId="{36CF566D-B881-42F3-A757-47023F8A0BAD}" srcOrd="0" destOrd="0" presId="urn:microsoft.com/office/officeart/2005/8/layout/arrow2"/>
    <dgm:cxn modelId="{000B470C-6779-4C86-860A-311BCE789591}" type="presParOf" srcId="{36CF566D-B881-42F3-A757-47023F8A0BAD}" destId="{28DE194D-9DFB-4535-AC84-5C010234F40C}" srcOrd="0" destOrd="0" presId="urn:microsoft.com/office/officeart/2005/8/layout/arrow2"/>
    <dgm:cxn modelId="{41666407-A498-4978-8821-24DC56ED63E0}" type="presParOf" srcId="{36CF566D-B881-42F3-A757-47023F8A0BAD}" destId="{AD4B54AF-E414-49E0-AD6A-13AD90EFBF86}" srcOrd="1" destOrd="0" presId="urn:microsoft.com/office/officeart/2005/8/layout/arrow2"/>
    <dgm:cxn modelId="{0809C792-690A-45CA-ABCE-DF85D2F5B67B}" type="presParOf" srcId="{AD4B54AF-E414-49E0-AD6A-13AD90EFBF86}" destId="{2F554E77-A946-48F0-A330-65D912896AC2}" srcOrd="0" destOrd="0" presId="urn:microsoft.com/office/officeart/2005/8/layout/arrow2"/>
    <dgm:cxn modelId="{F0D09117-4FF6-4395-84D7-5D49FF7C59A5}" type="presParOf" srcId="{AD4B54AF-E414-49E0-AD6A-13AD90EFBF86}" destId="{41A78032-FEF0-417B-8474-52CFA1B52E8F}" srcOrd="1" destOrd="0" presId="urn:microsoft.com/office/officeart/2005/8/layout/arrow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0758CA-EC49-46CC-A29B-C312E4CA18C1}" type="doc">
      <dgm:prSet loTypeId="urn:microsoft.com/office/officeart/2005/8/layout/arrow2" loCatId="process" qsTypeId="urn:microsoft.com/office/officeart/2005/8/quickstyle/simple5" qsCatId="simple" csTypeId="urn:microsoft.com/office/officeart/2005/8/colors/accent3_4" csCatId="accent3" phldr="1"/>
      <dgm:spPr/>
    </dgm:pt>
    <dgm:pt modelId="{DA02D4EE-EAA1-45DA-A193-1D1085AF1B38}">
      <dgm:prSet phldrT="[文本]"/>
      <dgm:spPr/>
      <dgm:t>
        <a:bodyPr/>
        <a:lstStyle/>
        <a:p>
          <a:r>
            <a:rPr lang="zh-CN" altLang="en-US" b="1" dirty="0" smtClean="0"/>
            <a:t>难度升级</a:t>
          </a:r>
          <a:endParaRPr lang="zh-CN" altLang="en-US" b="1" dirty="0"/>
        </a:p>
      </dgm:t>
    </dgm:pt>
    <dgm:pt modelId="{0DFEDEBA-5EA4-4DE8-8654-F23AC02DC74D}" type="parTrans" cxnId="{A02A160E-BFD6-49C1-8CDB-F389BE7B17E5}">
      <dgm:prSet/>
      <dgm:spPr/>
      <dgm:t>
        <a:bodyPr/>
        <a:lstStyle/>
        <a:p>
          <a:endParaRPr lang="zh-CN" altLang="en-US"/>
        </a:p>
      </dgm:t>
    </dgm:pt>
    <dgm:pt modelId="{CE606593-9062-4D37-999B-515F476327FE}" type="sibTrans" cxnId="{A02A160E-BFD6-49C1-8CDB-F389BE7B17E5}">
      <dgm:prSet/>
      <dgm:spPr/>
      <dgm:t>
        <a:bodyPr/>
        <a:lstStyle/>
        <a:p>
          <a:endParaRPr lang="zh-CN" altLang="en-US"/>
        </a:p>
      </dgm:t>
    </dgm:pt>
    <dgm:pt modelId="{36CF566D-B881-42F3-A757-47023F8A0BAD}" type="pres">
      <dgm:prSet presAssocID="{FF0758CA-EC49-46CC-A29B-C312E4CA18C1}" presName="arrowDiagram" presStyleCnt="0">
        <dgm:presLayoutVars>
          <dgm:chMax val="5"/>
          <dgm:dir/>
          <dgm:resizeHandles val="exact"/>
        </dgm:presLayoutVars>
      </dgm:prSet>
      <dgm:spPr/>
    </dgm:pt>
    <dgm:pt modelId="{28DE194D-9DFB-4535-AC84-5C010234F40C}" type="pres">
      <dgm:prSet presAssocID="{FF0758CA-EC49-46CC-A29B-C312E4CA18C1}" presName="arrow" presStyleLbl="bgShp" presStyleIdx="0" presStyleCnt="1" custLinFactY="-47747" custLinFactNeighborX="-84618" custLinFactNeighborY="-100000"/>
      <dgm:spPr/>
    </dgm:pt>
    <dgm:pt modelId="{AD4B54AF-E414-49E0-AD6A-13AD90EFBF86}" type="pres">
      <dgm:prSet presAssocID="{FF0758CA-EC49-46CC-A29B-C312E4CA18C1}" presName="arrowDiagram1" presStyleCnt="0">
        <dgm:presLayoutVars>
          <dgm:bulletEnabled val="1"/>
        </dgm:presLayoutVars>
      </dgm:prSet>
      <dgm:spPr/>
    </dgm:pt>
    <dgm:pt modelId="{2F554E77-A946-48F0-A330-65D912896AC2}" type="pres">
      <dgm:prSet presAssocID="{DA02D4EE-EAA1-45DA-A193-1D1085AF1B38}" presName="bullet1" presStyleLbl="node1" presStyleIdx="0" presStyleCnt="1"/>
      <dgm:spPr/>
    </dgm:pt>
    <dgm:pt modelId="{41A78032-FEF0-417B-8474-52CFA1B52E8F}" type="pres">
      <dgm:prSet presAssocID="{DA02D4EE-EAA1-45DA-A193-1D1085AF1B38}" presName="textBox1" presStyleLbl="revTx" presStyleIdx="0" presStyleCnt="1" custScaleX="25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1C2187A-F4A6-4CBB-96ED-177491331BA2}" type="presOf" srcId="{DA02D4EE-EAA1-45DA-A193-1D1085AF1B38}" destId="{41A78032-FEF0-417B-8474-52CFA1B52E8F}" srcOrd="0" destOrd="0" presId="urn:microsoft.com/office/officeart/2005/8/layout/arrow2"/>
    <dgm:cxn modelId="{A02A160E-BFD6-49C1-8CDB-F389BE7B17E5}" srcId="{FF0758CA-EC49-46CC-A29B-C312E4CA18C1}" destId="{DA02D4EE-EAA1-45DA-A193-1D1085AF1B38}" srcOrd="0" destOrd="0" parTransId="{0DFEDEBA-5EA4-4DE8-8654-F23AC02DC74D}" sibTransId="{CE606593-9062-4D37-999B-515F476327FE}"/>
    <dgm:cxn modelId="{FD09941F-AA92-44D5-BD48-2F06D2F39314}" type="presOf" srcId="{FF0758CA-EC49-46CC-A29B-C312E4CA18C1}" destId="{36CF566D-B881-42F3-A757-47023F8A0BAD}" srcOrd="0" destOrd="0" presId="urn:microsoft.com/office/officeart/2005/8/layout/arrow2"/>
    <dgm:cxn modelId="{F670D10E-D7A6-48AF-9840-4072BF88919E}" type="presParOf" srcId="{36CF566D-B881-42F3-A757-47023F8A0BAD}" destId="{28DE194D-9DFB-4535-AC84-5C010234F40C}" srcOrd="0" destOrd="0" presId="urn:microsoft.com/office/officeart/2005/8/layout/arrow2"/>
    <dgm:cxn modelId="{C0EA1D3B-C809-48CC-B5DD-6425513D05B9}" type="presParOf" srcId="{36CF566D-B881-42F3-A757-47023F8A0BAD}" destId="{AD4B54AF-E414-49E0-AD6A-13AD90EFBF86}" srcOrd="1" destOrd="0" presId="urn:microsoft.com/office/officeart/2005/8/layout/arrow2"/>
    <dgm:cxn modelId="{5170AC2D-8B9F-428E-B634-B4BE9E06A1BB}" type="presParOf" srcId="{AD4B54AF-E414-49E0-AD6A-13AD90EFBF86}" destId="{2F554E77-A946-48F0-A330-65D912896AC2}" srcOrd="0" destOrd="0" presId="urn:microsoft.com/office/officeart/2005/8/layout/arrow2"/>
    <dgm:cxn modelId="{07A3CB53-4DCA-4BB3-82EE-55E97C13C295}" type="presParOf" srcId="{AD4B54AF-E414-49E0-AD6A-13AD90EFBF86}" destId="{41A78032-FEF0-417B-8474-52CFA1B52E8F}" srcOrd="1" destOrd="0" presId="urn:microsoft.com/office/officeart/2005/8/layout/arrow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F96F23-0EFA-40B0-808E-862442BBF317}" type="doc">
      <dgm:prSet loTypeId="urn:microsoft.com/office/officeart/2005/8/layout/gear1" loCatId="process" qsTypeId="urn:microsoft.com/office/officeart/2005/8/quickstyle/simple2" qsCatId="simple" csTypeId="urn:microsoft.com/office/officeart/2005/8/colors/colorful2" csCatId="colorful" phldr="1"/>
      <dgm:spPr/>
    </dgm:pt>
    <dgm:pt modelId="{9E05A34A-76FD-4BDB-B3C4-5804F94817F9}">
      <dgm:prSet phldrT="[文本]"/>
      <dgm:spPr/>
      <dgm:t>
        <a:bodyPr/>
        <a:lstStyle/>
        <a:p>
          <a:r>
            <a:rPr lang="zh-CN" altLang="en-US" b="1" dirty="0" smtClean="0"/>
            <a:t>挑战</a:t>
          </a:r>
          <a:endParaRPr lang="zh-CN" altLang="en-US" b="1" dirty="0"/>
        </a:p>
      </dgm:t>
    </dgm:pt>
    <dgm:pt modelId="{8E69C862-8FB2-419C-84FE-9CBE8265C48A}" type="parTrans" cxnId="{E5D4EAAF-3EDC-4672-9363-E9DBF333FA7E}">
      <dgm:prSet/>
      <dgm:spPr/>
      <dgm:t>
        <a:bodyPr/>
        <a:lstStyle/>
        <a:p>
          <a:endParaRPr lang="zh-CN" altLang="en-US"/>
        </a:p>
      </dgm:t>
    </dgm:pt>
    <dgm:pt modelId="{F5B9BD47-3A49-4061-A0E3-3CD29D248A9B}" type="sibTrans" cxnId="{E5D4EAAF-3EDC-4672-9363-E9DBF333FA7E}">
      <dgm:prSet/>
      <dgm:spPr/>
      <dgm:t>
        <a:bodyPr/>
        <a:lstStyle/>
        <a:p>
          <a:endParaRPr lang="zh-CN" altLang="en-US"/>
        </a:p>
      </dgm:t>
    </dgm:pt>
    <dgm:pt modelId="{8DA58E1C-DDBC-4099-887F-8699F04AAB3E}">
      <dgm:prSet phldrT="[文本]" custT="1"/>
      <dgm:spPr/>
      <dgm:t>
        <a:bodyPr/>
        <a:lstStyle/>
        <a:p>
          <a:r>
            <a:rPr lang="zh-CN" altLang="en-US" sz="2000" b="1" dirty="0" smtClean="0"/>
            <a:t>终极</a:t>
          </a:r>
          <a:endParaRPr lang="zh-CN" altLang="en-US" sz="2000" b="1" dirty="0"/>
        </a:p>
      </dgm:t>
    </dgm:pt>
    <dgm:pt modelId="{0868B48A-E058-4207-BA32-388F7C36D0F2}" type="parTrans" cxnId="{CA30A237-A7EB-4941-A5E2-94316AFFF9D3}">
      <dgm:prSet/>
      <dgm:spPr/>
      <dgm:t>
        <a:bodyPr/>
        <a:lstStyle/>
        <a:p>
          <a:endParaRPr lang="zh-CN" altLang="en-US"/>
        </a:p>
      </dgm:t>
    </dgm:pt>
    <dgm:pt modelId="{953DAC4D-9CB3-4F10-9CD7-72B1EF4B3333}" type="sibTrans" cxnId="{CA30A237-A7EB-4941-A5E2-94316AFFF9D3}">
      <dgm:prSet/>
      <dgm:spPr/>
      <dgm:t>
        <a:bodyPr/>
        <a:lstStyle/>
        <a:p>
          <a:endParaRPr lang="zh-CN" altLang="en-US"/>
        </a:p>
      </dgm:t>
    </dgm:pt>
    <dgm:pt modelId="{6ABAA4B1-17E7-4E81-90D6-3A23202A043B}" type="pres">
      <dgm:prSet presAssocID="{D1F96F23-0EFA-40B0-808E-862442BBF31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67A7C24-F9FF-4951-8229-03E5A1C3DE0D}" type="pres">
      <dgm:prSet presAssocID="{9E05A34A-76FD-4BDB-B3C4-5804F94817F9}" presName="gear1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A79F6DF-CDA9-4197-8905-F1545610FEB3}" type="pres">
      <dgm:prSet presAssocID="{9E05A34A-76FD-4BDB-B3C4-5804F94817F9}" presName="gear1srcNode" presStyleLbl="node1" presStyleIdx="0" presStyleCnt="2"/>
      <dgm:spPr/>
      <dgm:t>
        <a:bodyPr/>
        <a:lstStyle/>
        <a:p>
          <a:endParaRPr lang="zh-CN" altLang="en-US"/>
        </a:p>
      </dgm:t>
    </dgm:pt>
    <dgm:pt modelId="{2A0324C2-B02D-4E36-838D-946E5B2618FE}" type="pres">
      <dgm:prSet presAssocID="{9E05A34A-76FD-4BDB-B3C4-5804F94817F9}" presName="gear1dstNode" presStyleLbl="node1" presStyleIdx="0" presStyleCnt="2"/>
      <dgm:spPr/>
      <dgm:t>
        <a:bodyPr/>
        <a:lstStyle/>
        <a:p>
          <a:endParaRPr lang="zh-CN" altLang="en-US"/>
        </a:p>
      </dgm:t>
    </dgm:pt>
    <dgm:pt modelId="{3B3A01FD-5BDF-4CC3-BC8D-2AE221339C6F}" type="pres">
      <dgm:prSet presAssocID="{8DA58E1C-DDBC-4099-887F-8699F04AAB3E}" presName="gear2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C258EA-80F0-40CC-A239-9E6AF0A36D35}" type="pres">
      <dgm:prSet presAssocID="{8DA58E1C-DDBC-4099-887F-8699F04AAB3E}" presName="gear2srcNode" presStyleLbl="node1" presStyleIdx="1" presStyleCnt="2"/>
      <dgm:spPr/>
      <dgm:t>
        <a:bodyPr/>
        <a:lstStyle/>
        <a:p>
          <a:endParaRPr lang="zh-CN" altLang="en-US"/>
        </a:p>
      </dgm:t>
    </dgm:pt>
    <dgm:pt modelId="{5F939730-3B2B-4E6A-BADE-33963A6B8DE7}" type="pres">
      <dgm:prSet presAssocID="{8DA58E1C-DDBC-4099-887F-8699F04AAB3E}" presName="gear2dstNode" presStyleLbl="node1" presStyleIdx="1" presStyleCnt="2"/>
      <dgm:spPr/>
      <dgm:t>
        <a:bodyPr/>
        <a:lstStyle/>
        <a:p>
          <a:endParaRPr lang="zh-CN" altLang="en-US"/>
        </a:p>
      </dgm:t>
    </dgm:pt>
    <dgm:pt modelId="{8F9599A0-3D68-4614-BB0B-9B84499A9E70}" type="pres">
      <dgm:prSet presAssocID="{F5B9BD47-3A49-4061-A0E3-3CD29D248A9B}" presName="connector1" presStyleLbl="sibTrans2D1" presStyleIdx="0" presStyleCnt="2"/>
      <dgm:spPr/>
      <dgm:t>
        <a:bodyPr/>
        <a:lstStyle/>
        <a:p>
          <a:endParaRPr lang="zh-CN" altLang="en-US"/>
        </a:p>
      </dgm:t>
    </dgm:pt>
    <dgm:pt modelId="{EA3C737B-83D5-4944-9FB0-2D0C12F09978}" type="pres">
      <dgm:prSet presAssocID="{953DAC4D-9CB3-4F10-9CD7-72B1EF4B3333}" presName="connector2" presStyleLbl="sibTrans2D1" presStyleIdx="1" presStyleCnt="2"/>
      <dgm:spPr/>
      <dgm:t>
        <a:bodyPr/>
        <a:lstStyle/>
        <a:p>
          <a:endParaRPr lang="zh-CN" altLang="en-US"/>
        </a:p>
      </dgm:t>
    </dgm:pt>
  </dgm:ptLst>
  <dgm:cxnLst>
    <dgm:cxn modelId="{DCCB65BD-050B-4182-BC6C-4A55CFA9084F}" type="presOf" srcId="{9E05A34A-76FD-4BDB-B3C4-5804F94817F9}" destId="{2A0324C2-B02D-4E36-838D-946E5B2618FE}" srcOrd="2" destOrd="0" presId="urn:microsoft.com/office/officeart/2005/8/layout/gear1"/>
    <dgm:cxn modelId="{4FA2306D-6579-496F-A30A-4171EB21DE8F}" type="presOf" srcId="{D1F96F23-0EFA-40B0-808E-862442BBF317}" destId="{6ABAA4B1-17E7-4E81-90D6-3A23202A043B}" srcOrd="0" destOrd="0" presId="urn:microsoft.com/office/officeart/2005/8/layout/gear1"/>
    <dgm:cxn modelId="{84B65168-61CB-480F-9938-1A6682A3CECE}" type="presOf" srcId="{8DA58E1C-DDBC-4099-887F-8699F04AAB3E}" destId="{CEC258EA-80F0-40CC-A239-9E6AF0A36D35}" srcOrd="1" destOrd="0" presId="urn:microsoft.com/office/officeart/2005/8/layout/gear1"/>
    <dgm:cxn modelId="{CA30A237-A7EB-4941-A5E2-94316AFFF9D3}" srcId="{D1F96F23-0EFA-40B0-808E-862442BBF317}" destId="{8DA58E1C-DDBC-4099-887F-8699F04AAB3E}" srcOrd="1" destOrd="0" parTransId="{0868B48A-E058-4207-BA32-388F7C36D0F2}" sibTransId="{953DAC4D-9CB3-4F10-9CD7-72B1EF4B3333}"/>
    <dgm:cxn modelId="{E9A026AB-5E6C-46DE-AC9A-20913D39213B}" type="presOf" srcId="{9E05A34A-76FD-4BDB-B3C4-5804F94817F9}" destId="{DA79F6DF-CDA9-4197-8905-F1545610FEB3}" srcOrd="1" destOrd="0" presId="urn:microsoft.com/office/officeart/2005/8/layout/gear1"/>
    <dgm:cxn modelId="{CDE47E07-ACC2-48D4-B597-F63BAB496992}" type="presOf" srcId="{9E05A34A-76FD-4BDB-B3C4-5804F94817F9}" destId="{067A7C24-F9FF-4951-8229-03E5A1C3DE0D}" srcOrd="0" destOrd="0" presId="urn:microsoft.com/office/officeart/2005/8/layout/gear1"/>
    <dgm:cxn modelId="{6FD0E7B4-715E-4698-B6CE-4D27037852E1}" type="presOf" srcId="{953DAC4D-9CB3-4F10-9CD7-72B1EF4B3333}" destId="{EA3C737B-83D5-4944-9FB0-2D0C12F09978}" srcOrd="0" destOrd="0" presId="urn:microsoft.com/office/officeart/2005/8/layout/gear1"/>
    <dgm:cxn modelId="{65038667-F8E6-460D-BE77-13075D84D14A}" type="presOf" srcId="{8DA58E1C-DDBC-4099-887F-8699F04AAB3E}" destId="{3B3A01FD-5BDF-4CC3-BC8D-2AE221339C6F}" srcOrd="0" destOrd="0" presId="urn:microsoft.com/office/officeart/2005/8/layout/gear1"/>
    <dgm:cxn modelId="{BA1E5695-9776-483A-96B4-2EEF04F281C5}" type="presOf" srcId="{F5B9BD47-3A49-4061-A0E3-3CD29D248A9B}" destId="{8F9599A0-3D68-4614-BB0B-9B84499A9E70}" srcOrd="0" destOrd="0" presId="urn:microsoft.com/office/officeart/2005/8/layout/gear1"/>
    <dgm:cxn modelId="{09C59372-DAE6-4FA3-A99E-97F85A752539}" type="presOf" srcId="{8DA58E1C-DDBC-4099-887F-8699F04AAB3E}" destId="{5F939730-3B2B-4E6A-BADE-33963A6B8DE7}" srcOrd="2" destOrd="0" presId="urn:microsoft.com/office/officeart/2005/8/layout/gear1"/>
    <dgm:cxn modelId="{E5D4EAAF-3EDC-4672-9363-E9DBF333FA7E}" srcId="{D1F96F23-0EFA-40B0-808E-862442BBF317}" destId="{9E05A34A-76FD-4BDB-B3C4-5804F94817F9}" srcOrd="0" destOrd="0" parTransId="{8E69C862-8FB2-419C-84FE-9CBE8265C48A}" sibTransId="{F5B9BD47-3A49-4061-A0E3-3CD29D248A9B}"/>
    <dgm:cxn modelId="{2D4C7598-029D-4B99-A7F8-6B10B777673D}" type="presParOf" srcId="{6ABAA4B1-17E7-4E81-90D6-3A23202A043B}" destId="{067A7C24-F9FF-4951-8229-03E5A1C3DE0D}" srcOrd="0" destOrd="0" presId="urn:microsoft.com/office/officeart/2005/8/layout/gear1"/>
    <dgm:cxn modelId="{6D8F2943-777A-4BB9-A5C2-8E628581C419}" type="presParOf" srcId="{6ABAA4B1-17E7-4E81-90D6-3A23202A043B}" destId="{DA79F6DF-CDA9-4197-8905-F1545610FEB3}" srcOrd="1" destOrd="0" presId="urn:microsoft.com/office/officeart/2005/8/layout/gear1"/>
    <dgm:cxn modelId="{6EA770E8-E4EE-4A05-BB06-E971C57B210D}" type="presParOf" srcId="{6ABAA4B1-17E7-4E81-90D6-3A23202A043B}" destId="{2A0324C2-B02D-4E36-838D-946E5B2618FE}" srcOrd="2" destOrd="0" presId="urn:microsoft.com/office/officeart/2005/8/layout/gear1"/>
    <dgm:cxn modelId="{D96456EC-3090-4B56-A791-A34AAAEF874D}" type="presParOf" srcId="{6ABAA4B1-17E7-4E81-90D6-3A23202A043B}" destId="{3B3A01FD-5BDF-4CC3-BC8D-2AE221339C6F}" srcOrd="3" destOrd="0" presId="urn:microsoft.com/office/officeart/2005/8/layout/gear1"/>
    <dgm:cxn modelId="{1DE221C2-EABF-4540-B918-7512A1135997}" type="presParOf" srcId="{6ABAA4B1-17E7-4E81-90D6-3A23202A043B}" destId="{CEC258EA-80F0-40CC-A239-9E6AF0A36D35}" srcOrd="4" destOrd="0" presId="urn:microsoft.com/office/officeart/2005/8/layout/gear1"/>
    <dgm:cxn modelId="{07FAB0CE-205A-4290-8110-1C36993B2AB7}" type="presParOf" srcId="{6ABAA4B1-17E7-4E81-90D6-3A23202A043B}" destId="{5F939730-3B2B-4E6A-BADE-33963A6B8DE7}" srcOrd="5" destOrd="0" presId="urn:microsoft.com/office/officeart/2005/8/layout/gear1"/>
    <dgm:cxn modelId="{239EE35B-9F24-4F6B-938D-5A1D1962C4C1}" type="presParOf" srcId="{6ABAA4B1-17E7-4E81-90D6-3A23202A043B}" destId="{8F9599A0-3D68-4614-BB0B-9B84499A9E70}" srcOrd="6" destOrd="0" presId="urn:microsoft.com/office/officeart/2005/8/layout/gear1"/>
    <dgm:cxn modelId="{F1BA6E8A-D5ED-44D0-9991-7B3B2CAF0097}" type="presParOf" srcId="{6ABAA4B1-17E7-4E81-90D6-3A23202A043B}" destId="{EA3C737B-83D5-4944-9FB0-2D0C12F09978}" srcOrd="7" destOrd="0" presId="urn:microsoft.com/office/officeart/2005/8/layout/gear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F96F23-0EFA-40B0-808E-862442BBF317}" type="doc">
      <dgm:prSet loTypeId="urn:microsoft.com/office/officeart/2005/8/layout/gear1" loCatId="process" qsTypeId="urn:microsoft.com/office/officeart/2005/8/quickstyle/simple2" qsCatId="simple" csTypeId="urn:microsoft.com/office/officeart/2005/8/colors/colorful2" csCatId="colorful" phldr="1"/>
      <dgm:spPr/>
    </dgm:pt>
    <dgm:pt modelId="{9E05A34A-76FD-4BDB-B3C4-5804F94817F9}">
      <dgm:prSet phldrT="[文本]"/>
      <dgm:spPr/>
      <dgm:t>
        <a:bodyPr/>
        <a:lstStyle/>
        <a:p>
          <a:r>
            <a:rPr lang="zh-CN" altLang="en-US" b="1" dirty="0" smtClean="0"/>
            <a:t>挑战</a:t>
          </a:r>
          <a:endParaRPr lang="zh-CN" altLang="en-US" b="1" dirty="0"/>
        </a:p>
      </dgm:t>
    </dgm:pt>
    <dgm:pt modelId="{8E69C862-8FB2-419C-84FE-9CBE8265C48A}" type="parTrans" cxnId="{E5D4EAAF-3EDC-4672-9363-E9DBF333FA7E}">
      <dgm:prSet/>
      <dgm:spPr/>
      <dgm:t>
        <a:bodyPr/>
        <a:lstStyle/>
        <a:p>
          <a:endParaRPr lang="zh-CN" altLang="en-US"/>
        </a:p>
      </dgm:t>
    </dgm:pt>
    <dgm:pt modelId="{F5B9BD47-3A49-4061-A0E3-3CD29D248A9B}" type="sibTrans" cxnId="{E5D4EAAF-3EDC-4672-9363-E9DBF333FA7E}">
      <dgm:prSet/>
      <dgm:spPr/>
      <dgm:t>
        <a:bodyPr/>
        <a:lstStyle/>
        <a:p>
          <a:endParaRPr lang="zh-CN" altLang="en-US"/>
        </a:p>
      </dgm:t>
    </dgm:pt>
    <dgm:pt modelId="{8DA58E1C-DDBC-4099-887F-8699F04AAB3E}">
      <dgm:prSet phldrT="[文本]" custT="1"/>
      <dgm:spPr/>
      <dgm:t>
        <a:bodyPr/>
        <a:lstStyle/>
        <a:p>
          <a:r>
            <a:rPr lang="zh-CN" altLang="en-US" sz="2000" b="1" dirty="0" smtClean="0"/>
            <a:t>终极</a:t>
          </a:r>
          <a:endParaRPr lang="zh-CN" altLang="en-US" sz="2000" b="1" dirty="0"/>
        </a:p>
      </dgm:t>
    </dgm:pt>
    <dgm:pt modelId="{0868B48A-E058-4207-BA32-388F7C36D0F2}" type="parTrans" cxnId="{CA30A237-A7EB-4941-A5E2-94316AFFF9D3}">
      <dgm:prSet/>
      <dgm:spPr/>
      <dgm:t>
        <a:bodyPr/>
        <a:lstStyle/>
        <a:p>
          <a:endParaRPr lang="zh-CN" altLang="en-US"/>
        </a:p>
      </dgm:t>
    </dgm:pt>
    <dgm:pt modelId="{953DAC4D-9CB3-4F10-9CD7-72B1EF4B3333}" type="sibTrans" cxnId="{CA30A237-A7EB-4941-A5E2-94316AFFF9D3}">
      <dgm:prSet/>
      <dgm:spPr/>
      <dgm:t>
        <a:bodyPr/>
        <a:lstStyle/>
        <a:p>
          <a:endParaRPr lang="zh-CN" altLang="en-US"/>
        </a:p>
      </dgm:t>
    </dgm:pt>
    <dgm:pt modelId="{6ABAA4B1-17E7-4E81-90D6-3A23202A043B}" type="pres">
      <dgm:prSet presAssocID="{D1F96F23-0EFA-40B0-808E-862442BBF31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67A7C24-F9FF-4951-8229-03E5A1C3DE0D}" type="pres">
      <dgm:prSet presAssocID="{9E05A34A-76FD-4BDB-B3C4-5804F94817F9}" presName="gear1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A79F6DF-CDA9-4197-8905-F1545610FEB3}" type="pres">
      <dgm:prSet presAssocID="{9E05A34A-76FD-4BDB-B3C4-5804F94817F9}" presName="gear1srcNode" presStyleLbl="node1" presStyleIdx="0" presStyleCnt="2"/>
      <dgm:spPr/>
      <dgm:t>
        <a:bodyPr/>
        <a:lstStyle/>
        <a:p>
          <a:endParaRPr lang="zh-CN" altLang="en-US"/>
        </a:p>
      </dgm:t>
    </dgm:pt>
    <dgm:pt modelId="{2A0324C2-B02D-4E36-838D-946E5B2618FE}" type="pres">
      <dgm:prSet presAssocID="{9E05A34A-76FD-4BDB-B3C4-5804F94817F9}" presName="gear1dstNode" presStyleLbl="node1" presStyleIdx="0" presStyleCnt="2"/>
      <dgm:spPr/>
      <dgm:t>
        <a:bodyPr/>
        <a:lstStyle/>
        <a:p>
          <a:endParaRPr lang="zh-CN" altLang="en-US"/>
        </a:p>
      </dgm:t>
    </dgm:pt>
    <dgm:pt modelId="{3B3A01FD-5BDF-4CC3-BC8D-2AE221339C6F}" type="pres">
      <dgm:prSet presAssocID="{8DA58E1C-DDBC-4099-887F-8699F04AAB3E}" presName="gear2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C258EA-80F0-40CC-A239-9E6AF0A36D35}" type="pres">
      <dgm:prSet presAssocID="{8DA58E1C-DDBC-4099-887F-8699F04AAB3E}" presName="gear2srcNode" presStyleLbl="node1" presStyleIdx="1" presStyleCnt="2"/>
      <dgm:spPr/>
      <dgm:t>
        <a:bodyPr/>
        <a:lstStyle/>
        <a:p>
          <a:endParaRPr lang="zh-CN" altLang="en-US"/>
        </a:p>
      </dgm:t>
    </dgm:pt>
    <dgm:pt modelId="{5F939730-3B2B-4E6A-BADE-33963A6B8DE7}" type="pres">
      <dgm:prSet presAssocID="{8DA58E1C-DDBC-4099-887F-8699F04AAB3E}" presName="gear2dstNode" presStyleLbl="node1" presStyleIdx="1" presStyleCnt="2"/>
      <dgm:spPr/>
      <dgm:t>
        <a:bodyPr/>
        <a:lstStyle/>
        <a:p>
          <a:endParaRPr lang="zh-CN" altLang="en-US"/>
        </a:p>
      </dgm:t>
    </dgm:pt>
    <dgm:pt modelId="{8F9599A0-3D68-4614-BB0B-9B84499A9E70}" type="pres">
      <dgm:prSet presAssocID="{F5B9BD47-3A49-4061-A0E3-3CD29D248A9B}" presName="connector1" presStyleLbl="sibTrans2D1" presStyleIdx="0" presStyleCnt="2"/>
      <dgm:spPr/>
      <dgm:t>
        <a:bodyPr/>
        <a:lstStyle/>
        <a:p>
          <a:endParaRPr lang="zh-CN" altLang="en-US"/>
        </a:p>
      </dgm:t>
    </dgm:pt>
    <dgm:pt modelId="{EA3C737B-83D5-4944-9FB0-2D0C12F09978}" type="pres">
      <dgm:prSet presAssocID="{953DAC4D-9CB3-4F10-9CD7-72B1EF4B3333}" presName="connector2" presStyleLbl="sibTrans2D1" presStyleIdx="1" presStyleCnt="2"/>
      <dgm:spPr/>
      <dgm:t>
        <a:bodyPr/>
        <a:lstStyle/>
        <a:p>
          <a:endParaRPr lang="zh-CN" altLang="en-US"/>
        </a:p>
      </dgm:t>
    </dgm:pt>
  </dgm:ptLst>
  <dgm:cxnLst>
    <dgm:cxn modelId="{760965FD-B4C8-43BC-B775-B91818CC228E}" type="presOf" srcId="{953DAC4D-9CB3-4F10-9CD7-72B1EF4B3333}" destId="{EA3C737B-83D5-4944-9FB0-2D0C12F09978}" srcOrd="0" destOrd="0" presId="urn:microsoft.com/office/officeart/2005/8/layout/gear1"/>
    <dgm:cxn modelId="{13A117CF-30DD-4D7E-8BFB-317A2B6B1E8A}" type="presOf" srcId="{8DA58E1C-DDBC-4099-887F-8699F04AAB3E}" destId="{3B3A01FD-5BDF-4CC3-BC8D-2AE221339C6F}" srcOrd="0" destOrd="0" presId="urn:microsoft.com/office/officeart/2005/8/layout/gear1"/>
    <dgm:cxn modelId="{C114E89A-6FC1-4CB6-B279-7E5F591EBFF8}" type="presOf" srcId="{D1F96F23-0EFA-40B0-808E-862442BBF317}" destId="{6ABAA4B1-17E7-4E81-90D6-3A23202A043B}" srcOrd="0" destOrd="0" presId="urn:microsoft.com/office/officeart/2005/8/layout/gear1"/>
    <dgm:cxn modelId="{CA30A237-A7EB-4941-A5E2-94316AFFF9D3}" srcId="{D1F96F23-0EFA-40B0-808E-862442BBF317}" destId="{8DA58E1C-DDBC-4099-887F-8699F04AAB3E}" srcOrd="1" destOrd="0" parTransId="{0868B48A-E058-4207-BA32-388F7C36D0F2}" sibTransId="{953DAC4D-9CB3-4F10-9CD7-72B1EF4B3333}"/>
    <dgm:cxn modelId="{1E5257B4-2EE3-4B43-92A3-2F26A05564F8}" type="presOf" srcId="{9E05A34A-76FD-4BDB-B3C4-5804F94817F9}" destId="{2A0324C2-B02D-4E36-838D-946E5B2618FE}" srcOrd="2" destOrd="0" presId="urn:microsoft.com/office/officeart/2005/8/layout/gear1"/>
    <dgm:cxn modelId="{FBFCE941-093C-49F8-A608-D4A33AC731D4}" type="presOf" srcId="{8DA58E1C-DDBC-4099-887F-8699F04AAB3E}" destId="{CEC258EA-80F0-40CC-A239-9E6AF0A36D35}" srcOrd="1" destOrd="0" presId="urn:microsoft.com/office/officeart/2005/8/layout/gear1"/>
    <dgm:cxn modelId="{37F2E85D-2014-4AF8-BEDE-07A85A6D8397}" type="presOf" srcId="{9E05A34A-76FD-4BDB-B3C4-5804F94817F9}" destId="{067A7C24-F9FF-4951-8229-03E5A1C3DE0D}" srcOrd="0" destOrd="0" presId="urn:microsoft.com/office/officeart/2005/8/layout/gear1"/>
    <dgm:cxn modelId="{8006ECBE-3D71-46A9-8D62-D86CAC61EB07}" type="presOf" srcId="{F5B9BD47-3A49-4061-A0E3-3CD29D248A9B}" destId="{8F9599A0-3D68-4614-BB0B-9B84499A9E70}" srcOrd="0" destOrd="0" presId="urn:microsoft.com/office/officeart/2005/8/layout/gear1"/>
    <dgm:cxn modelId="{40B5C251-E3A9-44F7-B51E-DD375CD818A1}" type="presOf" srcId="{8DA58E1C-DDBC-4099-887F-8699F04AAB3E}" destId="{5F939730-3B2B-4E6A-BADE-33963A6B8DE7}" srcOrd="2" destOrd="0" presId="urn:microsoft.com/office/officeart/2005/8/layout/gear1"/>
    <dgm:cxn modelId="{4EB7968C-0C31-49FA-B2C9-17842D079B78}" type="presOf" srcId="{9E05A34A-76FD-4BDB-B3C4-5804F94817F9}" destId="{DA79F6DF-CDA9-4197-8905-F1545610FEB3}" srcOrd="1" destOrd="0" presId="urn:microsoft.com/office/officeart/2005/8/layout/gear1"/>
    <dgm:cxn modelId="{E5D4EAAF-3EDC-4672-9363-E9DBF333FA7E}" srcId="{D1F96F23-0EFA-40B0-808E-862442BBF317}" destId="{9E05A34A-76FD-4BDB-B3C4-5804F94817F9}" srcOrd="0" destOrd="0" parTransId="{8E69C862-8FB2-419C-84FE-9CBE8265C48A}" sibTransId="{F5B9BD47-3A49-4061-A0E3-3CD29D248A9B}"/>
    <dgm:cxn modelId="{3A67312C-2B5E-49C0-A22F-E002F68AAFBD}" type="presParOf" srcId="{6ABAA4B1-17E7-4E81-90D6-3A23202A043B}" destId="{067A7C24-F9FF-4951-8229-03E5A1C3DE0D}" srcOrd="0" destOrd="0" presId="urn:microsoft.com/office/officeart/2005/8/layout/gear1"/>
    <dgm:cxn modelId="{6C9CB96D-262B-4803-B5F3-AF24C6694167}" type="presParOf" srcId="{6ABAA4B1-17E7-4E81-90D6-3A23202A043B}" destId="{DA79F6DF-CDA9-4197-8905-F1545610FEB3}" srcOrd="1" destOrd="0" presId="urn:microsoft.com/office/officeart/2005/8/layout/gear1"/>
    <dgm:cxn modelId="{2161F343-CD37-4F53-B50D-B2FD889F6426}" type="presParOf" srcId="{6ABAA4B1-17E7-4E81-90D6-3A23202A043B}" destId="{2A0324C2-B02D-4E36-838D-946E5B2618FE}" srcOrd="2" destOrd="0" presId="urn:microsoft.com/office/officeart/2005/8/layout/gear1"/>
    <dgm:cxn modelId="{81E09119-D022-477D-892E-93CE7F36B4DB}" type="presParOf" srcId="{6ABAA4B1-17E7-4E81-90D6-3A23202A043B}" destId="{3B3A01FD-5BDF-4CC3-BC8D-2AE221339C6F}" srcOrd="3" destOrd="0" presId="urn:microsoft.com/office/officeart/2005/8/layout/gear1"/>
    <dgm:cxn modelId="{C2A206CB-F922-490A-A9A0-1209B1C0EF92}" type="presParOf" srcId="{6ABAA4B1-17E7-4E81-90D6-3A23202A043B}" destId="{CEC258EA-80F0-40CC-A239-9E6AF0A36D35}" srcOrd="4" destOrd="0" presId="urn:microsoft.com/office/officeart/2005/8/layout/gear1"/>
    <dgm:cxn modelId="{1E6A8529-57FE-4DD6-83DC-C196980B1C7F}" type="presParOf" srcId="{6ABAA4B1-17E7-4E81-90D6-3A23202A043B}" destId="{5F939730-3B2B-4E6A-BADE-33963A6B8DE7}" srcOrd="5" destOrd="0" presId="urn:microsoft.com/office/officeart/2005/8/layout/gear1"/>
    <dgm:cxn modelId="{E818B3FB-8250-4D40-97A5-B3AD62B11794}" type="presParOf" srcId="{6ABAA4B1-17E7-4E81-90D6-3A23202A043B}" destId="{8F9599A0-3D68-4614-BB0B-9B84499A9E70}" srcOrd="6" destOrd="0" presId="urn:microsoft.com/office/officeart/2005/8/layout/gear1"/>
    <dgm:cxn modelId="{2DDD8A0A-EA69-4D5C-95BD-9A45DB53AD34}" type="presParOf" srcId="{6ABAA4B1-17E7-4E81-90D6-3A23202A043B}" destId="{EA3C737B-83D5-4944-9FB0-2D0C12F09978}" srcOrd="7" destOrd="0" presId="urn:microsoft.com/office/officeart/2005/8/layout/gear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064A31D-080E-495A-B74B-6C5D725E81DF}" type="doc">
      <dgm:prSet loTypeId="urn:microsoft.com/office/officeart/2005/8/layout/funnel1" loCatId="process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zh-CN" altLang="en-US"/>
        </a:p>
      </dgm:t>
    </dgm:pt>
    <dgm:pt modelId="{C6CC8544-17D7-4EF0-BE3D-96E6A6EF37F1}">
      <dgm:prSet phldrT="[文本]"/>
      <dgm:spPr/>
      <dgm:t>
        <a:bodyPr/>
        <a:lstStyle/>
        <a:p>
          <a:r>
            <a:rPr lang="zh-CN" altLang="en-US" dirty="0" smtClean="0"/>
            <a:t>知识小结</a:t>
          </a:r>
          <a:endParaRPr lang="zh-CN" altLang="en-US" dirty="0"/>
        </a:p>
      </dgm:t>
    </dgm:pt>
    <dgm:pt modelId="{270A9A98-5F5E-4CEA-9B27-77E737EE143F}" type="parTrans" cxnId="{79E94325-E7BF-4AB7-84FD-959F65057F85}">
      <dgm:prSet/>
      <dgm:spPr/>
      <dgm:t>
        <a:bodyPr/>
        <a:lstStyle/>
        <a:p>
          <a:endParaRPr lang="zh-CN" altLang="en-US"/>
        </a:p>
      </dgm:t>
    </dgm:pt>
    <dgm:pt modelId="{EB27EE86-7137-414C-8902-A0AA3C68306D}" type="sibTrans" cxnId="{79E94325-E7BF-4AB7-84FD-959F65057F85}">
      <dgm:prSet/>
      <dgm:spPr/>
      <dgm:t>
        <a:bodyPr/>
        <a:lstStyle/>
        <a:p>
          <a:endParaRPr lang="zh-CN" altLang="en-US"/>
        </a:p>
      </dgm:t>
    </dgm:pt>
    <dgm:pt modelId="{73499FE1-CD97-40BD-ADC1-B612CDC1E490}">
      <dgm:prSet phldrT="[文本]"/>
      <dgm:spPr/>
      <dgm:t>
        <a:bodyPr/>
        <a:lstStyle/>
        <a:p>
          <a:endParaRPr lang="en-US" altLang="zh-CN" dirty="0" smtClean="0"/>
        </a:p>
        <a:p>
          <a:r>
            <a:rPr lang="zh-CN" altLang="en-US" dirty="0" smtClean="0"/>
            <a:t>（</a:t>
          </a:r>
          <a:r>
            <a:rPr lang="en-US" altLang="zh-CN" dirty="0" smtClean="0"/>
            <a:t>1</a:t>
          </a:r>
          <a:r>
            <a:rPr lang="zh-CN" altLang="en-US" dirty="0" smtClean="0"/>
            <a:t>）线段中要注意比例</a:t>
          </a:r>
          <a:r>
            <a:rPr lang="zh-CN" altLang="en-US" dirty="0" smtClean="0"/>
            <a:t>关系</a:t>
          </a:r>
          <a:endParaRPr lang="zh-CN" altLang="en-US" dirty="0"/>
        </a:p>
      </dgm:t>
    </dgm:pt>
    <dgm:pt modelId="{88AA356D-AAF2-49BA-91EF-3C35D703BD7A}" type="sibTrans" cxnId="{40471C24-B787-4CAA-A272-351B5624B82F}">
      <dgm:prSet/>
      <dgm:spPr/>
      <dgm:t>
        <a:bodyPr/>
        <a:lstStyle/>
        <a:p>
          <a:endParaRPr lang="zh-CN" altLang="en-US"/>
        </a:p>
      </dgm:t>
    </dgm:pt>
    <dgm:pt modelId="{849B1777-34D7-44F7-B05D-F006E3EE1FD5}" type="parTrans" cxnId="{40471C24-B787-4CAA-A272-351B5624B82F}">
      <dgm:prSet/>
      <dgm:spPr/>
      <dgm:t>
        <a:bodyPr/>
        <a:lstStyle/>
        <a:p>
          <a:endParaRPr lang="zh-CN" altLang="en-US"/>
        </a:p>
      </dgm:t>
    </dgm:pt>
    <dgm:pt modelId="{C2C99F1C-70AF-4590-A436-237C1B56730D}" type="pres">
      <dgm:prSet presAssocID="{A064A31D-080E-495A-B74B-6C5D725E81DF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A01FBB5-AC61-4A36-A0C0-DF4DD2B99EC7}" type="pres">
      <dgm:prSet presAssocID="{A064A31D-080E-495A-B74B-6C5D725E81DF}" presName="ellipse" presStyleLbl="trBgShp" presStyleIdx="0" presStyleCnt="1"/>
      <dgm:spPr/>
    </dgm:pt>
    <dgm:pt modelId="{01976ED5-6A63-4BF8-B8C5-4C4D7A9927DF}" type="pres">
      <dgm:prSet presAssocID="{A064A31D-080E-495A-B74B-6C5D725E81DF}" presName="arrow1" presStyleLbl="fgShp" presStyleIdx="0" presStyleCnt="1"/>
      <dgm:spPr/>
    </dgm:pt>
    <dgm:pt modelId="{50F836FE-543E-468B-987B-C5DB20F944B1}" type="pres">
      <dgm:prSet presAssocID="{A064A31D-080E-495A-B74B-6C5D725E81DF}" presName="rectangle" presStyleLbl="revTx" presStyleIdx="0" presStyleCnt="1" custScaleX="233828" custScaleY="293420" custLinFactNeighborX="10683" custLinFactNeighborY="9963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7A267CA-3858-49B1-84F1-27C7AB515B7D}" type="pres">
      <dgm:prSet presAssocID="{73499FE1-CD97-40BD-ADC1-B612CDC1E490}" presName="item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F79BCA-1BD5-4322-8215-0D79275AFEA9}" type="pres">
      <dgm:prSet presAssocID="{A064A31D-080E-495A-B74B-6C5D725E81DF}" presName="funnel" presStyleLbl="trAlignAcc1" presStyleIdx="0" presStyleCnt="1"/>
      <dgm:spPr/>
    </dgm:pt>
  </dgm:ptLst>
  <dgm:cxnLst>
    <dgm:cxn modelId="{DDB198F4-5261-4C71-A4C0-9CD5C2BD9E35}" type="presOf" srcId="{73499FE1-CD97-40BD-ADC1-B612CDC1E490}" destId="{50F836FE-543E-468B-987B-C5DB20F944B1}" srcOrd="0" destOrd="0" presId="urn:microsoft.com/office/officeart/2005/8/layout/funnel1"/>
    <dgm:cxn modelId="{40471C24-B787-4CAA-A272-351B5624B82F}" srcId="{A064A31D-080E-495A-B74B-6C5D725E81DF}" destId="{73499FE1-CD97-40BD-ADC1-B612CDC1E490}" srcOrd="1" destOrd="0" parTransId="{849B1777-34D7-44F7-B05D-F006E3EE1FD5}" sibTransId="{88AA356D-AAF2-49BA-91EF-3C35D703BD7A}"/>
    <dgm:cxn modelId="{79E94325-E7BF-4AB7-84FD-959F65057F85}" srcId="{A064A31D-080E-495A-B74B-6C5D725E81DF}" destId="{C6CC8544-17D7-4EF0-BE3D-96E6A6EF37F1}" srcOrd="0" destOrd="0" parTransId="{270A9A98-5F5E-4CEA-9B27-77E737EE143F}" sibTransId="{EB27EE86-7137-414C-8902-A0AA3C68306D}"/>
    <dgm:cxn modelId="{C5778CDE-E4E2-42C8-BEBF-39F9383885DE}" type="presOf" srcId="{C6CC8544-17D7-4EF0-BE3D-96E6A6EF37F1}" destId="{B7A267CA-3858-49B1-84F1-27C7AB515B7D}" srcOrd="0" destOrd="0" presId="urn:microsoft.com/office/officeart/2005/8/layout/funnel1"/>
    <dgm:cxn modelId="{BD4E0348-00D6-4332-9954-7F6CA34C0D20}" type="presOf" srcId="{A064A31D-080E-495A-B74B-6C5D725E81DF}" destId="{C2C99F1C-70AF-4590-A436-237C1B56730D}" srcOrd="0" destOrd="0" presId="urn:microsoft.com/office/officeart/2005/8/layout/funnel1"/>
    <dgm:cxn modelId="{6F8E33BC-E677-4250-B992-7EB5FE7B3401}" type="presParOf" srcId="{C2C99F1C-70AF-4590-A436-237C1B56730D}" destId="{1A01FBB5-AC61-4A36-A0C0-DF4DD2B99EC7}" srcOrd="0" destOrd="0" presId="urn:microsoft.com/office/officeart/2005/8/layout/funnel1"/>
    <dgm:cxn modelId="{EF9F1314-837E-4112-9AE5-10855E91415C}" type="presParOf" srcId="{C2C99F1C-70AF-4590-A436-237C1B56730D}" destId="{01976ED5-6A63-4BF8-B8C5-4C4D7A9927DF}" srcOrd="1" destOrd="0" presId="urn:microsoft.com/office/officeart/2005/8/layout/funnel1"/>
    <dgm:cxn modelId="{7DFB193E-5727-4A6F-A716-19C5A58F7864}" type="presParOf" srcId="{C2C99F1C-70AF-4590-A436-237C1B56730D}" destId="{50F836FE-543E-468B-987B-C5DB20F944B1}" srcOrd="2" destOrd="0" presId="urn:microsoft.com/office/officeart/2005/8/layout/funnel1"/>
    <dgm:cxn modelId="{B29BED2E-0B84-40CB-B8A3-937D3023992F}" type="presParOf" srcId="{C2C99F1C-70AF-4590-A436-237C1B56730D}" destId="{B7A267CA-3858-49B1-84F1-27C7AB515B7D}" srcOrd="3" destOrd="0" presId="urn:microsoft.com/office/officeart/2005/8/layout/funnel1"/>
    <dgm:cxn modelId="{6274B0E4-2E5C-49DE-B1DC-E16A71249B2E}" type="presParOf" srcId="{C2C99F1C-70AF-4590-A436-237C1B56730D}" destId="{C1F79BCA-1BD5-4322-8215-0D79275AFEA9}" srcOrd="4" destOrd="0" presId="urn:microsoft.com/office/officeart/2005/8/layout/funnel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矩形 5"/>
          <p:cNvSpPr/>
          <p:nvPr/>
        </p:nvSpPr>
        <p:spPr>
          <a:xfrm>
            <a:off x="1285852" y="1643050"/>
            <a:ext cx="713849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直线与角的动态问题</a:t>
            </a:r>
            <a:endParaRPr lang="zh-CN" altLang="en-US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643438" y="3286124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5143504" y="3286124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715008" y="3286124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143604" y="2928934"/>
            <a:ext cx="30003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/>
              <a:t>动中找定</a:t>
            </a:r>
            <a:endParaRPr lang="zh-CN" alt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00000">
            <a:off x="4022323" y="916979"/>
            <a:ext cx="4890553" cy="5517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图示 4"/>
          <p:cNvGraphicFramePr/>
          <p:nvPr/>
        </p:nvGraphicFramePr>
        <p:xfrm>
          <a:off x="428596" y="2143116"/>
          <a:ext cx="3857652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6248" y="1643050"/>
            <a:ext cx="4357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如图，点</a:t>
            </a:r>
            <a:r>
              <a:rPr lang="en-US" altLang="zh-CN" sz="2400" b="1" dirty="0" smtClean="0">
                <a:latin typeface="+mn-ea"/>
              </a:rPr>
              <a:t>C</a:t>
            </a:r>
            <a:r>
              <a:rPr lang="zh-CN" altLang="en-US" sz="2400" b="1" dirty="0" smtClean="0">
                <a:latin typeface="+mn-ea"/>
              </a:rPr>
              <a:t>是线段</a:t>
            </a:r>
            <a:r>
              <a:rPr lang="en-US" altLang="zh-CN" sz="2400" b="1" dirty="0" smtClean="0">
                <a:latin typeface="+mn-ea"/>
              </a:rPr>
              <a:t>AB</a:t>
            </a:r>
            <a:r>
              <a:rPr lang="zh-CN" altLang="en-US" sz="2400" b="1" dirty="0" smtClean="0">
                <a:latin typeface="+mn-ea"/>
              </a:rPr>
              <a:t>上一点，</a:t>
            </a:r>
            <a:r>
              <a:rPr lang="en-US" altLang="zh-CN" sz="2400" b="1" dirty="0" smtClean="0">
                <a:latin typeface="+mn-ea"/>
              </a:rPr>
              <a:t>AC=6cm,BC=4cm</a:t>
            </a:r>
            <a:r>
              <a:rPr lang="zh-CN" altLang="en-US" sz="2400" b="1" dirty="0" smtClean="0">
                <a:latin typeface="+mn-ea"/>
              </a:rPr>
              <a:t>，点</a:t>
            </a:r>
            <a:r>
              <a:rPr lang="en-US" altLang="zh-CN" sz="2400" b="1" dirty="0" smtClean="0">
                <a:latin typeface="+mn-ea"/>
              </a:rPr>
              <a:t>M,N</a:t>
            </a:r>
            <a:r>
              <a:rPr lang="zh-CN" altLang="en-US" sz="2400" b="1" dirty="0" smtClean="0">
                <a:latin typeface="+mn-ea"/>
              </a:rPr>
              <a:t>分别是线段</a:t>
            </a:r>
            <a:r>
              <a:rPr lang="en-US" altLang="zh-CN" sz="2400" b="1" dirty="0" smtClean="0">
                <a:latin typeface="+mn-ea"/>
              </a:rPr>
              <a:t>AC,BC</a:t>
            </a:r>
            <a:r>
              <a:rPr lang="zh-CN" altLang="en-US" sz="2400" b="1" dirty="0" smtClean="0">
                <a:latin typeface="+mn-ea"/>
              </a:rPr>
              <a:t>的中点，求</a:t>
            </a:r>
            <a:r>
              <a:rPr lang="en-US" altLang="zh-CN" sz="2400" b="1" dirty="0" smtClean="0">
                <a:latin typeface="+mn-ea"/>
              </a:rPr>
              <a:t>MN</a:t>
            </a:r>
            <a:r>
              <a:rPr lang="zh-CN" altLang="en-US" sz="2400" b="1" dirty="0" smtClean="0">
                <a:latin typeface="+mn-ea"/>
              </a:rPr>
              <a:t>的长。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572000" y="3286124"/>
            <a:ext cx="3786214" cy="614424"/>
            <a:chOff x="4643438" y="2928934"/>
            <a:chExt cx="3786214" cy="614424"/>
          </a:xfrm>
        </p:grpSpPr>
        <p:cxnSp>
          <p:nvCxnSpPr>
            <p:cNvPr id="11" name="直接连接符 10"/>
            <p:cNvCxnSpPr/>
            <p:nvPr/>
          </p:nvCxnSpPr>
          <p:spPr>
            <a:xfrm rot="5400000">
              <a:off x="4787108" y="2999578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5400000">
              <a:off x="7430314" y="2999578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rot="5400000">
              <a:off x="5787240" y="2999578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5400000">
              <a:off x="6787372" y="2999578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5400000">
              <a:off x="8073256" y="2999578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4643438" y="3071810"/>
              <a:ext cx="3786214" cy="471548"/>
              <a:chOff x="4643438" y="3071810"/>
              <a:chExt cx="3786214" cy="471548"/>
            </a:xfrm>
          </p:grpSpPr>
          <p:cxnSp>
            <p:nvCxnSpPr>
              <p:cNvPr id="9" name="直接连接符 8"/>
              <p:cNvCxnSpPr/>
              <p:nvPr/>
            </p:nvCxnSpPr>
            <p:spPr>
              <a:xfrm>
                <a:off x="4857752" y="3071810"/>
                <a:ext cx="3286148" cy="158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4643438" y="3143248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A</a:t>
                </a:r>
                <a:endParaRPr lang="zh-CN" altLang="en-US" sz="2000" b="1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7286644" y="3143248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N</a:t>
                </a:r>
                <a:endParaRPr lang="zh-CN" altLang="en-US" sz="2000" b="1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43570" y="3143248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M </a:t>
                </a:r>
                <a:endParaRPr lang="zh-CN" altLang="en-US" sz="2000" b="1" dirty="0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572264" y="3071810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C</a:t>
                </a:r>
                <a:endParaRPr lang="zh-CN" altLang="en-US" sz="2000" b="1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7929586" y="3071810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B</a:t>
                </a:r>
                <a:endParaRPr lang="zh-CN" altLang="en-US" sz="2000" b="1" dirty="0"/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4214810" y="4214818"/>
            <a:ext cx="4286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+mn-ea"/>
              </a:rPr>
              <a:t>射线</a:t>
            </a:r>
            <a:r>
              <a:rPr lang="en-US" altLang="zh-CN" sz="2400" b="1" dirty="0" smtClean="0">
                <a:latin typeface="+mn-ea"/>
              </a:rPr>
              <a:t>OC</a:t>
            </a:r>
            <a:r>
              <a:rPr lang="zh-CN" altLang="en-US" sz="2400" b="1" dirty="0" smtClean="0">
                <a:latin typeface="+mn-ea"/>
              </a:rPr>
              <a:t>是∠</a:t>
            </a:r>
            <a:r>
              <a:rPr lang="en-US" altLang="zh-CN" sz="2400" b="1" dirty="0" smtClean="0">
                <a:latin typeface="+mn-ea"/>
              </a:rPr>
              <a:t>AOB</a:t>
            </a:r>
            <a:r>
              <a:rPr lang="zh-CN" altLang="en-US" sz="2400" b="1" dirty="0" smtClean="0">
                <a:latin typeface="+mn-ea"/>
              </a:rPr>
              <a:t>内的一条射线，∠</a:t>
            </a:r>
            <a:r>
              <a:rPr lang="en-US" altLang="zh-CN" sz="2400" b="1" dirty="0" smtClean="0">
                <a:latin typeface="+mn-ea"/>
              </a:rPr>
              <a:t>AOC=60°</a:t>
            </a:r>
            <a:r>
              <a:rPr lang="zh-CN" altLang="en-US" sz="2400" b="1" dirty="0" smtClean="0">
                <a:latin typeface="+mn-ea"/>
              </a:rPr>
              <a:t>，∠</a:t>
            </a:r>
            <a:r>
              <a:rPr lang="en-US" altLang="zh-CN" sz="2400" b="1" dirty="0" smtClean="0">
                <a:latin typeface="+mn-ea"/>
              </a:rPr>
              <a:t>BOC=40°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OM</a:t>
            </a:r>
            <a:r>
              <a:rPr lang="zh-CN" altLang="en-US" sz="2400" b="1" dirty="0" smtClean="0">
                <a:latin typeface="+mn-ea"/>
              </a:rPr>
              <a:t>、</a:t>
            </a:r>
            <a:r>
              <a:rPr lang="en-US" altLang="zh-CN" sz="2400" b="1" dirty="0" smtClean="0">
                <a:latin typeface="+mn-ea"/>
              </a:rPr>
              <a:t>ON</a:t>
            </a:r>
            <a:r>
              <a:rPr lang="zh-CN" altLang="en-US" sz="2400" b="1" dirty="0" smtClean="0">
                <a:latin typeface="+mn-ea"/>
              </a:rPr>
              <a:t>分别平分∠</a:t>
            </a:r>
            <a:r>
              <a:rPr lang="en-US" altLang="zh-CN" sz="2400" b="1" dirty="0" smtClean="0">
                <a:latin typeface="+mn-ea"/>
              </a:rPr>
              <a:t>AOC</a:t>
            </a:r>
            <a:r>
              <a:rPr lang="zh-CN" altLang="en-US" sz="2400" b="1" dirty="0" smtClean="0">
                <a:latin typeface="+mn-ea"/>
              </a:rPr>
              <a:t>与∠</a:t>
            </a:r>
            <a:r>
              <a:rPr lang="en-US" altLang="zh-CN" sz="2400" b="1" dirty="0" smtClean="0">
                <a:latin typeface="+mn-ea"/>
              </a:rPr>
              <a:t>BOC</a:t>
            </a:r>
            <a:r>
              <a:rPr lang="zh-CN" altLang="en-US" sz="2400" b="1" dirty="0" smtClean="0">
                <a:latin typeface="+mn-ea"/>
              </a:rPr>
              <a:t>，求∠</a:t>
            </a:r>
            <a:r>
              <a:rPr lang="en-US" altLang="zh-CN" sz="2400" b="1" dirty="0" smtClean="0">
                <a:latin typeface="+mn-ea"/>
              </a:rPr>
              <a:t>MON</a:t>
            </a:r>
            <a:r>
              <a:rPr lang="zh-CN" altLang="en-US" sz="2400" b="1" dirty="0" smtClean="0">
                <a:latin typeface="+mn-ea"/>
              </a:rPr>
              <a:t>的度数。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0" y="214290"/>
            <a:ext cx="7286644" cy="1357322"/>
          </a:xfrm>
          <a:prstGeom prst="round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317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线段对角，中点对角平分线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8320" t="59193" r="61855" b="13488"/>
          <a:stretch>
            <a:fillRect/>
          </a:stretch>
        </p:blipFill>
        <p:spPr bwMode="auto">
          <a:xfrm>
            <a:off x="5327148" y="0"/>
            <a:ext cx="3816852" cy="23574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图示 6"/>
          <p:cNvGraphicFramePr/>
          <p:nvPr/>
        </p:nvGraphicFramePr>
        <p:xfrm>
          <a:off x="285720" y="214290"/>
          <a:ext cx="2928958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85720" y="2143116"/>
            <a:ext cx="8429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如图，线段</a:t>
            </a:r>
            <a:r>
              <a:rPr lang="en-US" altLang="zh-CN" sz="2800" b="1" dirty="0" smtClean="0">
                <a:latin typeface="+mn-ea"/>
              </a:rPr>
              <a:t>AB=2BC</a:t>
            </a:r>
            <a:r>
              <a:rPr lang="zh-CN" altLang="en-US" sz="2800" b="1" dirty="0" smtClean="0">
                <a:latin typeface="+mn-ea"/>
              </a:rPr>
              <a:t>，</a:t>
            </a:r>
            <a:r>
              <a:rPr lang="en-US" altLang="zh-CN" sz="2800" b="1" dirty="0" smtClean="0">
                <a:latin typeface="+mn-ea"/>
              </a:rPr>
              <a:t>DA=3/2 AB</a:t>
            </a:r>
            <a:r>
              <a:rPr lang="zh-CN" altLang="en-US" sz="2800" b="1" dirty="0" smtClean="0">
                <a:latin typeface="+mn-ea"/>
              </a:rPr>
              <a:t>，</a:t>
            </a:r>
            <a:r>
              <a:rPr lang="en-US" altLang="zh-CN" sz="2800" b="1" dirty="0" smtClean="0">
                <a:latin typeface="+mn-ea"/>
              </a:rPr>
              <a:t>M</a:t>
            </a:r>
            <a:r>
              <a:rPr lang="zh-CN" altLang="en-US" sz="2800" b="1" dirty="0" smtClean="0">
                <a:latin typeface="+mn-ea"/>
              </a:rPr>
              <a:t>是</a:t>
            </a:r>
            <a:r>
              <a:rPr lang="en-US" altLang="zh-CN" sz="2800" b="1" dirty="0" smtClean="0">
                <a:latin typeface="+mn-ea"/>
              </a:rPr>
              <a:t>AD</a:t>
            </a:r>
            <a:r>
              <a:rPr lang="zh-CN" altLang="en-US" sz="2800" b="1" dirty="0" smtClean="0">
                <a:latin typeface="+mn-ea"/>
              </a:rPr>
              <a:t>中点，</a:t>
            </a:r>
            <a:r>
              <a:rPr lang="en-US" altLang="zh-CN" sz="2800" b="1" dirty="0" smtClean="0">
                <a:latin typeface="+mn-ea"/>
              </a:rPr>
              <a:t>N</a:t>
            </a:r>
            <a:r>
              <a:rPr lang="zh-CN" altLang="en-US" sz="2800" b="1" dirty="0" smtClean="0">
                <a:latin typeface="+mn-ea"/>
              </a:rPr>
              <a:t>是</a:t>
            </a:r>
            <a:r>
              <a:rPr lang="en-US" altLang="zh-CN" sz="2800" b="1" dirty="0" smtClean="0">
                <a:latin typeface="+mn-ea"/>
              </a:rPr>
              <a:t>AC</a:t>
            </a:r>
            <a:r>
              <a:rPr lang="zh-CN" altLang="en-US" sz="2800" b="1" dirty="0" smtClean="0">
                <a:latin typeface="+mn-ea"/>
              </a:rPr>
              <a:t>中点，试比较</a:t>
            </a:r>
            <a:r>
              <a:rPr lang="en-US" altLang="zh-CN" sz="2800" b="1" dirty="0" smtClean="0">
                <a:latin typeface="+mn-ea"/>
              </a:rPr>
              <a:t>MN</a:t>
            </a:r>
            <a:r>
              <a:rPr lang="zh-CN" altLang="en-US" sz="2800" b="1" dirty="0" smtClean="0">
                <a:latin typeface="+mn-ea"/>
              </a:rPr>
              <a:t>与</a:t>
            </a:r>
            <a:r>
              <a:rPr lang="en-US" altLang="zh-CN" sz="2800" b="1" dirty="0" smtClean="0">
                <a:latin typeface="+mn-ea"/>
              </a:rPr>
              <a:t>AB+NB</a:t>
            </a:r>
            <a:r>
              <a:rPr lang="zh-CN" altLang="en-US" sz="2800" b="1" dirty="0" smtClean="0">
                <a:latin typeface="+mn-ea"/>
              </a:rPr>
              <a:t>的大小。</a:t>
            </a:r>
            <a:endParaRPr lang="zh-CN" altLang="en-US" sz="2800" b="1" dirty="0">
              <a:latin typeface="+mn-ea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143240" y="3714752"/>
            <a:ext cx="5357850" cy="685862"/>
            <a:chOff x="3143240" y="3714752"/>
            <a:chExt cx="5357850" cy="685862"/>
          </a:xfrm>
        </p:grpSpPr>
        <p:cxnSp>
          <p:nvCxnSpPr>
            <p:cNvPr id="10" name="直接连接符 9"/>
            <p:cNvCxnSpPr/>
            <p:nvPr/>
          </p:nvCxnSpPr>
          <p:spPr>
            <a:xfrm rot="5400000">
              <a:off x="3215472" y="3785396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rot="5400000">
              <a:off x="4572794" y="3785396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5400000">
              <a:off x="7216000" y="3785396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5400000">
              <a:off x="5858678" y="3785396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rot="5400000">
              <a:off x="8001818" y="3785396"/>
              <a:ext cx="14287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5" name="组合 21"/>
            <p:cNvGrpSpPr/>
            <p:nvPr/>
          </p:nvGrpSpPr>
          <p:grpSpPr>
            <a:xfrm>
              <a:off x="3143240" y="3857628"/>
              <a:ext cx="5357850" cy="542986"/>
              <a:chOff x="4214810" y="3071810"/>
              <a:chExt cx="5357850" cy="542986"/>
            </a:xfrm>
          </p:grpSpPr>
          <p:cxnSp>
            <p:nvCxnSpPr>
              <p:cNvPr id="16" name="直接连接符 15"/>
              <p:cNvCxnSpPr/>
              <p:nvPr/>
            </p:nvCxnSpPr>
            <p:spPr>
              <a:xfrm>
                <a:off x="4357686" y="3071810"/>
                <a:ext cx="4786346" cy="1588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4214810" y="3143248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D</a:t>
                </a:r>
                <a:endParaRPr lang="zh-CN" altLang="en-US" sz="2000" b="1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858016" y="3214686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A</a:t>
                </a:r>
                <a:endParaRPr lang="zh-CN" altLang="en-US" sz="2000" b="1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500694" y="3214686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M </a:t>
                </a:r>
                <a:endParaRPr lang="zh-CN" altLang="en-US" sz="2000" b="1" dirty="0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9072594" y="3071810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C</a:t>
                </a:r>
                <a:endParaRPr lang="zh-CN" altLang="en-US" sz="2000" b="1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8215338" y="3143248"/>
                <a:ext cx="5000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 smtClean="0"/>
                  <a:t>B</a:t>
                </a:r>
                <a:endParaRPr lang="zh-CN" altLang="en-US" sz="2000" b="1" dirty="0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rot="5400000">
              <a:off x="6930248" y="3785396"/>
              <a:ext cx="142082" cy="79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6715140" y="3929066"/>
              <a:ext cx="5000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/>
                <a:t>N</a:t>
              </a:r>
              <a:endParaRPr lang="zh-CN" altLang="en-US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 l="8320" t="59193" r="61855" b="13488"/>
          <a:stretch>
            <a:fillRect/>
          </a:stretch>
        </p:blipFill>
        <p:spPr bwMode="auto">
          <a:xfrm>
            <a:off x="5327148" y="0"/>
            <a:ext cx="3816852" cy="23574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图示 6"/>
          <p:cNvGraphicFramePr/>
          <p:nvPr/>
        </p:nvGraphicFramePr>
        <p:xfrm>
          <a:off x="285720" y="214290"/>
          <a:ext cx="2928958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85720" y="2143116"/>
            <a:ext cx="8429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如图，∠</a:t>
            </a:r>
            <a:r>
              <a:rPr lang="en-US" sz="2800" b="1" dirty="0" smtClean="0">
                <a:latin typeface="+mn-ea"/>
              </a:rPr>
              <a:t>AOB</a:t>
            </a:r>
            <a:r>
              <a:rPr lang="zh-CN" altLang="en-US" sz="2800" b="1" dirty="0" smtClean="0">
                <a:latin typeface="+mn-ea"/>
              </a:rPr>
              <a:t>是平角，射线</a:t>
            </a:r>
            <a:r>
              <a:rPr lang="en-US" sz="2800" b="1" dirty="0" smtClean="0">
                <a:latin typeface="+mn-ea"/>
              </a:rPr>
              <a:t>OD</a:t>
            </a:r>
            <a:r>
              <a:rPr lang="zh-CN" altLang="en-US" sz="2800" b="1" dirty="0" smtClean="0">
                <a:latin typeface="+mn-ea"/>
              </a:rPr>
              <a:t>平分∠</a:t>
            </a:r>
            <a:r>
              <a:rPr lang="en-US" sz="2800" b="1" dirty="0" smtClean="0">
                <a:latin typeface="+mn-ea"/>
              </a:rPr>
              <a:t>AOC</a:t>
            </a:r>
            <a:r>
              <a:rPr lang="zh-CN" altLang="en-US" sz="2800" b="1" dirty="0" smtClean="0">
                <a:latin typeface="+mn-ea"/>
              </a:rPr>
              <a:t>，射线</a:t>
            </a:r>
            <a:r>
              <a:rPr lang="en-US" sz="2800" b="1" dirty="0" smtClean="0">
                <a:latin typeface="+mn-ea"/>
              </a:rPr>
              <a:t>OE</a:t>
            </a:r>
            <a:r>
              <a:rPr lang="zh-CN" altLang="en-US" sz="2800" b="1" dirty="0" smtClean="0">
                <a:latin typeface="+mn-ea"/>
              </a:rPr>
              <a:t>平分∠</a:t>
            </a:r>
            <a:r>
              <a:rPr lang="en-US" sz="2800" b="1" dirty="0" smtClean="0">
                <a:latin typeface="+mn-ea"/>
              </a:rPr>
              <a:t>BOD</a:t>
            </a:r>
            <a:r>
              <a:rPr lang="zh-CN" altLang="en-US" sz="2800" b="1" dirty="0" smtClean="0">
                <a:latin typeface="+mn-ea"/>
              </a:rPr>
              <a:t>，且∠</a:t>
            </a:r>
            <a:r>
              <a:rPr lang="en-US" sz="2800" b="1" dirty="0" smtClean="0">
                <a:latin typeface="+mn-ea"/>
              </a:rPr>
              <a:t>BOC=4</a:t>
            </a:r>
            <a:r>
              <a:rPr lang="zh-CN" altLang="en-US" sz="2800" b="1" dirty="0" smtClean="0">
                <a:latin typeface="+mn-ea"/>
              </a:rPr>
              <a:t>∠</a:t>
            </a:r>
            <a:r>
              <a:rPr lang="en-US" sz="2800" b="1" dirty="0" smtClean="0">
                <a:latin typeface="+mn-ea"/>
              </a:rPr>
              <a:t>AOD</a:t>
            </a:r>
            <a:r>
              <a:rPr lang="zh-CN" altLang="en-US" sz="2800" b="1" dirty="0" smtClean="0">
                <a:latin typeface="+mn-ea"/>
              </a:rPr>
              <a:t>，求∠</a:t>
            </a:r>
            <a:r>
              <a:rPr lang="en-US" sz="2800" b="1" dirty="0" smtClean="0">
                <a:latin typeface="+mn-ea"/>
              </a:rPr>
              <a:t>COE</a:t>
            </a:r>
            <a:r>
              <a:rPr lang="zh-CN" altLang="en-US" sz="2800" b="1" dirty="0" smtClean="0">
                <a:latin typeface="+mn-ea"/>
              </a:rPr>
              <a:t>的度数．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10242" name="图片24" descr="菁优网：http://www.jyeoo.com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357686" y="4071942"/>
            <a:ext cx="4463658" cy="2357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/>
          <p:cNvGraphicFramePr/>
          <p:nvPr/>
        </p:nvGraphicFramePr>
        <p:xfrm>
          <a:off x="6286512" y="-214338"/>
          <a:ext cx="2857488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285728"/>
            <a:ext cx="1007275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已知点</a:t>
            </a:r>
            <a:r>
              <a:rPr lang="en-US" altLang="zh-CN" sz="2800" b="1" dirty="0" smtClean="0">
                <a:latin typeface="+mn-ea"/>
              </a:rPr>
              <a:t>A</a:t>
            </a:r>
            <a:r>
              <a:rPr lang="zh-CN" altLang="en-US" sz="2800" b="1" dirty="0" smtClean="0">
                <a:latin typeface="+mn-ea"/>
              </a:rPr>
              <a:t>在数轴上对应的数为</a:t>
            </a:r>
            <a:r>
              <a:rPr lang="en-US" altLang="zh-CN" sz="2800" b="1" dirty="0" smtClean="0">
                <a:latin typeface="+mn-ea"/>
              </a:rPr>
              <a:t>a</a:t>
            </a:r>
            <a:r>
              <a:rPr lang="zh-CN" altLang="en-US" sz="2800" b="1" dirty="0" smtClean="0">
                <a:latin typeface="+mn-ea"/>
              </a:rPr>
              <a:t>，点</a:t>
            </a:r>
            <a:r>
              <a:rPr lang="en-US" altLang="zh-CN" sz="2800" b="1" dirty="0" smtClean="0">
                <a:latin typeface="+mn-ea"/>
              </a:rPr>
              <a:t>B</a:t>
            </a:r>
            <a:r>
              <a:rPr lang="zh-CN" altLang="en-US" sz="2800" b="1" dirty="0" smtClean="0">
                <a:latin typeface="+mn-ea"/>
              </a:rPr>
              <a:t>对应</a:t>
            </a:r>
            <a:endParaRPr lang="en-US" altLang="zh-CN" sz="2800" b="1" dirty="0" smtClean="0">
              <a:latin typeface="+mn-ea"/>
            </a:endParaRPr>
          </a:p>
          <a:p>
            <a:r>
              <a:rPr lang="zh-CN" altLang="en-US" sz="2800" b="1" dirty="0" smtClean="0">
                <a:latin typeface="+mn-ea"/>
              </a:rPr>
              <a:t>的数为</a:t>
            </a:r>
            <a:r>
              <a:rPr lang="en-US" altLang="zh-CN" sz="2800" b="1" dirty="0" smtClean="0">
                <a:latin typeface="+mn-ea"/>
              </a:rPr>
              <a:t>b</a:t>
            </a:r>
            <a:r>
              <a:rPr lang="zh-CN" altLang="en-US" sz="2800" b="1" dirty="0" smtClean="0">
                <a:latin typeface="+mn-ea"/>
              </a:rPr>
              <a:t>，且</a:t>
            </a:r>
            <a:r>
              <a:rPr lang="en-US" altLang="zh-CN" sz="2800" b="1" dirty="0" smtClean="0">
                <a:latin typeface="+mn-ea"/>
              </a:rPr>
              <a:t>a</a:t>
            </a:r>
            <a:r>
              <a:rPr lang="zh-CN" altLang="en-US" sz="2800" b="1" dirty="0" smtClean="0">
                <a:latin typeface="+mn-ea"/>
              </a:rPr>
              <a:t>，</a:t>
            </a:r>
            <a:r>
              <a:rPr lang="en-US" altLang="zh-CN" sz="2800" b="1" dirty="0" smtClean="0">
                <a:latin typeface="+mn-ea"/>
              </a:rPr>
              <a:t>b</a:t>
            </a:r>
            <a:r>
              <a:rPr lang="zh-CN" altLang="en-US" sz="2800" b="1" dirty="0" smtClean="0">
                <a:latin typeface="+mn-ea"/>
              </a:rPr>
              <a:t>满足</a:t>
            </a:r>
            <a:endParaRPr lang="en-US" altLang="zh-CN" sz="2800" b="1" dirty="0" smtClean="0">
              <a:latin typeface="+mn-ea"/>
            </a:endParaRPr>
          </a:p>
          <a:p>
            <a:endParaRPr lang="en-US" altLang="zh-CN" sz="28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）求线段</a:t>
            </a:r>
            <a:r>
              <a:rPr lang="en-US" altLang="zh-CN" sz="2400" b="1" dirty="0" smtClean="0">
                <a:latin typeface="+mn-ea"/>
              </a:rPr>
              <a:t>AB</a:t>
            </a:r>
            <a:r>
              <a:rPr lang="zh-CN" altLang="en-US" sz="2400" b="1" dirty="0" smtClean="0">
                <a:latin typeface="+mn-ea"/>
              </a:rPr>
              <a:t>的长；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）如图</a:t>
            </a:r>
            <a:r>
              <a:rPr lang="en-US" altLang="zh-CN" sz="2400" b="1" dirty="0" smtClean="0">
                <a:latin typeface="+mn-ea"/>
              </a:rPr>
              <a:t>1</a:t>
            </a:r>
            <a:r>
              <a:rPr lang="zh-CN" altLang="en-US" sz="2400" b="1" dirty="0" smtClean="0">
                <a:latin typeface="+mn-ea"/>
              </a:rPr>
              <a:t>，点</a:t>
            </a:r>
            <a:r>
              <a:rPr lang="en-US" altLang="zh-CN" sz="2400" b="1" dirty="0" smtClean="0">
                <a:latin typeface="+mn-ea"/>
              </a:rPr>
              <a:t>C</a:t>
            </a:r>
            <a:r>
              <a:rPr lang="zh-CN" altLang="en-US" sz="2400" b="1" dirty="0" smtClean="0">
                <a:latin typeface="+mn-ea"/>
              </a:rPr>
              <a:t>在数轴上对应的数为</a:t>
            </a:r>
            <a:r>
              <a:rPr lang="en-US" altLang="zh-CN" sz="2400" b="1" dirty="0" smtClean="0">
                <a:latin typeface="+mn-ea"/>
              </a:rPr>
              <a:t>x</a:t>
            </a:r>
            <a:r>
              <a:rPr lang="zh-CN" altLang="en-US" sz="2400" b="1" dirty="0" smtClean="0">
                <a:latin typeface="+mn-ea"/>
              </a:rPr>
              <a:t>，且</a:t>
            </a:r>
            <a:r>
              <a:rPr lang="en-US" altLang="zh-CN" sz="2400" b="1" dirty="0" smtClean="0">
                <a:latin typeface="+mn-ea"/>
              </a:rPr>
              <a:t>x</a:t>
            </a:r>
            <a:r>
              <a:rPr lang="zh-CN" altLang="en-US" sz="2400" b="1" dirty="0" smtClean="0">
                <a:latin typeface="+mn-ea"/>
              </a:rPr>
              <a:t>是方程</a:t>
            </a:r>
            <a:endParaRPr lang="en-US" altLang="zh-CN" sz="2400" b="1" dirty="0" smtClean="0">
              <a:latin typeface="+mn-ea"/>
            </a:endParaRPr>
          </a:p>
          <a:p>
            <a:endParaRPr lang="en-US" altLang="zh-CN" sz="2400" b="1" dirty="0" smtClean="0">
              <a:latin typeface="+mn-ea"/>
            </a:endParaRPr>
          </a:p>
          <a:p>
            <a:r>
              <a:rPr lang="en-US" altLang="zh-CN" sz="2400" b="1" dirty="0" smtClean="0">
                <a:latin typeface="+mn-ea"/>
              </a:rPr>
              <a:t>               </a:t>
            </a:r>
            <a:r>
              <a:rPr lang="zh-CN" altLang="en-US" sz="2400" b="1" dirty="0" smtClean="0">
                <a:latin typeface="+mn-ea"/>
              </a:rPr>
              <a:t>的根，在数轴上是否存在点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使</a:t>
            </a:r>
            <a:r>
              <a:rPr lang="en-US" altLang="zh-CN" sz="2400" b="1" dirty="0" smtClean="0">
                <a:latin typeface="+mn-ea"/>
              </a:rPr>
              <a:t>PA+PB=1/2BC+AB</a:t>
            </a:r>
            <a:r>
              <a:rPr lang="zh-CN" altLang="en-US" sz="2400" b="1" dirty="0" smtClean="0">
                <a:latin typeface="+mn-ea"/>
              </a:rPr>
              <a:t>？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若存在，求出点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对应的数；若不存在，请说明理由。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（</a:t>
            </a:r>
            <a:r>
              <a:rPr lang="en-US" altLang="zh-CN" sz="2400" b="1" dirty="0" smtClean="0">
                <a:latin typeface="+mn-ea"/>
              </a:rPr>
              <a:t>3</a:t>
            </a:r>
            <a:r>
              <a:rPr lang="zh-CN" altLang="en-US" sz="2400" b="1" dirty="0" smtClean="0">
                <a:latin typeface="+mn-ea"/>
              </a:rPr>
              <a:t>）如图</a:t>
            </a:r>
            <a:r>
              <a:rPr lang="en-US" altLang="zh-CN" sz="2400" b="1" dirty="0" smtClean="0">
                <a:latin typeface="+mn-ea"/>
              </a:rPr>
              <a:t>2</a:t>
            </a:r>
            <a:r>
              <a:rPr lang="zh-CN" altLang="en-US" sz="2400" b="1" dirty="0" smtClean="0">
                <a:latin typeface="+mn-ea"/>
              </a:rPr>
              <a:t>，若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点是</a:t>
            </a:r>
            <a:r>
              <a:rPr lang="en-US" altLang="zh-CN" sz="2400" b="1" dirty="0" smtClean="0">
                <a:latin typeface="+mn-ea"/>
              </a:rPr>
              <a:t>B</a:t>
            </a:r>
            <a:r>
              <a:rPr lang="zh-CN" altLang="en-US" sz="2400" b="1" dirty="0" smtClean="0">
                <a:latin typeface="+mn-ea"/>
              </a:rPr>
              <a:t>点右侧一点，</a:t>
            </a:r>
            <a:r>
              <a:rPr lang="en-US" altLang="zh-CN" sz="2400" b="1" dirty="0" smtClean="0">
                <a:latin typeface="+mn-ea"/>
              </a:rPr>
              <a:t>PA</a:t>
            </a:r>
            <a:r>
              <a:rPr lang="zh-CN" altLang="en-US" sz="2400" b="1" dirty="0" smtClean="0">
                <a:latin typeface="+mn-ea"/>
              </a:rPr>
              <a:t>的中点为</a:t>
            </a:r>
            <a:r>
              <a:rPr lang="en-US" altLang="zh-CN" sz="2400" b="1" dirty="0" smtClean="0">
                <a:latin typeface="+mn-ea"/>
              </a:rPr>
              <a:t>M</a:t>
            </a:r>
            <a:r>
              <a:rPr lang="zh-CN" altLang="en-US" sz="2400" b="1" dirty="0" smtClean="0">
                <a:latin typeface="+mn-ea"/>
              </a:rPr>
              <a:t>，</a:t>
            </a:r>
            <a:r>
              <a:rPr lang="en-US" altLang="zh-CN" sz="2400" b="1" dirty="0" smtClean="0">
                <a:latin typeface="+mn-ea"/>
              </a:rPr>
              <a:t>N</a:t>
            </a:r>
            <a:r>
              <a:rPr lang="zh-CN" altLang="en-US" sz="2400" b="1" dirty="0" smtClean="0">
                <a:latin typeface="+mn-ea"/>
              </a:rPr>
              <a:t>为</a:t>
            </a:r>
            <a:r>
              <a:rPr lang="en-US" altLang="zh-CN" sz="2400" b="1" dirty="0" smtClean="0">
                <a:latin typeface="+mn-ea"/>
              </a:rPr>
              <a:t>PB</a:t>
            </a:r>
            <a:r>
              <a:rPr lang="zh-CN" altLang="en-US" sz="2400" b="1" dirty="0" smtClean="0">
                <a:latin typeface="+mn-ea"/>
              </a:rPr>
              <a:t>的三等分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点且靠近与点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，当</a:t>
            </a:r>
            <a:r>
              <a:rPr lang="en-US" altLang="zh-CN" sz="2400" b="1" dirty="0" smtClean="0">
                <a:latin typeface="+mn-ea"/>
              </a:rPr>
              <a:t>P</a:t>
            </a:r>
            <a:r>
              <a:rPr lang="zh-CN" altLang="en-US" sz="2400" b="1" dirty="0" smtClean="0">
                <a:latin typeface="+mn-ea"/>
              </a:rPr>
              <a:t>在</a:t>
            </a:r>
            <a:r>
              <a:rPr lang="en-US" altLang="zh-CN" sz="2400" b="1" dirty="0" smtClean="0">
                <a:latin typeface="+mn-ea"/>
              </a:rPr>
              <a:t>B</a:t>
            </a:r>
            <a:r>
              <a:rPr lang="zh-CN" altLang="en-US" sz="2400" b="1" dirty="0" smtClean="0">
                <a:latin typeface="+mn-ea"/>
              </a:rPr>
              <a:t>的右侧运动时，有两个结论：①</a:t>
            </a:r>
            <a:r>
              <a:rPr lang="en-US" altLang="zh-CN" sz="2400" b="1" dirty="0" smtClean="0">
                <a:latin typeface="+mn-ea"/>
              </a:rPr>
              <a:t>PM-3/4BN</a:t>
            </a:r>
          </a:p>
          <a:p>
            <a:r>
              <a:rPr lang="zh-CN" altLang="en-US" sz="2400" b="1" dirty="0" smtClean="0">
                <a:latin typeface="+mn-ea"/>
              </a:rPr>
              <a:t>的值不变；②</a:t>
            </a:r>
            <a:r>
              <a:rPr lang="en-US" altLang="zh-CN" sz="2400" b="1" dirty="0" smtClean="0">
                <a:latin typeface="+mn-ea"/>
              </a:rPr>
              <a:t>1/2PM+3/4BN</a:t>
            </a:r>
            <a:r>
              <a:rPr lang="zh-CN" altLang="en-US" sz="2400" b="1" dirty="0" smtClean="0">
                <a:latin typeface="+mn-ea"/>
              </a:rPr>
              <a:t>的值不变，其中只有一个结论正确，请</a:t>
            </a:r>
            <a:endParaRPr lang="en-US" altLang="zh-CN" sz="2400" b="1" dirty="0" smtClean="0">
              <a:latin typeface="+mn-ea"/>
            </a:endParaRPr>
          </a:p>
          <a:p>
            <a:r>
              <a:rPr lang="zh-CN" altLang="en-US" sz="2400" b="1" dirty="0" smtClean="0">
                <a:latin typeface="+mn-ea"/>
              </a:rPr>
              <a:t>判定并求出其值；</a:t>
            </a:r>
            <a:endParaRPr lang="en-US" altLang="zh-CN" sz="2400" b="1" dirty="0" smtClean="0">
              <a:latin typeface="+mn-ea"/>
            </a:endParaRPr>
          </a:p>
          <a:p>
            <a:endParaRPr lang="en-US" altLang="zh-CN" sz="2800" b="1" dirty="0" smtClean="0">
              <a:latin typeface="+mn-ea"/>
            </a:endParaRPr>
          </a:p>
          <a:p>
            <a:endParaRPr lang="en-US" altLang="zh-CN" sz="2800" b="1" dirty="0" smtClean="0">
              <a:latin typeface="+mn-ea"/>
            </a:endParaRPr>
          </a:p>
          <a:p>
            <a:endParaRPr lang="zh-CN" altLang="en-US" sz="2800" b="1" dirty="0">
              <a:latin typeface="+mn-ea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2857488" y="1071546"/>
          <a:ext cx="2857520" cy="661741"/>
        </p:xfrm>
        <a:graphic>
          <a:graphicData uri="http://schemas.openxmlformats.org/presentationml/2006/ole">
            <p:oleObj spid="_x0000_s4099" name="Equation" r:id="rId7" imgW="1206360" imgH="279360" progId="Equation.DSMT4">
              <p:embed/>
            </p:oleObj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214282" y="2285992"/>
          <a:ext cx="2143140" cy="897803"/>
        </p:xfrm>
        <a:graphic>
          <a:graphicData uri="http://schemas.openxmlformats.org/presentationml/2006/ole">
            <p:oleObj spid="_x0000_s4100" name="Equation" r:id="rId8" imgW="939600" imgH="393480" progId="Equation.DSMT4">
              <p:embed/>
            </p:oleObj>
          </a:graphicData>
        </a:graphic>
      </p:graphicFrame>
      <p:pic>
        <p:nvPicPr>
          <p:cNvPr id="4106" name="Picture 10" descr="C:\Users\Administrator\Desktop\1411144779941378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1" y="5357827"/>
            <a:ext cx="8643998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18772" y="500042"/>
            <a:ext cx="885370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，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为直线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AB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上一点，过点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作射线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，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AOC=30°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，将一直角三角板（∠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M=30°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的直角顶点放在点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处，一边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在射线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OA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上，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另一边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OM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与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都在直线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AB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的上方．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）将图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中的三角板绕点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以每秒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3°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的速度沿顺时针方向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旋转一周．如图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，经过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t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秒后，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OM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恰好平分∠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BOC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．①求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t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的值；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②此时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是否平分∠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AOC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？请说明理由；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）在（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）问的基础上，若三角板在转动的同时，射线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也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</p:txBody>
      </p:sp>
      <p:pic>
        <p:nvPicPr>
          <p:cNvPr id="7171" name="Picture 3" descr="11231538238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19050" cy="19050"/>
          </a:xfrm>
          <a:prstGeom prst="rect">
            <a:avLst/>
          </a:prstGeom>
          <a:noFill/>
        </p:spPr>
      </p:pic>
      <p:pic>
        <p:nvPicPr>
          <p:cNvPr id="7174" name="Picture24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</a:blip>
          <a:srcRect/>
          <a:stretch>
            <a:fillRect/>
          </a:stretch>
        </p:blipFill>
        <p:spPr bwMode="auto">
          <a:xfrm>
            <a:off x="2000232" y="4714884"/>
            <a:ext cx="6902673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14282" y="3429000"/>
            <a:ext cx="83856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绕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点以每秒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6°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的速度沿顺时针方向旋转一周，如图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，那么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经过多长时间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平分∠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MON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？请说明理由；</a:t>
            </a:r>
            <a:endParaRPr lang="en-US" altLang="zh-CN" sz="2400" b="1" dirty="0" smtClean="0"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3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）在（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2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）问的基础上，经过多长时间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OC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平∠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MOB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？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请画图并说明理由．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itchFamily="2" charset="-122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6286512" y="-214338"/>
          <a:ext cx="2857488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209"/>
            <a:ext cx="9144000" cy="681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图示 5"/>
          <p:cNvGraphicFramePr/>
          <p:nvPr/>
        </p:nvGraphicFramePr>
        <p:xfrm>
          <a:off x="1357290" y="785794"/>
          <a:ext cx="4691074" cy="2674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3500438"/>
            <a:ext cx="60722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（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）角中的动态问题重点</a:t>
            </a:r>
            <a:r>
              <a:rPr lang="zh-CN" altLang="en-US" sz="2800" dirty="0" smtClean="0"/>
              <a:t>分析运动中不变</a:t>
            </a:r>
            <a:r>
              <a:rPr lang="zh-CN" altLang="en-US" sz="2800" dirty="0" smtClean="0"/>
              <a:t>的</a:t>
            </a:r>
            <a:r>
              <a:rPr lang="zh-CN" altLang="en-US" sz="2800" dirty="0" smtClean="0"/>
              <a:t>等量（</a:t>
            </a:r>
            <a:r>
              <a:rPr lang="zh-CN" altLang="en-US" sz="2800" dirty="0" smtClean="0"/>
              <a:t>比例</a:t>
            </a:r>
            <a:r>
              <a:rPr lang="zh-CN" altLang="en-US" sz="2800" dirty="0" smtClean="0"/>
              <a:t>）关系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564</Words>
  <PresentationFormat>全屏显示(4:3)</PresentationFormat>
  <Paragraphs>59</Paragraphs>
  <Slides>7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9" baseType="lpstr">
      <vt:lpstr>Office 主题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Aling</dc:creator>
  <cp:lastModifiedBy>admin</cp:lastModifiedBy>
  <cp:revision>21</cp:revision>
  <dcterms:created xsi:type="dcterms:W3CDTF">2016-12-27T03:43:47Z</dcterms:created>
  <dcterms:modified xsi:type="dcterms:W3CDTF">2016-12-27T07:16:20Z</dcterms:modified>
</cp:coreProperties>
</file>