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494.xml" ContentType="application/vnd.openxmlformats-officedocument.presentationml.tags+xml"/>
  <Override PartName="/ppt/tags/tag495.xml" ContentType="application/vnd.openxmlformats-officedocument.presentationml.tags+xml"/>
  <Override PartName="/ppt/tags/tag496.xml" ContentType="application/vnd.openxmlformats-officedocument.presentationml.tags+xml"/>
  <Override PartName="/ppt/tags/tag497.xml" ContentType="application/vnd.openxmlformats-officedocument.presentationml.tags+xml"/>
  <Override PartName="/ppt/tags/tag498.xml" ContentType="application/vnd.openxmlformats-officedocument.presentationml.tags+xml"/>
  <Override PartName="/ppt/tags/tag49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00.xml" ContentType="application/vnd.openxmlformats-officedocument.presentationml.tags+xml"/>
  <Override PartName="/ppt/tags/tag501.xml" ContentType="application/vnd.openxmlformats-officedocument.presentationml.tags+xml"/>
  <Override PartName="/ppt/tags/tag502.xml" ContentType="application/vnd.openxmlformats-officedocument.presentationml.tags+xml"/>
  <Override PartName="/ppt/tags/tag503.xml" ContentType="application/vnd.openxmlformats-officedocument.presentationml.tags+xml"/>
  <Override PartName="/ppt/tags/tag504.xml" ContentType="application/vnd.openxmlformats-officedocument.presentationml.tags+xml"/>
  <Override PartName="/ppt/tags/tag505.xml" ContentType="application/vnd.openxmlformats-officedocument.presentationml.tags+xml"/>
  <Override PartName="/ppt/tags/tag506.xml" ContentType="application/vnd.openxmlformats-officedocument.presentationml.tags+xml"/>
  <Override PartName="/ppt/tags/tag507.xml" ContentType="application/vnd.openxmlformats-officedocument.presentationml.tags+xml"/>
  <Override PartName="/ppt/tags/tag508.xml" ContentType="application/vnd.openxmlformats-officedocument.presentationml.tags+xml"/>
  <Override PartName="/ppt/tags/tag509.xml" ContentType="application/vnd.openxmlformats-officedocument.presentationml.tags+xml"/>
  <Override PartName="/ppt/tags/tag51.xml" ContentType="application/vnd.openxmlformats-officedocument.presentationml.tags+xml"/>
  <Override PartName="/ppt/tags/tag510.xml" ContentType="application/vnd.openxmlformats-officedocument.presentationml.tags+xml"/>
  <Override PartName="/ppt/tags/tag511.xml" ContentType="application/vnd.openxmlformats-officedocument.presentationml.tags+xml"/>
  <Override PartName="/ppt/tags/tag512.xml" ContentType="application/vnd.openxmlformats-officedocument.presentationml.tags+xml"/>
  <Override PartName="/ppt/tags/tag513.xml" ContentType="application/vnd.openxmlformats-officedocument.presentationml.tags+xml"/>
  <Override PartName="/ppt/tags/tag514.xml" ContentType="application/vnd.openxmlformats-officedocument.presentationml.tags+xml"/>
  <Override PartName="/ppt/tags/tag515.xml" ContentType="application/vnd.openxmlformats-officedocument.presentationml.tags+xml"/>
  <Override PartName="/ppt/tags/tag516.xml" ContentType="application/vnd.openxmlformats-officedocument.presentationml.tags+xml"/>
  <Override PartName="/ppt/tags/tag517.xml" ContentType="application/vnd.openxmlformats-officedocument.presentationml.tags+xml"/>
  <Override PartName="/ppt/tags/tag518.xml" ContentType="application/vnd.openxmlformats-officedocument.presentationml.tags+xml"/>
  <Override PartName="/ppt/tags/tag519.xml" ContentType="application/vnd.openxmlformats-officedocument.presentationml.tags+xml"/>
  <Override PartName="/ppt/tags/tag52.xml" ContentType="application/vnd.openxmlformats-officedocument.presentationml.tags+xml"/>
  <Override PartName="/ppt/tags/tag520.xml" ContentType="application/vnd.openxmlformats-officedocument.presentationml.tags+xml"/>
  <Override PartName="/ppt/tags/tag521.xml" ContentType="application/vnd.openxmlformats-officedocument.presentationml.tags+xml"/>
  <Override PartName="/ppt/tags/tag52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</p:sldMasterIdLst>
  <p:notesMasterIdLst>
    <p:notesMasterId r:id="rId6"/>
  </p:notesMasterIdLst>
  <p:sldIdLst>
    <p:sldId id="256" r:id="rId4"/>
    <p:sldId id="258" r:id="rId5"/>
    <p:sldId id="320" r:id="rId7"/>
    <p:sldId id="342" r:id="rId8"/>
    <p:sldId id="321" r:id="rId9"/>
    <p:sldId id="259" r:id="rId10"/>
    <p:sldId id="322" r:id="rId11"/>
    <p:sldId id="323" r:id="rId12"/>
    <p:sldId id="415" r:id="rId13"/>
    <p:sldId id="324" r:id="rId14"/>
    <p:sldId id="325" r:id="rId15"/>
    <p:sldId id="328" r:id="rId16"/>
    <p:sldId id="329" r:id="rId17"/>
    <p:sldId id="327" r:id="rId18"/>
    <p:sldId id="261" r:id="rId19"/>
    <p:sldId id="260" r:id="rId20"/>
    <p:sldId id="330" r:id="rId21"/>
    <p:sldId id="331" r:id="rId22"/>
    <p:sldId id="332" r:id="rId23"/>
    <p:sldId id="335" r:id="rId24"/>
    <p:sldId id="343" r:id="rId25"/>
    <p:sldId id="344" r:id="rId26"/>
    <p:sldId id="345" r:id="rId27"/>
    <p:sldId id="346" r:id="rId28"/>
    <p:sldId id="347" r:id="rId29"/>
    <p:sldId id="348" r:id="rId30"/>
    <p:sldId id="349" r:id="rId31"/>
    <p:sldId id="350" r:id="rId32"/>
    <p:sldId id="353" r:id="rId33"/>
    <p:sldId id="354" r:id="rId34"/>
    <p:sldId id="355" r:id="rId35"/>
    <p:sldId id="359" r:id="rId36"/>
    <p:sldId id="360" r:id="rId37"/>
    <p:sldId id="364" r:id="rId38"/>
    <p:sldId id="365" r:id="rId39"/>
    <p:sldId id="366" r:id="rId40"/>
    <p:sldId id="367" r:id="rId41"/>
    <p:sldId id="368" r:id="rId42"/>
    <p:sldId id="369" r:id="rId43"/>
    <p:sldId id="394" r:id="rId44"/>
    <p:sldId id="372" r:id="rId45"/>
    <p:sldId id="376" r:id="rId46"/>
    <p:sldId id="377" r:id="rId47"/>
    <p:sldId id="378" r:id="rId48"/>
    <p:sldId id="379" r:id="rId49"/>
    <p:sldId id="380" r:id="rId50"/>
    <p:sldId id="383" r:id="rId51"/>
    <p:sldId id="384" r:id="rId52"/>
    <p:sldId id="386" r:id="rId53"/>
    <p:sldId id="396" r:id="rId54"/>
    <p:sldId id="395" r:id="rId55"/>
    <p:sldId id="388" r:id="rId56"/>
    <p:sldId id="389" r:id="rId57"/>
    <p:sldId id="391" r:id="rId58"/>
    <p:sldId id="398" r:id="rId59"/>
    <p:sldId id="397" r:id="rId60"/>
  </p:sldIdLst>
  <p:sldSz cx="12192000" cy="6858000"/>
  <p:notesSz cx="6858000" cy="9144000"/>
  <p:custDataLst>
    <p:tags r:id="rId65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微软雅黑" panose="020B0503020204020204" pitchFamily="34" charset="-122"/>
        <a:ea typeface="仿宋" panose="02010609060101010101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微软雅黑" panose="020B0503020204020204" pitchFamily="34" charset="-122"/>
        <a:ea typeface="仿宋" panose="02010609060101010101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微软雅黑" panose="020B0503020204020204" pitchFamily="34" charset="-122"/>
        <a:ea typeface="仿宋" panose="02010609060101010101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微软雅黑" panose="020B0503020204020204" pitchFamily="34" charset="-122"/>
        <a:ea typeface="仿宋" panose="02010609060101010101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微软雅黑" panose="020B0503020204020204" pitchFamily="34" charset="-122"/>
        <a:ea typeface="仿宋" panose="02010609060101010101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微软雅黑" panose="020B0503020204020204" pitchFamily="34" charset="-122"/>
        <a:ea typeface="仿宋" panose="02010609060101010101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微软雅黑" panose="020B0503020204020204" pitchFamily="34" charset="-122"/>
        <a:ea typeface="仿宋" panose="02010609060101010101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微软雅黑" panose="020B0503020204020204" pitchFamily="34" charset="-122"/>
        <a:ea typeface="仿宋" panose="02010609060101010101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kern="1200">
        <a:solidFill>
          <a:schemeClr val="tx1"/>
        </a:solidFill>
        <a:latin typeface="微软雅黑" panose="020B0503020204020204" pitchFamily="34" charset="-122"/>
        <a:ea typeface="仿宋" panose="02010609060101010101" charset="-122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作者" initials="作" lastIdx="0" clrIdx="1"/>
  <p:cmAuthor id="2" name="wz" initials="w" lastIdx="0" clrIdx="0"/>
  <p:cmAuthor id="3" name="Author" initials="A" lastIdx="0" clrIdx="2"/>
  <p:cmAuthor id="4" name="CHINESE-BC06F90" initials="C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2"/>
    <p:restoredTop sz="96313"/>
  </p:normalViewPr>
  <p:slideViewPr>
    <p:cSldViewPr snapToGrid="0" showGuides="1">
      <p:cViewPr varScale="1">
        <p:scale>
          <a:sx n="110" d="100"/>
          <a:sy n="110" d="100"/>
        </p:scale>
        <p:origin x="-558" y="-84"/>
      </p:cViewPr>
      <p:guideLst>
        <p:guide orient="horz" pos="213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5" cy="7200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5" Type="http://schemas.openxmlformats.org/officeDocument/2006/relationships/tags" Target="tags/tag522.xml"/><Relationship Id="rId64" Type="http://schemas.openxmlformats.org/officeDocument/2006/relationships/commentAuthors" Target="commentAuthors.xml"/><Relationship Id="rId63" Type="http://schemas.openxmlformats.org/officeDocument/2006/relationships/tableStyles" Target="tableStyles.xml"/><Relationship Id="rId62" Type="http://schemas.openxmlformats.org/officeDocument/2006/relationships/viewProps" Target="viewProps.xml"/><Relationship Id="rId61" Type="http://schemas.openxmlformats.org/officeDocument/2006/relationships/presProps" Target="presProps.xml"/><Relationship Id="rId60" Type="http://schemas.openxmlformats.org/officeDocument/2006/relationships/slide" Target="slides/slide56.xml"/><Relationship Id="rId6" Type="http://schemas.openxmlformats.org/officeDocument/2006/relationships/notesMaster" Target="notesMasters/notesMaster1.xml"/><Relationship Id="rId59" Type="http://schemas.openxmlformats.org/officeDocument/2006/relationships/slide" Target="slides/slide55.xml"/><Relationship Id="rId58" Type="http://schemas.openxmlformats.org/officeDocument/2006/relationships/slide" Target="slides/slide54.xml"/><Relationship Id="rId57" Type="http://schemas.openxmlformats.org/officeDocument/2006/relationships/slide" Target="slides/slide53.xml"/><Relationship Id="rId56" Type="http://schemas.openxmlformats.org/officeDocument/2006/relationships/slide" Target="slides/slide52.xml"/><Relationship Id="rId55" Type="http://schemas.openxmlformats.org/officeDocument/2006/relationships/slide" Target="slides/slide51.xml"/><Relationship Id="rId54" Type="http://schemas.openxmlformats.org/officeDocument/2006/relationships/slide" Target="slides/slide50.xml"/><Relationship Id="rId53" Type="http://schemas.openxmlformats.org/officeDocument/2006/relationships/slide" Target="slides/slide49.xml"/><Relationship Id="rId52" Type="http://schemas.openxmlformats.org/officeDocument/2006/relationships/slide" Target="slides/slide48.xml"/><Relationship Id="rId51" Type="http://schemas.openxmlformats.org/officeDocument/2006/relationships/slide" Target="slides/slide47.xml"/><Relationship Id="rId50" Type="http://schemas.openxmlformats.org/officeDocument/2006/relationships/slide" Target="slides/slide46.xml"/><Relationship Id="rId5" Type="http://schemas.openxmlformats.org/officeDocument/2006/relationships/slide" Target="slides/slide2.xml"/><Relationship Id="rId49" Type="http://schemas.openxmlformats.org/officeDocument/2006/relationships/slide" Target="slides/slide45.xml"/><Relationship Id="rId48" Type="http://schemas.openxmlformats.org/officeDocument/2006/relationships/slide" Target="slides/slide44.xml"/><Relationship Id="rId47" Type="http://schemas.openxmlformats.org/officeDocument/2006/relationships/slide" Target="slides/slide43.xml"/><Relationship Id="rId46" Type="http://schemas.openxmlformats.org/officeDocument/2006/relationships/slide" Target="slides/slide42.xml"/><Relationship Id="rId45" Type="http://schemas.openxmlformats.org/officeDocument/2006/relationships/slide" Target="slides/slide41.xml"/><Relationship Id="rId44" Type="http://schemas.openxmlformats.org/officeDocument/2006/relationships/slide" Target="slides/slide40.xml"/><Relationship Id="rId43" Type="http://schemas.openxmlformats.org/officeDocument/2006/relationships/slide" Target="slides/slide39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40" Type="http://schemas.openxmlformats.org/officeDocument/2006/relationships/slide" Target="slides/slide36.xml"/><Relationship Id="rId4" Type="http://schemas.openxmlformats.org/officeDocument/2006/relationships/slide" Target="slides/slide1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5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66F4028-8293-4ABF-930F-212AB4C8EF01}" type="doc">
      <dgm:prSet loTypeId="urn:microsoft.com/office/officeart/2005/8/layout/vList2" loCatId="list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zh-CN" altLang="en-US"/>
        </a:p>
      </dgm:t>
    </dgm:pt>
    <dgm:pt modelId="{3A5747B3-61D2-40B7-AB94-5F47F0B9DB55}" cxnId="{5872FF41-1528-487D-89F5-784B2A4AE121}" type="parTrans">
      <dgm:prSet/>
      <dgm:spPr/>
      <dgm:t>
        <a:bodyPr/>
        <a:lstStyle/>
        <a:p>
          <a:endParaRPr lang="zh-CN" altLang="en-US"/>
        </a:p>
      </dgm:t>
    </dgm:pt>
    <dgm:pt modelId="{5B63E239-11CB-4725-8C4A-88251E952650}">
      <dgm:prSet custT="1"/>
      <dgm:spPr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</dgm:spPr>
      <dgm:t>
        <a:bodyPr vert="horz" wrap="square"/>
        <a:lstStyle/>
        <a:p>
          <a:pPr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32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rPr>
            <a:t>A.</a:t>
          </a:r>
          <a:r>
            <a:rPr lang="zh-CN" sz="32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rPr>
            <a:t>矛盾双方</a:t>
          </a:r>
          <a:r>
            <a:rPr lang="zh-CN" sz="32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rPr>
            <a:t>相互依赖</a:t>
          </a:r>
          <a:r>
            <a:rPr lang="zh-CN" sz="32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rPr>
            <a:t>，一方存在以另一方存在为前提，双方共处于一个统一体中</a:t>
          </a:r>
          <a:r>
            <a: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rPr>
            <a:t>。</a:t>
          </a:r>
          <a:endParaRPr lang="zh-CN" altLang="en-US" sz="3200" b="1">
            <a:latin typeface="微软雅黑" panose="020B0503020204020204" pitchFamily="34" charset="-122"/>
            <a:ea typeface="微软雅黑" panose="020B0503020204020204" pitchFamily="34" charset="-122"/>
            <a:cs typeface="微软雅黑" panose="020B0503020204020204" pitchFamily="34" charset="-122"/>
          </a:endParaRPr>
        </a:p>
      </dgm:t>
    </dgm:pt>
    <dgm:pt modelId="{12AD30AB-D114-4C5B-B400-E741396691FC}" cxnId="{5872FF41-1528-487D-89F5-784B2A4AE121}" type="sibTrans">
      <dgm:prSet/>
      <dgm:spPr/>
      <dgm:t>
        <a:bodyPr/>
        <a:lstStyle/>
        <a:p>
          <a:endParaRPr lang="zh-CN" altLang="en-US"/>
        </a:p>
      </dgm:t>
    </dgm:pt>
    <dgm:pt modelId="{2B44EB90-3F2E-40C0-82F1-99DD686B4729}" cxnId="{AB269638-4884-4F50-87E5-354CA0B05D0A}" type="parTrans">
      <dgm:prSet/>
      <dgm:spPr/>
      <dgm:t>
        <a:bodyPr/>
        <a:lstStyle/>
        <a:p>
          <a:endParaRPr lang="zh-CN" altLang="en-US"/>
        </a:p>
      </dgm:t>
    </dgm:pt>
    <dgm:pt modelId="{A76B1DE2-3C84-436F-B5F1-9B37ABCCE581}">
      <dgm:prSet custT="1"/>
      <dgm:spPr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</dgm:spPr>
      <dgm:t>
        <a:bodyPr vert="horz" wrap="square"/>
        <a:lstStyle/>
        <a:p>
          <a:pPr>
            <a:lnSpc>
              <a:spcPct val="15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32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rPr>
            <a:t>B.</a:t>
          </a:r>
          <a:r>
            <a:rPr lang="zh-CN" sz="32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rPr>
            <a:t>矛盾双方</a:t>
          </a:r>
          <a:r>
            <a:rPr lang="zh-CN" sz="32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rPr>
            <a:t>相互贯通</a:t>
          </a:r>
          <a:r>
            <a: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rPr>
            <a:t>，</a:t>
          </a:r>
          <a:r>
            <a:rPr lang="zh-CN" sz="3200" b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rPr>
            <a:t>即相互渗透、相互包含，在一定条件下可以相互转化。</a:t>
          </a:r>
          <a:endParaRPr lang="zh-CN" sz="3200" b="1">
            <a:latin typeface="微软雅黑" panose="020B0503020204020204" pitchFamily="34" charset="-122"/>
            <a:ea typeface="微软雅黑" panose="020B0503020204020204" pitchFamily="34" charset="-122"/>
            <a:cs typeface="微软雅黑" panose="020B0503020204020204" pitchFamily="34" charset="-122"/>
          </a:endParaRPr>
        </a:p>
      </dgm:t>
    </dgm:pt>
    <dgm:pt modelId="{444939B7-A8B5-40B6-8DA0-D9CFCA19A9D5}" cxnId="{AB269638-4884-4F50-87E5-354CA0B05D0A}" type="sibTrans">
      <dgm:prSet/>
      <dgm:spPr/>
      <dgm:t>
        <a:bodyPr/>
        <a:lstStyle/>
        <a:p>
          <a:endParaRPr lang="zh-CN" altLang="en-US"/>
        </a:p>
      </dgm:t>
    </dgm:pt>
    <dgm:pt modelId="{FD5FCB0B-25C9-4C04-9115-73AFD0AEECA1}" type="pres">
      <dgm:prSet presAssocID="{466F4028-8293-4ABF-930F-212AB4C8EF01}" presName="linear">
        <dgm:presLayoutVars>
          <dgm:animLvl val="lvl"/>
          <dgm:resizeHandles val="exact"/>
        </dgm:presLayoutVars>
      </dgm:prSet>
      <dgm:spPr/>
      <dgm:t>
        <a:bodyPr/>
        <a:lstStyle/>
        <a:p/>
      </dgm:t>
    </dgm:pt>
    <dgm:pt modelId="{EE3E9227-C4CF-4C79-9A0A-5C96808A3685}" type="pres">
      <dgm:prSet presAssocID="{5B63E239-11CB-4725-8C4A-88251E952650}" presName="parentText" presStyleLbl="node1" presStyleCnt="2">
        <dgm:presLayoutVars>
          <dgm:chMax val="0"/>
          <dgm:bulletEnabled val="1"/>
        </dgm:presLayoutVars>
      </dgm:prSet>
      <dgm:spPr/>
      <dgm:t>
        <a:bodyPr/>
        <a:lstStyle/>
        <a:p/>
      </dgm:t>
    </dgm:pt>
    <dgm:pt modelId="{0591B5AC-3742-4929-B250-1E8476C7DC39}" type="pres">
      <dgm:prSet presAssocID="{12AD30AB-D114-4C5B-B400-E741396691FC}" presName="spacer"/>
      <dgm:spPr/>
      <dgm:t>
        <a:bodyPr/>
        <a:lstStyle/>
        <a:p/>
      </dgm:t>
    </dgm:pt>
    <dgm:pt modelId="{703006A4-0D25-4413-8B1F-9943090F759F}" type="pres">
      <dgm:prSet presAssocID="{A76B1DE2-3C84-436F-B5F1-9B37ABCCE581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/>
      </dgm:t>
    </dgm:pt>
  </dgm:ptLst>
  <dgm:cxnLst>
    <dgm:cxn modelId="{5872FF41-1528-487D-89F5-784B2A4AE121}" srcId="{466F4028-8293-4ABF-930F-212AB4C8EF01}" destId="{5B63E239-11CB-4725-8C4A-88251E952650}" srcOrd="0" destOrd="0" parTransId="{3A5747B3-61D2-40B7-AB94-5F47F0B9DB55}" sibTransId="{12AD30AB-D114-4C5B-B400-E741396691FC}"/>
    <dgm:cxn modelId="{AB269638-4884-4F50-87E5-354CA0B05D0A}" srcId="{466F4028-8293-4ABF-930F-212AB4C8EF01}" destId="{A76B1DE2-3C84-436F-B5F1-9B37ABCCE581}" srcOrd="1" destOrd="0" parTransId="{2B44EB90-3F2E-40C0-82F1-99DD686B4729}" sibTransId="{444939B7-A8B5-40B6-8DA0-D9CFCA19A9D5}"/>
    <dgm:cxn modelId="{FFF3133C-DB7B-4BD7-946B-DACA9B292CAD}" type="presOf" srcId="{466F4028-8293-4ABF-930F-212AB4C8EF01}" destId="{FD5FCB0B-25C9-4C04-9115-73AFD0AEECA1}" srcOrd="0" destOrd="0" presId="urn:microsoft.com/office/officeart/2005/8/layout/vList2"/>
    <dgm:cxn modelId="{C23BB155-B88B-41F8-B1A5-B222A56B67AD}" type="presParOf" srcId="{FD5FCB0B-25C9-4C04-9115-73AFD0AEECA1}" destId="{EE3E9227-C4CF-4C79-9A0A-5C96808A3685}" srcOrd="0" destOrd="0" presId="urn:microsoft.com/office/officeart/2005/8/layout/vList2"/>
    <dgm:cxn modelId="{F32277B3-BFAB-45CA-96D7-A2B9F9CB6CEF}" type="presOf" srcId="{5B63E239-11CB-4725-8C4A-88251E952650}" destId="{EE3E9227-C4CF-4C79-9A0A-5C96808A3685}" srcOrd="0" destOrd="0" presId="urn:microsoft.com/office/officeart/2005/8/layout/vList2"/>
    <dgm:cxn modelId="{DE8A9B1F-14E8-41DC-8F49-D8DD3FD53875}" type="presParOf" srcId="{FD5FCB0B-25C9-4C04-9115-73AFD0AEECA1}" destId="{0591B5AC-3742-4929-B250-1E8476C7DC39}" srcOrd="1" destOrd="0" presId="urn:microsoft.com/office/officeart/2005/8/layout/vList2"/>
    <dgm:cxn modelId="{ED9065A5-E359-47C3-AD32-80643C039F8A}" type="presParOf" srcId="{FD5FCB0B-25C9-4C04-9115-73AFD0AEECA1}" destId="{703006A4-0D25-4413-8B1F-9943090F759F}" srcOrd="2" destOrd="0" presId="urn:microsoft.com/office/officeart/2005/8/layout/vList2"/>
    <dgm:cxn modelId="{BD74B21A-9B77-48A9-B95C-A55A7C563CD8}" type="presOf" srcId="{A76B1DE2-3C84-436F-B5F1-9B37ABCCE581}" destId="{703006A4-0D25-4413-8B1F-9943090F759F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0D50BC3-FCA9-4079-A1EA-9332F55EBEEE}" type="doc">
      <dgm:prSet loTypeId="urn:microsoft.com/office/officeart/2005/8/layout/vList2" loCatId="list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zh-CN" altLang="en-US"/>
        </a:p>
      </dgm:t>
    </dgm:pt>
    <dgm:pt modelId="{7B80BE70-ADEE-4F0F-9C9D-3E57D65EB462}" cxnId="{365AF13E-7306-41AD-8D55-A0252F94DE19}" type="parTrans">
      <dgm:prSet custT="1"/>
      <dgm:spPr/>
      <dgm:t>
        <a:bodyPr/>
        <a:lstStyle/>
        <a:p>
          <a:endParaRPr lang="zh-CN" altLang="en-US" sz="280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CADF11D6-8A6A-4F5C-83FD-56AC711535F8}">
      <dgm:prSet custT="1"/>
      <dgm:spPr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</dgm:spPr>
      <dgm:t>
        <a:bodyPr vert="horz" wrap="square"/>
        <a:lstStyle/>
        <a:p>
          <a:pPr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>
              <a:latin typeface="微软雅黑" panose="020B0503020204020204" pitchFamily="34" charset="-122"/>
              <a:ea typeface="微软雅黑" panose="020B0503020204020204" pitchFamily="34" charset="-122"/>
            </a:rPr>
            <a:t>失败是成功之母（失败可转化为成功）</a:t>
          </a:r>
          <a:endParaRPr sz="6300"/>
        </a:p>
      </dgm:t>
    </dgm:pt>
    <dgm:pt modelId="{155B2B26-B635-4B1E-B1EA-6CA7980151A0}" cxnId="{365AF13E-7306-41AD-8D55-A0252F94DE19}" type="sibTrans">
      <dgm:prSet custT="1"/>
      <dgm:spPr/>
      <dgm:t>
        <a:bodyPr/>
        <a:lstStyle/>
        <a:p>
          <a:endParaRPr lang="zh-CN" altLang="en-US" sz="280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9D8F26AA-4FFE-4EBD-A10D-39D5E73F4294}" cxnId="{FCE9B9ED-28F9-4AF5-B800-CBAE2054036C}" type="parTrans">
      <dgm:prSet custT="1"/>
      <dgm:spPr/>
      <dgm:t>
        <a:bodyPr/>
        <a:lstStyle/>
        <a:p>
          <a:endParaRPr lang="zh-CN" altLang="en-US" sz="280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491D438C-F810-46EE-ACE4-5D449813C4D6}">
      <dgm:prSet custT="1"/>
      <dgm:spPr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</dgm:spPr>
      <dgm:t>
        <a:bodyPr vert="horz" wrap="square"/>
        <a:lstStyle/>
        <a:p>
          <a:pPr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>
              <a:latin typeface="微软雅黑" panose="020B0503020204020204" pitchFamily="34" charset="-122"/>
              <a:ea typeface="微软雅黑" panose="020B0503020204020204" pitchFamily="34" charset="-122"/>
            </a:rPr>
            <a:t>塞翁失马，焉知非福。（坏事可转化为好事）</a:t>
          </a:r>
          <a:endParaRPr sz="6300"/>
        </a:p>
      </dgm:t>
    </dgm:pt>
    <dgm:pt modelId="{F97B6163-31C4-478E-80E6-78FA0BC44885}" cxnId="{FCE9B9ED-28F9-4AF5-B800-CBAE2054036C}" type="sibTrans">
      <dgm:prSet custT="1"/>
      <dgm:spPr/>
      <dgm:t>
        <a:bodyPr/>
        <a:lstStyle/>
        <a:p>
          <a:endParaRPr lang="zh-CN" altLang="en-US" sz="280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91DB65C6-49A6-4417-803F-5EB424B49C9B}" cxnId="{375FC537-A1DD-49B9-BFEC-B5E32B0E041E}" type="parTrans">
      <dgm:prSet custT="1"/>
      <dgm:spPr/>
      <dgm:t>
        <a:bodyPr/>
        <a:lstStyle/>
        <a:p>
          <a:endParaRPr lang="zh-CN" altLang="en-US" sz="280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D41C7ADE-2BE0-44F3-9671-9C9AD9C9E5C0}">
      <dgm:prSet custT="1"/>
      <dgm:spPr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</dgm:spPr>
      <dgm:t>
        <a:bodyPr vert="horz" wrap="square"/>
        <a:lstStyle/>
        <a:p>
          <a:pPr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>
              <a:latin typeface="微软雅黑" panose="020B0503020204020204" pitchFamily="34" charset="-122"/>
              <a:ea typeface="微软雅黑" panose="020B0503020204020204" pitchFamily="34" charset="-122"/>
            </a:rPr>
            <a:t>谦虚使人进步，骄傲使人落后。（进步与落后可相互转化）</a:t>
          </a:r>
          <a:endParaRPr sz="6300"/>
        </a:p>
      </dgm:t>
    </dgm:pt>
    <dgm:pt modelId="{86E563C5-B4D3-4DD9-885D-1F94F3BD6E2B}" cxnId="{375FC537-A1DD-49B9-BFEC-B5E32B0E041E}" type="sibTrans">
      <dgm:prSet custT="1"/>
      <dgm:spPr/>
      <dgm:t>
        <a:bodyPr/>
        <a:lstStyle/>
        <a:p>
          <a:endParaRPr lang="zh-CN" altLang="en-US" sz="280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5D6BEFD9-A8C1-4203-AB64-F7AE42495C53}" cxnId="{60158B45-DB6B-48E2-BD24-9E3FC3145E05}" type="parTrans">
      <dgm:prSet custT="1"/>
      <dgm:spPr/>
      <dgm:t>
        <a:bodyPr/>
        <a:lstStyle/>
        <a:p>
          <a:endParaRPr lang="zh-CN" altLang="en-US" sz="280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CB2D3983-2223-4D17-A35B-3DDA61F0994B}">
      <dgm:prSet custT="1"/>
      <dgm:spPr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</dgm:spPr>
      <dgm:t>
        <a:bodyPr vert="horz" wrap="square"/>
        <a:lstStyle/>
        <a:p>
          <a:pPr algn="ctr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>
              <a:latin typeface="微软雅黑" panose="020B0503020204020204" pitchFamily="34" charset="-122"/>
              <a:ea typeface="微软雅黑" panose="020B0503020204020204" pitchFamily="34" charset="-122"/>
            </a:rPr>
            <a:t>世界上没有垃圾，只有放错了位置的资源。（垃圾可转化为资源）</a:t>
          </a:r>
          <a:endParaRPr sz="6300"/>
        </a:p>
      </dgm:t>
    </dgm:pt>
    <dgm:pt modelId="{EB442993-6DE2-4B3E-80D2-4DF87E2CC0F8}" cxnId="{60158B45-DB6B-48E2-BD24-9E3FC3145E05}" type="sibTrans">
      <dgm:prSet custT="1"/>
      <dgm:spPr/>
      <dgm:t>
        <a:bodyPr/>
        <a:lstStyle/>
        <a:p>
          <a:endParaRPr lang="zh-CN" altLang="en-US" sz="2800">
            <a:latin typeface="微软雅黑" panose="020B0503020204020204" pitchFamily="34" charset="-122"/>
            <a:ea typeface="微软雅黑" panose="020B0503020204020204" pitchFamily="34" charset="-122"/>
          </a:endParaRPr>
        </a:p>
      </dgm:t>
    </dgm:pt>
    <dgm:pt modelId="{94F4D64C-DB02-4DB0-B7FE-1BF700BE1B06}" type="pres">
      <dgm:prSet presAssocID="{30D50BC3-FCA9-4079-A1EA-9332F55EBEEE}" presName="linear">
        <dgm:presLayoutVars>
          <dgm:animLvl val="lvl"/>
          <dgm:resizeHandles val="exact"/>
        </dgm:presLayoutVars>
      </dgm:prSet>
      <dgm:spPr/>
      <dgm:t>
        <a:bodyPr/>
        <a:lstStyle/>
        <a:p/>
      </dgm:t>
    </dgm:pt>
    <dgm:pt modelId="{138BE93B-CD39-4C93-A215-E7CCB1634CE6}" type="pres">
      <dgm:prSet presAssocID="{CADF11D6-8A6A-4F5C-83FD-56AC711535F8}" presName="parentText" presStyleLbl="node1" presStyleCnt="4" custScaleY="51126" custLinFactY="-227874" custLinFactNeighborY="-300000">
        <dgm:presLayoutVars>
          <dgm:chMax val="0"/>
          <dgm:bulletEnabled val="1"/>
        </dgm:presLayoutVars>
      </dgm:prSet>
      <dgm:spPr/>
      <dgm:t>
        <a:bodyPr/>
        <a:lstStyle/>
        <a:p/>
      </dgm:t>
    </dgm:pt>
    <dgm:pt modelId="{8E82258C-889C-4F61-A8A7-D879F9A73ECC}" type="pres">
      <dgm:prSet presAssocID="{155B2B26-B635-4B1E-B1EA-6CA7980151A0}" presName="spacer"/>
      <dgm:spPr/>
      <dgm:t>
        <a:bodyPr/>
        <a:lstStyle/>
        <a:p/>
      </dgm:t>
    </dgm:pt>
    <dgm:pt modelId="{4B8D9468-B93B-4329-8CFE-66B58F1E41CC}" type="pres">
      <dgm:prSet presAssocID="{491D438C-F810-46EE-ACE4-5D449813C4D6}" presName="parentText" presStyleLbl="node1" presStyleIdx="1" presStyleCnt="4" custScaleY="46681" custLinFactNeighborX="2" custLinFactNeighborY="28871">
        <dgm:presLayoutVars>
          <dgm:chMax val="0"/>
          <dgm:bulletEnabled val="1"/>
        </dgm:presLayoutVars>
      </dgm:prSet>
      <dgm:spPr/>
      <dgm:t>
        <a:bodyPr/>
        <a:lstStyle/>
        <a:p/>
      </dgm:t>
    </dgm:pt>
    <dgm:pt modelId="{C56ED628-99B1-479A-A4DA-5D91F788667D}" type="pres">
      <dgm:prSet presAssocID="{F97B6163-31C4-478E-80E6-78FA0BC44885}" presName="spacer"/>
      <dgm:spPr/>
      <dgm:t>
        <a:bodyPr/>
        <a:lstStyle/>
        <a:p/>
      </dgm:t>
    </dgm:pt>
    <dgm:pt modelId="{40CEF625-F8BA-4F08-BD6D-4AB59C9D5C4A}" type="pres">
      <dgm:prSet presAssocID="{D41C7ADE-2BE0-44F3-9671-9C9AD9C9E5C0}" presName="parentText" presStyleLbl="node1" presStyleIdx="2" presStyleCnt="4" custScaleY="47282" custLinFactY="-103021" custLinFactNeighborY="-200000">
        <dgm:presLayoutVars>
          <dgm:chMax val="0"/>
          <dgm:bulletEnabled val="1"/>
        </dgm:presLayoutVars>
      </dgm:prSet>
      <dgm:spPr/>
      <dgm:t>
        <a:bodyPr/>
        <a:lstStyle/>
        <a:p/>
      </dgm:t>
    </dgm:pt>
    <dgm:pt modelId="{A14893A7-7D40-4256-B3F0-BDF17B9643D1}" type="pres">
      <dgm:prSet presAssocID="{86E563C5-B4D3-4DD9-885D-1F94F3BD6E2B}" presName="spacer"/>
      <dgm:spPr/>
      <dgm:t>
        <a:bodyPr/>
        <a:lstStyle/>
        <a:p/>
      </dgm:t>
    </dgm:pt>
    <dgm:pt modelId="{B59758F2-3230-40AC-8871-CFA0F4B0E875}" type="pres">
      <dgm:prSet presAssocID="{CB2D3983-2223-4D17-A35B-3DDA61F0994B}" presName="parentText" presStyleLbl="node1" presStyleIdx="3" presStyleCnt="4" custScaleY="50968" custLinFactY="-28333" custLinFactNeighborX="2" custLinFactNeighborY="-100000">
        <dgm:presLayoutVars>
          <dgm:chMax val="0"/>
          <dgm:bulletEnabled val="1"/>
        </dgm:presLayoutVars>
      </dgm:prSet>
      <dgm:spPr/>
      <dgm:t>
        <a:bodyPr/>
        <a:lstStyle/>
        <a:p/>
      </dgm:t>
    </dgm:pt>
  </dgm:ptLst>
  <dgm:cxnLst>
    <dgm:cxn modelId="{365AF13E-7306-41AD-8D55-A0252F94DE19}" srcId="{30D50BC3-FCA9-4079-A1EA-9332F55EBEEE}" destId="{CADF11D6-8A6A-4F5C-83FD-56AC711535F8}" srcOrd="0" destOrd="0" parTransId="{7B80BE70-ADEE-4F0F-9C9D-3E57D65EB462}" sibTransId="{155B2B26-B635-4B1E-B1EA-6CA7980151A0}"/>
    <dgm:cxn modelId="{FCE9B9ED-28F9-4AF5-B800-CBAE2054036C}" srcId="{30D50BC3-FCA9-4079-A1EA-9332F55EBEEE}" destId="{491D438C-F810-46EE-ACE4-5D449813C4D6}" srcOrd="1" destOrd="0" parTransId="{9D8F26AA-4FFE-4EBD-A10D-39D5E73F4294}" sibTransId="{F97B6163-31C4-478E-80E6-78FA0BC44885}"/>
    <dgm:cxn modelId="{375FC537-A1DD-49B9-BFEC-B5E32B0E041E}" srcId="{30D50BC3-FCA9-4079-A1EA-9332F55EBEEE}" destId="{D41C7ADE-2BE0-44F3-9671-9C9AD9C9E5C0}" srcOrd="2" destOrd="0" parTransId="{91DB65C6-49A6-4417-803F-5EB424B49C9B}" sibTransId="{86E563C5-B4D3-4DD9-885D-1F94F3BD6E2B}"/>
    <dgm:cxn modelId="{60158B45-DB6B-48E2-BD24-9E3FC3145E05}" srcId="{30D50BC3-FCA9-4079-A1EA-9332F55EBEEE}" destId="{CB2D3983-2223-4D17-A35B-3DDA61F0994B}" srcOrd="3" destOrd="0" parTransId="{5D6BEFD9-A8C1-4203-AB64-F7AE42495C53}" sibTransId="{EB442993-6DE2-4B3E-80D2-4DF87E2CC0F8}"/>
    <dgm:cxn modelId="{60A43BF2-7E2F-44E5-A650-BB6D3B18AF1A}" type="presOf" srcId="{30D50BC3-FCA9-4079-A1EA-9332F55EBEEE}" destId="{94F4D64C-DB02-4DB0-B7FE-1BF700BE1B06}" srcOrd="0" destOrd="0" presId="urn:microsoft.com/office/officeart/2005/8/layout/vList2"/>
    <dgm:cxn modelId="{A79ACB5D-975A-47B3-A548-2F1C5FB42E77}" type="presParOf" srcId="{94F4D64C-DB02-4DB0-B7FE-1BF700BE1B06}" destId="{138BE93B-CD39-4C93-A215-E7CCB1634CE6}" srcOrd="0" destOrd="0" presId="urn:microsoft.com/office/officeart/2005/8/layout/vList2"/>
    <dgm:cxn modelId="{272602E8-7A29-4DDD-A983-41B4A97CAA1A}" type="presOf" srcId="{CADF11D6-8A6A-4F5C-83FD-56AC711535F8}" destId="{138BE93B-CD39-4C93-A215-E7CCB1634CE6}" srcOrd="0" destOrd="0" presId="urn:microsoft.com/office/officeart/2005/8/layout/vList2"/>
    <dgm:cxn modelId="{B06A6089-2E8B-4F3F-811A-A2865BE6C65C}" type="presParOf" srcId="{94F4D64C-DB02-4DB0-B7FE-1BF700BE1B06}" destId="{8E82258C-889C-4F61-A8A7-D879F9A73ECC}" srcOrd="1" destOrd="0" presId="urn:microsoft.com/office/officeart/2005/8/layout/vList2"/>
    <dgm:cxn modelId="{944E5328-821A-4B93-8720-D849A39C7B0C}" type="presParOf" srcId="{94F4D64C-DB02-4DB0-B7FE-1BF700BE1B06}" destId="{4B8D9468-B93B-4329-8CFE-66B58F1E41CC}" srcOrd="2" destOrd="0" presId="urn:microsoft.com/office/officeart/2005/8/layout/vList2"/>
    <dgm:cxn modelId="{108CC8DE-1945-476D-9F9D-05BADFE7E620}" type="presOf" srcId="{491D438C-F810-46EE-ACE4-5D449813C4D6}" destId="{4B8D9468-B93B-4329-8CFE-66B58F1E41CC}" srcOrd="0" destOrd="0" presId="urn:microsoft.com/office/officeart/2005/8/layout/vList2"/>
    <dgm:cxn modelId="{5B5A3BCE-B4DA-41B6-9B43-5826FDA61D7A}" type="presParOf" srcId="{94F4D64C-DB02-4DB0-B7FE-1BF700BE1B06}" destId="{C56ED628-99B1-479A-A4DA-5D91F788667D}" srcOrd="3" destOrd="0" presId="urn:microsoft.com/office/officeart/2005/8/layout/vList2"/>
    <dgm:cxn modelId="{307038A8-CEE8-42B9-BB8B-67AD1BDE7E6C}" type="presParOf" srcId="{94F4D64C-DB02-4DB0-B7FE-1BF700BE1B06}" destId="{40CEF625-F8BA-4F08-BD6D-4AB59C9D5C4A}" srcOrd="4" destOrd="0" presId="urn:microsoft.com/office/officeart/2005/8/layout/vList2"/>
    <dgm:cxn modelId="{1B67632E-B932-4A12-8C5E-9C701850158A}" type="presOf" srcId="{D41C7ADE-2BE0-44F3-9671-9C9AD9C9E5C0}" destId="{40CEF625-F8BA-4F08-BD6D-4AB59C9D5C4A}" srcOrd="0" destOrd="0" presId="urn:microsoft.com/office/officeart/2005/8/layout/vList2"/>
    <dgm:cxn modelId="{5595F4C6-9F4B-4BE0-B6EE-CFE27D8EFF90}" type="presParOf" srcId="{94F4D64C-DB02-4DB0-B7FE-1BF700BE1B06}" destId="{A14893A7-7D40-4256-B3F0-BDF17B9643D1}" srcOrd="5" destOrd="0" presId="urn:microsoft.com/office/officeart/2005/8/layout/vList2"/>
    <dgm:cxn modelId="{30FB7281-062B-4D13-99EB-7767451ED45F}" type="presParOf" srcId="{94F4D64C-DB02-4DB0-B7FE-1BF700BE1B06}" destId="{B59758F2-3230-40AC-8871-CFA0F4B0E875}" srcOrd="6" destOrd="0" presId="urn:microsoft.com/office/officeart/2005/8/layout/vList2"/>
    <dgm:cxn modelId="{7A258C3F-F029-45DF-BA78-265ABF00E9B5}" type="presOf" srcId="{CB2D3983-2223-4D17-A35B-3DDA61F0994B}" destId="{B59758F2-3230-40AC-8871-CFA0F4B0E875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="http://schemas.openxmlformats.org/presentationml/2006/main" xmlns:dsp="http://schemas.microsoft.com/office/drawing/2008/diagram">
  <dsp:spTree>
    <dsp:nvGrpSpPr>
      <dsp:cNvPr id="21" name=""/>
      <dsp:cNvGrpSpPr/>
    </dsp:nvGrpSpPr>
    <dsp:grpSpPr/>
    <dsp:sp modelId="{EE3E9227-C4CF-4C79-9A0A-5C96808A3685}">
      <dsp:nvSpPr>
        <dsp:cNvPr id="8" name=""/>
        <dsp:cNvSpPr/>
      </dsp:nvSpPr>
      <dsp:spPr>
        <a:xfrm>
          <a:off x="0" y="7647"/>
          <a:ext cx="10295467" cy="16426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3900" b="1" kern="1200"/>
            <a:t>A.</a:t>
          </a:r>
          <a:r>
            <a:rPr lang="zh-CN" sz="3900" b="1" kern="1200"/>
            <a:t>矛盾双方</a:t>
          </a:r>
          <a:r>
            <a:rPr lang="zh-CN" sz="3900" b="1" kern="1200">
              <a:solidFill>
                <a:srgbClr val="FF0000"/>
              </a:solidFill>
            </a:rPr>
            <a:t>相互依赖</a:t>
          </a:r>
          <a:r>
            <a:rPr lang="zh-CN" sz="3900" b="1" kern="1200"/>
            <a:t>，一方存在以另一方存在为前提，双方共处于一个统一体中</a:t>
          </a:r>
          <a:r>
            <a:rPr lang="zh-CN" altLang="en-US" sz="3900" b="1" kern="1200"/>
            <a:t>。</a:t>
          </a:r>
          <a:endParaRPr lang="zh-CN" sz="3900" kern="1200"/>
        </a:p>
      </dsp:txBody>
      <dsp:txXfrm>
        <a:off x="80189" y="87836"/>
        <a:ext cx="10135089" cy="1482302"/>
      </dsp:txXfrm>
    </dsp:sp>
    <dsp:sp modelId="{703006A4-0D25-4413-8B1F-9943090F759F}">
      <dsp:nvSpPr>
        <dsp:cNvPr id="9" name=""/>
        <dsp:cNvSpPr/>
      </dsp:nvSpPr>
      <dsp:spPr>
        <a:xfrm>
          <a:off x="0" y="1762647"/>
          <a:ext cx="10295467" cy="16426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marL="0" lvl="0" indent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zh-CN" sz="3900" b="1" kern="1200"/>
            <a:t>B.</a:t>
          </a:r>
          <a:r>
            <a:rPr lang="zh-CN" sz="3900" b="1" kern="1200"/>
            <a:t>矛盾双方</a:t>
          </a:r>
          <a:r>
            <a:rPr lang="zh-CN" sz="3900" b="1" kern="1200">
              <a:solidFill>
                <a:srgbClr val="FF0000"/>
              </a:solidFill>
            </a:rPr>
            <a:t>相互贯通</a:t>
          </a:r>
          <a:r>
            <a:rPr lang="zh-CN" altLang="en-US" sz="3900" b="1" kern="1200"/>
            <a:t>，</a:t>
          </a:r>
          <a:r>
            <a:rPr lang="zh-CN" sz="3900" b="1" kern="1200"/>
            <a:t>即相互渗透、相互包含，在一定条件下可以相互转化。</a:t>
          </a:r>
          <a:endParaRPr lang="zh-CN" sz="3900" kern="1200"/>
        </a:p>
      </dsp:txBody>
      <dsp:txXfrm>
        <a:off x="80189" y="1842836"/>
        <a:ext cx="10135089" cy="1482302"/>
      </dsp:txXfrm>
    </dsp:sp>
  </dsp:spTree>
</dsp:drawing>
</file>

<file path=ppt/diagrams/drawing2.xml><?xml version="1.0" encoding="utf-8"?>
<dsp:drawing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="http://schemas.openxmlformats.org/presentationml/2006/main" xmlns:dsp="http://schemas.microsoft.com/office/drawing/2008/diagram">
  <dsp:spTree>
    <dsp:nvGrpSpPr>
      <dsp:cNvPr id="31747" name=""/>
      <dsp:cNvGrpSpPr/>
    </dsp:nvGrpSpPr>
    <dsp:grpSpPr/>
    <dsp:sp modelId="{138BE93B-CD39-4C93-A215-E7CCB1634CE6}">
      <dsp:nvSpPr>
        <dsp:cNvPr id="31748" name=""/>
        <dsp:cNvSpPr/>
      </dsp:nvSpPr>
      <dsp:spPr>
        <a:xfrm>
          <a:off x="0" y="0"/>
          <a:ext cx="10958412" cy="61253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800" kern="1200">
              <a:latin typeface="微软雅黑" panose="020b0503020204020204" pitchFamily="34" charset="-122"/>
              <a:ea typeface="微软雅黑" panose="020b0503020204020204" pitchFamily="34" charset="-122"/>
            </a:rPr>
            <a:t>失败是成功之母（失败可转化为成功）</a:t>
          </a:r>
        </a:p>
      </dsp:txBody>
      <dsp:txXfrm>
        <a:off x="29901" y="29901"/>
        <a:ext cx="10898610" cy="552728"/>
      </dsp:txXfrm>
    </dsp:sp>
    <dsp:sp modelId="{4B8D9468-B93B-4329-8CFE-66B58F1E41CC}">
      <dsp:nvSpPr>
        <dsp:cNvPr id="31749" name=""/>
        <dsp:cNvSpPr/>
      </dsp:nvSpPr>
      <dsp:spPr>
        <a:xfrm>
          <a:off x="0" y="1828796"/>
          <a:ext cx="10958412" cy="55927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800" kern="1200">
              <a:latin typeface="微软雅黑" panose="020b0503020204020204" pitchFamily="34" charset="-122"/>
              <a:ea typeface="微软雅黑" panose="020b0503020204020204" pitchFamily="34" charset="-122"/>
            </a:rPr>
            <a:t>塞翁失马，焉知非福（坏事可转化为好事）</a:t>
          </a:r>
        </a:p>
      </dsp:txBody>
      <dsp:txXfrm>
        <a:off x="27301" y="1856098"/>
        <a:ext cx="10903808" cy="504672"/>
      </dsp:txXfrm>
    </dsp:sp>
    <dsp:sp modelId="{40CEF625-F8BA-4F08-BD6D-4AB59C9D5C4A}">
      <dsp:nvSpPr>
        <dsp:cNvPr id="31750" name=""/>
        <dsp:cNvSpPr/>
      </dsp:nvSpPr>
      <dsp:spPr>
        <a:xfrm>
          <a:off x="0" y="916261"/>
          <a:ext cx="10958412" cy="56647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800" kern="1200">
              <a:latin typeface="微软雅黑" panose="020b0503020204020204" pitchFamily="34" charset="-122"/>
              <a:ea typeface="微软雅黑" panose="020b0503020204020204" pitchFamily="34" charset="-122"/>
            </a:rPr>
            <a:t>谦虚使人进步，骄傲使人落后。（进步与落后可相互转化）</a:t>
          </a:r>
        </a:p>
      </dsp:txBody>
      <dsp:txXfrm>
        <a:off x="27653" y="943914"/>
        <a:ext cx="10903106" cy="511170"/>
      </dsp:txXfrm>
    </dsp:sp>
    <dsp:sp modelId="{B59758F2-3230-40AC-8871-CFA0F4B0E875}">
      <dsp:nvSpPr>
        <dsp:cNvPr id="31751" name=""/>
        <dsp:cNvSpPr/>
      </dsp:nvSpPr>
      <dsp:spPr>
        <a:xfrm>
          <a:off x="0" y="2746199"/>
          <a:ext cx="10958412" cy="61063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CN" altLang="en-US" sz="2800" kern="1200">
              <a:latin typeface="微软雅黑" panose="020b0503020204020204" pitchFamily="34" charset="-122"/>
              <a:ea typeface="微软雅黑" panose="020b0503020204020204" pitchFamily="34" charset="-122"/>
            </a:rPr>
            <a:t>世界上没有垃圾，只有放错了位置的资源。（垃圾可转化为资源）</a:t>
          </a:r>
        </a:p>
      </dsp:txBody>
      <dsp:txXfrm>
        <a:off x="29809" y="2776008"/>
        <a:ext cx="10898794" cy="5510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lnSpAfChP" val="20"/>
              <dgm:param type="stBulletLvl" val="1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lnSpAfChP" val="20"/>
              <dgm:param type="stBulletLvl" val="1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emf"/></Relationships>
</file>

<file path=ppt/notesMasters/_rels/notes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3.xml"/><Relationship Id="rId6" Type="http://schemas.openxmlformats.org/officeDocument/2006/relationships/tags" Target="../tags/tag521.xml"/><Relationship Id="rId5" Type="http://schemas.openxmlformats.org/officeDocument/2006/relationships/tags" Target="../tags/tag520.xml"/><Relationship Id="rId4" Type="http://schemas.openxmlformats.org/officeDocument/2006/relationships/tags" Target="../tags/tag519.xml"/><Relationship Id="rId3" Type="http://schemas.openxmlformats.org/officeDocument/2006/relationships/tags" Target="../tags/tag518.xml"/><Relationship Id="rId2" Type="http://schemas.openxmlformats.org/officeDocument/2006/relationships/tags" Target="../tags/tag517.xml"/><Relationship Id="rId1" Type="http://schemas.openxmlformats.org/officeDocument/2006/relationships/tags" Target="../tags/tag51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1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2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fontAlgn="auto"/>
            <a:fld id="{C995B632-E03A-46A5-9164-6E284B3F3C2F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17412" name="幻灯片图像占位符 3"/>
          <p:cNvSpPr>
            <a:spLocks noGrp="1" noRot="1" noChangeAspect="1"/>
          </p:cNvSpPr>
          <p:nvPr>
            <p:ph type="sldImg"/>
            <p:custDataLst>
              <p:tags r:id="rId3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7413" name="备注占位符 4"/>
          <p:cNvSpPr>
            <a:spLocks noGrp="1"/>
          </p:cNvSpPr>
          <p:nvPr>
            <p:ph type="body" sz="quarter"/>
            <p:custDataLst>
              <p:tags r:id="rId4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 indent="0"/>
            <a:r>
              <a:rPr lang="zh-CN" altLang="en-US"/>
              <a:t>第二级</a:t>
            </a:r>
            <a:endParaRPr lang="zh-CN" altLang="en-US"/>
          </a:p>
          <a:p>
            <a:pPr lvl="2" indent="0"/>
            <a:r>
              <a:rPr lang="zh-CN" altLang="en-US"/>
              <a:t>第三级</a:t>
            </a:r>
            <a:endParaRPr lang="zh-CN" altLang="en-US"/>
          </a:p>
          <a:p>
            <a:pPr lvl="3" indent="0"/>
            <a:r>
              <a:rPr lang="zh-CN" altLang="en-US"/>
              <a:t>第四级</a:t>
            </a:r>
            <a:endParaRPr lang="zh-CN" altLang="en-US"/>
          </a:p>
          <a:p>
            <a:pPr lvl="4" indent="0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5"/>
            </p:custDataLst>
          </p:nvPr>
        </p:nvSpPr>
        <p:spPr>
          <a:xfrm>
            <a:off x="0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>
          <a:xfrm>
            <a:off x="3884613" y="8685213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fontAlgn="auto"/>
            <a:fld id="{DFB088B3-2B2F-4517-A586-1518C2223E8D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5" Type="http://schemas.openxmlformats.org/officeDocument/2006/relationships/tags" Target="../tags/tag76.xml"/><Relationship Id="rId4" Type="http://schemas.openxmlformats.org/officeDocument/2006/relationships/tags" Target="../tags/tag75.xml"/><Relationship Id="rId3" Type="http://schemas.openxmlformats.org/officeDocument/2006/relationships/tags" Target="../tags/tag74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5" Type="http://schemas.openxmlformats.org/officeDocument/2006/relationships/tags" Target="../tags/tag103.xml"/><Relationship Id="rId4" Type="http://schemas.openxmlformats.org/officeDocument/2006/relationships/tags" Target="../tags/tag102.xml"/><Relationship Id="rId3" Type="http://schemas.openxmlformats.org/officeDocument/2006/relationships/tags" Target="../tags/tag101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2.xml.rels><?xml version="1.0" encoding="UTF-8" standalone="yes"?>
<Relationships xmlns="http://schemas.openxmlformats.org/package/2006/relationships"><Relationship Id="rId5" Type="http://schemas.openxmlformats.org/officeDocument/2006/relationships/tags" Target="../tags/tag193.xml"/><Relationship Id="rId4" Type="http://schemas.openxmlformats.org/officeDocument/2006/relationships/tags" Target="../tags/tag192.xml"/><Relationship Id="rId3" Type="http://schemas.openxmlformats.org/officeDocument/2006/relationships/tags" Target="../tags/tag191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3.xml.rels><?xml version="1.0" encoding="UTF-8" standalone="yes"?>
<Relationships xmlns="http://schemas.openxmlformats.org/package/2006/relationships"><Relationship Id="rId5" Type="http://schemas.openxmlformats.org/officeDocument/2006/relationships/tags" Target="../tags/tag202.xml"/><Relationship Id="rId4" Type="http://schemas.openxmlformats.org/officeDocument/2006/relationships/tags" Target="../tags/tag201.xml"/><Relationship Id="rId3" Type="http://schemas.openxmlformats.org/officeDocument/2006/relationships/tags" Target="../tags/tag200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19.xml.rels><?xml version="1.0" encoding="UTF-8" standalone="yes"?>
<Relationships xmlns="http://schemas.openxmlformats.org/package/2006/relationships"><Relationship Id="rId4" Type="http://schemas.openxmlformats.org/officeDocument/2006/relationships/tags" Target="../tags/tag285.xml"/><Relationship Id="rId3" Type="http://schemas.openxmlformats.org/officeDocument/2006/relationships/tags" Target="../tags/tag284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0.xml.rels><?xml version="1.0" encoding="UTF-8" standalone="yes"?>
<Relationships xmlns="http://schemas.openxmlformats.org/package/2006/relationships"><Relationship Id="rId5" Type="http://schemas.openxmlformats.org/officeDocument/2006/relationships/tags" Target="../tags/tag325.xml"/><Relationship Id="rId4" Type="http://schemas.openxmlformats.org/officeDocument/2006/relationships/tags" Target="../tags/tag324.xml"/><Relationship Id="rId3" Type="http://schemas.openxmlformats.org/officeDocument/2006/relationships/tags" Target="../tags/tag323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21.xml.rels><?xml version="1.0" encoding="UTF-8" standalone="yes"?>
<Relationships xmlns="http://schemas.openxmlformats.org/package/2006/relationships"><Relationship Id="rId5" Type="http://schemas.openxmlformats.org/officeDocument/2006/relationships/tags" Target="../tags/tag343.xml"/><Relationship Id="rId4" Type="http://schemas.openxmlformats.org/officeDocument/2006/relationships/tags" Target="../tags/tag342.xml"/><Relationship Id="rId3" Type="http://schemas.openxmlformats.org/officeDocument/2006/relationships/tags" Target="../tags/tag341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22.xml.rels><?xml version="1.0" encoding="UTF-8" standalone="yes"?>
<Relationships xmlns="http://schemas.openxmlformats.org/package/2006/relationships"><Relationship Id="rId4" Type="http://schemas.openxmlformats.org/officeDocument/2006/relationships/tags" Target="../tags/tag358.xml"/><Relationship Id="rId3" Type="http://schemas.openxmlformats.org/officeDocument/2006/relationships/tags" Target="../tags/tag357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1" name="幻灯片图像占位符 1"/>
          <p:cNvSpPr>
            <a:spLocks noGrp="1" noRot="1" noChangeAspect="1"/>
          </p:cNvSpPr>
          <p:nvPr>
            <p:ph type="sldImg"/>
            <p:custDataLst>
              <p:tags r:id="rId3"/>
            </p:custDataLst>
          </p:nvPr>
        </p:nvSpPr>
        <p:spPr/>
      </p:sp>
      <p:sp>
        <p:nvSpPr>
          <p:cNvPr id="20482" name="备注占位符 2"/>
          <p:cNvSpPr>
            <a:spLocks noGrp="1"/>
          </p:cNvSpPr>
          <p:nvPr>
            <p:ph type="body"/>
            <p:custDataLst>
              <p:tags r:id="rId4"/>
            </p:custDataLst>
          </p:nvPr>
        </p:nvSpPr>
        <p:spPr/>
        <p:txBody>
          <a:bodyPr lIns="91440" tIns="45720" rIns="91440" bIns="45720" anchor="t" anchorCtr="0"/>
          <a:p>
            <a:pPr lvl="0"/>
            <a:endParaRPr lang="zh-CN" altLang="en-US"/>
          </a:p>
        </p:txBody>
      </p:sp>
      <p:sp>
        <p:nvSpPr>
          <p:cNvPr id="20483" name="灯片编号占位符 3"/>
          <p:cNvSpPr>
            <a:spLocks noGrp="1"/>
          </p:cNvSpPr>
          <p:nvPr>
            <p:ph type="sldNum" sz="quarter"/>
            <p:custDataLst>
              <p:tags r:id="rId5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 anchorCtr="0"/>
          <a:p>
            <a:pPr lvl="0" algn="r"/>
            <a:fld id="{9A0DB2DC-4C9A-4742-B13C-FB6460FD3503}" type="slidenum">
              <a:rPr lang="zh-CN" altLang="en-US" sz="1200">
                <a:latin typeface="等线" charset="0"/>
                <a:ea typeface="仿宋" panose="02010609060101010101" charset="-122"/>
              </a:rPr>
            </a:fld>
            <a:endParaRPr lang="zh-CN" altLang="en-US" sz="1200">
              <a:latin typeface="等线" charset="0"/>
              <a:ea typeface="仿宋" panose="02010609060101010101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49" name="幻灯片图像占位符 1"/>
          <p:cNvSpPr>
            <a:spLocks noGrp="1" noRot="1" noChangeAspect="1"/>
          </p:cNvSpPr>
          <p:nvPr>
            <p:ph type="sldImg"/>
            <p:custDataLst>
              <p:tags r:id="rId3"/>
            </p:custDataLst>
          </p:nvPr>
        </p:nvSpPr>
        <p:spPr/>
      </p:sp>
      <p:sp>
        <p:nvSpPr>
          <p:cNvPr id="27650" name="备注占位符 2"/>
          <p:cNvSpPr>
            <a:spLocks noGrp="1"/>
          </p:cNvSpPr>
          <p:nvPr>
            <p:ph type="body"/>
            <p:custDataLst>
              <p:tags r:id="rId4"/>
            </p:custDataLst>
          </p:nvPr>
        </p:nvSpPr>
        <p:spPr/>
        <p:txBody>
          <a:bodyPr lIns="91440" tIns="45720" rIns="91440" bIns="45720" anchor="t" anchorCtr="0"/>
          <a:p>
            <a:pPr lvl="0"/>
            <a:endParaRPr lang="zh-CN" altLang="en-US"/>
          </a:p>
        </p:txBody>
      </p:sp>
      <p:sp>
        <p:nvSpPr>
          <p:cNvPr id="27651" name="灯片编号占位符 3"/>
          <p:cNvSpPr>
            <a:spLocks noGrp="1"/>
          </p:cNvSpPr>
          <p:nvPr>
            <p:ph type="sldNum" sz="quarter"/>
            <p:custDataLst>
              <p:tags r:id="rId5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 anchorCtr="0"/>
          <a:p>
            <a:pPr lvl="0" algn="r"/>
            <a:fld id="{9A0DB2DC-4C9A-4742-B13C-FB6460FD3503}" type="slidenum">
              <a:rPr lang="zh-CN" altLang="en-US" sz="1200">
                <a:latin typeface="等线" charset="0"/>
                <a:ea typeface="仿宋" panose="02010609060101010101" charset="-122"/>
              </a:rPr>
            </a:fld>
            <a:endParaRPr lang="zh-CN" altLang="en-US" sz="1200">
              <a:latin typeface="等线" charset="0"/>
              <a:ea typeface="仿宋" panose="02010609060101010101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7" name="幻灯片图像占位符 1"/>
          <p:cNvSpPr>
            <a:spLocks noGrp="1" noRot="1" noChangeAspect="1"/>
          </p:cNvSpPr>
          <p:nvPr>
            <p:ph type="sldImg"/>
            <p:custDataLst>
              <p:tags r:id="rId3"/>
            </p:custDataLst>
          </p:nvPr>
        </p:nvSpPr>
        <p:spPr/>
      </p:sp>
      <p:sp>
        <p:nvSpPr>
          <p:cNvPr id="45058" name="备注占位符 2"/>
          <p:cNvSpPr>
            <a:spLocks noGrp="1"/>
          </p:cNvSpPr>
          <p:nvPr>
            <p:ph type="body"/>
            <p:custDataLst>
              <p:tags r:id="rId4"/>
            </p:custDataLst>
          </p:nvPr>
        </p:nvSpPr>
        <p:spPr/>
        <p:txBody>
          <a:bodyPr lIns="91440" tIns="45720" rIns="91440" bIns="45720" anchor="t" anchorCtr="0"/>
          <a:p>
            <a:pPr lvl="0"/>
            <a:endParaRPr lang="zh-CN" altLang="en-US"/>
          </a:p>
        </p:txBody>
      </p:sp>
      <p:sp>
        <p:nvSpPr>
          <p:cNvPr id="45059" name="灯片编号占位符 3"/>
          <p:cNvSpPr>
            <a:spLocks noGrp="1"/>
          </p:cNvSpPr>
          <p:nvPr>
            <p:ph type="sldNum" sz="quarter"/>
            <p:custDataLst>
              <p:tags r:id="rId5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 anchorCtr="0"/>
          <a:p>
            <a:pPr lvl="0" algn="r"/>
            <a:fld id="{9A0DB2DC-4C9A-4742-B13C-FB6460FD3503}" type="slidenum">
              <a:rPr lang="zh-CN" altLang="en-US" sz="1200">
                <a:latin typeface="等线" charset="0"/>
                <a:ea typeface="仿宋" panose="02010609060101010101" charset="-122"/>
              </a:rPr>
            </a:fld>
            <a:endParaRPr lang="zh-CN" altLang="en-US" sz="1200">
              <a:latin typeface="等线" charset="0"/>
              <a:ea typeface="仿宋" panose="02010609060101010101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7105" name="幻灯片图像占位符 1"/>
          <p:cNvSpPr>
            <a:spLocks noGrp="1" noRot="1" noChangeAspect="1"/>
          </p:cNvSpPr>
          <p:nvPr>
            <p:ph type="sldImg"/>
            <p:custDataLst>
              <p:tags r:id="rId3"/>
            </p:custDataLst>
          </p:nvPr>
        </p:nvSpPr>
        <p:spPr/>
      </p:sp>
      <p:sp>
        <p:nvSpPr>
          <p:cNvPr id="47106" name="备注占位符 2"/>
          <p:cNvSpPr>
            <a:spLocks noGrp="1"/>
          </p:cNvSpPr>
          <p:nvPr>
            <p:ph type="body"/>
            <p:custDataLst>
              <p:tags r:id="rId4"/>
            </p:custDataLst>
          </p:nvPr>
        </p:nvSpPr>
        <p:spPr/>
        <p:txBody>
          <a:bodyPr lIns="91440" tIns="45720" rIns="91440" bIns="45720" anchor="t" anchorCtr="0"/>
          <a:p>
            <a:pPr lvl="0"/>
            <a:endParaRPr lang="zh-CN" altLang="en-US"/>
          </a:p>
        </p:txBody>
      </p:sp>
      <p:sp>
        <p:nvSpPr>
          <p:cNvPr id="47107" name="灯片编号占位符 3"/>
          <p:cNvSpPr>
            <a:spLocks noGrp="1"/>
          </p:cNvSpPr>
          <p:nvPr>
            <p:ph type="sldNum" sz="quarter"/>
            <p:custDataLst>
              <p:tags r:id="rId5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 anchorCtr="0"/>
          <a:p>
            <a:pPr lvl="0" algn="r"/>
            <a:fld id="{9A0DB2DC-4C9A-4742-B13C-FB6460FD3503}" type="slidenum">
              <a:rPr lang="zh-CN" altLang="en-US" sz="1200">
                <a:latin typeface="等线" charset="0"/>
                <a:ea typeface="仿宋" panose="02010609060101010101" charset="-122"/>
              </a:rPr>
            </a:fld>
            <a:endParaRPr lang="zh-CN" altLang="en-US" sz="1200">
              <a:latin typeface="等线" charset="0"/>
              <a:ea typeface="仿宋" panose="02010609060101010101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345" name="幻灯片图像占位符 1"/>
          <p:cNvSpPr>
            <a:spLocks noGrp="1" noRot="1"/>
          </p:cNvSpPr>
          <p:nvPr>
            <p:ph type="sldImg"/>
          </p:nvPr>
        </p:nvSpPr>
        <p:spPr/>
      </p:sp>
      <p:sp>
        <p:nvSpPr>
          <p:cNvPr id="57346" name="文本占位符 2"/>
          <p:cNvSpPr>
            <a:spLocks noGrp="1"/>
          </p:cNvSpPr>
          <p:nvPr>
            <p:ph type="body"/>
          </p:nvPr>
        </p:nvSpPr>
        <p:spPr/>
        <p:txBody>
          <a:bodyPr lIns="91440" tIns="45720" rIns="91440" bIns="45720" anchor="t" anchorCtr="0"/>
          <a:p>
            <a:pPr lvl="0"/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63490" name="Rectangle 2"/>
          <p:cNvSpPr>
            <a:spLocks noGrp="1" noRot="1" noChangeAspect="1" noTextEdit="1"/>
          </p:cNvSpPr>
          <p:nvPr>
            <p:ph type="sldImg"/>
            <p:custDataLst>
              <p:tags r:id="rId3"/>
            </p:custDataLst>
          </p:nvPr>
        </p:nvSpPr>
        <p:spPr/>
      </p:sp>
      <p:sp>
        <p:nvSpPr>
          <p:cNvPr id="63491" name="Rectangle 3"/>
          <p:cNvSpPr>
            <a:spLocks noGrp="1"/>
          </p:cNvSpPr>
          <p:nvPr>
            <p:ph type="body"/>
            <p:custDataLst>
              <p:tags r:id="rId4"/>
            </p:custDataLst>
          </p:nvPr>
        </p:nvSpPr>
        <p:spPr/>
        <p:txBody>
          <a:bodyPr lIns="91440" tIns="45720" rIns="91440" bIns="45720" anchor="t" anchorCtr="0"/>
          <a:p>
            <a:pPr lvl="0" indent="0" fontAlgn="base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u="none" baseline="0">
                <a:latin typeface="Calibri" panose="020F0502020204030204"/>
                <a:ea typeface="宋体" panose="02010600030101010101" pitchFamily="2" charset="-122"/>
              </a:rPr>
              <a:t>同一性中的依赖，是依赖于它的对立面，而同一性中的转化则是向它的对立面的转化。同一性是相对的是指它的有条件性。斗争性是无条件的，凡是矛盾必有斗争，否则就不成其为对立面，就不成其矛盾了。</a:t>
            </a:r>
            <a:endParaRPr lang="zh-CN" altLang="en-US" u="none" baseline="0"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0657" name="幻灯片图像占位符 1"/>
          <p:cNvSpPr>
            <a:spLocks noGrp="1" noRot="1" noChangeAspect="1"/>
          </p:cNvSpPr>
          <p:nvPr>
            <p:ph type="sldImg"/>
            <p:custDataLst>
              <p:tags r:id="rId3"/>
            </p:custDataLst>
          </p:nvPr>
        </p:nvSpPr>
        <p:spPr/>
      </p:sp>
      <p:sp>
        <p:nvSpPr>
          <p:cNvPr id="70658" name="备注占位符 2"/>
          <p:cNvSpPr>
            <a:spLocks noGrp="1"/>
          </p:cNvSpPr>
          <p:nvPr>
            <p:ph type="body"/>
            <p:custDataLst>
              <p:tags r:id="rId4"/>
            </p:custDataLst>
          </p:nvPr>
        </p:nvSpPr>
        <p:spPr/>
        <p:txBody>
          <a:bodyPr lIns="91440" tIns="45720" rIns="91440" bIns="45720" anchor="t" anchorCtr="0"/>
          <a:p>
            <a:pPr lvl="0"/>
            <a:endParaRPr lang="zh-CN" altLang="en-US"/>
          </a:p>
        </p:txBody>
      </p:sp>
      <p:sp>
        <p:nvSpPr>
          <p:cNvPr id="70659" name="灯片编号占位符 3"/>
          <p:cNvSpPr>
            <a:spLocks noGrp="1"/>
          </p:cNvSpPr>
          <p:nvPr>
            <p:ph type="sldNum" sz="quarter"/>
            <p:custDataLst>
              <p:tags r:id="rId5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b" anchorCtr="0"/>
          <a:p>
            <a:pPr lvl="0" algn="r"/>
            <a:fld id="{9A0DB2DC-4C9A-4742-B13C-FB6460FD3503}" type="slidenum">
              <a:rPr lang="zh-CN" altLang="en-US" sz="1200">
                <a:latin typeface="等线" charset="0"/>
                <a:ea typeface="仿宋" panose="02010609060101010101" charset="-122"/>
              </a:rPr>
            </a:fld>
            <a:endParaRPr lang="zh-CN" altLang="en-US" sz="1200">
              <a:latin typeface="等线" charset="0"/>
              <a:ea typeface="仿宋" panose="02010609060101010101" charset="-122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5777" name="Rectangle 7"/>
          <p:cNvSpPr>
            <a:spLocks noGrp="1"/>
          </p:cNvSpPr>
          <p:nvPr>
            <p:ph type="sldNum" sz="quarter"/>
            <p:custDataLst>
              <p:tags r:id="rId3"/>
            </p:custDataLst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anchor="b" anchorCtr="0"/>
          <a:p>
            <a:pPr lvl="0" algn="r"/>
            <a:fld id="{9A0DB2DC-4C9A-4742-B13C-FB6460FD3503}" type="slidenum">
              <a:rPr lang="zh-CN" altLang="en-US" sz="1200">
                <a:latin typeface="等线" charset="0"/>
                <a:ea typeface="仿宋" panose="02010609060101010101" charset="-122"/>
              </a:rPr>
            </a:fld>
            <a:endParaRPr lang="zh-CN" altLang="en-US" sz="1200">
              <a:latin typeface="等线" charset="0"/>
              <a:ea typeface="仿宋" panose="02010609060101010101" charset="-122"/>
            </a:endParaRPr>
          </a:p>
        </p:txBody>
      </p:sp>
      <p:sp>
        <p:nvSpPr>
          <p:cNvPr id="75778" name="Rectangle 2"/>
          <p:cNvSpPr>
            <a:spLocks noGrp="1" noRot="1" noTextEdit="1"/>
          </p:cNvSpPr>
          <p:nvPr>
            <p:ph type="sldImg"/>
            <p:custDataLst>
              <p:tags r:id="rId4"/>
            </p:custDataLst>
          </p:nvPr>
        </p:nvSpPr>
        <p:spPr/>
      </p:sp>
      <p:sp>
        <p:nvSpPr>
          <p:cNvPr id="75779" name="Rectangle 3"/>
          <p:cNvSpPr>
            <a:spLocks noGrp="1"/>
          </p:cNvSpPr>
          <p:nvPr>
            <p:ph type="body"/>
            <p:custDataLst>
              <p:tags r:id="rId5"/>
            </p:custDataLst>
          </p:nvPr>
        </p:nvSpPr>
        <p:spPr/>
        <p:txBody>
          <a:bodyPr wrap="square" lIns="91440" tIns="45720" rIns="91440" bIns="45720" anchor="t" anchorCtr="0"/>
          <a:p>
            <a:pPr lvl="0" indent="0" fontAlgn="base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None/>
            </a:pPr>
            <a:r>
              <a:rPr lang="zh-CN" altLang="en-US" u="none" baseline="0">
                <a:latin typeface="Calibri" panose="020F0502020204030204"/>
                <a:ea typeface="宋体" panose="02010600030101010101" pitchFamily="2" charset="-122"/>
              </a:rPr>
              <a:t>人们还没认识，还不清楚它是如何发展的事物，并不等于它不存在矛盾。还有一些人们不易察觉的矛盾，不等于矛盾不存在。其实有说么了，当你不认识，你没有察觉的时候，并不能说明矛盾不存在，再次说明，矛盾是客观的，是不以人的意识为转移的</a:t>
            </a:r>
            <a:endParaRPr lang="zh-CN" altLang="en-US" u="none" baseline="0"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9873" name="幻灯片图像占位符 1"/>
          <p:cNvSpPr>
            <a:spLocks noGrp="1" noRot="1" noChangeAspect="1"/>
          </p:cNvSpPr>
          <p:nvPr>
            <p:ph type="sldImg"/>
            <p:custDataLst>
              <p:tags r:id="rId3"/>
            </p:custDataLst>
          </p:nvPr>
        </p:nvSpPr>
        <p:spPr/>
      </p:sp>
      <p:sp>
        <p:nvSpPr>
          <p:cNvPr id="79874" name="文本占位符 2"/>
          <p:cNvSpPr>
            <a:spLocks noGrp="1"/>
          </p:cNvSpPr>
          <p:nvPr>
            <p:ph type="body"/>
            <p:custDataLst>
              <p:tags r:id="rId4"/>
            </p:custDataLst>
          </p:nvPr>
        </p:nvSpPr>
        <p:spPr/>
        <p:txBody>
          <a:bodyPr lIns="91440" tIns="45720" rIns="91440" bIns="45720" anchor="t" anchorCtr="0"/>
          <a:p>
            <a:pPr lvl="0" indent="0" fontAlgn="base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None/>
            </a:pPr>
            <a:endParaRPr lang="zh-CN" altLang="en-US" u="none" baseline="0">
              <a:latin typeface="Calibri" panose="020F0502020204030204"/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4" Type="http://schemas.openxmlformats.org/officeDocument/2006/relationships/tags" Target="../tags/tag6.xml"/><Relationship Id="rId3" Type="http://schemas.openxmlformats.org/officeDocument/2006/relationships/tags" Target="../tags/tag5.xml"/><Relationship Id="rId2" Type="http://schemas.openxmlformats.org/officeDocument/2006/relationships/tags" Target="../tags/tag4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4" Type="http://schemas.openxmlformats.org/officeDocument/2006/relationships/tags" Target="../tags/tag9.xml"/><Relationship Id="rId3" Type="http://schemas.openxmlformats.org/officeDocument/2006/relationships/tags" Target="../tags/tag8.xml"/><Relationship Id="rId2" Type="http://schemas.openxmlformats.org/officeDocument/2006/relationships/tags" Target="../tags/tag7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4" Type="http://schemas.openxmlformats.org/officeDocument/2006/relationships/tags" Target="../tags/tag12.xml"/><Relationship Id="rId3" Type="http://schemas.openxmlformats.org/officeDocument/2006/relationships/tags" Target="../tags/tag11.xml"/><Relationship Id="rId2" Type="http://schemas.openxmlformats.org/officeDocument/2006/relationships/tags" Target="../tags/tag10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6" Type="http://schemas.openxmlformats.org/officeDocument/2006/relationships/tags" Target="../tags/tag16.xml"/><Relationship Id="rId5" Type="http://schemas.openxmlformats.org/officeDocument/2006/relationships/tags" Target="../tags/tag15.xml"/><Relationship Id="rId4" Type="http://schemas.openxmlformats.org/officeDocument/2006/relationships/tags" Target="../tags/tag14.xml"/><Relationship Id="rId3" Type="http://schemas.openxmlformats.org/officeDocument/2006/relationships/hyperlink" Target="http://www.1ppt.com/moban/" TargetMode="External"/><Relationship Id="rId2" Type="http://schemas.openxmlformats.org/officeDocument/2006/relationships/tags" Target="../tags/tag13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4" Type="http://schemas.openxmlformats.org/officeDocument/2006/relationships/tags" Target="../tags/tag19.xml"/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22.xml"/><Relationship Id="rId3" Type="http://schemas.openxmlformats.org/officeDocument/2006/relationships/tags" Target="../tags/tag21.xml"/><Relationship Id="rId2" Type="http://schemas.openxmlformats.org/officeDocument/2006/relationships/tags" Target="../tags/tag20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4" Type="http://schemas.openxmlformats.org/officeDocument/2006/relationships/tags" Target="../tags/tag25.xml"/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4" Type="http://schemas.openxmlformats.org/officeDocument/2006/relationships/tags" Target="../tags/tag28.xml"/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4" Type="http://schemas.openxmlformats.org/officeDocument/2006/relationships/tags" Target="../tags/tag31.xml"/><Relationship Id="rId3" Type="http://schemas.openxmlformats.org/officeDocument/2006/relationships/tags" Target="../tags/tag30.xml"/><Relationship Id="rId2" Type="http://schemas.openxmlformats.org/officeDocument/2006/relationships/tags" Target="../tags/tag29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4" Type="http://schemas.openxmlformats.org/officeDocument/2006/relationships/tags" Target="../tags/tag34.xml"/><Relationship Id="rId3" Type="http://schemas.openxmlformats.org/officeDocument/2006/relationships/tags" Target="../tags/tag33.xml"/><Relationship Id="rId2" Type="http://schemas.openxmlformats.org/officeDocument/2006/relationships/tags" Target="../tags/tag32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4" Type="http://schemas.openxmlformats.org/officeDocument/2006/relationships/tags" Target="../tags/tag37.xml"/><Relationship Id="rId3" Type="http://schemas.openxmlformats.org/officeDocument/2006/relationships/tags" Target="../tags/tag36.xml"/><Relationship Id="rId2" Type="http://schemas.openxmlformats.org/officeDocument/2006/relationships/tags" Target="../tags/tag35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4" Type="http://schemas.openxmlformats.org/officeDocument/2006/relationships/tags" Target="../tags/tag40.xml"/><Relationship Id="rId3" Type="http://schemas.openxmlformats.org/officeDocument/2006/relationships/tags" Target="../tags/tag39.xml"/><Relationship Id="rId2" Type="http://schemas.openxmlformats.org/officeDocument/2006/relationships/tags" Target="../tags/tag38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4" Type="http://schemas.openxmlformats.org/officeDocument/2006/relationships/tags" Target="../tags/tag43.xml"/><Relationship Id="rId3" Type="http://schemas.openxmlformats.org/officeDocument/2006/relationships/tags" Target="../tags/tag42.xml"/><Relationship Id="rId2" Type="http://schemas.openxmlformats.org/officeDocument/2006/relationships/tags" Target="../tags/tag41.xm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auto"/>
            <a:r>
              <a:rPr lang="zh-CN" altLang="en-US" strike="noStrike" noProof="1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fontAlgn="auto"/>
            <a:fld id="{75231A36-CF3D-43E1-9645-BF7A56A7075D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fontAlgn="auto"/>
            <a:fld id="{F8710B22-F0B4-4B73-91A8-490F0904C015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 fontAlgn="auto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fontAlgn="auto"/>
            <a:fld id="{75231A36-CF3D-43E1-9645-BF7A56A7075D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fontAlgn="auto"/>
            <a:fld id="{F8710B22-F0B4-4B73-91A8-490F0904C015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fontAlgn="auto"/>
            <a:fld id="{75231A36-CF3D-43E1-9645-BF7A56A7075D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fontAlgn="auto"/>
            <a:fld id="{F8710B22-F0B4-4B73-91A8-490F0904C015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 fontAlgn="auto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 fontAlgn="auto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fontAlgn="auto"/>
            <a:fld id="{75231A36-CF3D-43E1-9645-BF7A56A7075D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fontAlgn="auto"/>
            <a:fld id="{F8710B22-F0B4-4B73-91A8-490F0904C015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10"/>
          <p:cNvSpPr txBox="1"/>
          <p:nvPr userDrawn="1">
            <p:custDataLst>
              <p:tags r:id="rId2"/>
            </p:custDataLst>
          </p:nvPr>
        </p:nvSpPr>
        <p:spPr>
          <a:xfrm>
            <a:off x="1908175" y="6864350"/>
            <a:ext cx="1800225" cy="119063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lvl="0">
              <a:lnSpc>
                <a:spcPct val="200000"/>
              </a:lnSpc>
            </a:pPr>
            <a:r>
              <a:rPr lang="en-US" altLang="zh-CN" sz="1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PPT</a:t>
            </a:r>
            <a:r>
              <a:rPr lang="zh-CN" altLang="en-US" sz="1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hlinkClick r:id="rId3"/>
              </a:rPr>
              <a:t>模板</a:t>
            </a:r>
            <a:r>
              <a:rPr lang="zh-CN" altLang="en-US" sz="1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http://www.1ppt.com/moban/</a:t>
            </a:r>
            <a:r>
              <a:rPr lang="zh-CN" altLang="en-US" sz="10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en-US" altLang="zh-CN" sz="1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 fontAlgn="auto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auto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 fontAlgn="auto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fontAlgn="auto"/>
            <a:fld id="{75231A36-CF3D-43E1-9645-BF7A56A7075D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fontAlgn="auto"/>
            <a:fld id="{F8710B22-F0B4-4B73-91A8-490F0904C015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fontAlgn="auto"/>
            <a:fld id="{75231A36-CF3D-43E1-9645-BF7A56A7075D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fontAlgn="auto"/>
            <a:fld id="{F8710B22-F0B4-4B73-91A8-490F0904C015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fontAlgn="auto"/>
            <a:fld id="{75231A36-CF3D-43E1-9645-BF7A56A7075D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fontAlgn="auto"/>
            <a:fld id="{F8710B22-F0B4-4B73-91A8-490F0904C015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auto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auto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fontAlgn="auto"/>
            <a:fld id="{75231A36-CF3D-43E1-9645-BF7A56A7075D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fontAlgn="auto"/>
            <a:fld id="{F8710B22-F0B4-4B73-91A8-490F0904C015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auto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auto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fontAlgn="auto"/>
            <a:fld id="{75231A36-CF3D-43E1-9645-BF7A56A7075D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fontAlgn="auto"/>
            <a:fld id="{F8710B22-F0B4-4B73-91A8-490F0904C015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 fontAlgn="auto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fontAlgn="auto"/>
            <a:fld id="{75231A36-CF3D-43E1-9645-BF7A56A7075D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fontAlgn="auto"/>
            <a:fld id="{F8710B22-F0B4-4B73-91A8-490F0904C015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 fontAlgn="auto"/>
            <a:r>
              <a:rPr lang="zh-CN" altLang="en-US" strike="noStrike" noProof="1"/>
              <a:t>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fontAlgn="auto"/>
            <a:fld id="{75231A36-CF3D-43E1-9645-BF7A56A7075D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fontAlgn="auto"/>
            <a:fld id="{F8710B22-F0B4-4B73-91A8-490F0904C015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fontAlgn="auto"/>
            <a:fld id="{79DABB74-4D87-4262-9DF3-FEED254662BB}" type="datetimeFigureOut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fontAlgn="auto"/>
            <a:endParaRPr lang="zh-CN" altLang="en-US" strike="noStrike" noProof="1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fontAlgn="auto"/>
            <a:fld id="{3A5DEA3F-5985-4DC4-8157-9881354D619E}" type="slidenum">
              <a:rPr lang="zh-CN" altLang="en-US" strike="noStrike" noProof="1" smtClean="0">
                <a:latin typeface="+mn-lt"/>
                <a:ea typeface="+mn-ea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/>
          <a:lstStyle/>
          <a:p>
            <a:pPr fontAlgn="auto"/>
            <a:fld id="{2E3AAC11-D570-4EA9-AFC0-30FB72BA45EB}" type="datetimeFigureOut">
              <a:rPr lang="zh-CN" altLang="en-US" strike="noStrike" noProof="1" smtClean="0">
                <a:solidFill>
                  <a:prstClr val="black"/>
                </a:solidFill>
                <a:latin typeface="+mn-lt"/>
                <a:ea typeface="+mn-ea"/>
                <a:cs typeface="+mn-cs"/>
              </a:rPr>
            </a:fld>
            <a:endParaRPr lang="zh-CN" altLang="en-US" strike="noStrike" noProof="1">
              <a:solidFill>
                <a:prstClr val="black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/>
          <a:lstStyle/>
          <a:p>
            <a:pPr fontAlgn="auto"/>
            <a:endParaRPr lang="zh-CN" altLang="en-US" strike="noStrike" noProof="1">
              <a:solidFill>
                <a:prstClr val="black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/>
          <a:lstStyle/>
          <a:p>
            <a:pPr fontAlgn="auto"/>
            <a:fld id="{55ECCFAA-F4FB-487C-9F1E-C8836D0C3DC9}" type="slidenum">
              <a:rPr lang="zh-CN" altLang="en-US" strike="noStrike" noProof="1" smtClean="0">
                <a:solidFill>
                  <a:prstClr val="black"/>
                </a:solidFill>
                <a:latin typeface="+mn-lt"/>
                <a:ea typeface="+mn-ea"/>
                <a:cs typeface="+mn-cs"/>
              </a:rPr>
            </a:fld>
            <a:endParaRPr lang="zh-CN" altLang="en-US" strike="noStrike" noProof="1">
              <a:solidFill>
                <a:prstClr val="black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pPr fontAlgn="auto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  <a:prstGeom prst="rect">
            <a:avLst/>
          </a:prstGeom>
        </p:spPr>
        <p:txBody>
          <a:bodyPr vert="eaVert"/>
          <a:lstStyle/>
          <a:p>
            <a:pPr lvl="0" fontAlgn="auto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auto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auto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auto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auto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/>
          <a:lstStyle/>
          <a:p>
            <a:pPr fontAlgn="auto"/>
            <a:fld id="{2E3AAC11-D570-4EA9-AFC0-30FB72BA45EB}" type="datetimeFigureOut">
              <a:rPr lang="zh-CN" altLang="en-US" strike="noStrike" noProof="1" smtClean="0">
                <a:solidFill>
                  <a:prstClr val="black"/>
                </a:solidFill>
                <a:latin typeface="+mn-lt"/>
                <a:ea typeface="+mn-ea"/>
                <a:cs typeface="+mn-cs"/>
              </a:rPr>
            </a:fld>
            <a:endParaRPr lang="zh-CN" altLang="en-US" strike="noStrike" noProof="1">
              <a:solidFill>
                <a:prstClr val="black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/>
          <a:lstStyle/>
          <a:p>
            <a:pPr fontAlgn="auto"/>
            <a:endParaRPr lang="zh-CN" altLang="en-US" strike="noStrike" noProof="1">
              <a:solidFill>
                <a:prstClr val="black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/>
          <a:lstStyle/>
          <a:p>
            <a:pPr fontAlgn="auto"/>
            <a:fld id="{55ECCFAA-F4FB-487C-9F1E-C8836D0C3DC9}" type="slidenum">
              <a:rPr lang="zh-CN" altLang="en-US" strike="noStrike" noProof="1" smtClean="0">
                <a:solidFill>
                  <a:prstClr val="black"/>
                </a:solidFill>
                <a:latin typeface="+mn-lt"/>
                <a:ea typeface="+mn-ea"/>
                <a:cs typeface="+mn-cs"/>
              </a:rPr>
            </a:fld>
            <a:endParaRPr lang="zh-CN" altLang="en-US" strike="noStrike" noProof="1">
              <a:solidFill>
                <a:prstClr val="black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4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slow">
    <p:split orient="vert"/>
  </p:transition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</p:sldLayoutIdLst>
  <p:transition spd="slow">
    <p:split orient="vert"/>
  </p:transition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tags" Target="../tags/tag50.xml"/><Relationship Id="rId8" Type="http://schemas.openxmlformats.org/officeDocument/2006/relationships/tags" Target="../tags/tag49.xml"/><Relationship Id="rId7" Type="http://schemas.openxmlformats.org/officeDocument/2006/relationships/tags" Target="../tags/tag48.xml"/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image" Target="../media/image2.png"/><Relationship Id="rId3" Type="http://schemas.openxmlformats.org/officeDocument/2006/relationships/tags" Target="../tags/tag45.xml"/><Relationship Id="rId2" Type="http://schemas.openxmlformats.org/officeDocument/2006/relationships/image" Target="../media/image1.png"/><Relationship Id="rId14" Type="http://schemas.openxmlformats.org/officeDocument/2006/relationships/slideLayout" Target="../slideLayouts/slideLayout1.xml"/><Relationship Id="rId13" Type="http://schemas.openxmlformats.org/officeDocument/2006/relationships/tags" Target="../tags/tag54.xml"/><Relationship Id="rId12" Type="http://schemas.openxmlformats.org/officeDocument/2006/relationships/tags" Target="../tags/tag53.xml"/><Relationship Id="rId11" Type="http://schemas.openxmlformats.org/officeDocument/2006/relationships/tags" Target="../tags/tag52.xml"/><Relationship Id="rId10" Type="http://schemas.openxmlformats.org/officeDocument/2006/relationships/tags" Target="../tags/tag51.xml"/><Relationship Id="rId1" Type="http://schemas.openxmlformats.org/officeDocument/2006/relationships/tags" Target="../tags/tag44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62.xml"/><Relationship Id="rId8" Type="http://schemas.openxmlformats.org/officeDocument/2006/relationships/tags" Target="../tags/tag61.xml"/><Relationship Id="rId7" Type="http://schemas.openxmlformats.org/officeDocument/2006/relationships/tags" Target="../tags/tag60.xml"/><Relationship Id="rId6" Type="http://schemas.openxmlformats.org/officeDocument/2006/relationships/tags" Target="../tags/tag59.xml"/><Relationship Id="rId5" Type="http://schemas.openxmlformats.org/officeDocument/2006/relationships/tags" Target="../tags/tag58.xml"/><Relationship Id="rId4" Type="http://schemas.openxmlformats.org/officeDocument/2006/relationships/tags" Target="../tags/tag57.xml"/><Relationship Id="rId3" Type="http://schemas.openxmlformats.org/officeDocument/2006/relationships/tags" Target="../tags/tag56.xml"/><Relationship Id="rId22" Type="http://schemas.openxmlformats.org/officeDocument/2006/relationships/notesSlide" Target="../notesSlides/notesSlide1.xml"/><Relationship Id="rId21" Type="http://schemas.openxmlformats.org/officeDocument/2006/relationships/slideLayout" Target="../slideLayouts/slideLayout12.xml"/><Relationship Id="rId20" Type="http://schemas.openxmlformats.org/officeDocument/2006/relationships/tags" Target="../tags/tag73.xml"/><Relationship Id="rId2" Type="http://schemas.openxmlformats.org/officeDocument/2006/relationships/image" Target="../media/image2.png"/><Relationship Id="rId19" Type="http://schemas.openxmlformats.org/officeDocument/2006/relationships/tags" Target="../tags/tag72.xml"/><Relationship Id="rId18" Type="http://schemas.openxmlformats.org/officeDocument/2006/relationships/tags" Target="../tags/tag71.xml"/><Relationship Id="rId17" Type="http://schemas.openxmlformats.org/officeDocument/2006/relationships/tags" Target="../tags/tag70.xml"/><Relationship Id="rId16" Type="http://schemas.openxmlformats.org/officeDocument/2006/relationships/tags" Target="../tags/tag69.xml"/><Relationship Id="rId15" Type="http://schemas.openxmlformats.org/officeDocument/2006/relationships/tags" Target="../tags/tag68.xml"/><Relationship Id="rId14" Type="http://schemas.openxmlformats.org/officeDocument/2006/relationships/tags" Target="../tags/tag67.xml"/><Relationship Id="rId13" Type="http://schemas.openxmlformats.org/officeDocument/2006/relationships/tags" Target="../tags/tag66.xml"/><Relationship Id="rId12" Type="http://schemas.openxmlformats.org/officeDocument/2006/relationships/tags" Target="../tags/tag65.xml"/><Relationship Id="rId11" Type="http://schemas.openxmlformats.org/officeDocument/2006/relationships/tags" Target="../tags/tag64.xml"/><Relationship Id="rId10" Type="http://schemas.openxmlformats.org/officeDocument/2006/relationships/tags" Target="../tags/tag63.xml"/><Relationship Id="rId1" Type="http://schemas.openxmlformats.org/officeDocument/2006/relationships/tags" Target="../tags/tag55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tags" Target="../tags/tag82.xml"/><Relationship Id="rId7" Type="http://schemas.openxmlformats.org/officeDocument/2006/relationships/tags" Target="../tags/tag81.xml"/><Relationship Id="rId6" Type="http://schemas.openxmlformats.org/officeDocument/2006/relationships/tags" Target="../tags/tag80.xml"/><Relationship Id="rId5" Type="http://schemas.openxmlformats.org/officeDocument/2006/relationships/tags" Target="../tags/tag79.xml"/><Relationship Id="rId4" Type="http://schemas.openxmlformats.org/officeDocument/2006/relationships/image" Target="../media/image2.png"/><Relationship Id="rId3" Type="http://schemas.openxmlformats.org/officeDocument/2006/relationships/tags" Target="../tags/tag78.xml"/><Relationship Id="rId2" Type="http://schemas.openxmlformats.org/officeDocument/2006/relationships/image" Target="../media/image3.png"/><Relationship Id="rId10" Type="http://schemas.openxmlformats.org/officeDocument/2006/relationships/notesSlide" Target="../notesSlides/notesSlide2.xml"/><Relationship Id="rId1" Type="http://schemas.openxmlformats.org/officeDocument/2006/relationships/tags" Target="../tags/tag7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83.xml"/></Relationships>
</file>

<file path=ppt/slides/_rels/slide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88.xml"/><Relationship Id="rId4" Type="http://schemas.openxmlformats.org/officeDocument/2006/relationships/tags" Target="../tags/tag87.xml"/><Relationship Id="rId3" Type="http://schemas.openxmlformats.org/officeDocument/2006/relationships/tags" Target="../tags/tag86.xml"/><Relationship Id="rId2" Type="http://schemas.openxmlformats.org/officeDocument/2006/relationships/tags" Target="../tags/tag85.xml"/><Relationship Id="rId1" Type="http://schemas.openxmlformats.org/officeDocument/2006/relationships/tags" Target="../tags/tag84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tags" Target="../tags/tag95.xml"/><Relationship Id="rId8" Type="http://schemas.openxmlformats.org/officeDocument/2006/relationships/tags" Target="../tags/tag94.xml"/><Relationship Id="rId7" Type="http://schemas.openxmlformats.org/officeDocument/2006/relationships/image" Target="../media/image2.png"/><Relationship Id="rId6" Type="http://schemas.openxmlformats.org/officeDocument/2006/relationships/tags" Target="../tags/tag93.xml"/><Relationship Id="rId5" Type="http://schemas.openxmlformats.org/officeDocument/2006/relationships/image" Target="../media/image4.png"/><Relationship Id="rId4" Type="http://schemas.openxmlformats.org/officeDocument/2006/relationships/tags" Target="../tags/tag92.xml"/><Relationship Id="rId3" Type="http://schemas.openxmlformats.org/officeDocument/2006/relationships/tags" Target="../tags/tag91.xml"/><Relationship Id="rId2" Type="http://schemas.openxmlformats.org/officeDocument/2006/relationships/tags" Target="../tags/tag90.xml"/><Relationship Id="rId16" Type="http://schemas.openxmlformats.org/officeDocument/2006/relationships/notesSlide" Target="../notesSlides/notesSlide4.xml"/><Relationship Id="rId15" Type="http://schemas.openxmlformats.org/officeDocument/2006/relationships/slideLayout" Target="../slideLayouts/slideLayout12.xml"/><Relationship Id="rId14" Type="http://schemas.openxmlformats.org/officeDocument/2006/relationships/tags" Target="../tags/tag100.xml"/><Relationship Id="rId13" Type="http://schemas.openxmlformats.org/officeDocument/2006/relationships/tags" Target="../tags/tag99.xml"/><Relationship Id="rId12" Type="http://schemas.openxmlformats.org/officeDocument/2006/relationships/tags" Target="../tags/tag98.xml"/><Relationship Id="rId11" Type="http://schemas.openxmlformats.org/officeDocument/2006/relationships/tags" Target="../tags/tag97.xml"/><Relationship Id="rId10" Type="http://schemas.openxmlformats.org/officeDocument/2006/relationships/tags" Target="../tags/tag96.xml"/><Relationship Id="rId1" Type="http://schemas.openxmlformats.org/officeDocument/2006/relationships/tags" Target="../tags/tag89.xml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tags" Target="../tags/tag110.xml"/><Relationship Id="rId8" Type="http://schemas.openxmlformats.org/officeDocument/2006/relationships/tags" Target="../tags/tag109.xml"/><Relationship Id="rId7" Type="http://schemas.openxmlformats.org/officeDocument/2006/relationships/tags" Target="../tags/tag108.xml"/><Relationship Id="rId6" Type="http://schemas.openxmlformats.org/officeDocument/2006/relationships/tags" Target="../tags/tag107.xml"/><Relationship Id="rId5" Type="http://schemas.openxmlformats.org/officeDocument/2006/relationships/tags" Target="../tags/tag106.xml"/><Relationship Id="rId4" Type="http://schemas.openxmlformats.org/officeDocument/2006/relationships/image" Target="../media/image2.png"/><Relationship Id="rId3" Type="http://schemas.openxmlformats.org/officeDocument/2006/relationships/tags" Target="../tags/tag105.xml"/><Relationship Id="rId2" Type="http://schemas.openxmlformats.org/officeDocument/2006/relationships/image" Target="../media/image5.png"/><Relationship Id="rId16" Type="http://schemas.openxmlformats.org/officeDocument/2006/relationships/notesSlide" Target="../notesSlides/notesSlide5.xml"/><Relationship Id="rId15" Type="http://schemas.openxmlformats.org/officeDocument/2006/relationships/slideLayout" Target="../slideLayouts/slideLayout7.xml"/><Relationship Id="rId14" Type="http://schemas.openxmlformats.org/officeDocument/2006/relationships/tags" Target="../tags/tag115.xml"/><Relationship Id="rId13" Type="http://schemas.openxmlformats.org/officeDocument/2006/relationships/tags" Target="../tags/tag114.xml"/><Relationship Id="rId12" Type="http://schemas.openxmlformats.org/officeDocument/2006/relationships/tags" Target="../tags/tag113.xml"/><Relationship Id="rId11" Type="http://schemas.openxmlformats.org/officeDocument/2006/relationships/tags" Target="../tags/tag112.xml"/><Relationship Id="rId10" Type="http://schemas.openxmlformats.org/officeDocument/2006/relationships/tags" Target="../tags/tag111.xml"/><Relationship Id="rId1" Type="http://schemas.openxmlformats.org/officeDocument/2006/relationships/tags" Target="../tags/tag104.xml"/></Relationships>
</file>

<file path=ppt/slides/_rels/slide8.xml.rels><?xml version="1.0" encoding="UTF-8" standalone="yes"?>
<Relationships xmlns="http://schemas.openxmlformats.org/package/2006/relationships"><Relationship Id="rId9" Type="http://schemas.openxmlformats.org/officeDocument/2006/relationships/tags" Target="../tags/tag122.xml"/><Relationship Id="rId8" Type="http://schemas.openxmlformats.org/officeDocument/2006/relationships/tags" Target="../tags/tag121.xml"/><Relationship Id="rId7" Type="http://schemas.openxmlformats.org/officeDocument/2006/relationships/tags" Target="../tags/tag120.xml"/><Relationship Id="rId6" Type="http://schemas.openxmlformats.org/officeDocument/2006/relationships/tags" Target="../tags/tag119.xml"/><Relationship Id="rId5" Type="http://schemas.openxmlformats.org/officeDocument/2006/relationships/tags" Target="../tags/tag118.xml"/><Relationship Id="rId4" Type="http://schemas.openxmlformats.org/officeDocument/2006/relationships/image" Target="../media/image2.png"/><Relationship Id="rId3" Type="http://schemas.openxmlformats.org/officeDocument/2006/relationships/tags" Target="../tags/tag117.xml"/><Relationship Id="rId2" Type="http://schemas.openxmlformats.org/officeDocument/2006/relationships/image" Target="../media/image1.png"/><Relationship Id="rId18" Type="http://schemas.openxmlformats.org/officeDocument/2006/relationships/notesSlide" Target="../notesSlides/notesSlide6.xml"/><Relationship Id="rId17" Type="http://schemas.openxmlformats.org/officeDocument/2006/relationships/slideLayout" Target="../slideLayouts/slideLayout7.xml"/><Relationship Id="rId16" Type="http://schemas.openxmlformats.org/officeDocument/2006/relationships/tags" Target="../tags/tag129.xml"/><Relationship Id="rId15" Type="http://schemas.openxmlformats.org/officeDocument/2006/relationships/tags" Target="../tags/tag128.xml"/><Relationship Id="rId14" Type="http://schemas.openxmlformats.org/officeDocument/2006/relationships/tags" Target="../tags/tag127.xml"/><Relationship Id="rId13" Type="http://schemas.openxmlformats.org/officeDocument/2006/relationships/tags" Target="../tags/tag126.xml"/><Relationship Id="rId12" Type="http://schemas.openxmlformats.org/officeDocument/2006/relationships/tags" Target="../tags/tag125.xml"/><Relationship Id="rId11" Type="http://schemas.openxmlformats.org/officeDocument/2006/relationships/tags" Target="../tags/tag124.xml"/><Relationship Id="rId10" Type="http://schemas.openxmlformats.org/officeDocument/2006/relationships/tags" Target="../tags/tag123.xml"/><Relationship Id="rId1" Type="http://schemas.openxmlformats.org/officeDocument/2006/relationships/tags" Target="../tags/tag11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tags" Target="../tags/tag136.xml"/><Relationship Id="rId8" Type="http://schemas.openxmlformats.org/officeDocument/2006/relationships/tags" Target="../tags/tag135.xml"/><Relationship Id="rId7" Type="http://schemas.openxmlformats.org/officeDocument/2006/relationships/tags" Target="../tags/tag134.xml"/><Relationship Id="rId6" Type="http://schemas.openxmlformats.org/officeDocument/2006/relationships/tags" Target="../tags/tag133.xml"/><Relationship Id="rId5" Type="http://schemas.openxmlformats.org/officeDocument/2006/relationships/tags" Target="../tags/tag132.xml"/><Relationship Id="rId4" Type="http://schemas.openxmlformats.org/officeDocument/2006/relationships/image" Target="../media/image2.png"/><Relationship Id="rId3" Type="http://schemas.openxmlformats.org/officeDocument/2006/relationships/tags" Target="../tags/tag131.xml"/><Relationship Id="rId2" Type="http://schemas.openxmlformats.org/officeDocument/2006/relationships/image" Target="../media/image6.png"/><Relationship Id="rId11" Type="http://schemas.openxmlformats.org/officeDocument/2006/relationships/notesSlide" Target="../notesSlides/notesSlide7.xml"/><Relationship Id="rId10" Type="http://schemas.openxmlformats.org/officeDocument/2006/relationships/slideLayout" Target="../slideLayouts/slideLayout7.xml"/><Relationship Id="rId1" Type="http://schemas.openxmlformats.org/officeDocument/2006/relationships/tags" Target="../tags/tag130.xml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tags" Target="../tags/tag143.xml"/><Relationship Id="rId8" Type="http://schemas.openxmlformats.org/officeDocument/2006/relationships/tags" Target="../tags/tag142.xml"/><Relationship Id="rId7" Type="http://schemas.openxmlformats.org/officeDocument/2006/relationships/tags" Target="../tags/tag141.xml"/><Relationship Id="rId6" Type="http://schemas.openxmlformats.org/officeDocument/2006/relationships/tags" Target="../tags/tag140.xml"/><Relationship Id="rId5" Type="http://schemas.openxmlformats.org/officeDocument/2006/relationships/tags" Target="../tags/tag139.xml"/><Relationship Id="rId4" Type="http://schemas.openxmlformats.org/officeDocument/2006/relationships/image" Target="../media/image2.png"/><Relationship Id="rId32" Type="http://schemas.openxmlformats.org/officeDocument/2006/relationships/notesSlide" Target="../notesSlides/notesSlide8.xml"/><Relationship Id="rId31" Type="http://schemas.openxmlformats.org/officeDocument/2006/relationships/slideLayout" Target="../slideLayouts/slideLayout7.xml"/><Relationship Id="rId30" Type="http://schemas.openxmlformats.org/officeDocument/2006/relationships/tags" Target="../tags/tag164.xml"/><Relationship Id="rId3" Type="http://schemas.openxmlformats.org/officeDocument/2006/relationships/tags" Target="../tags/tag138.xml"/><Relationship Id="rId29" Type="http://schemas.openxmlformats.org/officeDocument/2006/relationships/tags" Target="../tags/tag163.xml"/><Relationship Id="rId28" Type="http://schemas.openxmlformats.org/officeDocument/2006/relationships/tags" Target="../tags/tag162.xml"/><Relationship Id="rId27" Type="http://schemas.openxmlformats.org/officeDocument/2006/relationships/tags" Target="../tags/tag161.xml"/><Relationship Id="rId26" Type="http://schemas.openxmlformats.org/officeDocument/2006/relationships/tags" Target="../tags/tag160.xml"/><Relationship Id="rId25" Type="http://schemas.openxmlformats.org/officeDocument/2006/relationships/tags" Target="../tags/tag159.xml"/><Relationship Id="rId24" Type="http://schemas.openxmlformats.org/officeDocument/2006/relationships/tags" Target="../tags/tag158.xml"/><Relationship Id="rId23" Type="http://schemas.openxmlformats.org/officeDocument/2006/relationships/tags" Target="../tags/tag157.xml"/><Relationship Id="rId22" Type="http://schemas.openxmlformats.org/officeDocument/2006/relationships/tags" Target="../tags/tag156.xml"/><Relationship Id="rId21" Type="http://schemas.openxmlformats.org/officeDocument/2006/relationships/tags" Target="../tags/tag155.xml"/><Relationship Id="rId20" Type="http://schemas.openxmlformats.org/officeDocument/2006/relationships/tags" Target="../tags/tag154.xml"/><Relationship Id="rId2" Type="http://schemas.openxmlformats.org/officeDocument/2006/relationships/image" Target="../media/image4.png"/><Relationship Id="rId19" Type="http://schemas.openxmlformats.org/officeDocument/2006/relationships/tags" Target="../tags/tag153.xml"/><Relationship Id="rId18" Type="http://schemas.openxmlformats.org/officeDocument/2006/relationships/tags" Target="../tags/tag152.xml"/><Relationship Id="rId17" Type="http://schemas.openxmlformats.org/officeDocument/2006/relationships/tags" Target="../tags/tag151.xml"/><Relationship Id="rId16" Type="http://schemas.openxmlformats.org/officeDocument/2006/relationships/tags" Target="../tags/tag150.xml"/><Relationship Id="rId15" Type="http://schemas.openxmlformats.org/officeDocument/2006/relationships/tags" Target="../tags/tag149.xml"/><Relationship Id="rId14" Type="http://schemas.openxmlformats.org/officeDocument/2006/relationships/tags" Target="../tags/tag148.xml"/><Relationship Id="rId13" Type="http://schemas.openxmlformats.org/officeDocument/2006/relationships/tags" Target="../tags/tag147.xml"/><Relationship Id="rId12" Type="http://schemas.openxmlformats.org/officeDocument/2006/relationships/tags" Target="../tags/tag146.xml"/><Relationship Id="rId11" Type="http://schemas.openxmlformats.org/officeDocument/2006/relationships/tags" Target="../tags/tag145.xml"/><Relationship Id="rId10" Type="http://schemas.openxmlformats.org/officeDocument/2006/relationships/tags" Target="../tags/tag144.xml"/><Relationship Id="rId1" Type="http://schemas.openxmlformats.org/officeDocument/2006/relationships/tags" Target="../tags/tag137.xml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tags" Target="../tags/tag170.xml"/><Relationship Id="rId8" Type="http://schemas.openxmlformats.org/officeDocument/2006/relationships/image" Target="../media/image8.png"/><Relationship Id="rId7" Type="http://schemas.openxmlformats.org/officeDocument/2006/relationships/tags" Target="../tags/tag169.xml"/><Relationship Id="rId6" Type="http://schemas.openxmlformats.org/officeDocument/2006/relationships/image" Target="../media/image7.png"/><Relationship Id="rId5" Type="http://schemas.openxmlformats.org/officeDocument/2006/relationships/tags" Target="../tags/tag168.xml"/><Relationship Id="rId4" Type="http://schemas.openxmlformats.org/officeDocument/2006/relationships/tags" Target="../tags/tag167.xml"/><Relationship Id="rId3" Type="http://schemas.openxmlformats.org/officeDocument/2006/relationships/tags" Target="../tags/tag166.xml"/><Relationship Id="rId2" Type="http://schemas.openxmlformats.org/officeDocument/2006/relationships/image" Target="../media/image6.png"/><Relationship Id="rId12" Type="http://schemas.openxmlformats.org/officeDocument/2006/relationships/notesSlide" Target="../notesSlides/notesSlide9.xml"/><Relationship Id="rId11" Type="http://schemas.openxmlformats.org/officeDocument/2006/relationships/slideLayout" Target="../slideLayouts/slideLayout7.xml"/><Relationship Id="rId10" Type="http://schemas.openxmlformats.org/officeDocument/2006/relationships/tags" Target="../tags/tag171.xml"/><Relationship Id="rId1" Type="http://schemas.openxmlformats.org/officeDocument/2006/relationships/tags" Target="../tags/tag16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0.xml"/><Relationship Id="rId7" Type="http://schemas.openxmlformats.org/officeDocument/2006/relationships/slideLayout" Target="../slideLayouts/slideLayout7.xml"/><Relationship Id="rId6" Type="http://schemas.openxmlformats.org/officeDocument/2006/relationships/tags" Target="../tags/tag175.xml"/><Relationship Id="rId5" Type="http://schemas.openxmlformats.org/officeDocument/2006/relationships/image" Target="../media/image9.png"/><Relationship Id="rId4" Type="http://schemas.openxmlformats.org/officeDocument/2006/relationships/tags" Target="../tags/tag174.xml"/><Relationship Id="rId3" Type="http://schemas.openxmlformats.org/officeDocument/2006/relationships/tags" Target="../tags/tag173.xml"/><Relationship Id="rId2" Type="http://schemas.openxmlformats.org/officeDocument/2006/relationships/image" Target="../media/image2.png"/><Relationship Id="rId1" Type="http://schemas.openxmlformats.org/officeDocument/2006/relationships/tags" Target="../tags/tag172.xml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diagramLayout" Target="../diagrams/layout1.xml"/><Relationship Id="rId8" Type="http://schemas.openxmlformats.org/officeDocument/2006/relationships/diagramData" Target="../diagrams/data1.xml"/><Relationship Id="rId7" Type="http://schemas.openxmlformats.org/officeDocument/2006/relationships/tags" Target="../tags/tag181.xml"/><Relationship Id="rId6" Type="http://schemas.openxmlformats.org/officeDocument/2006/relationships/tags" Target="../tags/tag180.xml"/><Relationship Id="rId5" Type="http://schemas.openxmlformats.org/officeDocument/2006/relationships/tags" Target="../tags/tag179.xml"/><Relationship Id="rId4" Type="http://schemas.openxmlformats.org/officeDocument/2006/relationships/tags" Target="../tags/tag178.xml"/><Relationship Id="rId3" Type="http://schemas.openxmlformats.org/officeDocument/2006/relationships/tags" Target="../tags/tag177.xml"/><Relationship Id="rId2" Type="http://schemas.openxmlformats.org/officeDocument/2006/relationships/image" Target="../media/image2.png"/><Relationship Id="rId16" Type="http://schemas.openxmlformats.org/officeDocument/2006/relationships/notesSlide" Target="../notesSlides/notesSlide11.xml"/><Relationship Id="rId15" Type="http://schemas.openxmlformats.org/officeDocument/2006/relationships/slideLayout" Target="../slideLayouts/slideLayout7.xml"/><Relationship Id="rId14" Type="http://schemas.openxmlformats.org/officeDocument/2006/relationships/image" Target="../media/image10.png"/><Relationship Id="rId13" Type="http://schemas.openxmlformats.org/officeDocument/2006/relationships/tags" Target="../tags/tag182.xml"/><Relationship Id="rId12" Type="http://schemas.microsoft.com/office/2007/relationships/diagramDrawing" Target="../diagrams/drawing1.xml"/><Relationship Id="rId11" Type="http://schemas.openxmlformats.org/officeDocument/2006/relationships/diagramColors" Target="../diagrams/colors1.xml"/><Relationship Id="rId10" Type="http://schemas.openxmlformats.org/officeDocument/2006/relationships/diagramQuickStyle" Target="../diagrams/quickStyle1.xml"/><Relationship Id="rId1" Type="http://schemas.openxmlformats.org/officeDocument/2006/relationships/tags" Target="../tags/tag176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tags" Target="../tags/tag190.xml"/><Relationship Id="rId8" Type="http://schemas.openxmlformats.org/officeDocument/2006/relationships/tags" Target="../tags/tag189.xml"/><Relationship Id="rId7" Type="http://schemas.openxmlformats.org/officeDocument/2006/relationships/tags" Target="../tags/tag188.xml"/><Relationship Id="rId6" Type="http://schemas.openxmlformats.org/officeDocument/2006/relationships/tags" Target="../tags/tag187.xml"/><Relationship Id="rId5" Type="http://schemas.openxmlformats.org/officeDocument/2006/relationships/tags" Target="../tags/tag186.xml"/><Relationship Id="rId4" Type="http://schemas.openxmlformats.org/officeDocument/2006/relationships/tags" Target="../tags/tag185.xml"/><Relationship Id="rId3" Type="http://schemas.openxmlformats.org/officeDocument/2006/relationships/tags" Target="../tags/tag184.xml"/><Relationship Id="rId2" Type="http://schemas.openxmlformats.org/officeDocument/2006/relationships/image" Target="../media/image2.png"/><Relationship Id="rId11" Type="http://schemas.openxmlformats.org/officeDocument/2006/relationships/notesSlide" Target="../notesSlides/notesSlide12.xml"/><Relationship Id="rId10" Type="http://schemas.openxmlformats.org/officeDocument/2006/relationships/slideLayout" Target="../slideLayouts/slideLayout12.xml"/><Relationship Id="rId1" Type="http://schemas.openxmlformats.org/officeDocument/2006/relationships/tags" Target="../tags/tag183.xml"/></Relationships>
</file>

<file path=ppt/slides/_rels/slide16.xml.rels><?xml version="1.0" encoding="UTF-8" standalone="yes"?>
<Relationships xmlns="http://schemas.openxmlformats.org/package/2006/relationships"><Relationship Id="rId9" Type="http://schemas.openxmlformats.org/officeDocument/2006/relationships/diagramLayout" Target="../diagrams/layout2.xml"/><Relationship Id="rId8" Type="http://schemas.openxmlformats.org/officeDocument/2006/relationships/diagramData" Target="../diagrams/data2.xml"/><Relationship Id="rId7" Type="http://schemas.openxmlformats.org/officeDocument/2006/relationships/tags" Target="../tags/tag199.xml"/><Relationship Id="rId6" Type="http://schemas.openxmlformats.org/officeDocument/2006/relationships/tags" Target="../tags/tag198.xml"/><Relationship Id="rId5" Type="http://schemas.openxmlformats.org/officeDocument/2006/relationships/tags" Target="../tags/tag197.xml"/><Relationship Id="rId4" Type="http://schemas.openxmlformats.org/officeDocument/2006/relationships/tags" Target="../tags/tag196.xml"/><Relationship Id="rId3" Type="http://schemas.openxmlformats.org/officeDocument/2006/relationships/tags" Target="../tags/tag195.xml"/><Relationship Id="rId2" Type="http://schemas.openxmlformats.org/officeDocument/2006/relationships/image" Target="../media/image2.png"/><Relationship Id="rId14" Type="http://schemas.openxmlformats.org/officeDocument/2006/relationships/notesSlide" Target="../notesSlides/notesSlide13.xml"/><Relationship Id="rId13" Type="http://schemas.openxmlformats.org/officeDocument/2006/relationships/slideLayout" Target="../slideLayouts/slideLayout12.xml"/><Relationship Id="rId12" Type="http://schemas.microsoft.com/office/2007/relationships/diagramDrawing" Target="../diagrams/drawing2.xml"/><Relationship Id="rId11" Type="http://schemas.openxmlformats.org/officeDocument/2006/relationships/diagramColors" Target="../diagrams/colors2.xml"/><Relationship Id="rId10" Type="http://schemas.openxmlformats.org/officeDocument/2006/relationships/diagramQuickStyle" Target="../diagrams/quickStyle2.xml"/><Relationship Id="rId1" Type="http://schemas.openxmlformats.org/officeDocument/2006/relationships/tags" Target="../tags/tag194.xml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tags" Target="../tags/tag209.xml"/><Relationship Id="rId7" Type="http://schemas.openxmlformats.org/officeDocument/2006/relationships/tags" Target="../tags/tag208.xml"/><Relationship Id="rId6" Type="http://schemas.openxmlformats.org/officeDocument/2006/relationships/tags" Target="../tags/tag207.xml"/><Relationship Id="rId5" Type="http://schemas.openxmlformats.org/officeDocument/2006/relationships/tags" Target="../tags/tag206.xml"/><Relationship Id="rId4" Type="http://schemas.openxmlformats.org/officeDocument/2006/relationships/tags" Target="../tags/tag205.xml"/><Relationship Id="rId3" Type="http://schemas.openxmlformats.org/officeDocument/2006/relationships/tags" Target="../tags/tag204.xml"/><Relationship Id="rId2" Type="http://schemas.openxmlformats.org/officeDocument/2006/relationships/image" Target="../media/image2.png"/><Relationship Id="rId10" Type="http://schemas.openxmlformats.org/officeDocument/2006/relationships/notesSlide" Target="../notesSlides/notesSlide14.xml"/><Relationship Id="rId1" Type="http://schemas.openxmlformats.org/officeDocument/2006/relationships/tags" Target="../tags/tag203.xml"/></Relationships>
</file>

<file path=ppt/slides/_rels/slide18.xml.rels><?xml version="1.0" encoding="UTF-8" standalone="yes"?>
<Relationships xmlns="http://schemas.openxmlformats.org/package/2006/relationships"><Relationship Id="rId9" Type="http://schemas.openxmlformats.org/officeDocument/2006/relationships/image" Target="NULL" TargetMode="External"/><Relationship Id="rId8" Type="http://schemas.openxmlformats.org/officeDocument/2006/relationships/image" Target="../media/image11.png"/><Relationship Id="rId7" Type="http://schemas.openxmlformats.org/officeDocument/2006/relationships/tags" Target="../tags/tag215.xml"/><Relationship Id="rId6" Type="http://schemas.openxmlformats.org/officeDocument/2006/relationships/tags" Target="../tags/tag214.xml"/><Relationship Id="rId5" Type="http://schemas.openxmlformats.org/officeDocument/2006/relationships/tags" Target="../tags/tag213.xml"/><Relationship Id="rId4" Type="http://schemas.openxmlformats.org/officeDocument/2006/relationships/tags" Target="../tags/tag212.xml"/><Relationship Id="rId3" Type="http://schemas.openxmlformats.org/officeDocument/2006/relationships/tags" Target="../tags/tag211.xml"/><Relationship Id="rId2" Type="http://schemas.openxmlformats.org/officeDocument/2006/relationships/image" Target="../media/image2.png"/><Relationship Id="rId13" Type="http://schemas.openxmlformats.org/officeDocument/2006/relationships/notesSlide" Target="../notesSlides/notesSlide15.xml"/><Relationship Id="rId12" Type="http://schemas.openxmlformats.org/officeDocument/2006/relationships/slideLayout" Target="../slideLayouts/slideLayout7.xml"/><Relationship Id="rId11" Type="http://schemas.openxmlformats.org/officeDocument/2006/relationships/tags" Target="../tags/tag217.xml"/><Relationship Id="rId10" Type="http://schemas.openxmlformats.org/officeDocument/2006/relationships/tags" Target="../tags/tag216.xml"/><Relationship Id="rId1" Type="http://schemas.openxmlformats.org/officeDocument/2006/relationships/tags" Target="../tags/tag210.xml"/></Relationships>
</file>

<file path=ppt/slides/_rels/slide19.xml.rels><?xml version="1.0" encoding="UTF-8" standalone="yes"?>
<Relationships xmlns="http://schemas.openxmlformats.org/package/2006/relationships"><Relationship Id="rId9" Type="http://schemas.openxmlformats.org/officeDocument/2006/relationships/tags" Target="../tags/tag225.xml"/><Relationship Id="rId8" Type="http://schemas.openxmlformats.org/officeDocument/2006/relationships/tags" Target="../tags/tag224.xml"/><Relationship Id="rId7" Type="http://schemas.openxmlformats.org/officeDocument/2006/relationships/tags" Target="../tags/tag223.xml"/><Relationship Id="rId6" Type="http://schemas.openxmlformats.org/officeDocument/2006/relationships/tags" Target="../tags/tag222.xml"/><Relationship Id="rId5" Type="http://schemas.openxmlformats.org/officeDocument/2006/relationships/tags" Target="../tags/tag221.xml"/><Relationship Id="rId4" Type="http://schemas.openxmlformats.org/officeDocument/2006/relationships/tags" Target="../tags/tag220.xml"/><Relationship Id="rId3" Type="http://schemas.openxmlformats.org/officeDocument/2006/relationships/tags" Target="../tags/tag219.xml"/><Relationship Id="rId23" Type="http://schemas.openxmlformats.org/officeDocument/2006/relationships/notesSlide" Target="../notesSlides/notesSlide16.xml"/><Relationship Id="rId22" Type="http://schemas.openxmlformats.org/officeDocument/2006/relationships/slideLayout" Target="../slideLayouts/slideLayout7.xml"/><Relationship Id="rId21" Type="http://schemas.openxmlformats.org/officeDocument/2006/relationships/image" Target="../media/image12.png"/><Relationship Id="rId20" Type="http://schemas.openxmlformats.org/officeDocument/2006/relationships/tags" Target="../tags/tag236.xml"/><Relationship Id="rId2" Type="http://schemas.openxmlformats.org/officeDocument/2006/relationships/image" Target="../media/image2.png"/><Relationship Id="rId19" Type="http://schemas.openxmlformats.org/officeDocument/2006/relationships/tags" Target="../tags/tag235.xml"/><Relationship Id="rId18" Type="http://schemas.openxmlformats.org/officeDocument/2006/relationships/tags" Target="../tags/tag234.xml"/><Relationship Id="rId17" Type="http://schemas.openxmlformats.org/officeDocument/2006/relationships/tags" Target="../tags/tag233.xml"/><Relationship Id="rId16" Type="http://schemas.openxmlformats.org/officeDocument/2006/relationships/tags" Target="../tags/tag232.xml"/><Relationship Id="rId15" Type="http://schemas.openxmlformats.org/officeDocument/2006/relationships/tags" Target="../tags/tag231.xml"/><Relationship Id="rId14" Type="http://schemas.openxmlformats.org/officeDocument/2006/relationships/tags" Target="../tags/tag230.xml"/><Relationship Id="rId13" Type="http://schemas.openxmlformats.org/officeDocument/2006/relationships/tags" Target="../tags/tag229.xml"/><Relationship Id="rId12" Type="http://schemas.openxmlformats.org/officeDocument/2006/relationships/tags" Target="../tags/tag228.xml"/><Relationship Id="rId11" Type="http://schemas.openxmlformats.org/officeDocument/2006/relationships/tags" Target="../tags/tag227.xml"/><Relationship Id="rId10" Type="http://schemas.openxmlformats.org/officeDocument/2006/relationships/tags" Target="../tags/tag226.xml"/><Relationship Id="rId1" Type="http://schemas.openxmlformats.org/officeDocument/2006/relationships/tags" Target="../tags/tag218.xml"/></Relationships>
</file>

<file path=ppt/slides/_rels/slide20.xml.rels><?xml version="1.0" encoding="UTF-8" standalone="yes"?>
<Relationships xmlns="http://schemas.openxmlformats.org/package/2006/relationships"><Relationship Id="rId9" Type="http://schemas.openxmlformats.org/officeDocument/2006/relationships/tags" Target="../tags/tag245.xml"/><Relationship Id="rId8" Type="http://schemas.openxmlformats.org/officeDocument/2006/relationships/tags" Target="../tags/tag244.xml"/><Relationship Id="rId7" Type="http://schemas.openxmlformats.org/officeDocument/2006/relationships/tags" Target="../tags/tag243.xml"/><Relationship Id="rId6" Type="http://schemas.openxmlformats.org/officeDocument/2006/relationships/tags" Target="../tags/tag242.xml"/><Relationship Id="rId5" Type="http://schemas.openxmlformats.org/officeDocument/2006/relationships/tags" Target="../tags/tag241.xml"/><Relationship Id="rId4" Type="http://schemas.openxmlformats.org/officeDocument/2006/relationships/tags" Target="../tags/tag240.xml"/><Relationship Id="rId3" Type="http://schemas.openxmlformats.org/officeDocument/2006/relationships/tags" Target="../tags/tag239.xml"/><Relationship Id="rId2" Type="http://schemas.openxmlformats.org/officeDocument/2006/relationships/tags" Target="../tags/tag238.xml"/><Relationship Id="rId18" Type="http://schemas.openxmlformats.org/officeDocument/2006/relationships/notesSlide" Target="../notesSlides/notesSlide17.xml"/><Relationship Id="rId17" Type="http://schemas.openxmlformats.org/officeDocument/2006/relationships/slideLayout" Target="../slideLayouts/slideLayout7.xml"/><Relationship Id="rId16" Type="http://schemas.openxmlformats.org/officeDocument/2006/relationships/tags" Target="../tags/tag252.xml"/><Relationship Id="rId15" Type="http://schemas.openxmlformats.org/officeDocument/2006/relationships/tags" Target="../tags/tag251.xml"/><Relationship Id="rId14" Type="http://schemas.openxmlformats.org/officeDocument/2006/relationships/tags" Target="../tags/tag250.xml"/><Relationship Id="rId13" Type="http://schemas.openxmlformats.org/officeDocument/2006/relationships/tags" Target="../tags/tag249.xml"/><Relationship Id="rId12" Type="http://schemas.openxmlformats.org/officeDocument/2006/relationships/tags" Target="../tags/tag248.xml"/><Relationship Id="rId11" Type="http://schemas.openxmlformats.org/officeDocument/2006/relationships/tags" Target="../tags/tag247.xml"/><Relationship Id="rId10" Type="http://schemas.openxmlformats.org/officeDocument/2006/relationships/tags" Target="../tags/tag246.xml"/><Relationship Id="rId1" Type="http://schemas.openxmlformats.org/officeDocument/2006/relationships/tags" Target="../tags/tag237.xml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5.png"/><Relationship Id="rId7" Type="http://schemas.openxmlformats.org/officeDocument/2006/relationships/tags" Target="../tags/tag256.xml"/><Relationship Id="rId6" Type="http://schemas.openxmlformats.org/officeDocument/2006/relationships/tags" Target="../tags/tag255.xml"/><Relationship Id="rId5" Type="http://schemas.openxmlformats.org/officeDocument/2006/relationships/tags" Target="../tags/tag254.xml"/><Relationship Id="rId4" Type="http://schemas.openxmlformats.org/officeDocument/2006/relationships/image" Target="../media/image14.emf"/><Relationship Id="rId3" Type="http://schemas.openxmlformats.org/officeDocument/2006/relationships/oleObject" Target="../embeddings/oleObject1.bin"/><Relationship Id="rId2" Type="http://schemas.openxmlformats.org/officeDocument/2006/relationships/tags" Target="../tags/tag253.xml"/><Relationship Id="rId11" Type="http://schemas.openxmlformats.org/officeDocument/2006/relationships/notesSlide" Target="../notesSlides/notesSlide18.xml"/><Relationship Id="rId10" Type="http://schemas.openxmlformats.org/officeDocument/2006/relationships/vmlDrawing" Target="../drawings/vmlDrawing1.vml"/><Relationship Id="rId1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58.xml"/><Relationship Id="rId1" Type="http://schemas.openxmlformats.org/officeDocument/2006/relationships/tags" Target="../tags/tag257.xml"/></Relationships>
</file>

<file path=ppt/slides/_rels/slide2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tags" Target="../tags/tag264.xml"/><Relationship Id="rId5" Type="http://schemas.openxmlformats.org/officeDocument/2006/relationships/tags" Target="../tags/tag263.xml"/><Relationship Id="rId4" Type="http://schemas.openxmlformats.org/officeDocument/2006/relationships/tags" Target="../tags/tag262.xml"/><Relationship Id="rId3" Type="http://schemas.openxmlformats.org/officeDocument/2006/relationships/tags" Target="../tags/tag261.xml"/><Relationship Id="rId2" Type="http://schemas.openxmlformats.org/officeDocument/2006/relationships/tags" Target="../tags/tag260.xml"/><Relationship Id="rId1" Type="http://schemas.openxmlformats.org/officeDocument/2006/relationships/tags" Target="../tags/tag259.xml"/></Relationships>
</file>

<file path=ppt/slides/_rels/slide2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tags" Target="../tags/tag270.xml"/><Relationship Id="rId5" Type="http://schemas.openxmlformats.org/officeDocument/2006/relationships/tags" Target="../tags/tag269.xml"/><Relationship Id="rId4" Type="http://schemas.openxmlformats.org/officeDocument/2006/relationships/tags" Target="../tags/tag268.xml"/><Relationship Id="rId3" Type="http://schemas.openxmlformats.org/officeDocument/2006/relationships/tags" Target="../tags/tag267.xml"/><Relationship Id="rId2" Type="http://schemas.openxmlformats.org/officeDocument/2006/relationships/tags" Target="../tags/tag266.xml"/><Relationship Id="rId1" Type="http://schemas.openxmlformats.org/officeDocument/2006/relationships/tags" Target="../tags/tag265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6" Type="http://schemas.openxmlformats.org/officeDocument/2006/relationships/tags" Target="../tags/tag276.xml"/><Relationship Id="rId5" Type="http://schemas.openxmlformats.org/officeDocument/2006/relationships/tags" Target="../tags/tag275.xml"/><Relationship Id="rId4" Type="http://schemas.openxmlformats.org/officeDocument/2006/relationships/tags" Target="../tags/tag274.xml"/><Relationship Id="rId3" Type="http://schemas.openxmlformats.org/officeDocument/2006/relationships/tags" Target="../tags/tag273.xml"/><Relationship Id="rId2" Type="http://schemas.openxmlformats.org/officeDocument/2006/relationships/tags" Target="../tags/tag272.xml"/><Relationship Id="rId1" Type="http://schemas.openxmlformats.org/officeDocument/2006/relationships/tags" Target="../tags/tag271.xml"/></Relationships>
</file>

<file path=ppt/slides/_rels/slide26.xml.rels><?xml version="1.0" encoding="UTF-8" standalone="yes"?>
<Relationships xmlns="http://schemas.openxmlformats.org/package/2006/relationships"><Relationship Id="rId9" Type="http://schemas.openxmlformats.org/officeDocument/2006/relationships/image" Target="../media/image18.png"/><Relationship Id="rId8" Type="http://schemas.openxmlformats.org/officeDocument/2006/relationships/tags" Target="../tags/tag283.xml"/><Relationship Id="rId7" Type="http://schemas.openxmlformats.org/officeDocument/2006/relationships/image" Target="../media/image17.png"/><Relationship Id="rId6" Type="http://schemas.openxmlformats.org/officeDocument/2006/relationships/tags" Target="../tags/tag282.xml"/><Relationship Id="rId5" Type="http://schemas.openxmlformats.org/officeDocument/2006/relationships/tags" Target="../tags/tag281.xml"/><Relationship Id="rId4" Type="http://schemas.openxmlformats.org/officeDocument/2006/relationships/tags" Target="../tags/tag280.xml"/><Relationship Id="rId3" Type="http://schemas.openxmlformats.org/officeDocument/2006/relationships/tags" Target="../tags/tag279.xml"/><Relationship Id="rId2" Type="http://schemas.openxmlformats.org/officeDocument/2006/relationships/tags" Target="../tags/tag278.xml"/><Relationship Id="rId12" Type="http://schemas.openxmlformats.org/officeDocument/2006/relationships/notesSlide" Target="../notesSlides/notesSlide19.xml"/><Relationship Id="rId11" Type="http://schemas.openxmlformats.org/officeDocument/2006/relationships/slideLayout" Target="../slideLayouts/slideLayout7.xml"/><Relationship Id="rId10" Type="http://schemas.openxmlformats.org/officeDocument/2006/relationships/audio" Target="../media/audio1.wav"/><Relationship Id="rId1" Type="http://schemas.openxmlformats.org/officeDocument/2006/relationships/tags" Target="../tags/tag277.xml"/></Relationships>
</file>

<file path=ppt/slides/_rels/slide27.xml.rels><?xml version="1.0" encoding="UTF-8" standalone="yes"?>
<Relationships xmlns="http://schemas.openxmlformats.org/package/2006/relationships"><Relationship Id="rId9" Type="http://schemas.openxmlformats.org/officeDocument/2006/relationships/tags" Target="../tags/tag294.xml"/><Relationship Id="rId8" Type="http://schemas.openxmlformats.org/officeDocument/2006/relationships/tags" Target="../tags/tag293.xml"/><Relationship Id="rId7" Type="http://schemas.openxmlformats.org/officeDocument/2006/relationships/tags" Target="../tags/tag292.xml"/><Relationship Id="rId6" Type="http://schemas.openxmlformats.org/officeDocument/2006/relationships/tags" Target="../tags/tag291.xml"/><Relationship Id="rId5" Type="http://schemas.openxmlformats.org/officeDocument/2006/relationships/tags" Target="../tags/tag290.xml"/><Relationship Id="rId4" Type="http://schemas.openxmlformats.org/officeDocument/2006/relationships/tags" Target="../tags/tag289.xml"/><Relationship Id="rId3" Type="http://schemas.openxmlformats.org/officeDocument/2006/relationships/tags" Target="../tags/tag288.xml"/><Relationship Id="rId2" Type="http://schemas.openxmlformats.org/officeDocument/2006/relationships/tags" Target="../tags/tag287.xml"/><Relationship Id="rId15" Type="http://schemas.openxmlformats.org/officeDocument/2006/relationships/slideLayout" Target="../slideLayouts/slideLayout7.xml"/><Relationship Id="rId14" Type="http://schemas.openxmlformats.org/officeDocument/2006/relationships/image" Target="../media/image20.png"/><Relationship Id="rId13" Type="http://schemas.openxmlformats.org/officeDocument/2006/relationships/tags" Target="../tags/tag297.xml"/><Relationship Id="rId12" Type="http://schemas.openxmlformats.org/officeDocument/2006/relationships/tags" Target="../tags/tag296.xml"/><Relationship Id="rId11" Type="http://schemas.openxmlformats.org/officeDocument/2006/relationships/image" Target="../media/image19.png"/><Relationship Id="rId10" Type="http://schemas.openxmlformats.org/officeDocument/2006/relationships/tags" Target="../tags/tag295.xml"/><Relationship Id="rId1" Type="http://schemas.openxmlformats.org/officeDocument/2006/relationships/tags" Target="../tags/tag286.xml"/></Relationships>
</file>

<file path=ppt/slides/_rels/slide2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300.xml"/><Relationship Id="rId2" Type="http://schemas.openxmlformats.org/officeDocument/2006/relationships/tags" Target="../tags/tag299.xml"/><Relationship Id="rId1" Type="http://schemas.openxmlformats.org/officeDocument/2006/relationships/tags" Target="../tags/tag298.xml"/></Relationships>
</file>

<file path=ppt/slides/_rels/slide29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tags" Target="../tags/tag306.xml"/><Relationship Id="rId5" Type="http://schemas.openxmlformats.org/officeDocument/2006/relationships/tags" Target="../tags/tag305.xml"/><Relationship Id="rId4" Type="http://schemas.openxmlformats.org/officeDocument/2006/relationships/tags" Target="../tags/tag304.xml"/><Relationship Id="rId3" Type="http://schemas.openxmlformats.org/officeDocument/2006/relationships/tags" Target="../tags/tag303.xml"/><Relationship Id="rId2" Type="http://schemas.openxmlformats.org/officeDocument/2006/relationships/tags" Target="../tags/tag302.xml"/><Relationship Id="rId1" Type="http://schemas.openxmlformats.org/officeDocument/2006/relationships/tags" Target="../tags/tag30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307.xml"/></Relationships>
</file>

<file path=ppt/slides/_rels/slide3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1.png"/><Relationship Id="rId3" Type="http://schemas.openxmlformats.org/officeDocument/2006/relationships/tags" Target="../tags/tag310.xml"/><Relationship Id="rId2" Type="http://schemas.openxmlformats.org/officeDocument/2006/relationships/tags" Target="../tags/tag309.xml"/><Relationship Id="rId1" Type="http://schemas.openxmlformats.org/officeDocument/2006/relationships/tags" Target="../tags/tag308.xml"/></Relationships>
</file>

<file path=ppt/slides/_rels/slide32.xml.rels><?xml version="1.0" encoding="UTF-8" standalone="yes"?>
<Relationships xmlns="http://schemas.openxmlformats.org/package/2006/relationships"><Relationship Id="rId9" Type="http://schemas.openxmlformats.org/officeDocument/2006/relationships/tags" Target="../tags/tag317.xml"/><Relationship Id="rId8" Type="http://schemas.openxmlformats.org/officeDocument/2006/relationships/tags" Target="../tags/tag316.xml"/><Relationship Id="rId7" Type="http://schemas.openxmlformats.org/officeDocument/2006/relationships/image" Target="../media/image2.png"/><Relationship Id="rId6" Type="http://schemas.openxmlformats.org/officeDocument/2006/relationships/tags" Target="../tags/tag315.xml"/><Relationship Id="rId5" Type="http://schemas.openxmlformats.org/officeDocument/2006/relationships/image" Target="../media/image4.png"/><Relationship Id="rId4" Type="http://schemas.openxmlformats.org/officeDocument/2006/relationships/tags" Target="../tags/tag314.xml"/><Relationship Id="rId3" Type="http://schemas.openxmlformats.org/officeDocument/2006/relationships/tags" Target="../tags/tag313.xml"/><Relationship Id="rId2" Type="http://schemas.openxmlformats.org/officeDocument/2006/relationships/tags" Target="../tags/tag312.xml"/><Relationship Id="rId16" Type="http://schemas.openxmlformats.org/officeDocument/2006/relationships/notesSlide" Target="../notesSlides/notesSlide20.xml"/><Relationship Id="rId15" Type="http://schemas.openxmlformats.org/officeDocument/2006/relationships/slideLayout" Target="../slideLayouts/slideLayout12.xml"/><Relationship Id="rId14" Type="http://schemas.openxmlformats.org/officeDocument/2006/relationships/tags" Target="../tags/tag322.xml"/><Relationship Id="rId13" Type="http://schemas.openxmlformats.org/officeDocument/2006/relationships/tags" Target="../tags/tag321.xml"/><Relationship Id="rId12" Type="http://schemas.openxmlformats.org/officeDocument/2006/relationships/tags" Target="../tags/tag320.xml"/><Relationship Id="rId11" Type="http://schemas.openxmlformats.org/officeDocument/2006/relationships/tags" Target="../tags/tag319.xml"/><Relationship Id="rId10" Type="http://schemas.openxmlformats.org/officeDocument/2006/relationships/tags" Target="../tags/tag318.xml"/><Relationship Id="rId1" Type="http://schemas.openxmlformats.org/officeDocument/2006/relationships/tags" Target="../tags/tag31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327.xml"/><Relationship Id="rId1" Type="http://schemas.openxmlformats.org/officeDocument/2006/relationships/tags" Target="../tags/tag326.xml"/></Relationships>
</file>

<file path=ppt/slides/_rels/slide3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tags" Target="../tags/tag334.xml"/><Relationship Id="rId7" Type="http://schemas.openxmlformats.org/officeDocument/2006/relationships/image" Target="../media/image22.png"/><Relationship Id="rId6" Type="http://schemas.openxmlformats.org/officeDocument/2006/relationships/tags" Target="../tags/tag333.xml"/><Relationship Id="rId5" Type="http://schemas.openxmlformats.org/officeDocument/2006/relationships/tags" Target="../tags/tag332.xml"/><Relationship Id="rId4" Type="http://schemas.openxmlformats.org/officeDocument/2006/relationships/tags" Target="../tags/tag331.xml"/><Relationship Id="rId3" Type="http://schemas.openxmlformats.org/officeDocument/2006/relationships/tags" Target="../tags/tag330.xml"/><Relationship Id="rId2" Type="http://schemas.openxmlformats.org/officeDocument/2006/relationships/tags" Target="../tags/tag329.xml"/><Relationship Id="rId1" Type="http://schemas.openxmlformats.org/officeDocument/2006/relationships/tags" Target="../tags/tag328.xml"/></Relationships>
</file>

<file path=ppt/slides/_rels/slide3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audio" Target="../media/audio2.wav"/><Relationship Id="rId7" Type="http://schemas.openxmlformats.org/officeDocument/2006/relationships/image" Target="../media/image23.png"/><Relationship Id="rId6" Type="http://schemas.openxmlformats.org/officeDocument/2006/relationships/tags" Target="../tags/tag340.xml"/><Relationship Id="rId5" Type="http://schemas.openxmlformats.org/officeDocument/2006/relationships/tags" Target="../tags/tag339.xml"/><Relationship Id="rId4" Type="http://schemas.openxmlformats.org/officeDocument/2006/relationships/tags" Target="../tags/tag338.xml"/><Relationship Id="rId3" Type="http://schemas.openxmlformats.org/officeDocument/2006/relationships/tags" Target="../tags/tag337.xml"/><Relationship Id="rId2" Type="http://schemas.openxmlformats.org/officeDocument/2006/relationships/tags" Target="../tags/tag336.xml"/><Relationship Id="rId10" Type="http://schemas.openxmlformats.org/officeDocument/2006/relationships/notesSlide" Target="../notesSlides/notesSlide21.xml"/><Relationship Id="rId1" Type="http://schemas.openxmlformats.org/officeDocument/2006/relationships/tags" Target="../tags/tag335.xml"/></Relationships>
</file>

<file path=ppt/slides/_rels/slide36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tags" Target="../tags/tag349.xml"/><Relationship Id="rId5" Type="http://schemas.openxmlformats.org/officeDocument/2006/relationships/tags" Target="../tags/tag348.xml"/><Relationship Id="rId4" Type="http://schemas.openxmlformats.org/officeDocument/2006/relationships/tags" Target="../tags/tag347.xml"/><Relationship Id="rId3" Type="http://schemas.openxmlformats.org/officeDocument/2006/relationships/tags" Target="../tags/tag346.xml"/><Relationship Id="rId2" Type="http://schemas.openxmlformats.org/officeDocument/2006/relationships/tags" Target="../tags/tag345.xml"/><Relationship Id="rId1" Type="http://schemas.openxmlformats.org/officeDocument/2006/relationships/tags" Target="../tags/tag344.xml"/></Relationships>
</file>

<file path=ppt/slides/_rels/slide3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tags" Target="../tags/tag354.xml"/><Relationship Id="rId4" Type="http://schemas.openxmlformats.org/officeDocument/2006/relationships/tags" Target="../tags/tag353.xml"/><Relationship Id="rId3" Type="http://schemas.openxmlformats.org/officeDocument/2006/relationships/tags" Target="../tags/tag352.xml"/><Relationship Id="rId2" Type="http://schemas.openxmlformats.org/officeDocument/2006/relationships/tags" Target="../tags/tag351.xml"/><Relationship Id="rId1" Type="http://schemas.openxmlformats.org/officeDocument/2006/relationships/tags" Target="../tags/tag350.xml"/></Relationships>
</file>

<file path=ppt/slides/_rels/slide38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2.xml"/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3.wav"/><Relationship Id="rId2" Type="http://schemas.openxmlformats.org/officeDocument/2006/relationships/tags" Target="../tags/tag356.xml"/><Relationship Id="rId1" Type="http://schemas.openxmlformats.org/officeDocument/2006/relationships/tags" Target="../tags/tag355.xml"/></Relationships>
</file>

<file path=ppt/slides/_rels/slide39.xml.rels><?xml version="1.0" encoding="UTF-8" standalone="yes"?>
<Relationships xmlns="http://schemas.openxmlformats.org/package/2006/relationships"><Relationship Id="rId9" Type="http://schemas.openxmlformats.org/officeDocument/2006/relationships/tags" Target="../tags/tag363.xml"/><Relationship Id="rId8" Type="http://schemas.openxmlformats.org/officeDocument/2006/relationships/image" Target="../media/image28.png"/><Relationship Id="rId7" Type="http://schemas.openxmlformats.org/officeDocument/2006/relationships/tags" Target="../tags/tag362.xml"/><Relationship Id="rId6" Type="http://schemas.openxmlformats.org/officeDocument/2006/relationships/image" Target="../media/image27.png"/><Relationship Id="rId5" Type="http://schemas.openxmlformats.org/officeDocument/2006/relationships/tags" Target="../tags/tag361.xml"/><Relationship Id="rId4" Type="http://schemas.openxmlformats.org/officeDocument/2006/relationships/image" Target="../media/image26.png"/><Relationship Id="rId3" Type="http://schemas.openxmlformats.org/officeDocument/2006/relationships/tags" Target="../tags/tag360.xml"/><Relationship Id="rId21" Type="http://schemas.openxmlformats.org/officeDocument/2006/relationships/slideLayout" Target="../slideLayouts/slideLayout1.xml"/><Relationship Id="rId20" Type="http://schemas.openxmlformats.org/officeDocument/2006/relationships/tags" Target="../tags/tag370.xml"/><Relationship Id="rId2" Type="http://schemas.openxmlformats.org/officeDocument/2006/relationships/image" Target="../media/image25.png"/><Relationship Id="rId19" Type="http://schemas.openxmlformats.org/officeDocument/2006/relationships/image" Target="../media/image32.png"/><Relationship Id="rId18" Type="http://schemas.openxmlformats.org/officeDocument/2006/relationships/tags" Target="../tags/tag369.xml"/><Relationship Id="rId17" Type="http://schemas.openxmlformats.org/officeDocument/2006/relationships/tags" Target="../tags/tag368.xml"/><Relationship Id="rId16" Type="http://schemas.openxmlformats.org/officeDocument/2006/relationships/tags" Target="../tags/tag367.xml"/><Relationship Id="rId15" Type="http://schemas.openxmlformats.org/officeDocument/2006/relationships/tags" Target="../tags/tag366.xml"/><Relationship Id="rId14" Type="http://schemas.openxmlformats.org/officeDocument/2006/relationships/image" Target="../media/image31.png"/><Relationship Id="rId13" Type="http://schemas.openxmlformats.org/officeDocument/2006/relationships/tags" Target="../tags/tag365.xml"/><Relationship Id="rId12" Type="http://schemas.openxmlformats.org/officeDocument/2006/relationships/image" Target="../media/image30.png"/><Relationship Id="rId11" Type="http://schemas.openxmlformats.org/officeDocument/2006/relationships/tags" Target="../tags/tag364.xml"/><Relationship Id="rId10" Type="http://schemas.openxmlformats.org/officeDocument/2006/relationships/image" Target="../media/image29.png"/><Relationship Id="rId1" Type="http://schemas.openxmlformats.org/officeDocument/2006/relationships/tags" Target="../tags/tag359.xml"/></Relationships>
</file>

<file path=ppt/slides/_rels/slide40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tags" Target="../tags/tag376.xml"/><Relationship Id="rId5" Type="http://schemas.openxmlformats.org/officeDocument/2006/relationships/tags" Target="../tags/tag375.xml"/><Relationship Id="rId4" Type="http://schemas.openxmlformats.org/officeDocument/2006/relationships/tags" Target="../tags/tag374.xml"/><Relationship Id="rId3" Type="http://schemas.openxmlformats.org/officeDocument/2006/relationships/tags" Target="../tags/tag373.xml"/><Relationship Id="rId2" Type="http://schemas.openxmlformats.org/officeDocument/2006/relationships/tags" Target="../tags/tag372.xml"/><Relationship Id="rId1" Type="http://schemas.openxmlformats.org/officeDocument/2006/relationships/tags" Target="../tags/tag371.xml"/></Relationships>
</file>

<file path=ppt/slides/_rels/slide41.xml.rels><?xml version="1.0" encoding="UTF-8" standalone="yes"?>
<Relationships xmlns="http://schemas.openxmlformats.org/package/2006/relationships"><Relationship Id="rId9" Type="http://schemas.openxmlformats.org/officeDocument/2006/relationships/image" Target="../media/image33.png"/><Relationship Id="rId8" Type="http://schemas.openxmlformats.org/officeDocument/2006/relationships/tags" Target="../tags/tag384.xml"/><Relationship Id="rId7" Type="http://schemas.openxmlformats.org/officeDocument/2006/relationships/tags" Target="../tags/tag383.xml"/><Relationship Id="rId6" Type="http://schemas.openxmlformats.org/officeDocument/2006/relationships/tags" Target="../tags/tag382.xml"/><Relationship Id="rId5" Type="http://schemas.openxmlformats.org/officeDocument/2006/relationships/tags" Target="../tags/tag381.xml"/><Relationship Id="rId4" Type="http://schemas.openxmlformats.org/officeDocument/2006/relationships/tags" Target="../tags/tag380.xml"/><Relationship Id="rId3" Type="http://schemas.openxmlformats.org/officeDocument/2006/relationships/tags" Target="../tags/tag379.xml"/><Relationship Id="rId2" Type="http://schemas.openxmlformats.org/officeDocument/2006/relationships/tags" Target="../tags/tag378.xml"/><Relationship Id="rId12" Type="http://schemas.openxmlformats.org/officeDocument/2006/relationships/slideLayout" Target="../slideLayouts/slideLayout7.xml"/><Relationship Id="rId11" Type="http://schemas.openxmlformats.org/officeDocument/2006/relationships/tags" Target="../tags/tag386.xml"/><Relationship Id="rId10" Type="http://schemas.openxmlformats.org/officeDocument/2006/relationships/tags" Target="../tags/tag385.xml"/><Relationship Id="rId1" Type="http://schemas.openxmlformats.org/officeDocument/2006/relationships/tags" Target="../tags/tag377.xml"/></Relationships>
</file>

<file path=ppt/slides/_rels/slide4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tags" Target="../tags/tag394.xml"/><Relationship Id="rId7" Type="http://schemas.openxmlformats.org/officeDocument/2006/relationships/tags" Target="../tags/tag393.xml"/><Relationship Id="rId6" Type="http://schemas.openxmlformats.org/officeDocument/2006/relationships/tags" Target="../tags/tag392.xml"/><Relationship Id="rId5" Type="http://schemas.openxmlformats.org/officeDocument/2006/relationships/tags" Target="../tags/tag391.xml"/><Relationship Id="rId4" Type="http://schemas.openxmlformats.org/officeDocument/2006/relationships/tags" Target="../tags/tag390.xml"/><Relationship Id="rId3" Type="http://schemas.openxmlformats.org/officeDocument/2006/relationships/tags" Target="../tags/tag389.xml"/><Relationship Id="rId2" Type="http://schemas.openxmlformats.org/officeDocument/2006/relationships/tags" Target="../tags/tag388.xml"/><Relationship Id="rId1" Type="http://schemas.openxmlformats.org/officeDocument/2006/relationships/tags" Target="../tags/tag387.xml"/></Relationships>
</file>

<file path=ppt/slides/_rels/slide4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398.xml"/><Relationship Id="rId3" Type="http://schemas.openxmlformats.org/officeDocument/2006/relationships/tags" Target="../tags/tag397.xml"/><Relationship Id="rId2" Type="http://schemas.openxmlformats.org/officeDocument/2006/relationships/tags" Target="../tags/tag396.xml"/><Relationship Id="rId1" Type="http://schemas.openxmlformats.org/officeDocument/2006/relationships/tags" Target="../tags/tag39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400.xml"/><Relationship Id="rId1" Type="http://schemas.openxmlformats.org/officeDocument/2006/relationships/tags" Target="../tags/tag399.xml"/></Relationships>
</file>

<file path=ppt/slides/_rels/slide45.xml.rels><?xml version="1.0" encoding="UTF-8" standalone="yes"?>
<Relationships xmlns="http://schemas.openxmlformats.org/package/2006/relationships"><Relationship Id="rId9" Type="http://schemas.openxmlformats.org/officeDocument/2006/relationships/tags" Target="../tags/tag405.xml"/><Relationship Id="rId8" Type="http://schemas.openxmlformats.org/officeDocument/2006/relationships/image" Target="../media/image28.png"/><Relationship Id="rId7" Type="http://schemas.openxmlformats.org/officeDocument/2006/relationships/tags" Target="../tags/tag404.xml"/><Relationship Id="rId6" Type="http://schemas.openxmlformats.org/officeDocument/2006/relationships/image" Target="../media/image27.png"/><Relationship Id="rId5" Type="http://schemas.openxmlformats.org/officeDocument/2006/relationships/tags" Target="../tags/tag403.xml"/><Relationship Id="rId4" Type="http://schemas.openxmlformats.org/officeDocument/2006/relationships/image" Target="../media/image26.png"/><Relationship Id="rId3" Type="http://schemas.openxmlformats.org/officeDocument/2006/relationships/tags" Target="../tags/tag402.xml"/><Relationship Id="rId21" Type="http://schemas.openxmlformats.org/officeDocument/2006/relationships/slideLayout" Target="../slideLayouts/slideLayout1.xml"/><Relationship Id="rId20" Type="http://schemas.openxmlformats.org/officeDocument/2006/relationships/tags" Target="../tags/tag412.xml"/><Relationship Id="rId2" Type="http://schemas.openxmlformats.org/officeDocument/2006/relationships/image" Target="../media/image25.png"/><Relationship Id="rId19" Type="http://schemas.openxmlformats.org/officeDocument/2006/relationships/image" Target="../media/image34.png"/><Relationship Id="rId18" Type="http://schemas.openxmlformats.org/officeDocument/2006/relationships/tags" Target="../tags/tag411.xml"/><Relationship Id="rId17" Type="http://schemas.openxmlformats.org/officeDocument/2006/relationships/tags" Target="../tags/tag410.xml"/><Relationship Id="rId16" Type="http://schemas.openxmlformats.org/officeDocument/2006/relationships/tags" Target="../tags/tag409.xml"/><Relationship Id="rId15" Type="http://schemas.openxmlformats.org/officeDocument/2006/relationships/tags" Target="../tags/tag408.xml"/><Relationship Id="rId14" Type="http://schemas.openxmlformats.org/officeDocument/2006/relationships/image" Target="../media/image31.png"/><Relationship Id="rId13" Type="http://schemas.openxmlformats.org/officeDocument/2006/relationships/tags" Target="../tags/tag407.xml"/><Relationship Id="rId12" Type="http://schemas.openxmlformats.org/officeDocument/2006/relationships/image" Target="../media/image30.png"/><Relationship Id="rId11" Type="http://schemas.openxmlformats.org/officeDocument/2006/relationships/tags" Target="../tags/tag406.xml"/><Relationship Id="rId10" Type="http://schemas.openxmlformats.org/officeDocument/2006/relationships/image" Target="../media/image29.png"/><Relationship Id="rId1" Type="http://schemas.openxmlformats.org/officeDocument/2006/relationships/tags" Target="../tags/tag401.xml"/></Relationships>
</file>

<file path=ppt/slides/_rels/slide46.xml.rels><?xml version="1.0" encoding="UTF-8" standalone="yes"?>
<Relationships xmlns="http://schemas.openxmlformats.org/package/2006/relationships"><Relationship Id="rId9" Type="http://schemas.openxmlformats.org/officeDocument/2006/relationships/tags" Target="../tags/tag417.xml"/><Relationship Id="rId8" Type="http://schemas.openxmlformats.org/officeDocument/2006/relationships/image" Target="../media/image28.png"/><Relationship Id="rId7" Type="http://schemas.openxmlformats.org/officeDocument/2006/relationships/tags" Target="../tags/tag416.xml"/><Relationship Id="rId6" Type="http://schemas.openxmlformats.org/officeDocument/2006/relationships/image" Target="../media/image27.png"/><Relationship Id="rId5" Type="http://schemas.openxmlformats.org/officeDocument/2006/relationships/tags" Target="../tags/tag415.xml"/><Relationship Id="rId4" Type="http://schemas.openxmlformats.org/officeDocument/2006/relationships/image" Target="../media/image26.png"/><Relationship Id="rId3" Type="http://schemas.openxmlformats.org/officeDocument/2006/relationships/tags" Target="../tags/tag414.xml"/><Relationship Id="rId21" Type="http://schemas.openxmlformats.org/officeDocument/2006/relationships/slideLayout" Target="../slideLayouts/slideLayout1.xml"/><Relationship Id="rId20" Type="http://schemas.openxmlformats.org/officeDocument/2006/relationships/tags" Target="../tags/tag424.xml"/><Relationship Id="rId2" Type="http://schemas.openxmlformats.org/officeDocument/2006/relationships/image" Target="../media/image25.png"/><Relationship Id="rId19" Type="http://schemas.openxmlformats.org/officeDocument/2006/relationships/image" Target="../media/image35.png"/><Relationship Id="rId18" Type="http://schemas.openxmlformats.org/officeDocument/2006/relationships/tags" Target="../tags/tag423.xml"/><Relationship Id="rId17" Type="http://schemas.openxmlformats.org/officeDocument/2006/relationships/tags" Target="../tags/tag422.xml"/><Relationship Id="rId16" Type="http://schemas.openxmlformats.org/officeDocument/2006/relationships/tags" Target="../tags/tag421.xml"/><Relationship Id="rId15" Type="http://schemas.openxmlformats.org/officeDocument/2006/relationships/tags" Target="../tags/tag420.xml"/><Relationship Id="rId14" Type="http://schemas.openxmlformats.org/officeDocument/2006/relationships/image" Target="../media/image31.png"/><Relationship Id="rId13" Type="http://schemas.openxmlformats.org/officeDocument/2006/relationships/tags" Target="../tags/tag419.xml"/><Relationship Id="rId12" Type="http://schemas.openxmlformats.org/officeDocument/2006/relationships/image" Target="../media/image30.png"/><Relationship Id="rId11" Type="http://schemas.openxmlformats.org/officeDocument/2006/relationships/tags" Target="../tags/tag418.xml"/><Relationship Id="rId10" Type="http://schemas.openxmlformats.org/officeDocument/2006/relationships/image" Target="../media/image29.png"/><Relationship Id="rId1" Type="http://schemas.openxmlformats.org/officeDocument/2006/relationships/tags" Target="../tags/tag413.xml"/></Relationships>
</file>

<file path=ppt/slides/_rels/slide47.xml.rels><?xml version="1.0" encoding="UTF-8" standalone="yes"?>
<Relationships xmlns="http://schemas.openxmlformats.org/package/2006/relationships"><Relationship Id="rId9" Type="http://schemas.openxmlformats.org/officeDocument/2006/relationships/image" Target="../media/image36.jpeg"/><Relationship Id="rId8" Type="http://schemas.openxmlformats.org/officeDocument/2006/relationships/tags" Target="../tags/tag432.xml"/><Relationship Id="rId7" Type="http://schemas.openxmlformats.org/officeDocument/2006/relationships/tags" Target="../tags/tag431.xml"/><Relationship Id="rId6" Type="http://schemas.openxmlformats.org/officeDocument/2006/relationships/tags" Target="../tags/tag430.xml"/><Relationship Id="rId5" Type="http://schemas.openxmlformats.org/officeDocument/2006/relationships/tags" Target="../tags/tag429.xml"/><Relationship Id="rId4" Type="http://schemas.openxmlformats.org/officeDocument/2006/relationships/tags" Target="../tags/tag428.xml"/><Relationship Id="rId3" Type="http://schemas.openxmlformats.org/officeDocument/2006/relationships/tags" Target="../tags/tag427.xml"/><Relationship Id="rId2" Type="http://schemas.openxmlformats.org/officeDocument/2006/relationships/tags" Target="../tags/tag426.xml"/><Relationship Id="rId18" Type="http://schemas.openxmlformats.org/officeDocument/2006/relationships/slideLayout" Target="../slideLayouts/slideLayout7.xml"/><Relationship Id="rId17" Type="http://schemas.openxmlformats.org/officeDocument/2006/relationships/image" Target="../media/image40.jpeg"/><Relationship Id="rId16" Type="http://schemas.openxmlformats.org/officeDocument/2006/relationships/tags" Target="../tags/tag436.xml"/><Relationship Id="rId15" Type="http://schemas.openxmlformats.org/officeDocument/2006/relationships/image" Target="../media/image39.jpeg"/><Relationship Id="rId14" Type="http://schemas.openxmlformats.org/officeDocument/2006/relationships/tags" Target="../tags/tag435.xml"/><Relationship Id="rId13" Type="http://schemas.openxmlformats.org/officeDocument/2006/relationships/image" Target="../media/image38.jpeg"/><Relationship Id="rId12" Type="http://schemas.openxmlformats.org/officeDocument/2006/relationships/tags" Target="../tags/tag434.xml"/><Relationship Id="rId11" Type="http://schemas.openxmlformats.org/officeDocument/2006/relationships/image" Target="../media/image37.jpeg"/><Relationship Id="rId10" Type="http://schemas.openxmlformats.org/officeDocument/2006/relationships/tags" Target="../tags/tag433.xml"/><Relationship Id="rId1" Type="http://schemas.openxmlformats.org/officeDocument/2006/relationships/tags" Target="../tags/tag425.xml"/></Relationships>
</file>

<file path=ppt/slides/_rels/slide4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439.xml"/><Relationship Id="rId2" Type="http://schemas.openxmlformats.org/officeDocument/2006/relationships/tags" Target="../tags/tag438.xml"/><Relationship Id="rId1" Type="http://schemas.openxmlformats.org/officeDocument/2006/relationships/tags" Target="../tags/tag437.xml"/></Relationships>
</file>

<file path=ppt/slides/_rels/slide49.xml.rels><?xml version="1.0" encoding="UTF-8" standalone="yes"?>
<Relationships xmlns="http://schemas.openxmlformats.org/package/2006/relationships"><Relationship Id="rId9" Type="http://schemas.openxmlformats.org/officeDocument/2006/relationships/tags" Target="../tags/tag444.xml"/><Relationship Id="rId8" Type="http://schemas.openxmlformats.org/officeDocument/2006/relationships/image" Target="../media/image28.png"/><Relationship Id="rId7" Type="http://schemas.openxmlformats.org/officeDocument/2006/relationships/tags" Target="../tags/tag443.xml"/><Relationship Id="rId6" Type="http://schemas.openxmlformats.org/officeDocument/2006/relationships/image" Target="../media/image27.png"/><Relationship Id="rId5" Type="http://schemas.openxmlformats.org/officeDocument/2006/relationships/tags" Target="../tags/tag442.xml"/><Relationship Id="rId4" Type="http://schemas.openxmlformats.org/officeDocument/2006/relationships/image" Target="../media/image26.png"/><Relationship Id="rId3" Type="http://schemas.openxmlformats.org/officeDocument/2006/relationships/tags" Target="../tags/tag441.xml"/><Relationship Id="rId22" Type="http://schemas.openxmlformats.org/officeDocument/2006/relationships/slideLayout" Target="../slideLayouts/slideLayout1.xml"/><Relationship Id="rId21" Type="http://schemas.openxmlformats.org/officeDocument/2006/relationships/tags" Target="../tags/tag452.xml"/><Relationship Id="rId20" Type="http://schemas.openxmlformats.org/officeDocument/2006/relationships/tags" Target="../tags/tag451.xml"/><Relationship Id="rId2" Type="http://schemas.openxmlformats.org/officeDocument/2006/relationships/image" Target="../media/image25.png"/><Relationship Id="rId19" Type="http://schemas.openxmlformats.org/officeDocument/2006/relationships/tags" Target="../tags/tag450.xml"/><Relationship Id="rId18" Type="http://schemas.openxmlformats.org/officeDocument/2006/relationships/tags" Target="../tags/tag449.xml"/><Relationship Id="rId17" Type="http://schemas.openxmlformats.org/officeDocument/2006/relationships/tags" Target="../tags/tag448.xml"/><Relationship Id="rId16" Type="http://schemas.openxmlformats.org/officeDocument/2006/relationships/image" Target="../media/image41.png"/><Relationship Id="rId15" Type="http://schemas.openxmlformats.org/officeDocument/2006/relationships/tags" Target="../tags/tag447.xml"/><Relationship Id="rId14" Type="http://schemas.openxmlformats.org/officeDocument/2006/relationships/image" Target="../media/image31.png"/><Relationship Id="rId13" Type="http://schemas.openxmlformats.org/officeDocument/2006/relationships/tags" Target="../tags/tag446.xml"/><Relationship Id="rId12" Type="http://schemas.openxmlformats.org/officeDocument/2006/relationships/image" Target="../media/image30.png"/><Relationship Id="rId11" Type="http://schemas.openxmlformats.org/officeDocument/2006/relationships/tags" Target="../tags/tag445.xml"/><Relationship Id="rId10" Type="http://schemas.openxmlformats.org/officeDocument/2006/relationships/image" Target="../media/image29.png"/><Relationship Id="rId1" Type="http://schemas.openxmlformats.org/officeDocument/2006/relationships/tags" Target="../tags/tag440.xml"/></Relationships>
</file>

<file path=ppt/slides/_rels/slide50.xml.rels><?xml version="1.0" encoding="UTF-8" standalone="yes"?>
<Relationships xmlns="http://schemas.openxmlformats.org/package/2006/relationships"><Relationship Id="rId9" Type="http://schemas.openxmlformats.org/officeDocument/2006/relationships/tags" Target="../tags/tag461.xml"/><Relationship Id="rId8" Type="http://schemas.openxmlformats.org/officeDocument/2006/relationships/tags" Target="../tags/tag460.xml"/><Relationship Id="rId7" Type="http://schemas.openxmlformats.org/officeDocument/2006/relationships/tags" Target="../tags/tag459.xml"/><Relationship Id="rId6" Type="http://schemas.openxmlformats.org/officeDocument/2006/relationships/tags" Target="../tags/tag458.xml"/><Relationship Id="rId5" Type="http://schemas.openxmlformats.org/officeDocument/2006/relationships/tags" Target="../tags/tag457.xml"/><Relationship Id="rId4" Type="http://schemas.openxmlformats.org/officeDocument/2006/relationships/tags" Target="../tags/tag456.xml"/><Relationship Id="rId3" Type="http://schemas.openxmlformats.org/officeDocument/2006/relationships/tags" Target="../tags/tag455.xml"/><Relationship Id="rId21" Type="http://schemas.openxmlformats.org/officeDocument/2006/relationships/slideLayout" Target="../slideLayouts/slideLayout2.xml"/><Relationship Id="rId20" Type="http://schemas.openxmlformats.org/officeDocument/2006/relationships/tags" Target="../tags/tag472.xml"/><Relationship Id="rId2" Type="http://schemas.openxmlformats.org/officeDocument/2006/relationships/tags" Target="../tags/tag454.xml"/><Relationship Id="rId19" Type="http://schemas.openxmlformats.org/officeDocument/2006/relationships/tags" Target="../tags/tag471.xml"/><Relationship Id="rId18" Type="http://schemas.openxmlformats.org/officeDocument/2006/relationships/tags" Target="../tags/tag470.xml"/><Relationship Id="rId17" Type="http://schemas.openxmlformats.org/officeDocument/2006/relationships/tags" Target="../tags/tag469.xml"/><Relationship Id="rId16" Type="http://schemas.openxmlformats.org/officeDocument/2006/relationships/tags" Target="../tags/tag468.xml"/><Relationship Id="rId15" Type="http://schemas.openxmlformats.org/officeDocument/2006/relationships/tags" Target="../tags/tag467.xml"/><Relationship Id="rId14" Type="http://schemas.openxmlformats.org/officeDocument/2006/relationships/tags" Target="../tags/tag466.xml"/><Relationship Id="rId13" Type="http://schemas.openxmlformats.org/officeDocument/2006/relationships/tags" Target="../tags/tag465.xml"/><Relationship Id="rId12" Type="http://schemas.openxmlformats.org/officeDocument/2006/relationships/tags" Target="../tags/tag464.xml"/><Relationship Id="rId11" Type="http://schemas.openxmlformats.org/officeDocument/2006/relationships/tags" Target="../tags/tag463.xml"/><Relationship Id="rId10" Type="http://schemas.openxmlformats.org/officeDocument/2006/relationships/tags" Target="../tags/tag462.xml"/><Relationship Id="rId1" Type="http://schemas.openxmlformats.org/officeDocument/2006/relationships/tags" Target="../tags/tag453.xml"/></Relationships>
</file>

<file path=ppt/slides/_rels/slide5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tags" Target="../tags/tag480.xml"/><Relationship Id="rId7" Type="http://schemas.openxmlformats.org/officeDocument/2006/relationships/tags" Target="../tags/tag479.xml"/><Relationship Id="rId6" Type="http://schemas.openxmlformats.org/officeDocument/2006/relationships/tags" Target="../tags/tag478.xml"/><Relationship Id="rId5" Type="http://schemas.openxmlformats.org/officeDocument/2006/relationships/tags" Target="../tags/tag477.xml"/><Relationship Id="rId4" Type="http://schemas.openxmlformats.org/officeDocument/2006/relationships/tags" Target="../tags/tag476.xml"/><Relationship Id="rId3" Type="http://schemas.openxmlformats.org/officeDocument/2006/relationships/tags" Target="../tags/tag475.xml"/><Relationship Id="rId2" Type="http://schemas.openxmlformats.org/officeDocument/2006/relationships/tags" Target="../tags/tag474.xml"/><Relationship Id="rId1" Type="http://schemas.openxmlformats.org/officeDocument/2006/relationships/tags" Target="../tags/tag473.xml"/></Relationships>
</file>

<file path=ppt/slides/_rels/slide5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484.xml"/><Relationship Id="rId3" Type="http://schemas.openxmlformats.org/officeDocument/2006/relationships/tags" Target="../tags/tag483.xml"/><Relationship Id="rId2" Type="http://schemas.openxmlformats.org/officeDocument/2006/relationships/tags" Target="../tags/tag482.xml"/><Relationship Id="rId1" Type="http://schemas.openxmlformats.org/officeDocument/2006/relationships/tags" Target="../tags/tag481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audio" Target="../media/audio4.wav"/><Relationship Id="rId6" Type="http://schemas.openxmlformats.org/officeDocument/2006/relationships/tags" Target="../tags/tag489.xml"/><Relationship Id="rId5" Type="http://schemas.openxmlformats.org/officeDocument/2006/relationships/tags" Target="../tags/tag488.xml"/><Relationship Id="rId4" Type="http://schemas.openxmlformats.org/officeDocument/2006/relationships/tags" Target="../tags/tag487.xml"/><Relationship Id="rId3" Type="http://schemas.openxmlformats.org/officeDocument/2006/relationships/tags" Target="../tags/tag486.xml"/><Relationship Id="rId2" Type="http://schemas.openxmlformats.org/officeDocument/2006/relationships/image" Target="../media/image42.png"/><Relationship Id="rId1" Type="http://schemas.openxmlformats.org/officeDocument/2006/relationships/tags" Target="../tags/tag485.xml"/></Relationships>
</file>

<file path=ppt/slides/_rels/slide54.xml.rels><?xml version="1.0" encoding="UTF-8" standalone="yes"?>
<Relationships xmlns="http://schemas.openxmlformats.org/package/2006/relationships"><Relationship Id="rId9" Type="http://schemas.openxmlformats.org/officeDocument/2006/relationships/tags" Target="../tags/tag495.xml"/><Relationship Id="rId8" Type="http://schemas.openxmlformats.org/officeDocument/2006/relationships/tags" Target="../tags/tag494.xml"/><Relationship Id="rId7" Type="http://schemas.openxmlformats.org/officeDocument/2006/relationships/tags" Target="../tags/tag493.xml"/><Relationship Id="rId6" Type="http://schemas.openxmlformats.org/officeDocument/2006/relationships/image" Target="../media/image29.png"/><Relationship Id="rId5" Type="http://schemas.openxmlformats.org/officeDocument/2006/relationships/tags" Target="../tags/tag492.xml"/><Relationship Id="rId4" Type="http://schemas.openxmlformats.org/officeDocument/2006/relationships/image" Target="../media/image28.png"/><Relationship Id="rId3" Type="http://schemas.openxmlformats.org/officeDocument/2006/relationships/tags" Target="../tags/tag491.xml"/><Relationship Id="rId2" Type="http://schemas.openxmlformats.org/officeDocument/2006/relationships/image" Target="../media/image26.png"/><Relationship Id="rId10" Type="http://schemas.openxmlformats.org/officeDocument/2006/relationships/slideLayout" Target="../slideLayouts/slideLayout1.xml"/><Relationship Id="rId1" Type="http://schemas.openxmlformats.org/officeDocument/2006/relationships/tags" Target="../tags/tag490.xml"/></Relationships>
</file>

<file path=ppt/slides/_rels/slide55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2.vml"/><Relationship Id="rId8" Type="http://schemas.openxmlformats.org/officeDocument/2006/relationships/slideLayout" Target="../slideLayouts/slideLayout2.xml"/><Relationship Id="rId7" Type="http://schemas.openxmlformats.org/officeDocument/2006/relationships/tags" Target="../tags/tag499.xml"/><Relationship Id="rId6" Type="http://schemas.openxmlformats.org/officeDocument/2006/relationships/image" Target="../media/image44.emf"/><Relationship Id="rId5" Type="http://schemas.openxmlformats.org/officeDocument/2006/relationships/oleObject" Target="../embeddings/oleObject2.bin"/><Relationship Id="rId4" Type="http://schemas.openxmlformats.org/officeDocument/2006/relationships/tags" Target="../tags/tag498.xml"/><Relationship Id="rId3" Type="http://schemas.openxmlformats.org/officeDocument/2006/relationships/image" Target="../media/image43.png"/><Relationship Id="rId2" Type="http://schemas.openxmlformats.org/officeDocument/2006/relationships/tags" Target="../tags/tag497.xml"/><Relationship Id="rId1" Type="http://schemas.openxmlformats.org/officeDocument/2006/relationships/tags" Target="../tags/tag496.xml"/></Relationships>
</file>

<file path=ppt/slides/_rels/slide56.xml.rels><?xml version="1.0" encoding="UTF-8" standalone="yes"?>
<Relationships xmlns="http://schemas.openxmlformats.org/package/2006/relationships"><Relationship Id="rId9" Type="http://schemas.openxmlformats.org/officeDocument/2006/relationships/tags" Target="../tags/tag508.xml"/><Relationship Id="rId8" Type="http://schemas.openxmlformats.org/officeDocument/2006/relationships/tags" Target="../tags/tag507.xml"/><Relationship Id="rId7" Type="http://schemas.openxmlformats.org/officeDocument/2006/relationships/tags" Target="../tags/tag506.xml"/><Relationship Id="rId6" Type="http://schemas.openxmlformats.org/officeDocument/2006/relationships/tags" Target="../tags/tag505.xml"/><Relationship Id="rId5" Type="http://schemas.openxmlformats.org/officeDocument/2006/relationships/tags" Target="../tags/tag504.xml"/><Relationship Id="rId4" Type="http://schemas.openxmlformats.org/officeDocument/2006/relationships/tags" Target="../tags/tag503.xml"/><Relationship Id="rId3" Type="http://schemas.openxmlformats.org/officeDocument/2006/relationships/tags" Target="../tags/tag502.xml"/><Relationship Id="rId2" Type="http://schemas.openxmlformats.org/officeDocument/2006/relationships/tags" Target="../tags/tag501.xml"/><Relationship Id="rId18" Type="http://schemas.openxmlformats.org/officeDocument/2006/relationships/slideLayout" Target="../slideLayouts/slideLayout7.xml"/><Relationship Id="rId17" Type="http://schemas.openxmlformats.org/officeDocument/2006/relationships/image" Target="../media/image45.png"/><Relationship Id="rId16" Type="http://schemas.openxmlformats.org/officeDocument/2006/relationships/tags" Target="../tags/tag515.xml"/><Relationship Id="rId15" Type="http://schemas.openxmlformats.org/officeDocument/2006/relationships/tags" Target="../tags/tag514.xml"/><Relationship Id="rId14" Type="http://schemas.openxmlformats.org/officeDocument/2006/relationships/tags" Target="../tags/tag513.xml"/><Relationship Id="rId13" Type="http://schemas.openxmlformats.org/officeDocument/2006/relationships/tags" Target="../tags/tag512.xml"/><Relationship Id="rId12" Type="http://schemas.openxmlformats.org/officeDocument/2006/relationships/tags" Target="../tags/tag511.xml"/><Relationship Id="rId11" Type="http://schemas.openxmlformats.org/officeDocument/2006/relationships/tags" Target="../tags/tag510.xml"/><Relationship Id="rId10" Type="http://schemas.openxmlformats.org/officeDocument/2006/relationships/tags" Target="../tags/tag509.xml"/><Relationship Id="rId1" Type="http://schemas.openxmlformats.org/officeDocument/2006/relationships/tags" Target="../tags/tag50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pic>
        <p:nvPicPr>
          <p:cNvPr id="18434" name="图片 7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r="39133"/>
          <a:stretch>
            <a:fillRect/>
          </a:stretch>
        </p:blipFill>
        <p:spPr>
          <a:xfrm>
            <a:off x="8177213" y="0"/>
            <a:ext cx="4014787" cy="68580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8435" name="组合 30"/>
          <p:cNvGrpSpPr/>
          <p:nvPr/>
        </p:nvGrpSpPr>
        <p:grpSpPr>
          <a:xfrm>
            <a:off x="204788" y="360363"/>
            <a:ext cx="11682412" cy="6153150"/>
            <a:chOff x="204787" y="360139"/>
            <a:chExt cx="11682414" cy="6154055"/>
          </a:xfrm>
        </p:grpSpPr>
        <p:grpSp>
          <p:nvGrpSpPr>
            <p:cNvPr id="18436" name="组合 12"/>
            <p:cNvGrpSpPr/>
            <p:nvPr/>
          </p:nvGrpSpPr>
          <p:grpSpPr>
            <a:xfrm>
              <a:off x="204787" y="360139"/>
              <a:ext cx="10093519" cy="6154055"/>
              <a:chOff x="204787" y="360139"/>
              <a:chExt cx="10093519" cy="6154055"/>
            </a:xfrm>
          </p:grpSpPr>
          <p:pic>
            <p:nvPicPr>
              <p:cNvPr id="18437" name="图片 9"/>
              <p:cNvPicPr>
                <a:picLocks noChangeAspect="1"/>
              </p:cNvPicPr>
              <p:nvPr>
                <p:custDataLst>
                  <p:tags r:id="rId3"/>
                </p:custDataLst>
              </p:nvPr>
            </p:nvPicPr>
            <p:blipFill>
              <a:blip r:embed="rId4"/>
              <a:srcRect r="97188" b="10194"/>
              <a:stretch>
                <a:fillRect/>
              </a:stretch>
            </p:blipFill>
            <p:spPr>
              <a:xfrm>
                <a:off x="304799" y="449960"/>
                <a:ext cx="362835" cy="544010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18438" name="图片 11"/>
              <p:cNvPicPr>
                <a:picLocks noChangeAspect="1"/>
              </p:cNvPicPr>
              <p:nvPr>
                <p:custDataLst>
                  <p:tags r:id="rId5"/>
                </p:custDataLst>
              </p:nvPr>
            </p:nvPicPr>
            <p:blipFill>
              <a:blip r:embed="rId4"/>
              <a:srcRect l="-937" t="89957" r="93672" b="-3247"/>
              <a:stretch>
                <a:fillRect/>
              </a:stretch>
            </p:blipFill>
            <p:spPr>
              <a:xfrm>
                <a:off x="204787" y="5890070"/>
                <a:ext cx="885825" cy="51796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18439" name="图片 21"/>
              <p:cNvPicPr>
                <a:picLocks noChangeAspect="1"/>
              </p:cNvPicPr>
              <p:nvPr>
                <p:custDataLst>
                  <p:tags r:id="rId6"/>
                </p:custDataLst>
              </p:nvPr>
            </p:nvPicPr>
            <p:blipFill>
              <a:blip r:embed="rId4"/>
              <a:srcRect l="2342" t="2261" r="69849" b="79837"/>
              <a:stretch>
                <a:fillRect/>
              </a:stretch>
            </p:blipFill>
            <p:spPr>
              <a:xfrm>
                <a:off x="942464" y="360139"/>
                <a:ext cx="3390900" cy="69760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18440" name="图片 22"/>
              <p:cNvPicPr>
                <a:picLocks noChangeAspect="1"/>
              </p:cNvPicPr>
              <p:nvPr>
                <p:custDataLst>
                  <p:tags r:id="rId7"/>
                </p:custDataLst>
              </p:nvPr>
            </p:nvPicPr>
            <p:blipFill>
              <a:blip r:embed="rId4"/>
              <a:srcRect l="2342" t="2261" r="69849" b="79837"/>
              <a:stretch>
                <a:fillRect/>
              </a:stretch>
            </p:blipFill>
            <p:spPr>
              <a:xfrm>
                <a:off x="5104074" y="5445586"/>
                <a:ext cx="5194232" cy="106860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18441" name="图片 23"/>
              <p:cNvPicPr>
                <a:picLocks noChangeAspect="1"/>
              </p:cNvPicPr>
              <p:nvPr>
                <p:custDataLst>
                  <p:tags r:id="rId8"/>
                </p:custDataLst>
              </p:nvPr>
            </p:nvPicPr>
            <p:blipFill>
              <a:blip r:embed="rId4"/>
              <a:srcRect l="63853" t="40120" r="29517" b="41978"/>
              <a:stretch>
                <a:fillRect/>
              </a:stretch>
            </p:blipFill>
            <p:spPr>
              <a:xfrm>
                <a:off x="6420362" y="1478657"/>
                <a:ext cx="1238250" cy="106860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18442" name="图片 24"/>
              <p:cNvPicPr>
                <a:picLocks noChangeAspect="1"/>
              </p:cNvPicPr>
              <p:nvPr>
                <p:custDataLst>
                  <p:tags r:id="rId9"/>
                </p:custDataLst>
              </p:nvPr>
            </p:nvPicPr>
            <p:blipFill>
              <a:blip r:embed="rId4"/>
              <a:srcRect l="71198" t="3394" r="22173" b="78706"/>
              <a:stretch>
                <a:fillRect/>
              </a:stretch>
            </p:blipFill>
            <p:spPr>
              <a:xfrm>
                <a:off x="7259734" y="410049"/>
                <a:ext cx="1238250" cy="1068608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grpSp>
          <p:nvGrpSpPr>
            <p:cNvPr id="18443" name="组合 13"/>
            <p:cNvGrpSpPr/>
            <p:nvPr/>
          </p:nvGrpSpPr>
          <p:grpSpPr>
            <a:xfrm rot="10800000">
              <a:off x="11001376" y="449960"/>
              <a:ext cx="885825" cy="5958079"/>
              <a:chOff x="204787" y="449960"/>
              <a:chExt cx="885825" cy="5958079"/>
            </a:xfrm>
          </p:grpSpPr>
          <p:pic>
            <p:nvPicPr>
              <p:cNvPr id="18444" name="图片 14"/>
              <p:cNvPicPr>
                <a:picLocks noChangeAspect="1"/>
              </p:cNvPicPr>
              <p:nvPr>
                <p:custDataLst>
                  <p:tags r:id="rId10"/>
                </p:custDataLst>
              </p:nvPr>
            </p:nvPicPr>
            <p:blipFill>
              <a:blip r:embed="rId4"/>
              <a:srcRect r="97188" b="10194"/>
              <a:stretch>
                <a:fillRect/>
              </a:stretch>
            </p:blipFill>
            <p:spPr>
              <a:xfrm>
                <a:off x="304799" y="449960"/>
                <a:ext cx="362835" cy="544010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18445" name="图片 15"/>
              <p:cNvPicPr>
                <a:picLocks noChangeAspect="1"/>
              </p:cNvPicPr>
              <p:nvPr>
                <p:custDataLst>
                  <p:tags r:id="rId11"/>
                </p:custDataLst>
              </p:nvPr>
            </p:nvPicPr>
            <p:blipFill>
              <a:blip r:embed="rId4"/>
              <a:srcRect l="-937" t="89957" r="93672" b="-3247"/>
              <a:stretch>
                <a:fillRect/>
              </a:stretch>
            </p:blipFill>
            <p:spPr>
              <a:xfrm>
                <a:off x="204787" y="5890070"/>
                <a:ext cx="885825" cy="517969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</p:grpSp>
      <p:grpSp>
        <p:nvGrpSpPr>
          <p:cNvPr id="18446" name="组合 29"/>
          <p:cNvGrpSpPr/>
          <p:nvPr/>
        </p:nvGrpSpPr>
        <p:grpSpPr>
          <a:xfrm>
            <a:off x="4400550" y="1528763"/>
            <a:ext cx="1906588" cy="3770312"/>
            <a:chOff x="4283762" y="1528535"/>
            <a:chExt cx="1906270" cy="3770630"/>
          </a:xfrm>
        </p:grpSpPr>
        <p:sp>
          <p:nvSpPr>
            <p:cNvPr id="26" name="文本框 25"/>
            <p:cNvSpPr txBox="1"/>
            <p:nvPr>
              <p:custDataLst>
                <p:tags r:id="rId12"/>
              </p:custDataLst>
            </p:nvPr>
          </p:nvSpPr>
          <p:spPr>
            <a:xfrm>
              <a:off x="4392347" y="1528535"/>
              <a:ext cx="1797685" cy="3770630"/>
            </a:xfrm>
            <a:prstGeom prst="rect">
              <a:avLst/>
            </a:prstGeom>
            <a:noFill/>
            <a:ln>
              <a:noFill/>
            </a:ln>
          </p:spPr>
          <p:txBody>
            <a:bodyPr vert="eaVert" wrap="square" lIns="68559" tIns="34280" rIns="68559" bIns="34280" rtlCol="0">
              <a:spAutoFit/>
            </a:bodyPr>
            <a:lstStyle/>
            <a:p>
              <a:pPr algn="ctr" fontAlgn="auto">
                <a:lnSpc>
                  <a:spcPct val="150000"/>
                </a:lnSpc>
              </a:pPr>
              <a:r>
                <a:rPr lang="zh-CN" altLang="en-US" sz="3600" b="1" noProof="1">
                  <a:solidFill>
                    <a:schemeClr val="accent5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矛盾是事物发展的源泉和动力</a:t>
              </a:r>
              <a:endParaRPr lang="zh-CN" altLang="en-US" sz="3600" b="1" noProof="1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27" name="直接连接符 26"/>
            <p:cNvCxnSpPr/>
            <p:nvPr>
              <p:custDataLst>
                <p:tags r:id="rId13"/>
              </p:custDataLst>
            </p:nvPr>
          </p:nvCxnSpPr>
          <p:spPr>
            <a:xfrm flipH="1">
              <a:off x="4283762" y="1800984"/>
              <a:ext cx="0" cy="3023402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spd="slow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grpSp>
        <p:nvGrpSpPr>
          <p:cNvPr id="19458" name="组合 24"/>
          <p:cNvGrpSpPr/>
          <p:nvPr/>
        </p:nvGrpSpPr>
        <p:grpSpPr>
          <a:xfrm>
            <a:off x="0" y="0"/>
            <a:ext cx="13019088" cy="6510338"/>
            <a:chOff x="-1" y="94"/>
            <a:chExt cx="13019033" cy="6509964"/>
          </a:xfrm>
        </p:grpSpPr>
        <p:pic>
          <p:nvPicPr>
            <p:cNvPr id="19459" name="图片 25"/>
            <p:cNvPicPr>
              <a:picLocks noChangeAspect="1"/>
            </p:cNvPicPr>
            <p:nvPr>
              <p:custDataLst>
                <p:tags r:id="rId1"/>
              </p:custDataLst>
            </p:nvPr>
          </p:nvPicPr>
          <p:blipFill>
            <a:blip r:embed="rId2"/>
            <a:srcRect r="97188" b="10194"/>
            <a:stretch>
              <a:fillRect/>
            </a:stretch>
          </p:blipFill>
          <p:spPr>
            <a:xfrm>
              <a:off x="-1" y="449960"/>
              <a:ext cx="362835" cy="544010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9460" name="图片 26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2"/>
            <a:srcRect l="-937" t="89957" r="93672" b="-3247"/>
            <a:stretch>
              <a:fillRect/>
            </a:stretch>
          </p:blipFill>
          <p:spPr>
            <a:xfrm>
              <a:off x="204787" y="5890070"/>
              <a:ext cx="885825" cy="51796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9461" name="图片 27"/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>
            <a:blip r:embed="rId2"/>
            <a:srcRect l="2342" t="2261" r="69849" b="79837"/>
            <a:stretch>
              <a:fillRect/>
            </a:stretch>
          </p:blipFill>
          <p:spPr>
            <a:xfrm>
              <a:off x="671954" y="94"/>
              <a:ext cx="3390900" cy="69760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19462" name="图片 28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2"/>
            <a:srcRect l="2342" t="2261" r="69849" b="79837"/>
            <a:stretch>
              <a:fillRect/>
            </a:stretch>
          </p:blipFill>
          <p:spPr>
            <a:xfrm>
              <a:off x="7824801" y="5441450"/>
              <a:ext cx="5194232" cy="106860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19463" name="Rectangle 10"/>
          <p:cNvSpPr/>
          <p:nvPr>
            <p:custDataLst>
              <p:tags r:id="rId6"/>
            </p:custDataLst>
          </p:nvPr>
        </p:nvSpPr>
        <p:spPr>
          <a:xfrm>
            <a:off x="315913" y="750888"/>
            <a:ext cx="779462" cy="3168650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 algn="ctr"/>
            <a:r>
              <a:rPr lang="zh-CN" altLang="en-US" sz="4000" b="1">
                <a:latin typeface="微软雅黑" panose="020B0503020204020204" pitchFamily="34" charset="-122"/>
                <a:ea typeface="微软雅黑" panose="020B0503020204020204" pitchFamily="34" charset="-122"/>
              </a:rPr>
              <a:t>唯物辩证法</a:t>
            </a:r>
            <a:endParaRPr lang="zh-CN" altLang="en-US" sz="40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464" name="Rectangle 11"/>
          <p:cNvSpPr/>
          <p:nvPr>
            <p:custDataLst>
              <p:tags r:id="rId7"/>
            </p:custDataLst>
          </p:nvPr>
        </p:nvSpPr>
        <p:spPr>
          <a:xfrm>
            <a:off x="952500" y="898525"/>
            <a:ext cx="3286125" cy="121126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Aft>
                <a:spcPct val="20000"/>
              </a:spcAft>
              <a:buFont typeface="Wingdings" panose="05000000000000000000" pitchFamily="2" charset="2"/>
              <a:buChar char="Ø"/>
            </a:pP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总特征：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spcAft>
                <a:spcPct val="20000"/>
              </a:spcAft>
            </a:pP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（基本观点）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Group 3"/>
          <p:cNvGrpSpPr/>
          <p:nvPr/>
        </p:nvGrpSpPr>
        <p:grpSpPr>
          <a:xfrm>
            <a:off x="4062413" y="361950"/>
            <a:ext cx="7334250" cy="1071563"/>
            <a:chOff x="0" y="0"/>
            <a:chExt cx="2970" cy="432"/>
          </a:xfrm>
        </p:grpSpPr>
        <p:sp>
          <p:nvSpPr>
            <p:cNvPr id="10" name="Oval 4"/>
            <p:cNvSpPr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>
              <a:off x="0" y="0"/>
              <a:ext cx="865" cy="432"/>
            </a:xfrm>
            <a:prstGeom prst="ellipse">
              <a:avLst/>
            </a:prstGeom>
            <a:solidFill>
              <a:srgbClr val="FFCBA7"/>
            </a:solidFill>
            <a:ln w="28575" cap="rnd">
              <a:solidFill>
                <a:schemeClr val="tx2"/>
              </a:solidFill>
              <a:prstDash val="sysDot"/>
              <a:round/>
            </a:ln>
          </p:spPr>
          <p:txBody>
            <a:bodyPr wrap="none"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4400" b="1" strike="noStrike" noProof="1">
                  <a:solidFill>
                    <a:srgbClr val="0000CC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楷体" panose="02010609060101010101" charset="-122"/>
                  <a:ea typeface="楷体" panose="02010609060101010101" charset="-122"/>
                  <a:cs typeface="+mn-cs"/>
                </a:rPr>
                <a:t>联系</a:t>
              </a:r>
              <a:endParaRPr lang="zh-CN" altLang="en-US" sz="4400" b="1" strike="noStrike" noProof="1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" panose="02010609060101010101" charset="-122"/>
                <a:ea typeface="楷体" panose="02010609060101010101" charset="-122"/>
              </a:endParaRPr>
            </a:p>
          </p:txBody>
        </p:sp>
        <p:sp>
          <p:nvSpPr>
            <p:cNvPr id="11" name="Oval 5"/>
            <p:cNvSpPr>
              <a:spLocks noChangeArrowheads="1"/>
            </p:cNvSpPr>
            <p:nvPr>
              <p:custDataLst>
                <p:tags r:id="rId9"/>
              </p:custDataLst>
            </p:nvPr>
          </p:nvSpPr>
          <p:spPr bwMode="auto">
            <a:xfrm>
              <a:off x="2105" y="0"/>
              <a:ext cx="865" cy="432"/>
            </a:xfrm>
            <a:prstGeom prst="ellipse">
              <a:avLst/>
            </a:prstGeom>
            <a:solidFill>
              <a:srgbClr val="FFCBA7"/>
            </a:solidFill>
            <a:ln w="28575" cap="rnd">
              <a:solidFill>
                <a:schemeClr val="tx2"/>
              </a:solidFill>
              <a:prstDash val="sysDot"/>
              <a:round/>
            </a:ln>
          </p:spPr>
          <p:txBody>
            <a:bodyPr wrap="none" anchor="ctr"/>
            <a:lstStyle/>
            <a:p>
              <a:pPr algn="ctr" fontAlgn="auto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4400" b="1" strike="noStrike" noProof="1">
                  <a:solidFill>
                    <a:srgbClr val="0000CC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楷体" panose="02010609060101010101" charset="-122"/>
                  <a:ea typeface="楷体" panose="02010609060101010101" charset="-122"/>
                  <a:cs typeface="+mn-cs"/>
                </a:rPr>
                <a:t>发展</a:t>
              </a:r>
              <a:endParaRPr lang="zh-CN" altLang="en-US" sz="4400" b="1" strike="noStrike" noProof="1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sp>
        <p:nvSpPr>
          <p:cNvPr id="19" name="Oval 6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6300788" y="3130550"/>
            <a:ext cx="2857500" cy="1054100"/>
          </a:xfrm>
          <a:prstGeom prst="ellipse">
            <a:avLst/>
          </a:prstGeom>
          <a:solidFill>
            <a:srgbClr val="FF9F9F"/>
          </a:solidFill>
          <a:ln w="28575">
            <a:solidFill>
              <a:srgbClr val="4E2000"/>
            </a:solidFill>
            <a:prstDash val="dash"/>
            <a:round/>
          </a:ln>
        </p:spPr>
        <p:txBody>
          <a:bodyPr wrap="none" anchor="ctr"/>
          <a:lstStyle/>
          <a:p>
            <a:pPr algn="ctr"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4400" b="1" strike="noStrike" noProof="1">
                <a:solidFill>
                  <a:srgbClr val="0000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楷体" panose="02010609060101010101" charset="-122"/>
                <a:ea typeface="楷体" panose="02010609060101010101" charset="-122"/>
                <a:cs typeface="+mn-cs"/>
              </a:rPr>
              <a:t>矛盾</a:t>
            </a:r>
            <a:endParaRPr lang="zh-CN" altLang="en-US" sz="4400" b="1" strike="noStrike" noProof="1">
              <a:solidFill>
                <a:srgbClr val="0000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0" name="Rectangle 12"/>
          <p:cNvSpPr/>
          <p:nvPr>
            <p:custDataLst>
              <p:tags r:id="rId11"/>
            </p:custDataLst>
          </p:nvPr>
        </p:nvSpPr>
        <p:spPr>
          <a:xfrm>
            <a:off x="1346200" y="3001963"/>
            <a:ext cx="4095750" cy="121126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Aft>
                <a:spcPct val="20000"/>
              </a:spcAft>
              <a:buFont typeface="Wingdings" panose="05000000000000000000" pitchFamily="2" charset="2"/>
              <a:buChar char="Ø"/>
            </a:pP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实质和核心：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Aft>
                <a:spcPct val="20000"/>
              </a:spcAft>
            </a:pPr>
            <a:r>
              <a:rPr lang="zh-CN" altLang="en-US" sz="3200" b="1">
                <a:solidFill>
                  <a:srgbClr val="00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（根本观点）</a:t>
            </a:r>
            <a:endParaRPr lang="zh-CN" altLang="en-US" sz="3200" b="1">
              <a:solidFill>
                <a:srgbClr val="0033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Text Box 21"/>
          <p:cNvSpPr txBox="1"/>
          <p:nvPr>
            <p:custDataLst>
              <p:tags r:id="rId12"/>
            </p:custDataLst>
          </p:nvPr>
        </p:nvSpPr>
        <p:spPr>
          <a:xfrm>
            <a:off x="550863" y="4325938"/>
            <a:ext cx="6684962" cy="584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200" b="1">
                <a:solidFill>
                  <a:srgbClr val="CC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矛盾的观点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是唯物辩证法的根本观点</a:t>
            </a:r>
            <a:endParaRPr lang="zh-CN" altLang="en-US" sz="3200" b="1">
              <a:solidFill>
                <a:srgbClr val="CC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仿宋" panose="02010609060101010101" charset="-122"/>
            </a:endParaRPr>
          </a:p>
        </p:txBody>
      </p:sp>
      <p:sp>
        <p:nvSpPr>
          <p:cNvPr id="23" name="Text Box 22"/>
          <p:cNvSpPr txBox="1"/>
          <p:nvPr>
            <p:custDataLst>
              <p:tags r:id="rId13"/>
            </p:custDataLst>
          </p:nvPr>
        </p:nvSpPr>
        <p:spPr>
          <a:xfrm>
            <a:off x="639763" y="4910138"/>
            <a:ext cx="11299825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3200" b="1">
                <a:solidFill>
                  <a:srgbClr val="CC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矛盾（对立统一）规律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是唯物辩证法的实质与核心，揭示了事物发展的源泉和动力。</a:t>
            </a:r>
            <a:endParaRPr lang="zh-CN" altLang="en-US" sz="3200" b="1">
              <a:solidFill>
                <a:srgbClr val="CC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Text Box 23"/>
          <p:cNvSpPr txBox="1"/>
          <p:nvPr>
            <p:custDataLst>
              <p:tags r:id="rId14"/>
            </p:custDataLst>
          </p:nvPr>
        </p:nvSpPr>
        <p:spPr>
          <a:xfrm>
            <a:off x="550863" y="5986463"/>
            <a:ext cx="9012237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3200" b="1">
                <a:solidFill>
                  <a:srgbClr val="CC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矛盾分析法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是认识世界和改造世界的根本方法</a:t>
            </a:r>
            <a:endParaRPr lang="zh-CN" altLang="en-US" sz="3200" b="1">
              <a:solidFill>
                <a:srgbClr val="CC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直接箭头连接符 11"/>
          <p:cNvCxnSpPr/>
          <p:nvPr>
            <p:custDataLst>
              <p:tags r:id="rId15"/>
            </p:custDataLst>
          </p:nvPr>
        </p:nvCxnSpPr>
        <p:spPr>
          <a:xfrm>
            <a:off x="6348413" y="898525"/>
            <a:ext cx="2762250" cy="0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箭头连接符 12"/>
          <p:cNvCxnSpPr/>
          <p:nvPr>
            <p:custDataLst>
              <p:tags r:id="rId16"/>
            </p:custDataLst>
          </p:nvPr>
        </p:nvCxnSpPr>
        <p:spPr>
          <a:xfrm>
            <a:off x="5729288" y="1511300"/>
            <a:ext cx="1119188" cy="1571625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箭头连接符 13"/>
          <p:cNvCxnSpPr/>
          <p:nvPr>
            <p:custDataLst>
              <p:tags r:id="rId17"/>
            </p:custDataLst>
          </p:nvPr>
        </p:nvCxnSpPr>
        <p:spPr>
          <a:xfrm flipV="1">
            <a:off x="8943975" y="1558925"/>
            <a:ext cx="928688" cy="1571625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"/>
          <p:cNvSpPr txBox="1"/>
          <p:nvPr>
            <p:custDataLst>
              <p:tags r:id="rId18"/>
            </p:custDataLst>
          </p:nvPr>
        </p:nvSpPr>
        <p:spPr>
          <a:xfrm rot="17940000">
            <a:off x="9115425" y="2359025"/>
            <a:ext cx="1776413" cy="712788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 fontAlgn="auto"/>
            <a:r>
              <a:rPr lang="en-US" altLang="zh-CN" sz="2800" b="1" strike="noStrike" kern="100" noProof="1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/>
                <a:sym typeface="Times New Roman" panose="02020603050405020304"/>
              </a:rPr>
              <a:t>根本动力</a:t>
            </a:r>
            <a:endParaRPr lang="en-US" altLang="zh-CN" sz="2800" b="1" strike="noStrike" kern="100" noProof="1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17" name="文本框 21"/>
          <p:cNvSpPr txBox="1"/>
          <p:nvPr>
            <p:custDataLst>
              <p:tags r:id="rId19"/>
            </p:custDataLst>
          </p:nvPr>
        </p:nvSpPr>
        <p:spPr>
          <a:xfrm rot="3480000">
            <a:off x="4659313" y="2152650"/>
            <a:ext cx="1860550" cy="628650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 fontAlgn="auto"/>
            <a:r>
              <a:rPr lang="en-US" altLang="zh-CN" sz="2800" b="1" strike="noStrike" kern="100" noProof="1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/>
                <a:sym typeface="Times New Roman" panose="02020603050405020304"/>
              </a:rPr>
              <a:t>根本内容</a:t>
            </a:r>
            <a:endParaRPr lang="en-US" altLang="zh-CN" sz="2800" b="1" strike="noStrike" kern="100" noProof="1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18" name="文本框 18"/>
          <p:cNvSpPr txBox="1"/>
          <p:nvPr>
            <p:custDataLst>
              <p:tags r:id="rId20"/>
            </p:custDataLst>
          </p:nvPr>
        </p:nvSpPr>
        <p:spPr>
          <a:xfrm>
            <a:off x="6348413" y="219075"/>
            <a:ext cx="2597150" cy="531813"/>
          </a:xfrm>
          <a:prstGeom prst="rect">
            <a:avLst/>
          </a:prstGeom>
          <a:solidFill>
            <a:schemeClr val="lt1"/>
          </a:solidFill>
          <a:ln w="6350">
            <a:solidFill>
              <a:prstClr val="black"/>
            </a:solidFill>
          </a:ln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noAutofit/>
          </a:bodyPr>
          <a:lstStyle/>
          <a:p>
            <a:pPr algn="ctr" fontAlgn="auto"/>
            <a:r>
              <a:rPr lang="en-US" altLang="zh-CN" sz="2800" b="1" strike="noStrike" kern="100" noProof="1"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/>
                <a:sym typeface="Times New Roman" panose="02020603050405020304"/>
              </a:rPr>
              <a:t>构成、引起</a:t>
            </a:r>
            <a:endParaRPr lang="en-US" altLang="zh-CN" sz="2800" b="1" strike="noStrike" kern="100" noProof="1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/>
              <a:sym typeface="Times New Roman" panose="02020603050405020304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9" grpId="0"/>
      <p:bldP spid="18" grpId="0"/>
      <p:bldP spid="17" grpId="0"/>
      <p:bldP spid="15" grpId="0"/>
      <p:bldP spid="22" grpId="0"/>
      <p:bldP spid="23" grpId="0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pic>
        <p:nvPicPr>
          <p:cNvPr id="21" name="图片 20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724" y="4624218"/>
            <a:ext cx="10122876" cy="2233783"/>
          </a:xfrm>
          <a:prstGeom prst="rect">
            <a:avLst/>
          </a:prstGeom>
        </p:spPr>
      </p:pic>
      <p:grpSp>
        <p:nvGrpSpPr>
          <p:cNvPr id="21507" name="组合 17"/>
          <p:cNvGrpSpPr/>
          <p:nvPr/>
        </p:nvGrpSpPr>
        <p:grpSpPr>
          <a:xfrm>
            <a:off x="942975" y="360363"/>
            <a:ext cx="13177838" cy="4941887"/>
            <a:chOff x="942464" y="360139"/>
            <a:chExt cx="13178182" cy="4941523"/>
          </a:xfrm>
        </p:grpSpPr>
        <p:pic>
          <p:nvPicPr>
            <p:cNvPr id="21508" name="图片 24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4"/>
            <a:srcRect l="2342" t="2261" r="69849" b="79837"/>
            <a:stretch>
              <a:fillRect/>
            </a:stretch>
          </p:blipFill>
          <p:spPr>
            <a:xfrm>
              <a:off x="942464" y="360139"/>
              <a:ext cx="3390900" cy="69760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1509" name="图片 25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4"/>
            <a:srcRect l="2342" t="2261" r="69849" b="79837"/>
            <a:stretch>
              <a:fillRect/>
            </a:stretch>
          </p:blipFill>
          <p:spPr>
            <a:xfrm>
              <a:off x="8926414" y="4233054"/>
              <a:ext cx="5194232" cy="1068608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1510" name="图片 26"/>
            <p:cNvPicPr>
              <a:picLocks noChangeAspect="1"/>
            </p:cNvPicPr>
            <p:nvPr>
              <p:custDataLst>
                <p:tags r:id="rId6"/>
              </p:custDataLst>
            </p:nvPr>
          </p:nvPicPr>
          <p:blipFill>
            <a:blip r:embed="rId4"/>
            <a:srcRect l="63853" t="40120" r="29517" b="41978"/>
            <a:stretch>
              <a:fillRect/>
            </a:stretch>
          </p:blipFill>
          <p:spPr>
            <a:xfrm>
              <a:off x="5963669" y="691076"/>
              <a:ext cx="1238250" cy="1068608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1511" name="图片 27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4"/>
            <a:srcRect l="71198" t="3394" r="22173" b="78706"/>
            <a:stretch>
              <a:fillRect/>
            </a:stretch>
          </p:blipFill>
          <p:spPr>
            <a:xfrm>
              <a:off x="9141801" y="401401"/>
              <a:ext cx="1238250" cy="106860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1512" name="文本框 3"/>
          <p:cNvSpPr txBox="1"/>
          <p:nvPr>
            <p:custDataLst>
              <p:tags r:id="rId8"/>
            </p:custDataLst>
          </p:nvPr>
        </p:nvSpPr>
        <p:spPr>
          <a:xfrm>
            <a:off x="2374900" y="1038225"/>
            <a:ext cx="7620000" cy="37846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ctr">
              <a:lnSpc>
                <a:spcPct val="150000"/>
              </a:lnSpc>
            </a:pP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生活中，常有说话“自相矛盾”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 喻意： 叙述或回答问题时出现首尾不一、相互打架的现象，是一种逻辑矛盾，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和唯物辩证法研究的辩证矛盾是不同的。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什么是哲学上讲的 “矛盾”？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>
            <p:custDataLst>
              <p:tags r:id="rId1"/>
            </p:custDataLst>
          </p:nvPr>
        </p:nvSpPr>
        <p:spPr>
          <a:xfrm>
            <a:off x="92075" y="542925"/>
            <a:ext cx="6113463" cy="56927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sz="28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悬挂在山崖上的两个人构成了一种动态的平衡，两个人都努力地想登上山崖。拿火把的人意欲烧断绳子，另外一个人问道：</a:t>
            </a:r>
            <a:r>
              <a:rPr lang="en-US" sz="28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</a:t>
            </a:r>
            <a:r>
              <a:rPr lang="zh-CN" sz="28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你敢吗？</a:t>
            </a:r>
            <a:r>
              <a:rPr lang="en-US" sz="28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”</a:t>
            </a:r>
            <a:r>
              <a:rPr lang="zh-CN" sz="28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因为他知道，绳子一旦被烧断，就会打破动态平衡，两个人就会一起坠落山崖。      </a:t>
            </a:r>
            <a:endParaRPr lang="zh-CN" sz="2800" b="1" noProof="1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fontAlgn="auto">
              <a:lnSpc>
                <a:spcPct val="200000"/>
              </a:lnSpc>
            </a:pPr>
            <a:r>
              <a:rPr lang="zh-CN" sz="2800" b="1" noProof="1">
                <a:solidFill>
                  <a:schemeClr val="accent5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漫画包含着怎样的辩证法思想，你能从中得出怎样的哲学启示？</a:t>
            </a:r>
            <a:endParaRPr lang="zh-CN" altLang="en-US" sz="2800" b="1" noProof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10244" name="Text Box 10"/>
          <p:cNvSpPr txBox="1"/>
          <p:nvPr>
            <p:custDataLst>
              <p:tags r:id="rId1"/>
            </p:custDataLst>
          </p:nvPr>
        </p:nvSpPr>
        <p:spPr>
          <a:xfrm>
            <a:off x="6280150" y="1330325"/>
            <a:ext cx="5622925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ctr" eaLnBrk="0" hangingPunct="0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矛盾即对立统一</a:t>
            </a:r>
            <a:endParaRPr lang="zh-CN" altLang="en-US" sz="32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6" name="Text Box 3"/>
          <p:cNvSpPr txBox="1"/>
          <p:nvPr>
            <p:custDataLst>
              <p:tags r:id="rId2"/>
            </p:custDataLst>
          </p:nvPr>
        </p:nvSpPr>
        <p:spPr>
          <a:xfrm>
            <a:off x="6278563" y="2446338"/>
            <a:ext cx="5764212" cy="5222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/>
            <a:r>
              <a:rPr lang="zh-CN" altLang="en-US" sz="280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剪之：你死我亡、一绳两命</a:t>
            </a:r>
            <a:endParaRPr lang="zh-CN" altLang="en-US" sz="2800">
              <a:solidFill>
                <a:srgbClr val="0D0D0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7" name="Text Box 4"/>
          <p:cNvSpPr txBox="1"/>
          <p:nvPr>
            <p:custDataLst>
              <p:tags r:id="rId3"/>
            </p:custDataLst>
          </p:nvPr>
        </p:nvSpPr>
        <p:spPr>
          <a:xfrm>
            <a:off x="7029450" y="3138488"/>
            <a:ext cx="6202363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统一：两者的命运统一于一条绳</a:t>
            </a:r>
            <a:endParaRPr lang="zh-CN" altLang="en-US" sz="280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9" name="Text Box 6"/>
          <p:cNvSpPr txBox="1"/>
          <p:nvPr>
            <p:custDataLst>
              <p:tags r:id="rId4"/>
            </p:custDataLst>
          </p:nvPr>
        </p:nvSpPr>
        <p:spPr>
          <a:xfrm>
            <a:off x="6265863" y="3992563"/>
            <a:ext cx="5589587" cy="5222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80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不剪：冤家路窄、利益冲突</a:t>
            </a:r>
            <a:endParaRPr lang="zh-CN" altLang="en-US" sz="2800">
              <a:solidFill>
                <a:srgbClr val="0D0D0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50" name="Text Box 5"/>
          <p:cNvSpPr txBox="1"/>
          <p:nvPr>
            <p:custDataLst>
              <p:tags r:id="rId5"/>
            </p:custDataLst>
          </p:nvPr>
        </p:nvSpPr>
        <p:spPr>
          <a:xfrm>
            <a:off x="6923088" y="4695825"/>
            <a:ext cx="6200775" cy="5207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280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对立：两者</a:t>
            </a:r>
            <a:r>
              <a:rPr lang="zh-CN" altLang="en-US" sz="2800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利益冲突，随时相斗</a:t>
            </a:r>
            <a:endParaRPr lang="zh-CN" altLang="en-US" sz="2800">
              <a:solidFill>
                <a:srgbClr val="0D0D0D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仿宋" panose="02010609060101010101" charset="-122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4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5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46" grpId="2"/>
      <p:bldP spid="10247" grpId="3"/>
      <p:bldP spid="10249" grpId="4"/>
      <p:bldP spid="10250" grpId="5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43" name="文本框 42"/>
          <p:cNvSpPr txBox="1"/>
          <p:nvPr>
            <p:custDataLst>
              <p:tags r:id="rId1"/>
            </p:custDataLst>
          </p:nvPr>
        </p:nvSpPr>
        <p:spPr>
          <a:xfrm>
            <a:off x="6789738" y="2268538"/>
            <a:ext cx="955675" cy="931863"/>
          </a:xfrm>
          <a:prstGeom prst="rect">
            <a:avLst/>
          </a:prstGeom>
          <a:noFill/>
        </p:spPr>
        <p:txBody>
          <a:bodyPr vert="horz" wrap="none" lIns="91384" tIns="45693" rIns="91384" bIns="45693" rtlCol="0">
            <a:spAutoFit/>
          </a:bodyPr>
          <a:lstStyle/>
          <a:p>
            <a:pPr algn="ctr" fontAlgn="auto"/>
            <a:r>
              <a:rPr lang="zh-CN" altLang="en-US" sz="5465" b="1" spc="600" noProof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壹</a:t>
            </a:r>
            <a:endParaRPr lang="zh-CN" altLang="en-US" sz="5465" b="1" spc="600" noProof="1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3" name="文本框 52"/>
          <p:cNvSpPr txBox="1"/>
          <p:nvPr>
            <p:custDataLst>
              <p:tags r:id="rId2"/>
            </p:custDataLst>
          </p:nvPr>
        </p:nvSpPr>
        <p:spPr>
          <a:xfrm>
            <a:off x="4175125" y="1177925"/>
            <a:ext cx="2212975" cy="3986213"/>
          </a:xfrm>
          <a:prstGeom prst="rect">
            <a:avLst/>
          </a:prstGeom>
          <a:noFill/>
        </p:spPr>
        <p:txBody>
          <a:bodyPr vert="eaVert" wrap="square" lIns="91384" tIns="45693" rIns="91384" bIns="45693" rtlCol="0">
            <a:spAutoFit/>
          </a:bodyPr>
          <a:lstStyle/>
          <a:p>
            <a:pPr algn="ctr" fontAlgn="auto">
              <a:lnSpc>
                <a:spcPct val="150000"/>
              </a:lnSpc>
            </a:pPr>
            <a:r>
              <a:rPr lang="zh-CN" altLang="en-US" sz="4400" b="1" spc="300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矛盾的同一性和斗争性</a:t>
            </a:r>
            <a:endParaRPr lang="zh-CN" altLang="en-US" sz="4400" b="1" spc="300" noProof="1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55" name="直接连接符 54"/>
          <p:cNvCxnSpPr/>
          <p:nvPr>
            <p:custDataLst>
              <p:tags r:id="rId3"/>
            </p:custDataLst>
          </p:nvPr>
        </p:nvCxnSpPr>
        <p:spPr>
          <a:xfrm flipH="1">
            <a:off x="6543675" y="1346200"/>
            <a:ext cx="0" cy="2779713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图片 17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82" r="60615"/>
          <a:stretch>
            <a:fillRect/>
          </a:stretch>
        </p:blipFill>
        <p:spPr>
          <a:xfrm flipH="1">
            <a:off x="7563950" y="2127459"/>
            <a:ext cx="1814050" cy="3657219"/>
          </a:xfrm>
          <a:prstGeom prst="rect">
            <a:avLst/>
          </a:prstGeom>
        </p:spPr>
      </p:pic>
      <p:grpSp>
        <p:nvGrpSpPr>
          <p:cNvPr id="26630" name="组合 21"/>
          <p:cNvGrpSpPr/>
          <p:nvPr/>
        </p:nvGrpSpPr>
        <p:grpSpPr>
          <a:xfrm>
            <a:off x="204788" y="360363"/>
            <a:ext cx="11682412" cy="6153150"/>
            <a:chOff x="204787" y="360139"/>
            <a:chExt cx="11682414" cy="6154055"/>
          </a:xfrm>
        </p:grpSpPr>
        <p:grpSp>
          <p:nvGrpSpPr>
            <p:cNvPr id="26631" name="组合 22"/>
            <p:cNvGrpSpPr/>
            <p:nvPr/>
          </p:nvGrpSpPr>
          <p:grpSpPr>
            <a:xfrm>
              <a:off x="204787" y="360139"/>
              <a:ext cx="10093519" cy="6154055"/>
              <a:chOff x="204787" y="360139"/>
              <a:chExt cx="10093519" cy="6154055"/>
            </a:xfrm>
          </p:grpSpPr>
          <p:pic>
            <p:nvPicPr>
              <p:cNvPr id="26632" name="图片 26"/>
              <p:cNvPicPr>
                <a:picLocks noChangeAspect="1"/>
              </p:cNvPicPr>
              <p:nvPr>
                <p:custDataLst>
                  <p:tags r:id="rId6"/>
                </p:custDataLst>
              </p:nvPr>
            </p:nvPicPr>
            <p:blipFill>
              <a:blip r:embed="rId7"/>
              <a:srcRect r="97188" b="10194"/>
              <a:stretch>
                <a:fillRect/>
              </a:stretch>
            </p:blipFill>
            <p:spPr>
              <a:xfrm>
                <a:off x="304799" y="449960"/>
                <a:ext cx="362835" cy="544010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6633" name="图片 27"/>
              <p:cNvPicPr>
                <a:picLocks noChangeAspect="1"/>
              </p:cNvPicPr>
              <p:nvPr>
                <p:custDataLst>
                  <p:tags r:id="rId8"/>
                </p:custDataLst>
              </p:nvPr>
            </p:nvPicPr>
            <p:blipFill>
              <a:blip r:embed="rId7"/>
              <a:srcRect l="-937" t="89957" r="93672" b="-3247"/>
              <a:stretch>
                <a:fillRect/>
              </a:stretch>
            </p:blipFill>
            <p:spPr>
              <a:xfrm>
                <a:off x="204787" y="5890070"/>
                <a:ext cx="885825" cy="51796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6634" name="图片 28"/>
              <p:cNvPicPr>
                <a:picLocks noChangeAspect="1"/>
              </p:cNvPicPr>
              <p:nvPr>
                <p:custDataLst>
                  <p:tags r:id="rId9"/>
                </p:custDataLst>
              </p:nvPr>
            </p:nvPicPr>
            <p:blipFill>
              <a:blip r:embed="rId7"/>
              <a:srcRect l="2342" t="2261" r="69849" b="79837"/>
              <a:stretch>
                <a:fillRect/>
              </a:stretch>
            </p:blipFill>
            <p:spPr>
              <a:xfrm>
                <a:off x="942464" y="360139"/>
                <a:ext cx="3390900" cy="69760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6635" name="图片 29"/>
              <p:cNvPicPr>
                <a:picLocks noChangeAspect="1"/>
              </p:cNvPicPr>
              <p:nvPr>
                <p:custDataLst>
                  <p:tags r:id="rId10"/>
                </p:custDataLst>
              </p:nvPr>
            </p:nvPicPr>
            <p:blipFill>
              <a:blip r:embed="rId7"/>
              <a:srcRect l="2342" t="2261" r="69849" b="79837"/>
              <a:stretch>
                <a:fillRect/>
              </a:stretch>
            </p:blipFill>
            <p:spPr>
              <a:xfrm>
                <a:off x="5104074" y="5445586"/>
                <a:ext cx="5194232" cy="106860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6636" name="图片 30"/>
              <p:cNvPicPr>
                <a:picLocks noChangeAspect="1"/>
              </p:cNvPicPr>
              <p:nvPr>
                <p:custDataLst>
                  <p:tags r:id="rId11"/>
                </p:custDataLst>
              </p:nvPr>
            </p:nvPicPr>
            <p:blipFill>
              <a:blip r:embed="rId7"/>
              <a:srcRect l="63853" t="40120" r="29517" b="41978"/>
              <a:stretch>
                <a:fillRect/>
              </a:stretch>
            </p:blipFill>
            <p:spPr>
              <a:xfrm>
                <a:off x="6420362" y="1478657"/>
                <a:ext cx="1238250" cy="106860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6637" name="图片 31"/>
              <p:cNvPicPr>
                <a:picLocks noChangeAspect="1"/>
              </p:cNvPicPr>
              <p:nvPr>
                <p:custDataLst>
                  <p:tags r:id="rId12"/>
                </p:custDataLst>
              </p:nvPr>
            </p:nvPicPr>
            <p:blipFill>
              <a:blip r:embed="rId7"/>
              <a:srcRect l="71198" t="3394" r="22173" b="78706"/>
              <a:stretch>
                <a:fillRect/>
              </a:stretch>
            </p:blipFill>
            <p:spPr>
              <a:xfrm>
                <a:off x="7259734" y="410049"/>
                <a:ext cx="1238250" cy="1068608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grpSp>
          <p:nvGrpSpPr>
            <p:cNvPr id="26638" name="组合 23"/>
            <p:cNvGrpSpPr/>
            <p:nvPr/>
          </p:nvGrpSpPr>
          <p:grpSpPr>
            <a:xfrm rot="10800000">
              <a:off x="11001376" y="449960"/>
              <a:ext cx="885825" cy="5958079"/>
              <a:chOff x="204787" y="449960"/>
              <a:chExt cx="885825" cy="5958079"/>
            </a:xfrm>
          </p:grpSpPr>
          <p:pic>
            <p:nvPicPr>
              <p:cNvPr id="26639" name="图片 24"/>
              <p:cNvPicPr>
                <a:picLocks noChangeAspect="1"/>
              </p:cNvPicPr>
              <p:nvPr>
                <p:custDataLst>
                  <p:tags r:id="rId13"/>
                </p:custDataLst>
              </p:nvPr>
            </p:nvPicPr>
            <p:blipFill>
              <a:blip r:embed="rId7"/>
              <a:srcRect r="97188" b="10194"/>
              <a:stretch>
                <a:fillRect/>
              </a:stretch>
            </p:blipFill>
            <p:spPr>
              <a:xfrm>
                <a:off x="304799" y="449960"/>
                <a:ext cx="362835" cy="544010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26640" name="图片 25"/>
              <p:cNvPicPr>
                <a:picLocks noChangeAspect="1"/>
              </p:cNvPicPr>
              <p:nvPr>
                <p:custDataLst>
                  <p:tags r:id="rId14"/>
                </p:custDataLst>
              </p:nvPr>
            </p:nvPicPr>
            <p:blipFill>
              <a:blip r:embed="rId7"/>
              <a:srcRect l="-937" t="89957" r="93672" b="-3247"/>
              <a:stretch>
                <a:fillRect/>
              </a:stretch>
            </p:blipFill>
            <p:spPr>
              <a:xfrm>
                <a:off x="204787" y="5890070"/>
                <a:ext cx="885825" cy="517969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</p:grp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C -0.37517 0.88508 -0.02552 0.75279 0.0908 0.66613 C 0.20747 0.57948 0.21649 0.50394 0.23177 0.40825 C 0.24705 0.31256 0.22118 0.15964 0.18264 0.09152 C 0.1441 0.02341 0.03802 0 0 0" pathEditMode="relative" ptsTypes="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5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pic>
        <p:nvPicPr>
          <p:cNvPr id="12" name="图片 1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956" b="18169"/>
          <a:stretch>
            <a:fillRect/>
          </a:stretch>
        </p:blipFill>
        <p:spPr>
          <a:xfrm>
            <a:off x="3259303" y="5127062"/>
            <a:ext cx="6855885" cy="1705378"/>
          </a:xfrm>
          <a:prstGeom prst="rect">
            <a:avLst/>
          </a:prstGeom>
        </p:spPr>
      </p:pic>
      <p:grpSp>
        <p:nvGrpSpPr>
          <p:cNvPr id="28675" name="组合 12"/>
          <p:cNvGrpSpPr/>
          <p:nvPr/>
        </p:nvGrpSpPr>
        <p:grpSpPr>
          <a:xfrm>
            <a:off x="381000" y="3871913"/>
            <a:ext cx="13293725" cy="2889250"/>
            <a:chOff x="380229" y="3871786"/>
            <a:chExt cx="13293737" cy="2889029"/>
          </a:xfrm>
        </p:grpSpPr>
        <p:pic>
          <p:nvPicPr>
            <p:cNvPr id="28676" name="图片 18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4"/>
            <a:srcRect l="2342" t="2261" r="69849" b="79837"/>
            <a:stretch>
              <a:fillRect/>
            </a:stretch>
          </p:blipFill>
          <p:spPr>
            <a:xfrm>
              <a:off x="380229" y="6063206"/>
              <a:ext cx="3390900" cy="69760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8677" name="图片 19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4"/>
            <a:srcRect l="2342" t="2261" r="69849" b="79837"/>
            <a:stretch>
              <a:fillRect/>
            </a:stretch>
          </p:blipFill>
          <p:spPr>
            <a:xfrm>
              <a:off x="8479734" y="3871786"/>
              <a:ext cx="5194232" cy="1068608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28678" name="图片 21"/>
            <p:cNvPicPr>
              <a:picLocks noChangeAspect="1"/>
            </p:cNvPicPr>
            <p:nvPr>
              <p:custDataLst>
                <p:tags r:id="rId6"/>
              </p:custDataLst>
            </p:nvPr>
          </p:nvPicPr>
          <p:blipFill>
            <a:blip r:embed="rId4"/>
            <a:srcRect l="71198" t="3394" r="22173" b="78706"/>
            <a:stretch>
              <a:fillRect/>
            </a:stretch>
          </p:blipFill>
          <p:spPr>
            <a:xfrm>
              <a:off x="10457594" y="5126829"/>
              <a:ext cx="1238250" cy="106860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" name="Rectangle 2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207963" y="-11112"/>
            <a:ext cx="11909425" cy="2570163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/>
          <a:lstStyle/>
          <a:p>
            <a:pPr fontAlgn="auto">
              <a:lnSpc>
                <a:spcPct val="150000"/>
              </a:lnSpc>
              <a:spcBef>
                <a:spcPct val="50000"/>
              </a:spcBef>
              <a:buSzTx/>
              <a:defRPr/>
            </a:pPr>
            <a:r>
              <a:rPr lang="en-US" altLang="zh-CN" sz="2800" b="1" strike="noStrike" noProof="1">
                <a:effectLst>
                  <a:outerShdw blurRad="38100" dist="38100" dir="2700000" algn="tl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</a:t>
            </a:r>
            <a:r>
              <a:rPr lang="zh-CN" altLang="en-US" sz="2800" b="1" strike="noStrike" noProof="1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一个自然保护区，原来有许多鹿和狼。人们</a:t>
            </a:r>
            <a:r>
              <a:rPr lang="zh-CN" altLang="en-US" sz="2800" b="1" strike="noStrike" noProof="1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为了保护鹿群，把狼全打死了。鹿群</a:t>
            </a:r>
            <a:r>
              <a:rPr lang="zh-CN" altLang="en-US" sz="2800" b="1" strike="noStrike" noProof="1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在尽享太平的十年里，</a:t>
            </a:r>
            <a:r>
              <a:rPr lang="zh-CN" altLang="en-US" sz="2800" b="1" strike="noStrike" noProof="1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由</a:t>
            </a:r>
            <a:r>
              <a:rPr lang="en-US" altLang="zh-CN" sz="2800" b="1" strike="noStrike" noProof="1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4</a:t>
            </a:r>
            <a:r>
              <a:rPr lang="zh-CN" altLang="en-US" sz="2800" b="1" strike="noStrike" noProof="1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千头猛增到</a:t>
            </a:r>
            <a:r>
              <a:rPr lang="en-US" altLang="zh-CN" sz="2800" b="1" strike="noStrike" noProof="1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4.2</a:t>
            </a:r>
            <a:r>
              <a:rPr lang="zh-CN" altLang="en-US" sz="2800" b="1" strike="noStrike" noProof="1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万头。</a:t>
            </a:r>
            <a:r>
              <a:rPr lang="zh-CN" altLang="en-US" sz="2800" b="1" strike="noStrike" noProof="1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但舒服的生活使它们运动量减少，体质下降，尔后</a:t>
            </a:r>
            <a:r>
              <a:rPr lang="zh-CN" altLang="en-US" sz="2800" b="1" strike="noStrike" noProof="1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大量死亡，剩下不足</a:t>
            </a:r>
            <a:r>
              <a:rPr lang="en-US" altLang="zh-CN" sz="2800" b="1" strike="noStrike" noProof="1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4</a:t>
            </a:r>
            <a:r>
              <a:rPr lang="zh-CN" altLang="en-US" sz="2800" b="1" strike="noStrike" noProof="1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千头</a:t>
            </a:r>
            <a:r>
              <a:rPr lang="zh-CN" altLang="en-US" sz="2800" b="1" strike="noStrike" noProof="1"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。最后只得请回“狼医生”，狼又捕食鹿了，鹿群又恢复了生机。</a:t>
            </a:r>
            <a:endParaRPr lang="zh-CN" altLang="en-US" sz="2800" b="1" strike="noStrike" noProof="1"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28680" name="Text Box 3"/>
          <p:cNvSpPr/>
          <p:nvPr>
            <p:custDataLst>
              <p:tags r:id="rId8"/>
            </p:custDataLst>
          </p:nvPr>
        </p:nvSpPr>
        <p:spPr>
          <a:xfrm>
            <a:off x="307975" y="2860675"/>
            <a:ext cx="9474200" cy="6731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>
              <a:spcBef>
                <a:spcPct val="50000"/>
              </a:spcBef>
              <a:buSzTx/>
            </a:pP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681" name="Rectangle 6"/>
          <p:cNvSpPr/>
          <p:nvPr>
            <p:custDataLst>
              <p:tags r:id="rId9"/>
            </p:custDataLst>
          </p:nvPr>
        </p:nvSpPr>
        <p:spPr>
          <a:xfrm>
            <a:off x="304800" y="2679700"/>
            <a:ext cx="11636375" cy="34544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>
              <a:buSzTx/>
            </a:pPr>
            <a:r>
              <a:rPr lang="en-US" altLang="zh-CN" sz="32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32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为什么狼存在的时候，鹿的数量始终无法增加？</a:t>
            </a:r>
            <a:endParaRPr lang="zh-CN" altLang="en-US" sz="3200" b="1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SzTx/>
            </a:pPr>
            <a:endParaRPr lang="zh-CN" altLang="en-US" sz="3200" b="1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SzTx/>
            </a:pPr>
            <a:endParaRPr lang="zh-CN" altLang="en-US" sz="3200" b="1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SzTx/>
            </a:pPr>
            <a:r>
              <a:rPr lang="en-US" altLang="zh-CN" sz="32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32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为什么狼被捕杀了，鹿的数量还会减少？</a:t>
            </a:r>
            <a:endParaRPr lang="zh-CN" altLang="en-US" sz="3200" b="1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SzTx/>
            </a:pPr>
            <a:endParaRPr lang="zh-CN" altLang="en-US" sz="3200" b="1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SzTx/>
            </a:pPr>
            <a:endParaRPr lang="zh-CN" altLang="en-US" sz="3200" b="1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SzTx/>
            </a:pPr>
            <a:r>
              <a:rPr lang="en-US" altLang="zh-CN" sz="32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32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狼与鹿之间有什么样的关系？</a:t>
            </a:r>
            <a:endParaRPr lang="zh-CN" altLang="en-US" sz="3200" b="1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 Box 10"/>
          <p:cNvSpPr/>
          <p:nvPr>
            <p:custDataLst>
              <p:tags r:id="rId10"/>
            </p:custDataLst>
          </p:nvPr>
        </p:nvSpPr>
        <p:spPr>
          <a:xfrm>
            <a:off x="1925638" y="3424238"/>
            <a:ext cx="261620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/>
          <a:p>
            <a:pPr>
              <a:buSzTx/>
            </a:pP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狼要捕食鹿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 Box 11"/>
          <p:cNvSpPr/>
          <p:nvPr>
            <p:custDataLst>
              <p:tags r:id="rId11"/>
            </p:custDataLst>
          </p:nvPr>
        </p:nvSpPr>
        <p:spPr>
          <a:xfrm>
            <a:off x="5262563" y="3411538"/>
            <a:ext cx="5880100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>
              <a:buSzTx/>
            </a:pPr>
            <a:r>
              <a:rPr lang="zh-CN" altLang="en-US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相互排斥、相互对立的（对立）</a:t>
            </a:r>
            <a:endParaRPr lang="zh-CN" altLang="en-US" sz="32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 Box 13"/>
          <p:cNvSpPr/>
          <p:nvPr>
            <p:custDataLst>
              <p:tags r:id="rId12"/>
            </p:custDataLst>
          </p:nvPr>
        </p:nvSpPr>
        <p:spPr>
          <a:xfrm>
            <a:off x="5456238" y="4883150"/>
            <a:ext cx="3871912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/>
          <a:p>
            <a:pPr>
              <a:buSzTx/>
            </a:pPr>
            <a:r>
              <a:rPr lang="zh-CN" altLang="en-US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相互依赖的（统一）</a:t>
            </a:r>
            <a:endParaRPr lang="zh-CN" altLang="en-US" sz="32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 Box 14"/>
          <p:cNvSpPr/>
          <p:nvPr>
            <p:custDataLst>
              <p:tags r:id="rId13"/>
            </p:custDataLst>
          </p:nvPr>
        </p:nvSpPr>
        <p:spPr>
          <a:xfrm>
            <a:off x="6372225" y="5803900"/>
            <a:ext cx="4673600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>
              <a:buSzTx/>
            </a:pPr>
            <a:r>
              <a:rPr lang="zh-CN" altLang="en-US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既对立又统一的关系</a:t>
            </a:r>
            <a:endParaRPr lang="zh-CN" altLang="en-US" sz="32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 Box 10"/>
          <p:cNvSpPr/>
          <p:nvPr>
            <p:custDataLst>
              <p:tags r:id="rId14"/>
            </p:custDataLst>
          </p:nvPr>
        </p:nvSpPr>
        <p:spPr>
          <a:xfrm>
            <a:off x="739775" y="4881563"/>
            <a:ext cx="43751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/>
          <a:p>
            <a:pPr>
              <a:buSzTx/>
            </a:pP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运动量减少，体质下降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1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3"/>
      <p:bldP spid="7" grpId="5"/>
      <p:bldP spid="8" grpId="7"/>
      <p:bldP spid="9" grpId="9"/>
      <p:bldP spid="14" grpId="1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pic>
        <p:nvPicPr>
          <p:cNvPr id="30722" name="图片 2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r="39133"/>
          <a:stretch>
            <a:fillRect/>
          </a:stretch>
        </p:blipFill>
        <p:spPr>
          <a:xfrm>
            <a:off x="8177213" y="0"/>
            <a:ext cx="4014787" cy="68580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30723" name="组合 7"/>
          <p:cNvGrpSpPr/>
          <p:nvPr/>
        </p:nvGrpSpPr>
        <p:grpSpPr>
          <a:xfrm flipH="1">
            <a:off x="101600" y="450850"/>
            <a:ext cx="11533188" cy="6396038"/>
            <a:chOff x="204787" y="436913"/>
            <a:chExt cx="11682414" cy="6478669"/>
          </a:xfrm>
        </p:grpSpPr>
        <p:grpSp>
          <p:nvGrpSpPr>
            <p:cNvPr id="30724" name="组合 8"/>
            <p:cNvGrpSpPr/>
            <p:nvPr/>
          </p:nvGrpSpPr>
          <p:grpSpPr>
            <a:xfrm>
              <a:off x="204787" y="436913"/>
              <a:ext cx="10093519" cy="6478669"/>
              <a:chOff x="204787" y="436913"/>
              <a:chExt cx="10093519" cy="6478669"/>
            </a:xfrm>
          </p:grpSpPr>
          <p:pic>
            <p:nvPicPr>
              <p:cNvPr id="30725" name="图片 12"/>
              <p:cNvPicPr>
                <a:picLocks noChangeAspect="1"/>
              </p:cNvPicPr>
              <p:nvPr>
                <p:custDataLst>
                  <p:tags r:id="rId3"/>
                </p:custDataLst>
              </p:nvPr>
            </p:nvPicPr>
            <p:blipFill>
              <a:blip r:embed="rId4"/>
              <a:srcRect r="97188" b="10194"/>
              <a:stretch>
                <a:fillRect/>
              </a:stretch>
            </p:blipFill>
            <p:spPr>
              <a:xfrm>
                <a:off x="304799" y="449960"/>
                <a:ext cx="362835" cy="544010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30726" name="图片 13"/>
              <p:cNvPicPr>
                <a:picLocks noChangeAspect="1"/>
              </p:cNvPicPr>
              <p:nvPr>
                <p:custDataLst>
                  <p:tags r:id="rId5"/>
                </p:custDataLst>
              </p:nvPr>
            </p:nvPicPr>
            <p:blipFill>
              <a:blip r:embed="rId4"/>
              <a:srcRect l="-937" t="89957" r="93672" b="-3247"/>
              <a:stretch>
                <a:fillRect/>
              </a:stretch>
            </p:blipFill>
            <p:spPr>
              <a:xfrm>
                <a:off x="204787" y="5890070"/>
                <a:ext cx="885825" cy="51796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30727" name="图片 14"/>
              <p:cNvPicPr>
                <a:picLocks noChangeAspect="1"/>
              </p:cNvPicPr>
              <p:nvPr>
                <p:custDataLst>
                  <p:tags r:id="rId6"/>
                </p:custDataLst>
              </p:nvPr>
            </p:nvPicPr>
            <p:blipFill>
              <a:blip r:embed="rId4"/>
              <a:srcRect l="2342" t="2261" r="69849" b="79837"/>
              <a:stretch>
                <a:fillRect/>
              </a:stretch>
            </p:blipFill>
            <p:spPr>
              <a:xfrm>
                <a:off x="942059" y="436913"/>
                <a:ext cx="3390900" cy="69760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30728" name="图片 17"/>
              <p:cNvPicPr>
                <a:picLocks noChangeAspect="1"/>
              </p:cNvPicPr>
              <p:nvPr>
                <p:custDataLst>
                  <p:tags r:id="rId7"/>
                </p:custDataLst>
              </p:nvPr>
            </p:nvPicPr>
            <p:blipFill>
              <a:blip r:embed="rId4"/>
              <a:srcRect l="2342" t="2261" r="69849" b="79837"/>
              <a:stretch>
                <a:fillRect/>
              </a:stretch>
            </p:blipFill>
            <p:spPr>
              <a:xfrm>
                <a:off x="5104074" y="5846974"/>
                <a:ext cx="5194232" cy="1068608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grpSp>
          <p:nvGrpSpPr>
            <p:cNvPr id="30729" name="组合 9"/>
            <p:cNvGrpSpPr/>
            <p:nvPr/>
          </p:nvGrpSpPr>
          <p:grpSpPr>
            <a:xfrm rot="10800000">
              <a:off x="11001376" y="449960"/>
              <a:ext cx="885825" cy="5958079"/>
              <a:chOff x="204787" y="449960"/>
              <a:chExt cx="885825" cy="5958079"/>
            </a:xfrm>
          </p:grpSpPr>
          <p:pic>
            <p:nvPicPr>
              <p:cNvPr id="30730" name="图片 10"/>
              <p:cNvPicPr>
                <a:picLocks noChangeAspect="1"/>
              </p:cNvPicPr>
              <p:nvPr>
                <p:custDataLst>
                  <p:tags r:id="rId8"/>
                </p:custDataLst>
              </p:nvPr>
            </p:nvPicPr>
            <p:blipFill>
              <a:blip r:embed="rId4"/>
              <a:srcRect r="97188" b="10194"/>
              <a:stretch>
                <a:fillRect/>
              </a:stretch>
            </p:blipFill>
            <p:spPr>
              <a:xfrm>
                <a:off x="304799" y="449960"/>
                <a:ext cx="362835" cy="544010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30731" name="图片 11"/>
              <p:cNvPicPr>
                <a:picLocks noChangeAspect="1"/>
              </p:cNvPicPr>
              <p:nvPr>
                <p:custDataLst>
                  <p:tags r:id="rId9"/>
                </p:custDataLst>
              </p:nvPr>
            </p:nvPicPr>
            <p:blipFill>
              <a:blip r:embed="rId4"/>
              <a:srcRect l="-937" t="89957" r="93672" b="-3247"/>
              <a:stretch>
                <a:fillRect/>
              </a:stretch>
            </p:blipFill>
            <p:spPr>
              <a:xfrm>
                <a:off x="204787" y="5890070"/>
                <a:ext cx="885825" cy="517969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</p:grpSp>
      <p:sp>
        <p:nvSpPr>
          <p:cNvPr id="4" name="文本框 3"/>
          <p:cNvSpPr txBox="1"/>
          <p:nvPr>
            <p:custDataLst>
              <p:tags r:id="rId10"/>
            </p:custDataLst>
          </p:nvPr>
        </p:nvSpPr>
        <p:spPr>
          <a:xfrm>
            <a:off x="777875" y="1954213"/>
            <a:ext cx="8131175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 fontAlgn="auto">
              <a:lnSpc>
                <a:spcPts val="4860"/>
              </a:lnSpc>
            </a:pPr>
            <a:r>
              <a:rPr lang="zh-CN" altLang="en-US" sz="3200" b="1" noProof="1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物质</a:t>
            </a:r>
            <a:r>
              <a:rPr lang="zh-CN" altLang="en-US" sz="3200" b="1" noProof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属性</a:t>
            </a:r>
            <a:r>
              <a:rPr lang="zh-CN" altLang="en-US" sz="3200" b="1" noProof="1">
                <a:solidFill>
                  <a:schemeClr val="accent6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：冷热、软硬、黑白、明暗；</a:t>
            </a:r>
            <a:endParaRPr lang="zh-CN" altLang="en-US" sz="3200" b="1" noProof="1">
              <a:solidFill>
                <a:schemeClr val="accent6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Rectangle 8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427038" y="2836863"/>
            <a:ext cx="10479088" cy="2522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 fontAlgn="auto">
              <a:lnSpc>
                <a:spcPts val="4740"/>
              </a:lnSpc>
              <a:buClr>
                <a:srgbClr val="FDFDFC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3200" b="1" strike="noStrike" noProof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社会生活</a:t>
            </a:r>
            <a:r>
              <a:rPr lang="zh-CN" altLang="en-US" sz="3200" b="1" strike="noStrike" noProof="1">
                <a:solidFill>
                  <a:schemeClr val="accent6">
                    <a:lumMod val="95000"/>
                    <a:lumOff val="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：美与丑、真与假、善与恶、福与祸、</a:t>
            </a:r>
            <a:endParaRPr lang="zh-CN" altLang="en-US" sz="3200" b="1" strike="noStrike" noProof="1">
              <a:solidFill>
                <a:schemeClr val="accent6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defTabSz="914400" fontAlgn="auto">
              <a:lnSpc>
                <a:spcPts val="4740"/>
              </a:lnSpc>
              <a:buClr>
                <a:srgbClr val="FDFDFC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sz="3200" b="1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正气与歪风、先进与落后、战争与和平、文明与野蛮</a:t>
            </a:r>
            <a:r>
              <a:rPr lang="zh-CN" altLang="en-US" sz="3200" b="1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……</a:t>
            </a:r>
            <a:endParaRPr lang="zh-CN" altLang="en-US" sz="3200" b="1" strike="noStrike" noProof="1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defTabSz="914400" fontAlgn="auto">
              <a:lnSpc>
                <a:spcPts val="4740"/>
              </a:lnSpc>
              <a:buClr>
                <a:srgbClr val="FDFDFC"/>
              </a:buClr>
              <a:buSzPct val="75000"/>
              <a:buFont typeface="Wingdings" panose="05000000000000000000" pitchFamily="2" charset="2"/>
              <a:buNone/>
            </a:pPr>
            <a:endParaRPr lang="zh-CN" altLang="zh-CN" sz="3200" b="1" strike="noStrike" noProof="1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defTabSz="914400" fontAlgn="auto">
              <a:lnSpc>
                <a:spcPts val="4740"/>
              </a:lnSpc>
              <a:buClr>
                <a:srgbClr val="FDFDFC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zh-CN" sz="3200" b="1" strike="noStrike" noProof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举例具体说明：生产力与生产关系、经济基础与上层建筑</a:t>
            </a:r>
            <a:endParaRPr lang="zh-CN" altLang="zh-CN" sz="3200" b="1" strike="noStrike" noProof="1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  <p:sp>
        <p:nvSpPr>
          <p:cNvPr id="7" name="矩形 6"/>
          <p:cNvSpPr/>
          <p:nvPr>
            <p:custDataLst>
              <p:tags r:id="rId12"/>
            </p:custDataLst>
          </p:nvPr>
        </p:nvSpPr>
        <p:spPr>
          <a:xfrm>
            <a:off x="777875" y="355600"/>
            <a:ext cx="7904163" cy="714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ts val="4865"/>
              </a:lnSpc>
            </a:pPr>
            <a:r>
              <a:rPr lang="zh-CN" altLang="en-US" sz="32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空间</a:t>
            </a:r>
            <a:r>
              <a:rPr lang="zh-CN" altLang="en-US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：上下、左右、高低、长短、远近；</a:t>
            </a:r>
            <a:endParaRPr lang="zh-CN" altLang="en-US" sz="32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>
            <p:custDataLst>
              <p:tags r:id="rId13"/>
            </p:custDataLst>
          </p:nvPr>
        </p:nvSpPr>
        <p:spPr>
          <a:xfrm>
            <a:off x="704850" y="1141413"/>
            <a:ext cx="8310563" cy="714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914400" fontAlgn="auto">
              <a:lnSpc>
                <a:spcPts val="4860"/>
              </a:lnSpc>
            </a:pPr>
            <a:r>
              <a:rPr lang="zh-CN" altLang="en-US" sz="3200" b="1" strike="noStrike" noProof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人的属性：</a:t>
            </a:r>
            <a:r>
              <a:rPr lang="zh-CN" altLang="en-US" sz="3200" b="1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男女、老幼、长晚、胖瘦、高矮；</a:t>
            </a:r>
            <a:endParaRPr lang="zh-CN" altLang="en-US" sz="3200" b="1" strike="noStrike" noProof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>
            <p:custDataLst>
              <p:tags r:id="rId14"/>
            </p:custDataLst>
          </p:nvPr>
        </p:nvSpPr>
        <p:spPr>
          <a:xfrm>
            <a:off x="379413" y="5445125"/>
            <a:ext cx="10798175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世界上一切事物都包含既相互对立，又相互统一的两个方面</a:t>
            </a:r>
            <a:endParaRPr lang="zh-CN" altLang="en-US" sz="320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>
            <p:custDataLst>
              <p:tags r:id="rId15"/>
            </p:custDataLst>
          </p:nvPr>
        </p:nvSpPr>
        <p:spPr>
          <a:xfrm>
            <a:off x="6983413" y="6029325"/>
            <a:ext cx="2974975" cy="611188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ts val="4065"/>
              </a:lnSpc>
              <a:buSzTx/>
            </a:pPr>
            <a:r>
              <a:rPr lang="zh-CN" altLang="en-US" sz="3200" b="1">
                <a:solidFill>
                  <a:srgbClr val="000099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什么是矛盾？</a:t>
            </a:r>
            <a:endParaRPr lang="zh-CN" altLang="en-US" sz="3200" b="1">
              <a:solidFill>
                <a:srgbClr val="000099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文本框 22"/>
          <p:cNvSpPr txBox="1"/>
          <p:nvPr>
            <p:custDataLst>
              <p:tags r:id="rId16"/>
            </p:custDataLst>
          </p:nvPr>
        </p:nvSpPr>
        <p:spPr>
          <a:xfrm>
            <a:off x="9726613" y="355600"/>
            <a:ext cx="2090737" cy="3414713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50000"/>
              </a:lnSpc>
            </a:pPr>
            <a:r>
              <a:rPr lang="zh-CN" altLang="en-US" sz="36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生活中还有哪些既对立又统一的矛盾？</a:t>
            </a:r>
            <a:endParaRPr lang="zh-CN" altLang="en-US" sz="36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2" grpId="0"/>
      <p:bldP spid="3" grpId="0"/>
      <p:bldP spid="6" grpId="0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69" name="标题 1"/>
          <p:cNvSpPr>
            <a:spLocks noGrp="1"/>
          </p:cNvSpPr>
          <p:nvPr>
            <p:ph type="ctrTitle"/>
          </p:nvPr>
        </p:nvSpPr>
        <p:spPr>
          <a:noFill/>
          <a:ln>
            <a:noFill/>
          </a:ln>
        </p:spPr>
        <p:txBody>
          <a:bodyPr anchor="b" anchorCtr="0"/>
          <a:p>
            <a:pPr defTabSz="914400">
              <a:buClrTx/>
              <a:buSzTx/>
              <a:buFontTx/>
              <a:buNone/>
            </a:pPr>
            <a:endParaRPr lang="zh-CN" altLang="en-US" kern="1200">
              <a:latin typeface="+mj-lt"/>
              <a:ea typeface="+mj-ea"/>
              <a:cs typeface="+mj-cs"/>
            </a:endParaRPr>
          </a:p>
        </p:txBody>
      </p:sp>
      <p:sp>
        <p:nvSpPr>
          <p:cNvPr id="32770" name="副标题 2"/>
          <p:cNvSpPr>
            <a:spLocks noGrp="1"/>
          </p:cNvSpPr>
          <p:nvPr>
            <p:ph type="subTitle" idx="1"/>
          </p:nvPr>
        </p:nvSpPr>
        <p:spPr>
          <a:noFill/>
          <a:ln>
            <a:noFill/>
          </a:ln>
        </p:spPr>
        <p:txBody>
          <a:bodyPr anchor="t" anchorCtr="0"/>
          <a:p>
            <a:pPr defTabSz="914400">
              <a:buClrTx/>
              <a:buSzTx/>
            </a:pPr>
            <a:endParaRPr lang="zh-CN" altLang="en-US" kern="1200"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pic>
        <p:nvPicPr>
          <p:cNvPr id="6" name="图片 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956"/>
          <a:stretch>
            <a:fillRect/>
          </a:stretch>
        </p:blipFill>
        <p:spPr>
          <a:xfrm>
            <a:off x="8185162" y="163529"/>
            <a:ext cx="3978106" cy="1712329"/>
          </a:xfrm>
          <a:prstGeom prst="rect">
            <a:avLst/>
          </a:prstGeom>
        </p:spPr>
      </p:pic>
      <p:pic>
        <p:nvPicPr>
          <p:cNvPr id="33795" name="图片 16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rcRect l="2342" t="2261" r="69849" b="79837"/>
          <a:stretch>
            <a:fillRect/>
          </a:stretch>
        </p:blipFill>
        <p:spPr>
          <a:xfrm>
            <a:off x="7972425" y="1876425"/>
            <a:ext cx="5194300" cy="10683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6" name="文本框 1"/>
          <p:cNvSpPr txBox="1"/>
          <p:nvPr>
            <p:custDataLst>
              <p:tags r:id="rId5"/>
            </p:custDataLst>
          </p:nvPr>
        </p:nvSpPr>
        <p:spPr>
          <a:xfrm>
            <a:off x="284163" y="163513"/>
            <a:ext cx="7900987" cy="706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4000" b="1">
                <a:latin typeface="仿宋" panose="02010609060101010101" charset="-122"/>
                <a:ea typeface="仿宋" panose="02010609060101010101" charset="-122"/>
              </a:rPr>
              <a:t>一、矛盾的同一性和斗争性</a:t>
            </a:r>
            <a:endParaRPr lang="zh-CN" altLang="en-US" sz="4000" b="1"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33797" name="文本框 2"/>
          <p:cNvSpPr txBox="1"/>
          <p:nvPr>
            <p:custDataLst>
              <p:tags r:id="rId6"/>
            </p:custDataLst>
          </p:nvPr>
        </p:nvSpPr>
        <p:spPr>
          <a:xfrm>
            <a:off x="284163" y="917575"/>
            <a:ext cx="7510462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3600" b="1">
                <a:latin typeface="楷体" panose="02010609060101010101" charset="-122"/>
                <a:ea typeface="楷体" panose="02010609060101010101" charset="-122"/>
              </a:rPr>
              <a:t> 1.</a:t>
            </a:r>
            <a:r>
              <a:rPr lang="zh-CN" altLang="en-US" sz="3600" b="1">
                <a:latin typeface="楷体" panose="02010609060101010101" charset="-122"/>
                <a:ea typeface="楷体" panose="02010609060101010101" charset="-122"/>
              </a:rPr>
              <a:t>矛盾的含义：</a:t>
            </a:r>
            <a:endParaRPr lang="en-US" altLang="zh-CN" sz="3600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3798" name="矩形 3"/>
          <p:cNvSpPr/>
          <p:nvPr>
            <p:custDataLst>
              <p:tags r:id="rId7"/>
            </p:custDataLst>
          </p:nvPr>
        </p:nvSpPr>
        <p:spPr>
          <a:xfrm>
            <a:off x="369888" y="1563688"/>
            <a:ext cx="11471275" cy="12001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ts val="4365"/>
              </a:lnSpc>
            </a:pPr>
            <a:r>
              <a:rPr lang="en-US" altLang="zh-CN" sz="3200" b="1">
                <a:latin typeface="宋体" panose="02010600030101010101" pitchFamily="2" charset="-122"/>
                <a:ea typeface="仿宋" panose="02010609060101010101" charset="-122"/>
              </a:rPr>
              <a:t>   </a:t>
            </a:r>
            <a:r>
              <a:rPr lang="zh-CN" altLang="en-US" sz="3200" b="1">
                <a:latin typeface="宋体" panose="02010600030101010101" pitchFamily="2" charset="-122"/>
                <a:ea typeface="仿宋" panose="02010609060101010101" charset="-122"/>
              </a:rPr>
              <a:t>矛盾是反映</a:t>
            </a:r>
            <a:r>
              <a:rPr lang="zh-CN" altLang="en-US" sz="3200" b="1">
                <a:solidFill>
                  <a:srgbClr val="0000FF"/>
                </a:solidFill>
                <a:latin typeface="宋体" panose="02010600030101010101" pitchFamily="2" charset="-122"/>
                <a:ea typeface="仿宋" panose="02010609060101010101" charset="-122"/>
              </a:rPr>
              <a:t>事物内部</a:t>
            </a:r>
            <a:r>
              <a:rPr lang="zh-CN" altLang="en-US" sz="3200" b="1">
                <a:solidFill>
                  <a:srgbClr val="000099"/>
                </a:solidFill>
                <a:latin typeface="宋体" panose="02010600030101010101" pitchFamily="2" charset="-122"/>
                <a:ea typeface="仿宋" panose="02010609060101010101" charset="-122"/>
              </a:rPr>
              <a:t>对立和统一关系</a:t>
            </a:r>
            <a:r>
              <a:rPr lang="zh-CN" altLang="en-US" sz="3200" b="1">
                <a:latin typeface="宋体" panose="02010600030101010101" pitchFamily="2" charset="-122"/>
                <a:ea typeface="仿宋" panose="02010609060101010101" charset="-122"/>
              </a:rPr>
              <a:t>的哲学范畴，简言之，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仿宋" panose="02010609060101010101" charset="-122"/>
              </a:rPr>
              <a:t>矛盾就是对立统一</a:t>
            </a:r>
            <a:r>
              <a:rPr lang="zh-CN" altLang="en-US" sz="3200" b="1">
                <a:latin typeface="宋体" panose="02010600030101010101" pitchFamily="2" charset="-122"/>
                <a:ea typeface="仿宋" panose="02010609060101010101" charset="-122"/>
              </a:rPr>
              <a:t>。</a:t>
            </a:r>
            <a:endParaRPr lang="zh-CN" altLang="en-US" sz="3200" b="1">
              <a:latin typeface="宋体" panose="02010600030101010101" pitchFamily="2" charset="-122"/>
              <a:ea typeface="仿宋" panose="02010609060101010101" charset="-122"/>
            </a:endParaRPr>
          </a:p>
        </p:txBody>
      </p:sp>
      <p:sp>
        <p:nvSpPr>
          <p:cNvPr id="10" name="Text Box 6"/>
          <p:cNvSpPr txBox="1"/>
          <p:nvPr>
            <p:custDataLst>
              <p:tags r:id="rId8"/>
            </p:custDataLst>
          </p:nvPr>
        </p:nvSpPr>
        <p:spPr>
          <a:xfrm>
            <a:off x="739775" y="2674938"/>
            <a:ext cx="10585450" cy="1568450"/>
          </a:xfrm>
          <a:prstGeom prst="rect">
            <a:avLst/>
          </a:prstGeom>
          <a:noFill/>
          <a:ln w="38100">
            <a:noFill/>
          </a:ln>
        </p:spPr>
        <p:txBody>
          <a:bodyPr anchor="t" anchorCtr="0"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【注意</a:t>
            </a:r>
            <a:r>
              <a:rPr lang="en-US" altLang="zh-CN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tip1</a:t>
            </a:r>
            <a:r>
              <a:rPr lang="zh-CN" altLang="en-US" sz="3200" b="1">
                <a:solidFill>
                  <a:srgbClr val="000000"/>
                </a:solidFill>
                <a:latin typeface="黑体" panose="02010609060101010101" charset="-122"/>
                <a:ea typeface="黑体" panose="02010609060101010101" charset="-122"/>
              </a:rPr>
              <a:t>】</a:t>
            </a:r>
            <a:r>
              <a:rPr lang="zh-CN" altLang="en-US" sz="3200" b="1">
                <a:solidFill>
                  <a:srgbClr val="000000"/>
                </a:solidFill>
                <a:latin typeface="宋体" panose="02010600030101010101" pitchFamily="2" charset="-122"/>
                <a:ea typeface="仿宋" panose="02010609060101010101" charset="-122"/>
              </a:rPr>
              <a:t>矛盾就是对立统一，那么“对立”是矛盾的一方，“统一”是矛盾的另一方，对吗？</a:t>
            </a:r>
            <a:endParaRPr lang="zh-CN" altLang="en-US" sz="3200" b="1">
              <a:solidFill>
                <a:srgbClr val="000000"/>
              </a:solidFill>
              <a:latin typeface="宋体" panose="02010600030101010101" pitchFamily="2" charset="-122"/>
              <a:ea typeface="仿宋" panose="02010609060101010101" charset="-122"/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739775" y="4243388"/>
            <a:ext cx="10585450" cy="2554288"/>
          </a:xfrm>
          <a:prstGeom prst="rect">
            <a:avLst/>
          </a:prstGeom>
          <a:ln w="28575" cmpd="sng">
            <a:solidFill>
              <a:srgbClr val="0070C0"/>
            </a:solidFill>
            <a:prstDash val="sys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auto">
              <a:lnSpc>
                <a:spcPct val="150000"/>
              </a:lnSpc>
              <a:spcBef>
                <a:spcPct val="50000"/>
              </a:spcBef>
              <a:defRPr/>
            </a:pPr>
            <a:r>
              <a:rPr lang="zh-CN" altLang="en-US" sz="3200" b="1" strike="noStrike" noProof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①“对立”和“统一”是指矛盾双方之间的关系，而不是矛盾的双方本身。</a:t>
            </a:r>
            <a:endParaRPr lang="en-US" altLang="zh-CN" sz="3200" b="1" strike="noStrike" noProof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fontAlgn="auto">
              <a:lnSpc>
                <a:spcPct val="150000"/>
              </a:lnSpc>
              <a:spcBef>
                <a:spcPct val="50000"/>
              </a:spcBef>
              <a:defRPr/>
            </a:pPr>
            <a:r>
              <a:rPr lang="zh-CN" altLang="zh-CN" sz="3200" b="1" strike="noStrike" noProof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②</a:t>
            </a:r>
            <a:r>
              <a:rPr lang="zh-CN" altLang="en-US" sz="3200" b="1" strike="noStrike" noProof="1">
                <a:solidFill>
                  <a:srgbClr val="00206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矛盾双方的对立关系与统一关系两者始终是不可分割的。</a:t>
            </a:r>
            <a:endParaRPr lang="zh-CN" altLang="en-US" sz="3200" b="1" strike="noStrike" noProof="1">
              <a:solidFill>
                <a:srgbClr val="00206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pic>
        <p:nvPicPr>
          <p:cNvPr id="15" name="图片 1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8965" y="2757339"/>
            <a:ext cx="6339678" cy="6339680"/>
          </a:xfrm>
          <a:prstGeom prst="rect">
            <a:avLst/>
          </a:prstGeom>
        </p:spPr>
      </p:pic>
      <p:grpSp>
        <p:nvGrpSpPr>
          <p:cNvPr id="35843" name="组合 6"/>
          <p:cNvGrpSpPr/>
          <p:nvPr/>
        </p:nvGrpSpPr>
        <p:grpSpPr>
          <a:xfrm>
            <a:off x="4648200" y="0"/>
            <a:ext cx="7696200" cy="6684963"/>
            <a:chOff x="4647689" y="94"/>
            <a:chExt cx="7696490" cy="6684389"/>
          </a:xfrm>
        </p:grpSpPr>
        <p:pic>
          <p:nvPicPr>
            <p:cNvPr id="35844" name="图片 12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4"/>
            <a:srcRect l="2342" t="2261" r="69849" b="79837"/>
            <a:stretch>
              <a:fillRect/>
            </a:stretch>
          </p:blipFill>
          <p:spPr>
            <a:xfrm>
              <a:off x="4647689" y="5986874"/>
              <a:ext cx="3390900" cy="69760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5845" name="图片 13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4"/>
            <a:srcRect l="2342" t="2261" r="69849" b="79837"/>
            <a:stretch>
              <a:fillRect/>
            </a:stretch>
          </p:blipFill>
          <p:spPr>
            <a:xfrm>
              <a:off x="5567129" y="2202636"/>
              <a:ext cx="5194232" cy="1068608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5846" name="图片 15"/>
            <p:cNvPicPr>
              <a:picLocks noChangeAspect="1"/>
            </p:cNvPicPr>
            <p:nvPr>
              <p:custDataLst>
                <p:tags r:id="rId6"/>
              </p:custDataLst>
            </p:nvPr>
          </p:nvPicPr>
          <p:blipFill>
            <a:blip r:embed="rId4"/>
            <a:srcRect l="63853" t="40120" r="29517" b="41978"/>
            <a:stretch>
              <a:fillRect/>
            </a:stretch>
          </p:blipFill>
          <p:spPr>
            <a:xfrm>
              <a:off x="8703800" y="1688733"/>
              <a:ext cx="1238250" cy="1068608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35847" name="图片 16"/>
            <p:cNvPicPr>
              <a:picLocks noChangeAspect="1"/>
            </p:cNvPicPr>
            <p:nvPr>
              <p:custDataLst>
                <p:tags r:id="rId7"/>
              </p:custDataLst>
            </p:nvPr>
          </p:nvPicPr>
          <p:blipFill>
            <a:blip r:embed="rId4"/>
            <a:srcRect l="71198" t="3394" r="22173" b="78706"/>
            <a:stretch>
              <a:fillRect/>
            </a:stretch>
          </p:blipFill>
          <p:spPr>
            <a:xfrm>
              <a:off x="11105929" y="94"/>
              <a:ext cx="1238250" cy="106860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35848" name="文本框 1"/>
          <p:cNvSpPr txBox="1"/>
          <p:nvPr>
            <p:custDataLst>
              <p:tags r:id="rId8"/>
            </p:custDataLst>
          </p:nvPr>
        </p:nvSpPr>
        <p:spPr>
          <a:xfrm>
            <a:off x="222250" y="41275"/>
            <a:ext cx="11415713" cy="332422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【注意</a:t>
            </a: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tip2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】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准确理解：</a:t>
            </a:r>
            <a:r>
              <a:rPr lang="zh-CN" altLang="en-US" sz="2800" b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“事物内部”</a:t>
            </a:r>
            <a:endParaRPr lang="en-US" altLang="zh-CN" sz="2800" b="1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①“事物内部”是表达“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事物本身所固有”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之意，说明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不是人们从外部强加的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，说明矛盾是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客观的；</a:t>
            </a:r>
            <a:endParaRPr lang="en-US" altLang="zh-CN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②“事物内部”并非只有事物内部才有矛盾，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事物之间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也存在矛盾，矛盾具有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普遍性。</a:t>
            </a:r>
            <a:endParaRPr lang="zh-CN" altLang="en-US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仿宋" panose="02010609060101010101" charset="-122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777875" y="3611563"/>
            <a:ext cx="4633913" cy="2671762"/>
            <a:chOff x="296" y="797"/>
            <a:chExt cx="2402" cy="1259"/>
          </a:xfrm>
        </p:grpSpPr>
        <p:sp>
          <p:nvSpPr>
            <p:cNvPr id="35850" name="Rectangle 8"/>
            <p:cNvSpPr/>
            <p:nvPr>
              <p:custDataLst>
                <p:tags r:id="rId9"/>
              </p:custDataLst>
            </p:nvPr>
          </p:nvSpPr>
          <p:spPr>
            <a:xfrm>
              <a:off x="1574" y="1838"/>
              <a:ext cx="1124" cy="215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r>
                <a:rPr lang="zh-CN" altLang="en-US" sz="2400" b="1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家庭教育</a:t>
              </a:r>
              <a:endPara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  <p:sp>
          <p:nvSpPr>
            <p:cNvPr id="35851" name="Oval 9"/>
            <p:cNvSpPr/>
            <p:nvPr>
              <p:custDataLst>
                <p:tags r:id="rId10"/>
              </p:custDataLst>
            </p:nvPr>
          </p:nvSpPr>
          <p:spPr>
            <a:xfrm>
              <a:off x="1437" y="799"/>
              <a:ext cx="1080" cy="1039"/>
            </a:xfrm>
            <a:prstGeom prst="ellipse">
              <a:avLst/>
            </a:prstGeom>
            <a:solidFill>
              <a:srgbClr val="FF9900"/>
            </a:solidFill>
            <a:ln w="28575" cap="flat" cmpd="sng">
              <a:solidFill>
                <a:srgbClr val="008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>
                <a:latin typeface="Trebuchet MS" panose="020B0603020202020204" pitchFamily="34" charset="0"/>
                <a:ea typeface="华文新魏" charset="-122"/>
              </a:endParaRPr>
            </a:p>
          </p:txBody>
        </p:sp>
        <p:sp>
          <p:nvSpPr>
            <p:cNvPr id="35852" name="Text Box 10"/>
            <p:cNvSpPr txBox="1"/>
            <p:nvPr>
              <p:custDataLst>
                <p:tags r:id="rId11"/>
              </p:custDataLst>
            </p:nvPr>
          </p:nvSpPr>
          <p:spPr>
            <a:xfrm>
              <a:off x="1479" y="1215"/>
              <a:ext cx="606" cy="21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charset="-122"/>
                </a:rPr>
                <a:t>父母</a:t>
              </a:r>
              <a:endParaRPr lang="zh-CN" altLang="en-US" sz="240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charset="-122"/>
              </a:endParaRPr>
            </a:p>
          </p:txBody>
        </p:sp>
        <p:sp>
          <p:nvSpPr>
            <p:cNvPr id="35853" name="Text Box 11"/>
            <p:cNvSpPr txBox="1"/>
            <p:nvPr>
              <p:custDataLst>
                <p:tags r:id="rId12"/>
              </p:custDataLst>
            </p:nvPr>
          </p:nvSpPr>
          <p:spPr>
            <a:xfrm>
              <a:off x="2042" y="1215"/>
              <a:ext cx="605" cy="216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charset="-122"/>
                </a:rPr>
                <a:t>子女</a:t>
              </a:r>
              <a:endParaRPr lang="zh-CN" altLang="en-US" sz="240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charset="-122"/>
              </a:endParaRPr>
            </a:p>
          </p:txBody>
        </p:sp>
        <p:grpSp>
          <p:nvGrpSpPr>
            <p:cNvPr id="35854" name="Group 12"/>
            <p:cNvGrpSpPr/>
            <p:nvPr/>
          </p:nvGrpSpPr>
          <p:grpSpPr>
            <a:xfrm>
              <a:off x="296" y="797"/>
              <a:ext cx="1223" cy="1259"/>
              <a:chOff x="4272" y="1006"/>
              <a:chExt cx="1329" cy="1455"/>
            </a:xfrm>
          </p:grpSpPr>
          <p:sp>
            <p:nvSpPr>
              <p:cNvPr id="35855" name="Rectangle 13"/>
              <p:cNvSpPr/>
              <p:nvPr>
                <p:custDataLst>
                  <p:tags r:id="rId13"/>
                </p:custDataLst>
              </p:nvPr>
            </p:nvSpPr>
            <p:spPr>
              <a:xfrm>
                <a:off x="4380" y="2212"/>
                <a:ext cx="1221" cy="24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r>
                  <a:rPr lang="zh-CN" altLang="en-US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宋体" panose="02010600030101010101" pitchFamily="2" charset="-122"/>
                  </a:rPr>
                  <a:t>学校教育</a:t>
                </a:r>
                <a:endParaRPr lang="zh-CN" altLang="en-US" sz="2400" b="1">
                  <a:solidFill>
                    <a:srgbClr val="FF0000"/>
                  </a:solidFill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</p:txBody>
          </p:sp>
          <p:sp>
            <p:nvSpPr>
              <p:cNvPr id="35856" name="Oval 14"/>
              <p:cNvSpPr/>
              <p:nvPr>
                <p:custDataLst>
                  <p:tags r:id="rId14"/>
                </p:custDataLst>
              </p:nvPr>
            </p:nvSpPr>
            <p:spPr>
              <a:xfrm>
                <a:off x="4272" y="1008"/>
                <a:ext cx="1200" cy="1200"/>
              </a:xfrm>
              <a:prstGeom prst="ellipse">
                <a:avLst/>
              </a:prstGeom>
              <a:solidFill>
                <a:srgbClr val="FF9900"/>
              </a:solidFill>
              <a:ln w="28575" cap="flat" cmpd="sng">
                <a:solidFill>
                  <a:srgbClr val="008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>
                  <a:latin typeface="Trebuchet MS" panose="020B0603020202020204" pitchFamily="34" charset="0"/>
                  <a:ea typeface="华文新魏" charset="-122"/>
                </a:endParaRPr>
              </a:p>
            </p:txBody>
          </p:sp>
          <p:sp>
            <p:nvSpPr>
              <p:cNvPr id="35857" name="Line 15"/>
              <p:cNvSpPr/>
              <p:nvPr>
                <p:custDataLst>
                  <p:tags r:id="rId15"/>
                </p:custDataLst>
              </p:nvPr>
            </p:nvSpPr>
            <p:spPr>
              <a:xfrm flipH="1">
                <a:off x="4872" y="1006"/>
                <a:ext cx="0" cy="1200"/>
              </a:xfrm>
              <a:prstGeom prst="line">
                <a:avLst/>
              </a:prstGeom>
              <a:ln w="38100" cap="flat" cmpd="sng">
                <a:solidFill>
                  <a:srgbClr val="008000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微软雅黑" panose="020B0503020204020204" pitchFamily="34" charset="-122"/>
                  <a:ea typeface="仿宋" panose="02010609060101010101" charset="-122"/>
                </a:endParaRPr>
              </a:p>
            </p:txBody>
          </p:sp>
          <p:sp>
            <p:nvSpPr>
              <p:cNvPr id="35858" name="Text Box 16"/>
              <p:cNvSpPr txBox="1"/>
              <p:nvPr>
                <p:custDataLst>
                  <p:tags r:id="rId16"/>
                </p:custDataLst>
              </p:nvPr>
            </p:nvSpPr>
            <p:spPr>
              <a:xfrm>
                <a:off x="4308" y="1486"/>
                <a:ext cx="595" cy="28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800">
                    <a:solidFill>
                      <a:schemeClr val="bg1"/>
                    </a:solidFill>
                    <a:latin typeface="Times New Roman" panose="02020603050405020304" pitchFamily="18" charset="0"/>
                    <a:ea typeface="黑体" panose="02010609060101010101" charset="-122"/>
                  </a:rPr>
                  <a:t>老师</a:t>
                </a:r>
                <a:endParaRPr lang="zh-CN" altLang="en-US" sz="280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charset="-122"/>
                </a:endParaRPr>
              </a:p>
            </p:txBody>
          </p:sp>
          <p:sp>
            <p:nvSpPr>
              <p:cNvPr id="35859" name="Text Box 17"/>
              <p:cNvSpPr txBox="1"/>
              <p:nvPr>
                <p:custDataLst>
                  <p:tags r:id="rId17"/>
                </p:custDataLst>
              </p:nvPr>
            </p:nvSpPr>
            <p:spPr>
              <a:xfrm>
                <a:off x="4867" y="1476"/>
                <a:ext cx="568" cy="28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800">
                    <a:solidFill>
                      <a:schemeClr val="bg1"/>
                    </a:solidFill>
                    <a:latin typeface="Times New Roman" panose="02020603050405020304" pitchFamily="18" charset="0"/>
                    <a:ea typeface="黑体" panose="02010609060101010101" charset="-122"/>
                  </a:rPr>
                  <a:t>学生</a:t>
                </a:r>
                <a:endParaRPr lang="zh-CN" altLang="en-US" sz="2800">
                  <a:solidFill>
                    <a:schemeClr val="bg1"/>
                  </a:solidFill>
                  <a:latin typeface="Times New Roman" panose="02020603050405020304" pitchFamily="18" charset="0"/>
                  <a:ea typeface="黑体" panose="02010609060101010101" charset="-122"/>
                </a:endParaRPr>
              </a:p>
            </p:txBody>
          </p:sp>
        </p:grpSp>
      </p:grpSp>
      <p:grpSp>
        <p:nvGrpSpPr>
          <p:cNvPr id="25" name="Group 19"/>
          <p:cNvGrpSpPr/>
          <p:nvPr/>
        </p:nvGrpSpPr>
        <p:grpSpPr>
          <a:xfrm>
            <a:off x="6256338" y="3409950"/>
            <a:ext cx="4308475" cy="3017838"/>
            <a:chOff x="2856" y="592"/>
            <a:chExt cx="2592" cy="1680"/>
          </a:xfrm>
        </p:grpSpPr>
        <p:grpSp>
          <p:nvGrpSpPr>
            <p:cNvPr id="35861" name="Group 20"/>
            <p:cNvGrpSpPr/>
            <p:nvPr/>
          </p:nvGrpSpPr>
          <p:grpSpPr>
            <a:xfrm>
              <a:off x="4238" y="754"/>
              <a:ext cx="1210" cy="1170"/>
              <a:chOff x="487" y="960"/>
              <a:chExt cx="1533" cy="1595"/>
            </a:xfrm>
          </p:grpSpPr>
          <p:sp>
            <p:nvSpPr>
              <p:cNvPr id="35862" name="Rectangle 21"/>
              <p:cNvSpPr/>
              <p:nvPr>
                <p:custDataLst>
                  <p:tags r:id="rId18"/>
                </p:custDataLst>
              </p:nvPr>
            </p:nvSpPr>
            <p:spPr>
              <a:xfrm>
                <a:off x="487" y="2161"/>
                <a:ext cx="1533" cy="39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r>
                  <a:rPr lang="zh-CN" altLang="en-US" sz="2400" b="1">
                    <a:solidFill>
                      <a:srgbClr val="FF0000"/>
                    </a:solidFill>
                    <a:latin typeface="宋体" panose="02010600030101010101" pitchFamily="2" charset="-122"/>
                    <a:ea typeface="仿宋" panose="02010609060101010101" charset="-122"/>
                  </a:rPr>
                  <a:t> </a:t>
                </a:r>
                <a:r>
                  <a:rPr lang="zh-CN" altLang="en-US" sz="2800" b="1">
                    <a:solidFill>
                      <a:srgbClr val="FF0000"/>
                    </a:solidFill>
                    <a:latin typeface="宋体" panose="02010600030101010101" pitchFamily="2" charset="-122"/>
                    <a:ea typeface="仿宋" panose="02010609060101010101" charset="-122"/>
                  </a:rPr>
                  <a:t>家庭教育</a:t>
                </a:r>
                <a:endParaRPr lang="zh-CN" altLang="en-US" sz="2800" b="1">
                  <a:solidFill>
                    <a:srgbClr val="FF0000"/>
                  </a:solidFill>
                  <a:latin typeface="宋体" panose="02010600030101010101" pitchFamily="2" charset="-122"/>
                  <a:ea typeface="仿宋" panose="02010609060101010101" charset="-122"/>
                </a:endParaRPr>
              </a:p>
            </p:txBody>
          </p:sp>
          <p:grpSp>
            <p:nvGrpSpPr>
              <p:cNvPr id="35863" name="Group 22"/>
              <p:cNvGrpSpPr/>
              <p:nvPr/>
            </p:nvGrpSpPr>
            <p:grpSpPr>
              <a:xfrm>
                <a:off x="528" y="960"/>
                <a:ext cx="1200" cy="1200"/>
                <a:chOff x="528" y="960"/>
                <a:chExt cx="1200" cy="1200"/>
              </a:xfrm>
            </p:grpSpPr>
            <p:sp>
              <p:nvSpPr>
                <p:cNvPr id="35864" name="Oval 23"/>
                <p:cNvSpPr/>
                <p:nvPr>
                  <p:custDataLst>
                    <p:tags r:id="rId19"/>
                  </p:custDataLst>
                </p:nvPr>
              </p:nvSpPr>
              <p:spPr>
                <a:xfrm>
                  <a:off x="528" y="960"/>
                  <a:ext cx="1200" cy="1200"/>
                </a:xfrm>
                <a:prstGeom prst="ellipse">
                  <a:avLst/>
                </a:prstGeom>
                <a:solidFill>
                  <a:srgbClr val="FF9900"/>
                </a:solidFill>
                <a:ln w="28575" cap="flat" cmpd="sng">
                  <a:solidFill>
                    <a:srgbClr val="00800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p>
                  <a:endParaRPr lang="zh-CN" altLang="en-US" b="1">
                    <a:solidFill>
                      <a:srgbClr val="000000"/>
                    </a:solidFill>
                    <a:latin typeface="微软雅黑" panose="020B0503020204020204" pitchFamily="34" charset="-122"/>
                    <a:ea typeface="仿宋" panose="02010609060101010101" charset="-122"/>
                  </a:endParaRPr>
                </a:p>
              </p:txBody>
            </p:sp>
            <p:sp>
              <p:nvSpPr>
                <p:cNvPr id="35865" name="Line 24"/>
                <p:cNvSpPr/>
                <p:nvPr>
                  <p:custDataLst>
                    <p:tags r:id="rId20"/>
                  </p:custDataLst>
                </p:nvPr>
              </p:nvSpPr>
              <p:spPr>
                <a:xfrm flipH="1">
                  <a:off x="1152" y="960"/>
                  <a:ext cx="0" cy="1200"/>
                </a:xfrm>
                <a:prstGeom prst="line">
                  <a:avLst/>
                </a:prstGeom>
                <a:ln w="38100" cap="flat" cmpd="sng">
                  <a:solidFill>
                    <a:srgbClr val="008000"/>
                  </a:solidFill>
                  <a:prstDash val="dash"/>
                  <a:round/>
                  <a:headEnd type="none" w="med" len="med"/>
                  <a:tailEnd type="none" w="med" len="med"/>
                </a:ln>
              </p:spPr>
              <p:txBody>
                <a:bodyPr anchor="t" anchorCtr="0"/>
                <a:p>
                  <a:endParaRPr lang="zh-CN" altLang="en-US">
                    <a:latin typeface="微软雅黑" panose="020B0503020204020204" pitchFamily="34" charset="-122"/>
                    <a:ea typeface="仿宋" panose="02010609060101010101" charset="-122"/>
                  </a:endParaRPr>
                </a:p>
              </p:txBody>
            </p:sp>
            <p:sp>
              <p:nvSpPr>
                <p:cNvPr id="35866" name="Text Box 25"/>
                <p:cNvSpPr txBox="1"/>
                <p:nvPr>
                  <p:custDataLst>
                    <p:tags r:id="rId21"/>
                  </p:custDataLst>
                </p:nvPr>
              </p:nvSpPr>
              <p:spPr>
                <a:xfrm>
                  <a:off x="673" y="1193"/>
                  <a:ext cx="554" cy="71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zh-CN" altLang="en-US" sz="2800" b="1">
                      <a:solidFill>
                        <a:srgbClr val="FFFFFF"/>
                      </a:solidFill>
                      <a:latin typeface="Times New Roman" panose="02020603050405020304" pitchFamily="18" charset="0"/>
                      <a:ea typeface="黑体" panose="02010609060101010101" charset="-122"/>
                    </a:rPr>
                    <a:t>父母</a:t>
                  </a:r>
                  <a:endParaRPr lang="zh-CN" altLang="en-US" sz="2800" b="1">
                    <a:solidFill>
                      <a:srgbClr val="FFFFFF"/>
                    </a:solidFill>
                    <a:latin typeface="Times New Roman" panose="02020603050405020304" pitchFamily="18" charset="0"/>
                    <a:ea typeface="黑体" panose="02010609060101010101" charset="-122"/>
                  </a:endParaRPr>
                </a:p>
              </p:txBody>
            </p:sp>
            <p:sp>
              <p:nvSpPr>
                <p:cNvPr id="35867" name="Text Box 26"/>
                <p:cNvSpPr txBox="1"/>
                <p:nvPr>
                  <p:custDataLst>
                    <p:tags r:id="rId22"/>
                  </p:custDataLst>
                </p:nvPr>
              </p:nvSpPr>
              <p:spPr>
                <a:xfrm>
                  <a:off x="1192" y="1193"/>
                  <a:ext cx="535" cy="718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p>
                  <a:pPr>
                    <a:spcBef>
                      <a:spcPct val="50000"/>
                    </a:spcBef>
                  </a:pPr>
                  <a:r>
                    <a:rPr lang="zh-CN" altLang="en-US" sz="2800" b="1">
                      <a:solidFill>
                        <a:srgbClr val="FFFFFF"/>
                      </a:solidFill>
                      <a:latin typeface="Times New Roman" panose="02020603050405020304" pitchFamily="18" charset="0"/>
                      <a:ea typeface="黑体" panose="02010609060101010101" charset="-122"/>
                    </a:rPr>
                    <a:t>子女</a:t>
                  </a:r>
                  <a:endParaRPr lang="zh-CN" altLang="en-US" sz="2800" b="1">
                    <a:solidFill>
                      <a:srgbClr val="FFFFFF"/>
                    </a:solidFill>
                    <a:latin typeface="Times New Roman" panose="02020603050405020304" pitchFamily="18" charset="0"/>
                    <a:ea typeface="黑体" panose="02010609060101010101" charset="-122"/>
                  </a:endParaRPr>
                </a:p>
              </p:txBody>
            </p:sp>
          </p:grpSp>
        </p:grpSp>
        <p:grpSp>
          <p:nvGrpSpPr>
            <p:cNvPr id="35868" name="Group 27"/>
            <p:cNvGrpSpPr/>
            <p:nvPr/>
          </p:nvGrpSpPr>
          <p:grpSpPr>
            <a:xfrm>
              <a:off x="3149" y="754"/>
              <a:ext cx="1167" cy="1170"/>
              <a:chOff x="4272" y="1008"/>
              <a:chExt cx="1447" cy="1596"/>
            </a:xfrm>
          </p:grpSpPr>
          <p:sp>
            <p:nvSpPr>
              <p:cNvPr id="35869" name="Rectangle 28"/>
              <p:cNvSpPr/>
              <p:nvPr>
                <p:custDataLst>
                  <p:tags r:id="rId23"/>
                </p:custDataLst>
              </p:nvPr>
            </p:nvSpPr>
            <p:spPr>
              <a:xfrm>
                <a:off x="4326" y="2210"/>
                <a:ext cx="1393" cy="39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r>
                  <a:rPr lang="zh-CN" altLang="en-US" sz="2800" b="1">
                    <a:solidFill>
                      <a:srgbClr val="FF0000"/>
                    </a:solidFill>
                    <a:latin typeface="宋体" panose="02010600030101010101" pitchFamily="2" charset="-122"/>
                    <a:ea typeface="仿宋" panose="02010609060101010101" charset="-122"/>
                  </a:rPr>
                  <a:t>学校教育</a:t>
                </a:r>
                <a:endParaRPr lang="zh-CN" altLang="en-US" sz="2800" b="1">
                  <a:solidFill>
                    <a:srgbClr val="FF0000"/>
                  </a:solidFill>
                  <a:latin typeface="宋体" panose="02010600030101010101" pitchFamily="2" charset="-122"/>
                  <a:ea typeface="仿宋" panose="02010609060101010101" charset="-122"/>
                </a:endParaRPr>
              </a:p>
            </p:txBody>
          </p:sp>
          <p:sp>
            <p:nvSpPr>
              <p:cNvPr id="35870" name="Oval 29"/>
              <p:cNvSpPr/>
              <p:nvPr>
                <p:custDataLst>
                  <p:tags r:id="rId24"/>
                </p:custDataLst>
              </p:nvPr>
            </p:nvSpPr>
            <p:spPr>
              <a:xfrm>
                <a:off x="4272" y="1008"/>
                <a:ext cx="1200" cy="1200"/>
              </a:xfrm>
              <a:prstGeom prst="ellipse">
                <a:avLst/>
              </a:prstGeom>
              <a:solidFill>
                <a:srgbClr val="FF9900"/>
              </a:solidFill>
              <a:ln w="28575" cap="flat" cmpd="sng">
                <a:solidFill>
                  <a:srgbClr val="008000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 wrap="none" anchor="ctr" anchorCtr="0"/>
              <a:p>
                <a:endParaRPr lang="zh-CN" altLang="en-US" b="1">
                  <a:solidFill>
                    <a:srgbClr val="000000"/>
                  </a:solidFill>
                  <a:latin typeface="微软雅黑" panose="020B0503020204020204" pitchFamily="34" charset="-122"/>
                  <a:ea typeface="仿宋" panose="02010609060101010101" charset="-122"/>
                </a:endParaRPr>
              </a:p>
            </p:txBody>
          </p:sp>
          <p:sp>
            <p:nvSpPr>
              <p:cNvPr id="35871" name="Line 30"/>
              <p:cNvSpPr/>
              <p:nvPr>
                <p:custDataLst>
                  <p:tags r:id="rId25"/>
                </p:custDataLst>
              </p:nvPr>
            </p:nvSpPr>
            <p:spPr>
              <a:xfrm flipH="1">
                <a:off x="4896" y="1008"/>
                <a:ext cx="0" cy="1200"/>
              </a:xfrm>
              <a:prstGeom prst="line">
                <a:avLst/>
              </a:prstGeom>
              <a:ln w="38100" cap="flat" cmpd="sng">
                <a:solidFill>
                  <a:srgbClr val="008000"/>
                </a:solidFill>
                <a:prstDash val="dash"/>
                <a:round/>
                <a:headEnd type="none" w="med" len="med"/>
                <a:tailEnd type="none" w="med" len="med"/>
              </a:ln>
            </p:spPr>
            <p:txBody>
              <a:bodyPr anchor="t" anchorCtr="0"/>
              <a:p>
                <a:endParaRPr lang="zh-CN" altLang="en-US">
                  <a:latin typeface="微软雅黑" panose="020B0503020204020204" pitchFamily="34" charset="-122"/>
                  <a:ea typeface="仿宋" panose="02010609060101010101" charset="-122"/>
                </a:endParaRPr>
              </a:p>
            </p:txBody>
          </p:sp>
          <p:sp>
            <p:nvSpPr>
              <p:cNvPr id="35872" name="Text Box 31"/>
              <p:cNvSpPr txBox="1"/>
              <p:nvPr>
                <p:custDataLst>
                  <p:tags r:id="rId26"/>
                </p:custDataLst>
              </p:nvPr>
            </p:nvSpPr>
            <p:spPr>
              <a:xfrm>
                <a:off x="4411" y="1244"/>
                <a:ext cx="445" cy="71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r>
                  <a:rPr lang="zh-CN" altLang="en-US" sz="2800" b="1">
                    <a:solidFill>
                      <a:srgbClr val="FFFFFF"/>
                    </a:solidFill>
                    <a:latin typeface="Times New Roman" panose="02020603050405020304" pitchFamily="18" charset="0"/>
                    <a:ea typeface="黑体" panose="02010609060101010101" charset="-122"/>
                  </a:rPr>
                  <a:t>老</a:t>
                </a:r>
                <a:endParaRPr lang="zh-CN" altLang="en-US" sz="2800" b="1">
                  <a:solidFill>
                    <a:srgbClr val="FFFFFF"/>
                  </a:solidFill>
                  <a:latin typeface="Times New Roman" panose="02020603050405020304" pitchFamily="18" charset="0"/>
                  <a:ea typeface="黑体" panose="02010609060101010101" charset="-122"/>
                </a:endParaRPr>
              </a:p>
              <a:p>
                <a:r>
                  <a:rPr lang="zh-CN" altLang="en-US" sz="2800" b="1">
                    <a:solidFill>
                      <a:srgbClr val="FFFFFF"/>
                    </a:solidFill>
                    <a:latin typeface="Times New Roman" panose="02020603050405020304" pitchFamily="18" charset="0"/>
                    <a:ea typeface="黑体" panose="02010609060101010101" charset="-122"/>
                  </a:rPr>
                  <a:t>师</a:t>
                </a:r>
                <a:endParaRPr lang="zh-CN" altLang="en-US" sz="2800" b="1">
                  <a:solidFill>
                    <a:srgbClr val="FFFFFF"/>
                  </a:solidFill>
                  <a:latin typeface="Times New Roman" panose="02020603050405020304" pitchFamily="18" charset="0"/>
                  <a:ea typeface="黑体" panose="02010609060101010101" charset="-122"/>
                </a:endParaRPr>
              </a:p>
            </p:txBody>
          </p:sp>
          <p:sp>
            <p:nvSpPr>
              <p:cNvPr id="35873" name="Text Box 32"/>
              <p:cNvSpPr txBox="1"/>
              <p:nvPr>
                <p:custDataLst>
                  <p:tags r:id="rId27"/>
                </p:custDataLst>
              </p:nvPr>
            </p:nvSpPr>
            <p:spPr>
              <a:xfrm>
                <a:off x="4897" y="1244"/>
                <a:ext cx="528" cy="71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t" anchorCtr="0"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zh-CN" altLang="en-US" sz="2800" b="1">
                    <a:solidFill>
                      <a:srgbClr val="FFFFFF"/>
                    </a:solidFill>
                    <a:latin typeface="Times New Roman" panose="02020603050405020304" pitchFamily="18" charset="0"/>
                    <a:ea typeface="黑体" panose="02010609060101010101" charset="-122"/>
                  </a:rPr>
                  <a:t>学生</a:t>
                </a:r>
                <a:endParaRPr lang="zh-CN" altLang="en-US" sz="2800" b="1">
                  <a:solidFill>
                    <a:srgbClr val="FFFFFF"/>
                  </a:solidFill>
                  <a:latin typeface="Times New Roman" panose="02020603050405020304" pitchFamily="18" charset="0"/>
                  <a:ea typeface="黑体" panose="02010609060101010101" charset="-122"/>
                </a:endParaRPr>
              </a:p>
            </p:txBody>
          </p:sp>
        </p:grpSp>
        <p:sp>
          <p:nvSpPr>
            <p:cNvPr id="35874" name="Oval 33"/>
            <p:cNvSpPr/>
            <p:nvPr>
              <p:custDataLst>
                <p:tags r:id="rId28"/>
              </p:custDataLst>
            </p:nvPr>
          </p:nvSpPr>
          <p:spPr>
            <a:xfrm>
              <a:off x="2856" y="592"/>
              <a:ext cx="2592" cy="1680"/>
            </a:xfrm>
            <a:prstGeom prst="ellipse">
              <a:avLst/>
            </a:prstGeom>
            <a:noFill/>
            <a:ln w="2857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b="1">
                <a:solidFill>
                  <a:srgbClr val="000000"/>
                </a:solidFill>
                <a:latin typeface="微软雅黑" panose="020B0503020204020204" pitchFamily="34" charset="-122"/>
                <a:ea typeface="仿宋" panose="02010609060101010101" charset="-122"/>
              </a:endParaRPr>
            </a:p>
          </p:txBody>
        </p:sp>
      </p:grpSp>
      <p:sp>
        <p:nvSpPr>
          <p:cNvPr id="42" name="Rectangle 34"/>
          <p:cNvSpPr/>
          <p:nvPr>
            <p:custDataLst>
              <p:tags r:id="rId29"/>
            </p:custDataLst>
          </p:nvPr>
        </p:nvSpPr>
        <p:spPr>
          <a:xfrm>
            <a:off x="7627938" y="5827713"/>
            <a:ext cx="1803400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20000"/>
              </a:spcBef>
              <a:buClr>
                <a:schemeClr val="accent1"/>
              </a:buClr>
            </a:pPr>
            <a:r>
              <a:rPr lang="zh-CN" altLang="en-US" sz="2800">
                <a:solidFill>
                  <a:srgbClr val="0000FF"/>
                </a:solidFill>
                <a:latin typeface="Tahoma" panose="020B0604030504040204" pitchFamily="34" charset="0"/>
                <a:ea typeface="黑体" panose="02010609060101010101" charset="-122"/>
              </a:rPr>
              <a:t>教育体系</a:t>
            </a:r>
            <a:endParaRPr lang="zh-CN" altLang="en-US" sz="2800">
              <a:solidFill>
                <a:srgbClr val="0000FF"/>
              </a:solidFill>
              <a:latin typeface="Tahoma" panose="020B0604030504040204" pitchFamily="34" charset="0"/>
              <a:ea typeface="黑体" panose="02010609060101010101" charset="-122"/>
            </a:endParaRPr>
          </a:p>
        </p:txBody>
      </p:sp>
      <p:sp>
        <p:nvSpPr>
          <p:cNvPr id="43" name="Line 15"/>
          <p:cNvSpPr/>
          <p:nvPr>
            <p:custDataLst>
              <p:tags r:id="rId30"/>
            </p:custDataLst>
          </p:nvPr>
        </p:nvSpPr>
        <p:spPr>
          <a:xfrm flipH="1">
            <a:off x="4021138" y="3763963"/>
            <a:ext cx="6350" cy="1911350"/>
          </a:xfrm>
          <a:prstGeom prst="line">
            <a:avLst/>
          </a:prstGeom>
          <a:ln w="38100" cap="flat" cmpd="sng">
            <a:solidFill>
              <a:srgbClr val="008000"/>
            </a:solidFill>
            <a:prstDash val="dash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微软雅黑" panose="020B0503020204020204" pitchFamily="34" charset="-122"/>
              <a:ea typeface="仿宋" panose="02010609060101010101" charset="-122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pic>
        <p:nvPicPr>
          <p:cNvPr id="33" name="图片 32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956"/>
          <a:stretch>
            <a:fillRect/>
          </a:stretch>
        </p:blipFill>
        <p:spPr>
          <a:xfrm>
            <a:off x="139802" y="5109809"/>
            <a:ext cx="3978106" cy="1712328"/>
          </a:xfrm>
          <a:prstGeom prst="rect">
            <a:avLst/>
          </a:prstGeom>
        </p:spPr>
      </p:pic>
      <p:sp>
        <p:nvSpPr>
          <p:cNvPr id="31746" name="Text Box 5"/>
          <p:cNvSpPr/>
          <p:nvPr>
            <p:custDataLst>
              <p:tags r:id="rId3"/>
            </p:custDataLst>
          </p:nvPr>
        </p:nvSpPr>
        <p:spPr>
          <a:xfrm>
            <a:off x="303213" y="5440363"/>
            <a:ext cx="11488737" cy="1417637"/>
          </a:xfrm>
          <a:prstGeom prst="rect">
            <a:avLst/>
          </a:prstGeom>
          <a:noFill/>
          <a:ln w="9525">
            <a:noFill/>
          </a:ln>
        </p:spPr>
        <p:txBody>
          <a:bodyPr lIns="0" tIns="0" rIns="0" bIns="0" anchor="t" anchorCtr="0"/>
          <a:p>
            <a:pPr defTabSz="923925">
              <a:lnSpc>
                <a:spcPct val="125000"/>
              </a:lnSpc>
              <a:tabLst>
                <a:tab pos="615950" algn="l"/>
              </a:tabLst>
            </a:pPr>
            <a:r>
              <a:rPr lang="zh-CN" altLang="zh-CN" sz="2800">
                <a:solidFill>
                  <a:srgbClr val="000099"/>
                </a:solidFill>
                <a:latin typeface="宋体" panose="02010600030101010101" pitchFamily="2" charset="-122"/>
                <a:ea typeface="仿宋" panose="02010609060101010101" charset="-122"/>
              </a:rPr>
              <a:t>	</a:t>
            </a:r>
            <a:r>
              <a:rPr lang="zh-CN" altLang="en-US" sz="3200">
                <a:solidFill>
                  <a:srgbClr val="0000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注意：</a:t>
            </a:r>
            <a:r>
              <a:rPr lang="zh-CN" altLang="en-US" sz="3200" b="1">
                <a:solidFill>
                  <a:srgbClr val="0000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并不是任何两个事物之间都存在矛盾。只有在一定条件下，两个事物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共处于一个统一体中才构成矛盾</a:t>
            </a:r>
            <a:r>
              <a:rPr lang="zh-CN" altLang="en-US" sz="3200" b="1">
                <a:solidFill>
                  <a:srgbClr val="0000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3200" b="1">
              <a:solidFill>
                <a:srgbClr val="00009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866" name="矩形 1"/>
          <p:cNvSpPr/>
          <p:nvPr>
            <p:custDataLst>
              <p:tags r:id="rId4"/>
            </p:custDataLst>
          </p:nvPr>
        </p:nvSpPr>
        <p:spPr>
          <a:xfrm>
            <a:off x="2036763" y="4519613"/>
            <a:ext cx="8120062" cy="64452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3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任何两个事物之间都存在矛盾？</a:t>
            </a:r>
            <a:endParaRPr lang="zh-CN" altLang="en-US" sz="36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303213" y="60325"/>
            <a:ext cx="3481387" cy="42481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8332788" y="147638"/>
            <a:ext cx="3670300" cy="4073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圆角矩形标注 6"/>
          <p:cNvSpPr/>
          <p:nvPr>
            <p:custDataLst>
              <p:tags r:id="rId9"/>
            </p:custDataLst>
          </p:nvPr>
        </p:nvSpPr>
        <p:spPr>
          <a:xfrm>
            <a:off x="4143375" y="0"/>
            <a:ext cx="4189413" cy="2403475"/>
          </a:xfrm>
          <a:prstGeom prst="wedgeRoundRectCallout">
            <a:avLst>
              <a:gd name="adj1" fmla="val -72154"/>
              <a:gd name="adj2" fmla="val 9540"/>
              <a:gd name="adj3" fmla="val 16667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r>
              <a:rPr lang="zh-CN" altLang="en-US" sz="3200" b="1" strike="noStrike" noProof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北极熊因全球变暖所造成的海冰减少，以致捕猎的机会降低食物来源不足</a:t>
            </a:r>
            <a:endParaRPr lang="zh-CN" altLang="en-US" sz="3200" b="1" strike="noStrike" noProof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  <p:sp>
        <p:nvSpPr>
          <p:cNvPr id="8" name="圆角矩形标注 7"/>
          <p:cNvSpPr/>
          <p:nvPr>
            <p:custDataLst>
              <p:tags r:id="rId10"/>
            </p:custDataLst>
          </p:nvPr>
        </p:nvSpPr>
        <p:spPr>
          <a:xfrm>
            <a:off x="4405313" y="2568575"/>
            <a:ext cx="3306763" cy="1652588"/>
          </a:xfrm>
          <a:prstGeom prst="wedgeRoundRectCallout">
            <a:avLst>
              <a:gd name="adj1" fmla="val 74347"/>
              <a:gd name="adj2" fmla="val 22121"/>
              <a:gd name="adj3" fmla="val 16667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r>
              <a:rPr lang="zh-CN" altLang="en-US" sz="4000" b="1" strike="noStrike" noProof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北极熊为什么不吃企鹅？</a:t>
            </a:r>
            <a:endParaRPr lang="zh-CN" altLang="en-US" sz="4000" b="1" strike="noStrike" noProof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2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36866" grpId="0"/>
      <p:bldP spid="3174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pic>
        <p:nvPicPr>
          <p:cNvPr id="39938" name="图片 20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l="2342" t="2261" r="69849" b="79837"/>
          <a:stretch>
            <a:fillRect/>
          </a:stretch>
        </p:blipFill>
        <p:spPr>
          <a:xfrm>
            <a:off x="7912100" y="5437188"/>
            <a:ext cx="5194300" cy="10683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9939" name="内容占位符 2"/>
          <p:cNvSpPr>
            <a:spLocks noGrp="1"/>
          </p:cNvSpPr>
          <p:nvPr>
            <p:custDataLst>
              <p:tags r:id="rId3"/>
            </p:custDataLst>
          </p:nvPr>
        </p:nvSpPr>
        <p:spPr>
          <a:xfrm>
            <a:off x="285750" y="400050"/>
            <a:ext cx="9088438" cy="5722938"/>
          </a:xfrm>
          <a:prstGeom prst="rect">
            <a:avLst/>
          </a:prstGeom>
          <a:noFill/>
          <a:ln w="9525">
            <a:noFill/>
          </a:ln>
        </p:spPr>
        <p:txBody>
          <a:bodyPr lIns="100800" tIns="0" rIns="82800" bIns="0" anchor="t" anchorCtr="0"/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zh-CN" altLang="en-US" sz="2800" b="1" baseline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上海知名漫画家郑辛遥的《智慧快餐》系列漫画在网上流传，其漫画析文包含丰富的人生智慧。如下面漫画的析文是“</a:t>
            </a:r>
            <a:r>
              <a:rPr lang="zh-CN" altLang="en-US" sz="2800" b="1" baseline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人生的一半是在制造麻烦，另一半是在解决麻烦</a:t>
            </a:r>
            <a:r>
              <a:rPr lang="zh-CN" altLang="en-US" sz="2800" b="1" baseline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”，其蕴含的</a:t>
            </a:r>
            <a:r>
              <a:rPr lang="zh-CN" altLang="en-US" sz="2800" b="1" baseline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辩证法</a:t>
            </a:r>
            <a:r>
              <a:rPr lang="zh-CN" altLang="en-US" sz="2800" b="1" baseline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道理是(　　)</a:t>
            </a:r>
            <a:endParaRPr lang="zh-CN" altLang="en-US" sz="2800" b="1" baseline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zh-CN" altLang="en-US" sz="2800" b="1" baseline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A．整体由部分构成，部分离不开整体</a:t>
            </a:r>
            <a:endParaRPr lang="zh-CN" altLang="en-US" sz="2800" b="1" baseline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zh-CN" altLang="en-US" sz="2800" b="1" baseline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B．人能够能动地认识世界和改造世界</a:t>
            </a:r>
            <a:endParaRPr lang="zh-CN" altLang="en-US" sz="2800" b="1" baseline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zh-CN" altLang="en-US" sz="2800" b="1" baseline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C．事物内部包含既对立又统一的关系</a:t>
            </a:r>
            <a:endParaRPr lang="zh-CN" altLang="en-US" sz="2800" b="1" baseline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zh-CN" altLang="en-US" sz="2800" b="1" baseline="0">
                <a:solidFill>
                  <a:srgbClr val="40404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D．人既是价值的创造者，又是价值的享受者</a:t>
            </a:r>
            <a:endParaRPr lang="zh-CN" altLang="en-US" sz="2800" b="1" baseline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9940" name="图片 -2147482616" descr="学科网(www.zxxk.com)--教育资源门户，提供试卷、教案、课件、论文、素材及各类教学资源下载，还有大量而丰富的教学相关资讯！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8497888" y="2400300"/>
            <a:ext cx="2976562" cy="3327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" name="文本框 8"/>
          <p:cNvSpPr txBox="1"/>
          <p:nvPr>
            <p:custDataLst>
              <p:tags r:id="rId6"/>
            </p:custDataLst>
          </p:nvPr>
        </p:nvSpPr>
        <p:spPr>
          <a:xfrm>
            <a:off x="6537325" y="2084388"/>
            <a:ext cx="596900" cy="13223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8000" b="1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</a:rPr>
              <a:t>C</a:t>
            </a:r>
            <a:endParaRPr lang="en-US" altLang="zh-CN" sz="8000" b="1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grpSp>
        <p:nvGrpSpPr>
          <p:cNvPr id="41986" name="组合 12"/>
          <p:cNvGrpSpPr/>
          <p:nvPr/>
        </p:nvGrpSpPr>
        <p:grpSpPr>
          <a:xfrm>
            <a:off x="7986713" y="633413"/>
            <a:ext cx="5194300" cy="6372225"/>
            <a:chOff x="7986339" y="633824"/>
            <a:chExt cx="5194232" cy="6371225"/>
          </a:xfrm>
        </p:grpSpPr>
        <p:pic>
          <p:nvPicPr>
            <p:cNvPr id="41987" name="图片 18"/>
            <p:cNvPicPr>
              <a:picLocks noChangeAspect="1"/>
            </p:cNvPicPr>
            <p:nvPr>
              <p:custDataLst>
                <p:tags r:id="rId1"/>
              </p:custDataLst>
            </p:nvPr>
          </p:nvPicPr>
          <p:blipFill>
            <a:blip r:embed="rId2"/>
            <a:srcRect l="2342" t="2261" r="69849" b="79837"/>
            <a:stretch>
              <a:fillRect/>
            </a:stretch>
          </p:blipFill>
          <p:spPr>
            <a:xfrm>
              <a:off x="8801224" y="633824"/>
              <a:ext cx="3390900" cy="69760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1988" name="图片 19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2"/>
            <a:srcRect l="2342" t="2261" r="69849" b="79837"/>
            <a:stretch>
              <a:fillRect/>
            </a:stretch>
          </p:blipFill>
          <p:spPr>
            <a:xfrm>
              <a:off x="7986339" y="5936441"/>
              <a:ext cx="5194232" cy="106860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41989" name="标题 1"/>
          <p:cNvSpPr txBox="1"/>
          <p:nvPr>
            <p:custDataLst>
              <p:tags r:id="rId4"/>
            </p:custDataLst>
          </p:nvPr>
        </p:nvSpPr>
        <p:spPr>
          <a:xfrm>
            <a:off x="0" y="373063"/>
            <a:ext cx="9375775" cy="633412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r>
              <a:rPr lang="en-US" altLang="zh-CN" sz="32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32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、矛盾的基本属性：同一性和斗争性</a:t>
            </a:r>
            <a:endParaRPr lang="zh-CN" altLang="en-US" sz="3200" b="1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990" name="文本框 5"/>
          <p:cNvSpPr txBox="1"/>
          <p:nvPr>
            <p:custDataLst>
              <p:tags r:id="rId5"/>
            </p:custDataLst>
          </p:nvPr>
        </p:nvSpPr>
        <p:spPr>
          <a:xfrm>
            <a:off x="207963" y="915988"/>
            <a:ext cx="6130925" cy="74295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（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1</a:t>
            </a: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）矛盾的同一性：</a:t>
            </a:r>
            <a:endParaRPr lang="zh-CN" altLang="en-US" sz="3200" b="1">
              <a:solidFill>
                <a:srgbClr val="0000FF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7" name="Rectangle 2"/>
          <p:cNvSpPr/>
          <p:nvPr>
            <p:custDataLst>
              <p:tags r:id="rId6"/>
            </p:custDataLst>
          </p:nvPr>
        </p:nvSpPr>
        <p:spPr>
          <a:xfrm>
            <a:off x="509588" y="1905000"/>
            <a:ext cx="10809287" cy="585788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①含义：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是指矛盾双方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相互吸引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、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相互联结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的属性和趋势。</a:t>
            </a:r>
            <a:endParaRPr lang="zh-CN" altLang="en-US" sz="3200" b="1">
              <a:solidFill>
                <a:srgbClr val="000000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graphicFrame>
        <p:nvGraphicFramePr>
          <p:cNvPr id="10" name="图示 9"/>
          <p:cNvGraphicFramePr/>
          <p:nvPr>
            <p:custDataLst>
              <p:tags r:id="rId7"/>
            </p:custDataLst>
          </p:nvPr>
        </p:nvGraphicFramePr>
        <p:xfrm>
          <a:off x="1378546" y="2641596"/>
          <a:ext cx="10295467" cy="34129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11" name="图片 10"/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14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431" t="58931" r="34329" b="33645"/>
          <a:stretch>
            <a:fillRect/>
          </a:stretch>
        </p:blipFill>
        <p:spPr>
          <a:xfrm>
            <a:off x="-281978" y="5703967"/>
            <a:ext cx="2958981" cy="1281511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grpSp>
        <p:nvGrpSpPr>
          <p:cNvPr id="44034" name="组合 21"/>
          <p:cNvGrpSpPr/>
          <p:nvPr/>
        </p:nvGrpSpPr>
        <p:grpSpPr>
          <a:xfrm>
            <a:off x="384175" y="449263"/>
            <a:ext cx="11582400" cy="5959475"/>
            <a:chOff x="304799" y="449960"/>
            <a:chExt cx="11582402" cy="5958079"/>
          </a:xfrm>
        </p:grpSpPr>
        <p:pic>
          <p:nvPicPr>
            <p:cNvPr id="44035" name="图片 26"/>
            <p:cNvPicPr>
              <a:picLocks noChangeAspect="1"/>
            </p:cNvPicPr>
            <p:nvPr>
              <p:custDataLst>
                <p:tags r:id="rId1"/>
              </p:custDataLst>
            </p:nvPr>
          </p:nvPicPr>
          <p:blipFill>
            <a:blip r:embed="rId2"/>
            <a:srcRect r="97188" b="10194"/>
            <a:stretch>
              <a:fillRect/>
            </a:stretch>
          </p:blipFill>
          <p:spPr>
            <a:xfrm>
              <a:off x="304799" y="449960"/>
              <a:ext cx="362835" cy="5440109"/>
            </a:xfrm>
            <a:prstGeom prst="rect">
              <a:avLst/>
            </a:prstGeom>
            <a:noFill/>
            <a:ln w="9525">
              <a:noFill/>
            </a:ln>
          </p:spPr>
        </p:pic>
        <p:grpSp>
          <p:nvGrpSpPr>
            <p:cNvPr id="44036" name="组合 23"/>
            <p:cNvGrpSpPr/>
            <p:nvPr/>
          </p:nvGrpSpPr>
          <p:grpSpPr>
            <a:xfrm rot="10800000">
              <a:off x="11001376" y="449960"/>
              <a:ext cx="885825" cy="5958079"/>
              <a:chOff x="204787" y="449960"/>
              <a:chExt cx="885825" cy="5958079"/>
            </a:xfrm>
          </p:grpSpPr>
          <p:pic>
            <p:nvPicPr>
              <p:cNvPr id="44037" name="图片 24"/>
              <p:cNvPicPr>
                <a:picLocks noChangeAspect="1"/>
              </p:cNvPicPr>
              <p:nvPr>
                <p:custDataLst>
                  <p:tags r:id="rId3"/>
                </p:custDataLst>
              </p:nvPr>
            </p:nvPicPr>
            <p:blipFill>
              <a:blip r:embed="rId2"/>
              <a:srcRect r="97188" b="10194"/>
              <a:stretch>
                <a:fillRect/>
              </a:stretch>
            </p:blipFill>
            <p:spPr>
              <a:xfrm>
                <a:off x="304799" y="449960"/>
                <a:ext cx="362835" cy="544010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44038" name="图片 25"/>
              <p:cNvPicPr>
                <a:picLocks noChangeAspect="1"/>
              </p:cNvPicPr>
              <p:nvPr>
                <p:custDataLst>
                  <p:tags r:id="rId4"/>
                </p:custDataLst>
              </p:nvPr>
            </p:nvPicPr>
            <p:blipFill>
              <a:blip r:embed="rId2"/>
              <a:srcRect l="-937" t="89957" r="93672" b="-3247"/>
              <a:stretch>
                <a:fillRect/>
              </a:stretch>
            </p:blipFill>
            <p:spPr>
              <a:xfrm>
                <a:off x="204787" y="5890070"/>
                <a:ext cx="885825" cy="517969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</p:grpSp>
      <p:sp>
        <p:nvSpPr>
          <p:cNvPr id="3" name="任意多边形: 形状 3"/>
          <p:cNvSpPr/>
          <p:nvPr>
            <p:custDataLst>
              <p:tags r:id="rId5"/>
            </p:custDataLst>
          </p:nvPr>
        </p:nvSpPr>
        <p:spPr>
          <a:xfrm>
            <a:off x="0" y="2139950"/>
            <a:ext cx="4110038" cy="3863975"/>
          </a:xfrm>
          <a:custGeom>
            <a:avLst/>
            <a:gdLst>
              <a:gd name="connsiteX0" fmla="*/ 0 w 3583073"/>
              <a:gd name="connsiteY0" fmla="*/ 0 h 1417163"/>
              <a:gd name="connsiteX1" fmla="*/ 3583073 w 3583073"/>
              <a:gd name="connsiteY1" fmla="*/ 0 h 1417163"/>
              <a:gd name="connsiteX2" fmla="*/ 3583073 w 3583073"/>
              <a:gd name="connsiteY2" fmla="*/ 1417163 h 1417163"/>
              <a:gd name="connsiteX3" fmla="*/ 0 w 3583073"/>
              <a:gd name="connsiteY3" fmla="*/ 1417163 h 1417163"/>
              <a:gd name="connsiteX4" fmla="*/ 0 w 3583073"/>
              <a:gd name="connsiteY4" fmla="*/ 0 h 14171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83072" h="1417163">
                <a:moveTo>
                  <a:pt x="0" y="0"/>
                </a:moveTo>
                <a:lnTo>
                  <a:pt x="3583073" y="0"/>
                </a:lnTo>
                <a:lnTo>
                  <a:pt x="3583073" y="1417163"/>
                </a:lnTo>
                <a:lnTo>
                  <a:pt x="0" y="1417163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0"/>
          </a:gra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0688" tIns="97536" rIns="170688" bIns="97536" numCol="1" spcCol="1270" anchor="ctr" anchorCtr="0">
            <a:noAutofit/>
          </a:bodyPr>
          <a:lstStyle/>
          <a:p>
            <a:pPr marL="0" lvl="0" indent="0" algn="just" defTabSz="1066800" fontAlgn="auto">
              <a:lnSpc>
                <a:spcPct val="150000"/>
              </a:lnSpc>
              <a:spcBef>
                <a:spcPct val="0"/>
              </a:spcBef>
              <a:buNone/>
            </a:pPr>
            <a:r>
              <a:rPr lang="en-US" sz="2800" b="1" strike="noStrike" kern="1200" noProof="1">
                <a:solidFill>
                  <a:schemeClr val="accent6">
                    <a:lumMod val="95000"/>
                    <a:lumOff val="5000"/>
                  </a:schemeClr>
                </a:solidFill>
              </a:rPr>
              <a:t>“</a:t>
            </a:r>
            <a:r>
              <a:rPr lang="zh-CN" sz="2800" b="1" strike="noStrike" kern="1200" noProof="1">
                <a:solidFill>
                  <a:schemeClr val="accent6">
                    <a:lumMod val="95000"/>
                    <a:lumOff val="5000"/>
                  </a:schemeClr>
                </a:solidFill>
              </a:rPr>
              <a:t>天下皆知美之为美，斯恶矣；皆知善之为善，斯不善矣。”“有无相生，难易相成，长短相形，高下相倾，音声相和，前后相随”。</a:t>
            </a:r>
            <a:endParaRPr lang="zh-CN" sz="2800" b="1" strike="noStrike" kern="1200" noProof="1">
              <a:solidFill>
                <a:schemeClr val="accent6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任意多边形: 形状 5"/>
          <p:cNvSpPr/>
          <p:nvPr>
            <p:custDataLst>
              <p:tags r:id="rId6"/>
            </p:custDataLst>
          </p:nvPr>
        </p:nvSpPr>
        <p:spPr>
          <a:xfrm>
            <a:off x="4303713" y="2139950"/>
            <a:ext cx="3584575" cy="3863975"/>
          </a:xfrm>
          <a:custGeom>
            <a:avLst/>
            <a:gdLst>
              <a:gd name="connsiteX0" fmla="*/ 0 w 3583073"/>
              <a:gd name="connsiteY0" fmla="*/ 0 h 491419"/>
              <a:gd name="connsiteX1" fmla="*/ 3583073 w 3583073"/>
              <a:gd name="connsiteY1" fmla="*/ 0 h 491419"/>
              <a:gd name="connsiteX2" fmla="*/ 3583073 w 3583073"/>
              <a:gd name="connsiteY2" fmla="*/ 491419 h 491419"/>
              <a:gd name="connsiteX3" fmla="*/ 0 w 3583073"/>
              <a:gd name="connsiteY3" fmla="*/ 491419 h 491419"/>
              <a:gd name="connsiteX4" fmla="*/ 0 w 3583073"/>
              <a:gd name="connsiteY4" fmla="*/ 0 h 491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83072" h="491418">
                <a:moveTo>
                  <a:pt x="0" y="0"/>
                </a:moveTo>
                <a:lnTo>
                  <a:pt x="3583073" y="0"/>
                </a:lnTo>
                <a:lnTo>
                  <a:pt x="3583073" y="491419"/>
                </a:lnTo>
                <a:lnTo>
                  <a:pt x="0" y="491419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0"/>
          </a:gra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0688" tIns="97536" rIns="170688" bIns="97536" numCol="1" spcCol="1270" anchor="ctr" anchorCtr="0">
            <a:noAutofit/>
          </a:bodyPr>
          <a:lstStyle/>
          <a:p>
            <a:pPr marL="0" lvl="0" indent="0" algn="just" defTabSz="1066800" fontAlgn="auto">
              <a:lnSpc>
                <a:spcPct val="150000"/>
              </a:lnSpc>
              <a:spcBef>
                <a:spcPct val="0"/>
              </a:spcBef>
              <a:buNone/>
            </a:pPr>
            <a:br>
              <a:rPr lang="en-US" sz="2400" kern="1200"/>
            </a:br>
            <a:r>
              <a:rPr lang="en-US" sz="2800" strike="noStrike" kern="1200" noProof="1">
                <a:solidFill>
                  <a:schemeClr val="accent6">
                    <a:lumMod val="95000"/>
                    <a:lumOff val="5000"/>
                  </a:schemeClr>
                </a:solidFill>
              </a:rPr>
              <a:t>“</a:t>
            </a:r>
            <a:r>
              <a:rPr lang="zh-CN" sz="2800" b="1" strike="noStrike" kern="1200" noProof="1">
                <a:solidFill>
                  <a:schemeClr val="accent6">
                    <a:lumMod val="95000"/>
                    <a:lumOff val="5000"/>
                  </a:schemeClr>
                </a:solidFill>
              </a:rPr>
              <a:t>没有那些非正义的事情，人们也就不知道正义的名字”。</a:t>
            </a:r>
            <a:endParaRPr lang="zh-CN" sz="2800" b="1" strike="noStrike" kern="1200" noProof="1">
              <a:solidFill>
                <a:schemeClr val="accent6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任意多边形: 形状 7"/>
          <p:cNvSpPr/>
          <p:nvPr>
            <p:custDataLst>
              <p:tags r:id="rId7"/>
            </p:custDataLst>
          </p:nvPr>
        </p:nvSpPr>
        <p:spPr>
          <a:xfrm>
            <a:off x="8081963" y="2139950"/>
            <a:ext cx="4110038" cy="3863975"/>
          </a:xfrm>
          <a:custGeom>
            <a:avLst/>
            <a:gdLst>
              <a:gd name="connsiteX0" fmla="*/ 0 w 3583073"/>
              <a:gd name="connsiteY0" fmla="*/ 0 h 491419"/>
              <a:gd name="connsiteX1" fmla="*/ 3583073 w 3583073"/>
              <a:gd name="connsiteY1" fmla="*/ 0 h 491419"/>
              <a:gd name="connsiteX2" fmla="*/ 3583073 w 3583073"/>
              <a:gd name="connsiteY2" fmla="*/ 491419 h 491419"/>
              <a:gd name="connsiteX3" fmla="*/ 0 w 3583073"/>
              <a:gd name="connsiteY3" fmla="*/ 491419 h 491419"/>
              <a:gd name="connsiteX4" fmla="*/ 0 w 3583073"/>
              <a:gd name="connsiteY4" fmla="*/ 0 h 4914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83072" h="491418">
                <a:moveTo>
                  <a:pt x="0" y="0"/>
                </a:moveTo>
                <a:lnTo>
                  <a:pt x="3583073" y="0"/>
                </a:lnTo>
                <a:lnTo>
                  <a:pt x="3583073" y="491419"/>
                </a:lnTo>
                <a:lnTo>
                  <a:pt x="0" y="491419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0"/>
          </a:gra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70688" tIns="97536" rIns="170688" bIns="97536" numCol="1" spcCol="1270" anchor="ctr" anchorCtr="0">
            <a:noAutofit/>
          </a:bodyPr>
          <a:lstStyle/>
          <a:p>
            <a:pPr marL="0" lvl="0" indent="0" algn="ctr" defTabSz="1066800" fontAlgn="auto">
              <a:lnSpc>
                <a:spcPct val="150000"/>
              </a:lnSpc>
              <a:spcBef>
                <a:spcPct val="0"/>
              </a:spcBef>
              <a:buNone/>
            </a:pPr>
            <a:r>
              <a:rPr lang="zh-CN" sz="2800" b="1" strike="noStrike" kern="1200" noProof="1">
                <a:solidFill>
                  <a:schemeClr val="accent6">
                    <a:lumMod val="95000"/>
                    <a:lumOff val="5000"/>
                  </a:schemeClr>
                </a:solidFill>
              </a:rPr>
              <a:t>没有黑，就无所谓白；没有丑，也无所谓美；</a:t>
            </a:r>
            <a:endParaRPr lang="en-US" altLang="zh-CN" sz="2800" b="1" strike="noStrike" kern="1200" noProof="1">
              <a:solidFill>
                <a:schemeClr val="accent6">
                  <a:lumMod val="95000"/>
                  <a:lumOff val="5000"/>
                </a:schemeClr>
              </a:solidFill>
            </a:endParaRPr>
          </a:p>
          <a:p>
            <a:pPr marL="0" lvl="0" indent="0" algn="just" defTabSz="1066800" fontAlgn="auto">
              <a:lnSpc>
                <a:spcPct val="150000"/>
              </a:lnSpc>
              <a:spcBef>
                <a:spcPct val="0"/>
              </a:spcBef>
              <a:buNone/>
            </a:pPr>
            <a:r>
              <a:rPr lang="zh-CN" sz="2800" b="1" strike="noStrike" kern="1200" noProof="1">
                <a:solidFill>
                  <a:schemeClr val="accent6">
                    <a:lumMod val="95000"/>
                    <a:lumOff val="5000"/>
                  </a:schemeClr>
                </a:solidFill>
              </a:rPr>
              <a:t>没有正确，就没有错误；没有先进，就没有落后</a:t>
            </a:r>
            <a:r>
              <a:rPr lang="zh-CN" altLang="en-US" sz="2800" b="1" strike="noStrike" noProof="1">
                <a:solidFill>
                  <a:schemeClr val="accent6">
                    <a:lumMod val="95000"/>
                    <a:lumOff val="5000"/>
                  </a:schemeClr>
                </a:solidFill>
              </a:rPr>
              <a:t>。</a:t>
            </a:r>
            <a:endParaRPr lang="zh-CN" altLang="en-US" sz="2800" b="1" strike="noStrike" kern="1200" noProof="1">
              <a:solidFill>
                <a:schemeClr val="accent6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矩形 11"/>
          <p:cNvSpPr/>
          <p:nvPr>
            <p:custDataLst>
              <p:tags r:id="rId8"/>
            </p:custDataLst>
          </p:nvPr>
        </p:nvSpPr>
        <p:spPr>
          <a:xfrm>
            <a:off x="8081963" y="6003925"/>
            <a:ext cx="4110038" cy="638175"/>
          </a:xfrm>
          <a:prstGeom prst="rect">
            <a:avLst/>
          </a:pr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fontAlgn="auto"/>
          </a:p>
        </p:txBody>
      </p:sp>
      <p:sp>
        <p:nvSpPr>
          <p:cNvPr id="44043" name="文本框 12"/>
          <p:cNvSpPr txBox="1"/>
          <p:nvPr>
            <p:custDataLst>
              <p:tags r:id="rId9"/>
            </p:custDataLst>
          </p:nvPr>
        </p:nvSpPr>
        <p:spPr>
          <a:xfrm>
            <a:off x="1169988" y="450850"/>
            <a:ext cx="10104437" cy="14382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3100" b="1">
                <a:solidFill>
                  <a:srgbClr val="000000"/>
                </a:solidFill>
                <a:latin typeface="Arial" panose="020B0604020202020204"/>
                <a:ea typeface="微软雅黑" panose="020B0503020204020204" pitchFamily="34" charset="-122"/>
              </a:rPr>
              <a:t>A.</a:t>
            </a:r>
            <a:r>
              <a:rPr lang="zh-CN" altLang="zh-CN" sz="3100" b="1">
                <a:solidFill>
                  <a:srgbClr val="000000"/>
                </a:solidFill>
                <a:latin typeface="Arial" panose="020B0604020202020204"/>
                <a:ea typeface="微软雅黑" panose="020B0503020204020204" pitchFamily="34" charset="-122"/>
              </a:rPr>
              <a:t>矛盾双方</a:t>
            </a:r>
            <a:r>
              <a:rPr lang="zh-CN" altLang="zh-CN" sz="3100" b="1">
                <a:solidFill>
                  <a:srgbClr val="FF0000"/>
                </a:solidFill>
                <a:latin typeface="Arial" panose="020B0604020202020204"/>
                <a:ea typeface="微软雅黑" panose="020B0503020204020204" pitchFamily="34" charset="-122"/>
              </a:rPr>
              <a:t>相互依赖</a:t>
            </a:r>
            <a:r>
              <a:rPr lang="zh-CN" altLang="zh-CN" sz="3100" b="1">
                <a:solidFill>
                  <a:srgbClr val="000000"/>
                </a:solidFill>
                <a:latin typeface="Arial" panose="020B0604020202020204"/>
                <a:ea typeface="微软雅黑" panose="020B0503020204020204" pitchFamily="34" charset="-122"/>
              </a:rPr>
              <a:t>，一方存在以另一方存在为前提，双方共处于一个统一体中</a:t>
            </a:r>
            <a:r>
              <a:rPr lang="zh-CN" altLang="en-US" sz="3100" b="1">
                <a:solidFill>
                  <a:srgbClr val="000000"/>
                </a:solidFill>
                <a:latin typeface="Arial" panose="020B0604020202020204"/>
                <a:ea typeface="微软雅黑" panose="020B0503020204020204" pitchFamily="34" charset="-122"/>
              </a:rPr>
              <a:t>。</a:t>
            </a:r>
            <a:endParaRPr lang="zh-CN" altLang="zh-CN" sz="3100" b="1">
              <a:solidFill>
                <a:srgbClr val="000000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grpSp>
        <p:nvGrpSpPr>
          <p:cNvPr id="46082" name="组合 21"/>
          <p:cNvGrpSpPr/>
          <p:nvPr/>
        </p:nvGrpSpPr>
        <p:grpSpPr>
          <a:xfrm>
            <a:off x="204788" y="449263"/>
            <a:ext cx="11682412" cy="5959475"/>
            <a:chOff x="204787" y="449960"/>
            <a:chExt cx="11682414" cy="5958079"/>
          </a:xfrm>
        </p:grpSpPr>
        <p:grpSp>
          <p:nvGrpSpPr>
            <p:cNvPr id="46083" name="组合 22"/>
            <p:cNvGrpSpPr/>
            <p:nvPr/>
          </p:nvGrpSpPr>
          <p:grpSpPr>
            <a:xfrm>
              <a:off x="204787" y="449960"/>
              <a:ext cx="885825" cy="5958079"/>
              <a:chOff x="204787" y="449960"/>
              <a:chExt cx="885825" cy="5958079"/>
            </a:xfrm>
          </p:grpSpPr>
          <p:pic>
            <p:nvPicPr>
              <p:cNvPr id="46084" name="图片 26"/>
              <p:cNvPicPr>
                <a:picLocks noChangeAspect="1"/>
              </p:cNvPicPr>
              <p:nvPr>
                <p:custDataLst>
                  <p:tags r:id="rId1"/>
                </p:custDataLst>
              </p:nvPr>
            </p:nvPicPr>
            <p:blipFill>
              <a:blip r:embed="rId2"/>
              <a:srcRect r="97188" b="10194"/>
              <a:stretch>
                <a:fillRect/>
              </a:stretch>
            </p:blipFill>
            <p:spPr>
              <a:xfrm>
                <a:off x="304799" y="449960"/>
                <a:ext cx="362835" cy="544010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46085" name="图片 27"/>
              <p:cNvPicPr>
                <a:picLocks noChangeAspect="1"/>
              </p:cNvPicPr>
              <p:nvPr>
                <p:custDataLst>
                  <p:tags r:id="rId3"/>
                </p:custDataLst>
              </p:nvPr>
            </p:nvPicPr>
            <p:blipFill>
              <a:blip r:embed="rId2"/>
              <a:srcRect l="-937" t="89957" r="93672" b="-3247"/>
              <a:stretch>
                <a:fillRect/>
              </a:stretch>
            </p:blipFill>
            <p:spPr>
              <a:xfrm>
                <a:off x="204787" y="5890070"/>
                <a:ext cx="885825" cy="517969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grpSp>
          <p:nvGrpSpPr>
            <p:cNvPr id="46086" name="组合 23"/>
            <p:cNvGrpSpPr/>
            <p:nvPr/>
          </p:nvGrpSpPr>
          <p:grpSpPr>
            <a:xfrm rot="10800000">
              <a:off x="11001376" y="449960"/>
              <a:ext cx="885825" cy="5958079"/>
              <a:chOff x="204787" y="449960"/>
              <a:chExt cx="885825" cy="5958079"/>
            </a:xfrm>
          </p:grpSpPr>
          <p:pic>
            <p:nvPicPr>
              <p:cNvPr id="46087" name="图片 24"/>
              <p:cNvPicPr>
                <a:picLocks noChangeAspect="1"/>
              </p:cNvPicPr>
              <p:nvPr>
                <p:custDataLst>
                  <p:tags r:id="rId4"/>
                </p:custDataLst>
              </p:nvPr>
            </p:nvPicPr>
            <p:blipFill>
              <a:blip r:embed="rId2"/>
              <a:srcRect r="97188" b="10194"/>
              <a:stretch>
                <a:fillRect/>
              </a:stretch>
            </p:blipFill>
            <p:spPr>
              <a:xfrm>
                <a:off x="304799" y="449960"/>
                <a:ext cx="362835" cy="544010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46088" name="图片 25"/>
              <p:cNvPicPr>
                <a:picLocks noChangeAspect="1"/>
              </p:cNvPicPr>
              <p:nvPr>
                <p:custDataLst>
                  <p:tags r:id="rId5"/>
                </p:custDataLst>
              </p:nvPr>
            </p:nvPicPr>
            <p:blipFill>
              <a:blip r:embed="rId2"/>
              <a:srcRect l="-937" t="89957" r="93672" b="-3247"/>
              <a:stretch>
                <a:fillRect/>
              </a:stretch>
            </p:blipFill>
            <p:spPr>
              <a:xfrm>
                <a:off x="204787" y="5890070"/>
                <a:ext cx="885825" cy="517969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</p:grpSp>
      <p:sp>
        <p:nvSpPr>
          <p:cNvPr id="46089" name="Rectangle 4"/>
          <p:cNvSpPr/>
          <p:nvPr>
            <p:custDataLst>
              <p:tags r:id="rId6"/>
            </p:custDataLst>
          </p:nvPr>
        </p:nvSpPr>
        <p:spPr>
          <a:xfrm>
            <a:off x="942975" y="698500"/>
            <a:ext cx="10307638" cy="15684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B.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矛盾双方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相互贯通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，即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相互渗透、相互包含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，在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一定条件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下可以相互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转化</a:t>
            </a:r>
            <a:r>
              <a:rPr lang="zh-CN" altLang="en-US" sz="3200" b="1">
                <a:solidFill>
                  <a:srgbClr val="000000"/>
                </a:solidFill>
                <a:latin typeface="Times New Roman" panose="02020603050405020304" pitchFamily="18" charset="0"/>
                <a:ea typeface="微软雅黑" panose="020B0503020204020204" pitchFamily="34" charset="-122"/>
              </a:rPr>
              <a:t>。</a:t>
            </a:r>
            <a:endParaRPr lang="zh-CN" altLang="en-US" sz="3200" b="1">
              <a:solidFill>
                <a:srgbClr val="000000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graphicFrame>
        <p:nvGraphicFramePr>
          <p:cNvPr id="3" name="图示 2"/>
          <p:cNvGraphicFramePr/>
          <p:nvPr>
            <p:custDataLst>
              <p:tags r:id="rId7"/>
            </p:custDataLst>
          </p:nvPr>
        </p:nvGraphicFramePr>
        <p:xfrm>
          <a:off x="564563" y="2638742"/>
          <a:ext cx="10958412" cy="48593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</p:cSld>
  <p:clrMapOvr>
    <a:masterClrMapping/>
  </p:clrMapOvr>
  <p:transition spd="slow">
    <p:split orient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grpSp>
        <p:nvGrpSpPr>
          <p:cNvPr id="48130" name="组合 16"/>
          <p:cNvGrpSpPr/>
          <p:nvPr/>
        </p:nvGrpSpPr>
        <p:grpSpPr>
          <a:xfrm>
            <a:off x="234950" y="492125"/>
            <a:ext cx="12496800" cy="5137150"/>
            <a:chOff x="-1498459" y="549283"/>
            <a:chExt cx="12496830" cy="5137586"/>
          </a:xfrm>
        </p:grpSpPr>
        <p:pic>
          <p:nvPicPr>
            <p:cNvPr id="48131" name="图片 17"/>
            <p:cNvPicPr>
              <a:picLocks noChangeAspect="1"/>
            </p:cNvPicPr>
            <p:nvPr>
              <p:custDataLst>
                <p:tags r:id="rId1"/>
              </p:custDataLst>
            </p:nvPr>
          </p:nvPicPr>
          <p:blipFill>
            <a:blip r:embed="rId2"/>
            <a:srcRect l="2342" t="2261" r="69849" b="79837"/>
            <a:stretch>
              <a:fillRect/>
            </a:stretch>
          </p:blipFill>
          <p:spPr>
            <a:xfrm>
              <a:off x="-1498459" y="549283"/>
              <a:ext cx="3390900" cy="69760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48132" name="图片 18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2"/>
            <a:srcRect l="2342" t="2261" r="69849" b="79837"/>
            <a:stretch>
              <a:fillRect/>
            </a:stretch>
          </p:blipFill>
          <p:spPr>
            <a:xfrm>
              <a:off x="5804139" y="4618261"/>
              <a:ext cx="5194232" cy="106860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2" name="矩形 1"/>
          <p:cNvSpPr/>
          <p:nvPr>
            <p:custDataLst>
              <p:tags r:id="rId4"/>
            </p:custDataLst>
          </p:nvPr>
        </p:nvSpPr>
        <p:spPr>
          <a:xfrm>
            <a:off x="114300" y="-133350"/>
            <a:ext cx="11963400" cy="4616450"/>
          </a:xfrm>
          <a:prstGeom prst="rect">
            <a:avLst/>
          </a:prstGeom>
          <a:ln w="38100">
            <a:noFill/>
          </a:ln>
        </p:spPr>
        <p:txBody>
          <a:bodyPr wrap="square">
            <a:spAutoFit/>
          </a:bodyPr>
          <a:lstStyle/>
          <a:p>
            <a:pPr lvl="0" algn="l" fontAlgn="auto">
              <a:lnSpc>
                <a:spcPct val="150000"/>
              </a:lnSpc>
              <a:defRPr/>
            </a:pPr>
            <a:r>
              <a:rPr lang="en-US" altLang="zh-CN" sz="2800" b="1" strike="noStrike" noProof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                                          </a:t>
            </a:r>
            <a:r>
              <a:rPr lang="zh-CN" altLang="en-US" sz="2800" strike="noStrike" noProof="1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注意</a:t>
            </a:r>
            <a:endParaRPr lang="en-US" altLang="zh-CN" sz="2800" strike="noStrike" noProof="1">
              <a:solidFill>
                <a:srgbClr val="290CFC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lvl="0" fontAlgn="auto">
              <a:tabLst>
                <a:tab pos="1170305" algn="l"/>
                <a:tab pos="3870960" algn="l"/>
              </a:tabLst>
            </a:pPr>
            <a:r>
              <a:rPr lang="en-US" altLang="zh-CN" sz="2800" b="1" strike="noStrike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1.</a:t>
            </a:r>
            <a:r>
              <a:rPr lang="zh-CN" altLang="en-US" sz="2800" b="1" strike="noStrike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矛盾双方的转化是指对立统一的两个</a:t>
            </a:r>
            <a:r>
              <a:rPr lang="zh-CN" altLang="en-US" sz="2800" b="1" strike="noStrike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对立面</a:t>
            </a:r>
            <a:r>
              <a:rPr lang="zh-CN" altLang="en-US" sz="2800" b="1" strike="noStrike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的转化，而不是矛盾同一性向斗争性的转化，也不是斗争性向同一性的转化。因为不管矛盾双方怎么转化，二者的关系始终是既对立又统一的。</a:t>
            </a:r>
            <a:endParaRPr lang="en-US" altLang="zh-CN" sz="2800" b="1" strike="noStrike" noProof="1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lvl="0" fontAlgn="auto">
              <a:tabLst>
                <a:tab pos="1170305" algn="l"/>
                <a:tab pos="3870960" algn="l"/>
              </a:tabLst>
            </a:pPr>
            <a:r>
              <a:rPr lang="en-US" altLang="zh-CN" sz="2800" b="1" strike="noStrike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2.</a:t>
            </a:r>
            <a:r>
              <a:rPr lang="zh-CN" altLang="en-US" sz="2800" b="1" strike="noStrike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矛盾双方的转化是有条件的，</a:t>
            </a:r>
            <a:r>
              <a:rPr lang="zh-CN" altLang="en-US" sz="2800" b="1" strike="noStrike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没有一定</a:t>
            </a:r>
            <a:r>
              <a:rPr lang="zh-CN" altLang="en-US" sz="2800" b="1" strike="noStrike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条件</a:t>
            </a:r>
            <a:r>
              <a:rPr lang="zh-CN" altLang="en-US" sz="2800" b="1" strike="noStrike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，矛盾的双方是不会相互转化的。因此不能认为矛盾双方总是相互转化。</a:t>
            </a:r>
            <a:endParaRPr lang="zh-CN" altLang="en-US" sz="2800" b="1" strike="noStrike" noProof="1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  <a:p>
            <a:pPr lvl="0" fontAlgn="auto">
              <a:tabLst>
                <a:tab pos="1170305" algn="l"/>
                <a:tab pos="3870960" algn="l"/>
              </a:tabLst>
            </a:pPr>
            <a:r>
              <a:rPr lang="en-US" altLang="zh-CN" sz="2800" b="1" strike="noStrike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3.</a:t>
            </a:r>
            <a:r>
              <a:rPr lang="zh-CN" altLang="en-US" sz="2800" b="1" strike="noStrike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人可以发挥主观能动性，创造条件促进积极转化，限制消极转化，使转化有利于事物的发展。（</a:t>
            </a:r>
            <a:r>
              <a:rPr lang="zh-CN" altLang="en-US" sz="2800" b="1" strike="noStrike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方法论</a:t>
            </a:r>
            <a:r>
              <a:rPr lang="zh-CN" altLang="en-US" sz="2800" b="1" strike="noStrike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</a:t>
            </a:r>
            <a:endParaRPr lang="en-US" altLang="zh-CN" sz="2800" b="1" strike="noStrike" noProof="1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lvl="0" fontAlgn="auto">
              <a:tabLst>
                <a:tab pos="1170305" algn="l"/>
                <a:tab pos="3870960" algn="l"/>
              </a:tabLst>
            </a:pPr>
            <a:r>
              <a:rPr lang="zh-CN" altLang="en-US" sz="2800" strike="noStrike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               </a:t>
            </a:r>
            <a:endParaRPr lang="zh-CN" altLang="en-US" sz="2800" strike="noStrike" noProof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  <a:p>
            <a:pPr lvl="0" algn="ctr" fontAlgn="auto">
              <a:tabLst>
                <a:tab pos="1170305" algn="l"/>
                <a:tab pos="3870960" algn="l"/>
              </a:tabLst>
            </a:pPr>
            <a:r>
              <a:rPr lang="zh-CN" altLang="en-US" sz="2800" u="sng" strike="noStrike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结论：矛盾的同一性是相对的，有条件的</a:t>
            </a:r>
            <a:r>
              <a:rPr lang="en-US" altLang="zh-CN" sz="2800" u="sng" strike="noStrike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(</a:t>
            </a:r>
            <a:r>
              <a:rPr lang="zh-CN" altLang="zh-CN" sz="2800" u="sng" strike="noStrike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特点）</a:t>
            </a:r>
            <a:endParaRPr lang="zh-CN" altLang="zh-CN" sz="2800" u="sng" strike="noStrike" noProof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5"/>
            </p:custDataLst>
          </p:nvPr>
        </p:nvSpPr>
        <p:spPr>
          <a:xfrm>
            <a:off x="431800" y="4498975"/>
            <a:ext cx="5481638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矛盾双方在一定条件下相互转化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直接箭头连接符 4"/>
          <p:cNvCxnSpPr/>
          <p:nvPr>
            <p:custDataLst>
              <p:tags r:id="rId6"/>
            </p:custDataLst>
          </p:nvPr>
        </p:nvCxnSpPr>
        <p:spPr>
          <a:xfrm flipH="1">
            <a:off x="4597400" y="5045075"/>
            <a:ext cx="9525" cy="1008063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文本框 5"/>
          <p:cNvSpPr txBox="1"/>
          <p:nvPr>
            <p:custDataLst>
              <p:tags r:id="rId7"/>
            </p:custDataLst>
          </p:nvPr>
        </p:nvSpPr>
        <p:spPr>
          <a:xfrm>
            <a:off x="431800" y="6053138"/>
            <a:ext cx="10342563" cy="584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2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抓住有利时机，分析转化条件，使事物朝着有利方向转化</a:t>
            </a:r>
            <a:endParaRPr lang="zh-CN" altLang="en-US" sz="3200" b="1">
              <a:solidFill>
                <a:srgbClr val="7030A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文本框 6"/>
          <p:cNvSpPr txBox="1"/>
          <p:nvPr>
            <p:custDataLst>
              <p:tags r:id="rId8"/>
            </p:custDataLst>
          </p:nvPr>
        </p:nvSpPr>
        <p:spPr>
          <a:xfrm>
            <a:off x="4902200" y="5202238"/>
            <a:ext cx="1401763" cy="584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方法论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3"/>
      <p:bldP spid="4" grpId="0"/>
      <p:bldP spid="7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grpSp>
        <p:nvGrpSpPr>
          <p:cNvPr id="50178" name="组合 8"/>
          <p:cNvGrpSpPr/>
          <p:nvPr/>
        </p:nvGrpSpPr>
        <p:grpSpPr>
          <a:xfrm>
            <a:off x="265113" y="352425"/>
            <a:ext cx="12322175" cy="6505575"/>
            <a:chOff x="-1467432" y="410049"/>
            <a:chExt cx="12321569" cy="6505682"/>
          </a:xfrm>
        </p:grpSpPr>
        <p:pic>
          <p:nvPicPr>
            <p:cNvPr id="50179" name="图片 9"/>
            <p:cNvPicPr>
              <a:picLocks noChangeAspect="1"/>
            </p:cNvPicPr>
            <p:nvPr>
              <p:custDataLst>
                <p:tags r:id="rId1"/>
              </p:custDataLst>
            </p:nvPr>
          </p:nvPicPr>
          <p:blipFill>
            <a:blip r:embed="rId2"/>
            <a:srcRect l="2342" t="2261" r="69849" b="79837"/>
            <a:stretch>
              <a:fillRect/>
            </a:stretch>
          </p:blipFill>
          <p:spPr>
            <a:xfrm>
              <a:off x="-1467432" y="478441"/>
              <a:ext cx="3390900" cy="69760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50180" name="图片 11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2"/>
            <a:srcRect l="2342" t="2261" r="69849" b="79837"/>
            <a:stretch>
              <a:fillRect/>
            </a:stretch>
          </p:blipFill>
          <p:spPr>
            <a:xfrm>
              <a:off x="5659905" y="5847123"/>
              <a:ext cx="5194232" cy="1068608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50181" name="图片 13"/>
            <p:cNvPicPr>
              <a:picLocks noChangeAspect="1"/>
            </p:cNvPicPr>
            <p:nvPr>
              <p:custDataLst>
                <p:tags r:id="rId4"/>
              </p:custDataLst>
            </p:nvPr>
          </p:nvPicPr>
          <p:blipFill>
            <a:blip r:embed="rId2"/>
            <a:srcRect l="63853" t="40120" r="29517" b="41978"/>
            <a:stretch>
              <a:fillRect/>
            </a:stretch>
          </p:blipFill>
          <p:spPr>
            <a:xfrm>
              <a:off x="6420362" y="1478657"/>
              <a:ext cx="1238250" cy="1068608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50182" name="图片 15"/>
            <p:cNvPicPr>
              <a:picLocks noChangeAspect="1"/>
            </p:cNvPicPr>
            <p:nvPr>
              <p:custDataLst>
                <p:tags r:id="rId5"/>
              </p:custDataLst>
            </p:nvPr>
          </p:nvPicPr>
          <p:blipFill>
            <a:blip r:embed="rId2"/>
            <a:srcRect l="71198" t="3394" r="22173" b="78706"/>
            <a:stretch>
              <a:fillRect/>
            </a:stretch>
          </p:blipFill>
          <p:spPr>
            <a:xfrm>
              <a:off x="7259734" y="410049"/>
              <a:ext cx="1238250" cy="106860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50183" name="Text Box 5"/>
          <p:cNvSpPr txBox="1"/>
          <p:nvPr>
            <p:custDataLst>
              <p:tags r:id="rId6"/>
            </p:custDataLst>
          </p:nvPr>
        </p:nvSpPr>
        <p:spPr>
          <a:xfrm>
            <a:off x="9525" y="50800"/>
            <a:ext cx="6994525" cy="52609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indent="625475">
              <a:lnSpc>
                <a:spcPct val="150000"/>
              </a:lnSpc>
            </a:pPr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观察右图，请你从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矛盾同一性</a:t>
            </a:r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的寓意出发选择漫画标题，最贴切的是</a:t>
            </a:r>
            <a:r>
              <a:rPr lang="en-US" altLang="zh-CN" sz="3200" b="1">
                <a:latin typeface="黑体" panose="02010609060101010101" charset="-122"/>
                <a:ea typeface="黑体" panose="02010609060101010101" charset="-122"/>
              </a:rPr>
              <a:t>(</a:t>
            </a:r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　  </a:t>
            </a:r>
            <a:r>
              <a:rPr lang="en-US" altLang="zh-CN" sz="3200" b="1">
                <a:latin typeface="黑体" panose="02010609060101010101" charset="-122"/>
                <a:ea typeface="黑体" panose="02010609060101010101" charset="-122"/>
              </a:rPr>
              <a:t>)</a:t>
            </a:r>
            <a:endParaRPr lang="en-US" altLang="zh-CN" sz="3200" b="1">
              <a:latin typeface="黑体" panose="02010609060101010101" charset="-122"/>
              <a:ea typeface="黑体" panose="02010609060101010101" charset="-122"/>
            </a:endParaRPr>
          </a:p>
          <a:p>
            <a:pPr indent="625475">
              <a:lnSpc>
                <a:spcPct val="150000"/>
              </a:lnSpc>
            </a:pPr>
            <a:r>
              <a:rPr lang="en-US" altLang="zh-CN" sz="3200" b="1">
                <a:latin typeface="黑体" panose="02010609060101010101" charset="-122"/>
                <a:ea typeface="黑体" panose="02010609060101010101" charset="-122"/>
              </a:rPr>
              <a:t>A</a:t>
            </a:r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．目标：奋斗的方向</a:t>
            </a:r>
            <a:endParaRPr lang="zh-CN" altLang="en-US" sz="3200" b="1">
              <a:latin typeface="黑体" panose="02010609060101010101" charset="-122"/>
              <a:ea typeface="黑体" panose="02010609060101010101" charset="-122"/>
            </a:endParaRPr>
          </a:p>
          <a:p>
            <a:pPr indent="625475">
              <a:lnSpc>
                <a:spcPct val="150000"/>
              </a:lnSpc>
            </a:pPr>
            <a:r>
              <a:rPr lang="en-US" altLang="zh-CN" sz="3200" b="1">
                <a:latin typeface="黑体" panose="02010609060101010101" charset="-122"/>
                <a:ea typeface="黑体" panose="02010609060101010101" charset="-122"/>
              </a:rPr>
              <a:t>B</a:t>
            </a:r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．信念：勇者的利器</a:t>
            </a:r>
            <a:endParaRPr lang="zh-CN" altLang="en-US" sz="3200" b="1">
              <a:latin typeface="黑体" panose="02010609060101010101" charset="-122"/>
              <a:ea typeface="黑体" panose="02010609060101010101" charset="-122"/>
            </a:endParaRPr>
          </a:p>
          <a:p>
            <a:pPr indent="625475">
              <a:lnSpc>
                <a:spcPct val="150000"/>
              </a:lnSpc>
            </a:pPr>
            <a:r>
              <a:rPr lang="en-US" altLang="zh-CN" sz="3200" b="1">
                <a:latin typeface="黑体" panose="02010609060101010101" charset="-122"/>
                <a:ea typeface="黑体" panose="02010609060101010101" charset="-122"/>
              </a:rPr>
              <a:t>C</a:t>
            </a:r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．障碍：跨越的支点</a:t>
            </a:r>
            <a:endParaRPr lang="zh-CN" altLang="en-US" sz="3200" b="1">
              <a:latin typeface="黑体" panose="02010609060101010101" charset="-122"/>
              <a:ea typeface="黑体" panose="02010609060101010101" charset="-122"/>
            </a:endParaRPr>
          </a:p>
          <a:p>
            <a:pPr indent="625475">
              <a:lnSpc>
                <a:spcPct val="150000"/>
              </a:lnSpc>
            </a:pPr>
            <a:r>
              <a:rPr lang="en-US" altLang="zh-CN" sz="3200" b="1">
                <a:latin typeface="黑体" panose="02010609060101010101" charset="-122"/>
                <a:ea typeface="黑体" panose="02010609060101010101" charset="-122"/>
              </a:rPr>
              <a:t>D</a:t>
            </a:r>
            <a:r>
              <a:rPr lang="zh-CN" altLang="en-US" sz="3200" b="1">
                <a:latin typeface="黑体" panose="02010609060101010101" charset="-122"/>
                <a:ea typeface="黑体" panose="02010609060101010101" charset="-122"/>
              </a:rPr>
              <a:t>．天才：勤奋的结晶</a:t>
            </a:r>
            <a:endParaRPr lang="zh-CN" altLang="en-US" sz="3200" b="1">
              <a:latin typeface="黑体" panose="02010609060101010101" charset="-122"/>
              <a:ea typeface="黑体" panose="02010609060101010101" charset="-122"/>
            </a:endParaRPr>
          </a:p>
        </p:txBody>
      </p:sp>
      <p:pic>
        <p:nvPicPr>
          <p:cNvPr id="50184" name="Picture 6" descr="14GZZ4-10.TIF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 r:link="rId9"/>
          <a:stretch>
            <a:fillRect/>
          </a:stretch>
        </p:blipFill>
        <p:spPr>
          <a:xfrm>
            <a:off x="7175500" y="661988"/>
            <a:ext cx="4872038" cy="47228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" name="矩形 6"/>
          <p:cNvSpPr/>
          <p:nvPr>
            <p:custDataLst>
              <p:tags r:id="rId10"/>
            </p:custDataLst>
          </p:nvPr>
        </p:nvSpPr>
        <p:spPr>
          <a:xfrm>
            <a:off x="265113" y="5384800"/>
            <a:ext cx="11252200" cy="1384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70C0"/>
                </a:solidFill>
                <a:latin typeface="黑体" panose="02010609060101010101" charset="-122"/>
                <a:ea typeface="黑体" panose="02010609060101010101" charset="-122"/>
              </a:rPr>
              <a:t>分析：障碍在一定条件下可以转化为跨越的支点，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charset="-122"/>
                <a:ea typeface="黑体" panose="02010609060101010101" charset="-122"/>
              </a:rPr>
              <a:t>漫画体现的是矛盾双方在一定条件下可以相互转化，符合矛盾同一性原理</a:t>
            </a:r>
            <a:endParaRPr lang="zh-CN" altLang="en-US" sz="2800" b="1">
              <a:solidFill>
                <a:srgbClr val="FF0000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2" name="Text Box 4"/>
          <p:cNvSpPr txBox="1"/>
          <p:nvPr>
            <p:custDataLst>
              <p:tags r:id="rId11"/>
            </p:custDataLst>
          </p:nvPr>
        </p:nvSpPr>
        <p:spPr>
          <a:xfrm>
            <a:off x="366713" y="1450975"/>
            <a:ext cx="792162" cy="10144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en-US" altLang="zh-CN" sz="6000" b="1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</a:t>
            </a:r>
            <a:endParaRPr lang="en-US" altLang="zh-CN" sz="6000" b="1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grpSp>
        <p:nvGrpSpPr>
          <p:cNvPr id="52226" name="组合 12"/>
          <p:cNvGrpSpPr/>
          <p:nvPr/>
        </p:nvGrpSpPr>
        <p:grpSpPr>
          <a:xfrm>
            <a:off x="265113" y="352425"/>
            <a:ext cx="13125450" cy="6329363"/>
            <a:chOff x="-1467432" y="410049"/>
            <a:chExt cx="13124773" cy="6329144"/>
          </a:xfrm>
        </p:grpSpPr>
        <p:pic>
          <p:nvPicPr>
            <p:cNvPr id="52227" name="图片 13"/>
            <p:cNvPicPr>
              <a:picLocks noChangeAspect="1"/>
            </p:cNvPicPr>
            <p:nvPr>
              <p:custDataLst>
                <p:tags r:id="rId1"/>
              </p:custDataLst>
            </p:nvPr>
          </p:nvPicPr>
          <p:blipFill>
            <a:blip r:embed="rId2"/>
            <a:srcRect l="2342" t="2261" r="69849" b="79837"/>
            <a:stretch>
              <a:fillRect/>
            </a:stretch>
          </p:blipFill>
          <p:spPr>
            <a:xfrm>
              <a:off x="-1467432" y="410049"/>
              <a:ext cx="3390900" cy="697609"/>
            </a:xfrm>
            <a:prstGeom prst="rect">
              <a:avLst/>
            </a:prstGeom>
            <a:noFill/>
            <a:ln w="9525">
              <a:noFill/>
            </a:ln>
          </p:spPr>
        </p:pic>
        <p:pic>
          <p:nvPicPr>
            <p:cNvPr id="52228" name="图片 14"/>
            <p:cNvPicPr>
              <a:picLocks noChangeAspect="1"/>
            </p:cNvPicPr>
            <p:nvPr>
              <p:custDataLst>
                <p:tags r:id="rId3"/>
              </p:custDataLst>
            </p:nvPr>
          </p:nvPicPr>
          <p:blipFill>
            <a:blip r:embed="rId2"/>
            <a:srcRect l="2342" t="2261" r="69849" b="79837"/>
            <a:stretch>
              <a:fillRect/>
            </a:stretch>
          </p:blipFill>
          <p:spPr>
            <a:xfrm>
              <a:off x="6463108" y="5670585"/>
              <a:ext cx="5194232" cy="1068608"/>
            </a:xfrm>
            <a:prstGeom prst="rect">
              <a:avLst/>
            </a:prstGeom>
            <a:noFill/>
            <a:ln w="9525">
              <a:noFill/>
            </a:ln>
          </p:spPr>
        </p:pic>
      </p:grpSp>
      <p:sp>
        <p:nvSpPr>
          <p:cNvPr id="52229" name="Text Box 6"/>
          <p:cNvSpPr txBox="1"/>
          <p:nvPr>
            <p:custDataLst>
              <p:tags r:id="rId4"/>
            </p:custDataLst>
          </p:nvPr>
        </p:nvSpPr>
        <p:spPr>
          <a:xfrm>
            <a:off x="1016000" y="762000"/>
            <a:ext cx="8839200" cy="3365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endParaRPr lang="zh-CN" altLang="en-US" sz="1600">
              <a:latin typeface="Times New Roman" panose="02020603050405020304" pitchFamily="18" charset="0"/>
              <a:ea typeface="华文新魏" charset="-122"/>
            </a:endParaRPr>
          </a:p>
        </p:txBody>
      </p:sp>
      <p:sp>
        <p:nvSpPr>
          <p:cNvPr id="52230" name="Rectangle 7"/>
          <p:cNvSpPr/>
          <p:nvPr>
            <p:custDataLst>
              <p:tags r:id="rId5"/>
            </p:custDataLst>
          </p:nvPr>
        </p:nvSpPr>
        <p:spPr>
          <a:xfrm>
            <a:off x="334963" y="0"/>
            <a:ext cx="9652000" cy="11430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endParaRPr lang="zh-CN" altLang="en-US" sz="4000" b="1">
              <a:solidFill>
                <a:srgbClr val="0000CC"/>
              </a:solidFill>
              <a:latin typeface="Trebuchet MS" panose="020B0603020202020204" pitchFamily="34" charset="0"/>
              <a:ea typeface="华文新魏" charset="-122"/>
            </a:endParaRPr>
          </a:p>
        </p:txBody>
      </p:sp>
      <p:sp>
        <p:nvSpPr>
          <p:cNvPr id="19461" name="Rectangle 9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215900" y="115888"/>
            <a:ext cx="4122738" cy="646113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fontAlgn="auto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3600" b="1" strike="noStrike" noProof="1">
                <a:solidFill>
                  <a:schemeClr val="accent6">
                    <a:lumMod val="95000"/>
                    <a:lumOff val="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（</a:t>
            </a:r>
            <a:r>
              <a:rPr lang="en-US" altLang="zh-CN" sz="3600" b="1" strike="noStrike" noProof="1">
                <a:solidFill>
                  <a:schemeClr val="accent6">
                    <a:lumMod val="95000"/>
                    <a:lumOff val="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3</a:t>
            </a:r>
            <a:r>
              <a:rPr lang="zh-CN" altLang="en-US" sz="3600" b="1" strike="noStrike" noProof="1">
                <a:solidFill>
                  <a:schemeClr val="accent6">
                    <a:lumMod val="95000"/>
                    <a:lumOff val="5000"/>
                  </a:schemeClr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）矛盾的斗争性</a:t>
            </a:r>
            <a:endParaRPr lang="zh-CN" altLang="en-US" sz="3600" b="1" strike="noStrike" noProof="1">
              <a:solidFill>
                <a:schemeClr val="accent6">
                  <a:lumMod val="95000"/>
                  <a:lumOff val="5000"/>
                </a:schemeClr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19460" name="Text Box 8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600075" y="947419"/>
            <a:ext cx="10991215" cy="120967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lnSpc>
                <a:spcPts val="4360"/>
              </a:lnSpc>
              <a:defRPr/>
            </a:pPr>
            <a:r>
              <a:rPr lang="zh-CN" altLang="en-US" sz="3200" b="1" noProof="1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是指矛盾双方</a:t>
            </a:r>
            <a:r>
              <a:rPr lang="zh-CN" altLang="en-US" sz="3200" b="1" u="sng" noProof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相互排斥、相互对立</a:t>
            </a:r>
            <a:r>
              <a:rPr lang="zh-CN" altLang="en-US" sz="3200" b="1" noProof="1"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的属性。它体现着对立双方相互分离的倾向和趋势。</a:t>
            </a:r>
            <a:endParaRPr lang="zh-CN" altLang="en-US" sz="3200" b="1" noProof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流程图: 过程 1"/>
          <p:cNvSpPr/>
          <p:nvPr>
            <p:custDataLst>
              <p:tags r:id="rId8"/>
            </p:custDataLst>
          </p:nvPr>
        </p:nvSpPr>
        <p:spPr>
          <a:xfrm>
            <a:off x="600075" y="4794250"/>
            <a:ext cx="1838325" cy="755650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r>
              <a:rPr lang="zh-CN" altLang="en-US" sz="3200" b="1" strike="noStrike" noProof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资产阶级</a:t>
            </a:r>
            <a:endParaRPr lang="zh-CN" altLang="en-US" sz="3200" b="1" strike="noStrike" noProof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流程图: 过程 2"/>
          <p:cNvSpPr/>
          <p:nvPr>
            <p:custDataLst>
              <p:tags r:id="rId9"/>
            </p:custDataLst>
          </p:nvPr>
        </p:nvSpPr>
        <p:spPr>
          <a:xfrm>
            <a:off x="5380038" y="4794250"/>
            <a:ext cx="1838325" cy="755650"/>
          </a:xfrm>
          <a:prstGeom prst="flowChartProcess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r>
              <a:rPr lang="zh-CN" altLang="en-US" sz="3200" b="1" strike="noStrike" noProof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工人阶级</a:t>
            </a:r>
            <a:endParaRPr lang="zh-CN" altLang="en-US" sz="3200" b="1" strike="noStrike" noProof="1">
              <a:solidFill>
                <a:srgbClr val="7030A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10"/>
            </p:custDataLst>
          </p:nvPr>
        </p:nvSpPr>
        <p:spPr>
          <a:xfrm>
            <a:off x="3721100" y="2398713"/>
            <a:ext cx="896938" cy="644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PK</a:t>
            </a:r>
            <a:endParaRPr lang="en-US" altLang="zh-CN" sz="36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流程图: 过程 4"/>
          <p:cNvSpPr/>
          <p:nvPr>
            <p:custDataLst>
              <p:tags r:id="rId11"/>
            </p:custDataLst>
          </p:nvPr>
        </p:nvSpPr>
        <p:spPr>
          <a:xfrm>
            <a:off x="600075" y="3614738"/>
            <a:ext cx="1838325" cy="754063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r>
              <a:rPr lang="zh-CN" altLang="en-US" sz="3200" b="1" strike="noStrike" noProof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地主阶级</a:t>
            </a:r>
            <a:endParaRPr lang="zh-CN" altLang="en-US" sz="3200" b="1" strike="noStrike" noProof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流程图: 过程 5"/>
          <p:cNvSpPr/>
          <p:nvPr>
            <p:custDataLst>
              <p:tags r:id="rId12"/>
            </p:custDataLst>
          </p:nvPr>
        </p:nvSpPr>
        <p:spPr>
          <a:xfrm>
            <a:off x="5380038" y="3614738"/>
            <a:ext cx="1838325" cy="754063"/>
          </a:xfrm>
          <a:prstGeom prst="flowChartProcess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r>
              <a:rPr lang="zh-CN" altLang="en-US" sz="3200" b="1" strike="noStrike" noProof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农民阶级</a:t>
            </a:r>
            <a:endParaRPr lang="zh-CN" altLang="en-US" sz="3200" b="1" strike="noStrike" noProof="1">
              <a:solidFill>
                <a:srgbClr val="7030A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流程图: 过程 6"/>
          <p:cNvSpPr/>
          <p:nvPr>
            <p:custDataLst>
              <p:tags r:id="rId13"/>
            </p:custDataLst>
          </p:nvPr>
        </p:nvSpPr>
        <p:spPr>
          <a:xfrm>
            <a:off x="596900" y="2405063"/>
            <a:ext cx="2362200" cy="754063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r>
              <a:rPr lang="zh-CN" altLang="en-US" sz="3200" b="1" strike="noStrike" noProof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奴隶主阶级</a:t>
            </a:r>
            <a:endParaRPr lang="zh-CN" altLang="en-US" sz="3200" b="1" strike="noStrike" noProof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流程图: 过程 7"/>
          <p:cNvSpPr/>
          <p:nvPr>
            <p:custDataLst>
              <p:tags r:id="rId14"/>
            </p:custDataLst>
          </p:nvPr>
        </p:nvSpPr>
        <p:spPr>
          <a:xfrm>
            <a:off x="596900" y="5815013"/>
            <a:ext cx="1838325" cy="754063"/>
          </a:xfrm>
          <a:prstGeom prst="flowChart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r>
              <a:rPr lang="zh-CN" altLang="en-US" sz="3200" b="1" strike="noStrike" noProof="1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人民</a:t>
            </a:r>
            <a:endParaRPr lang="zh-CN" altLang="en-US" sz="3200" b="1" strike="noStrike" noProof="1">
              <a:solidFill>
                <a:srgbClr val="FFFF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流程图: 过程 8"/>
          <p:cNvSpPr/>
          <p:nvPr>
            <p:custDataLst>
              <p:tags r:id="rId15"/>
            </p:custDataLst>
          </p:nvPr>
        </p:nvSpPr>
        <p:spPr>
          <a:xfrm>
            <a:off x="5380038" y="2405063"/>
            <a:ext cx="1838325" cy="754063"/>
          </a:xfrm>
          <a:prstGeom prst="flowChartProcess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r>
              <a:rPr lang="zh-CN" altLang="en-US" sz="3200" b="1" strike="noStrike" noProof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奴隶阶级</a:t>
            </a:r>
            <a:endParaRPr lang="zh-CN" altLang="en-US" sz="3200" b="1" strike="noStrike" noProof="1">
              <a:solidFill>
                <a:srgbClr val="7030A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流程图: 过程 9"/>
          <p:cNvSpPr/>
          <p:nvPr>
            <p:custDataLst>
              <p:tags r:id="rId16"/>
            </p:custDataLst>
          </p:nvPr>
        </p:nvSpPr>
        <p:spPr>
          <a:xfrm>
            <a:off x="5380038" y="5815013"/>
            <a:ext cx="1838325" cy="754063"/>
          </a:xfrm>
          <a:prstGeom prst="flowChartProcess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/>
            <a:r>
              <a:rPr lang="zh-CN" altLang="en-US" sz="3200" b="1" strike="noStrike" noProof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敌人</a:t>
            </a:r>
            <a:endParaRPr lang="zh-CN" altLang="en-US" sz="3200" b="1" strike="noStrike" noProof="1">
              <a:solidFill>
                <a:srgbClr val="7030A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>
            <p:custDataLst>
              <p:tags r:id="rId17"/>
            </p:custDataLst>
          </p:nvPr>
        </p:nvSpPr>
        <p:spPr>
          <a:xfrm>
            <a:off x="3432175" y="3668713"/>
            <a:ext cx="895350" cy="646112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PK</a:t>
            </a:r>
            <a:endParaRPr lang="en-US" altLang="zh-CN" sz="36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>
            <p:custDataLst>
              <p:tags r:id="rId18"/>
            </p:custDataLst>
          </p:nvPr>
        </p:nvSpPr>
        <p:spPr>
          <a:xfrm>
            <a:off x="3432175" y="4891088"/>
            <a:ext cx="895350" cy="646112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PK</a:t>
            </a:r>
            <a:endParaRPr lang="en-US" altLang="zh-CN" sz="36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>
            <p:custDataLst>
              <p:tags r:id="rId19"/>
            </p:custDataLst>
          </p:nvPr>
        </p:nvSpPr>
        <p:spPr>
          <a:xfrm>
            <a:off x="3441700" y="5924550"/>
            <a:ext cx="896938" cy="644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3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PK</a:t>
            </a:r>
            <a:endParaRPr lang="en-US" altLang="zh-CN" sz="36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2245" name="图片 20"/>
          <p:cNvPicPr>
            <a:picLocks noChangeAspect="1"/>
          </p:cNvPicPr>
          <p:nvPr>
            <p:custDataLst>
              <p:tags r:id="rId20"/>
            </p:custDataLst>
          </p:nvPr>
        </p:nvPicPr>
        <p:blipFill>
          <a:blip r:embed="rId21"/>
          <a:stretch>
            <a:fillRect/>
          </a:stretch>
        </p:blipFill>
        <p:spPr>
          <a:xfrm>
            <a:off x="8196263" y="1882775"/>
            <a:ext cx="3652837" cy="36544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  <p:bldP spid="7" grpId="0"/>
      <p:bldP spid="4" grpId="0"/>
      <p:bldP spid="9" grpId="0"/>
      <p:bldP spid="5" grpId="0"/>
      <p:bldP spid="11" grpId="0"/>
      <p:bldP spid="6" grpId="0"/>
      <p:bldP spid="2" grpId="0"/>
      <p:bldP spid="18" grpId="0"/>
      <p:bldP spid="3" grpId="0"/>
      <p:bldP spid="8" grpId="0"/>
      <p:bldP spid="20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54274" name="Rectangle 2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188913" y="84138"/>
            <a:ext cx="4708525" cy="1544637"/>
          </a:xfrm>
          <a:prstGeom prst="rect">
            <a:avLst/>
          </a:prstGeom>
          <a:noFill/>
          <a:ln w="38100" cap="flat" cmpd="sng">
            <a:solidFill>
              <a:srgbClr val="238989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lIns="91440" tIns="45720" rIns="91440" bIns="45720" anchor="t" anchorCtr="0"/>
          <a:p>
            <a:pPr algn="ctr">
              <a:lnSpc>
                <a:spcPct val="130000"/>
              </a:lnSpc>
              <a:spcAft>
                <a:spcPts val="1000"/>
              </a:spcAft>
            </a:pPr>
            <a:r>
              <a:rPr lang="zh-CN" altLang="en-US" sz="2400" b="1" baseline="0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故有无相生，难易相成，长短相形，高下相倾，音声相和，前后相随，恒也。 </a:t>
            </a:r>
            <a:endParaRPr lang="zh-CN" altLang="en-US" sz="2400" b="1" baseline="0">
              <a:latin typeface="微软雅黑" panose="020B0503020204020204" pitchFamily="34" charset="-122"/>
              <a:ea typeface="微软雅黑" panose="020B0503020204020204" pitchFamily="34" charset="-122"/>
              <a:sym typeface="仿宋" panose="02010609060101010101" charset="-122"/>
            </a:endParaRPr>
          </a:p>
          <a:p>
            <a:pPr algn="ctr">
              <a:lnSpc>
                <a:spcPct val="130000"/>
              </a:lnSpc>
              <a:spcAft>
                <a:spcPts val="1000"/>
              </a:spcAft>
            </a:pPr>
            <a:endParaRPr lang="zh-CN" altLang="en-US" sz="2400" b="1" baseline="0">
              <a:latin typeface="微软雅黑" panose="020B0503020204020204" pitchFamily="34" charset="-122"/>
              <a:ea typeface="微软雅黑" panose="020B0503020204020204" pitchFamily="34" charset="-122"/>
              <a:sym typeface="仿宋" panose="02010609060101010101" charset="-122"/>
            </a:endParaRPr>
          </a:p>
        </p:txBody>
      </p:sp>
      <p:sp>
        <p:nvSpPr>
          <p:cNvPr id="31747" name="Text Box 3"/>
          <p:cNvSpPr txBox="1"/>
          <p:nvPr>
            <p:custDataLst>
              <p:tags r:id="rId2"/>
            </p:custDataLst>
          </p:nvPr>
        </p:nvSpPr>
        <p:spPr>
          <a:xfrm>
            <a:off x="6829425" y="4605338"/>
            <a:ext cx="5292725" cy="1568450"/>
          </a:xfrm>
          <a:prstGeom prst="rect">
            <a:avLst/>
          </a:prstGeom>
          <a:noFill/>
          <a:ln w="38100" cap="flat" cmpd="sng">
            <a:solidFill>
              <a:srgbClr val="238989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pPr algn="ctr">
              <a:lnSpc>
                <a:spcPct val="15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C.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斗争性</a:t>
            </a:r>
            <a:r>
              <a:rPr lang="zh-CN" altLang="en-US" sz="32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：矛盾双方相互排斥、相互对立的属性</a:t>
            </a:r>
            <a:endParaRPr lang="zh-CN" altLang="en-US" sz="3200" b="1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748" name="Text Box 4"/>
          <p:cNvSpPr txBox="1"/>
          <p:nvPr>
            <p:custDataLst>
              <p:tags r:id="rId3"/>
            </p:custDataLst>
          </p:nvPr>
        </p:nvSpPr>
        <p:spPr>
          <a:xfrm>
            <a:off x="6938963" y="508000"/>
            <a:ext cx="4959350" cy="1568450"/>
          </a:xfrm>
          <a:prstGeom prst="rect">
            <a:avLst/>
          </a:prstGeom>
          <a:noFill/>
          <a:ln w="38100" cap="flat" cmpd="sng">
            <a:solidFill>
              <a:srgbClr val="238989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pPr algn="ctr">
              <a:lnSpc>
                <a:spcPct val="15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A.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同一性</a:t>
            </a:r>
            <a:r>
              <a:rPr lang="zh-CN" altLang="en-US" sz="32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：相互依赖互为前提</a:t>
            </a:r>
            <a:endParaRPr lang="zh-CN" altLang="en-US" sz="3200" b="1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277" name="Rectangle 5"/>
          <p:cNvSpPr/>
          <p:nvPr>
            <p:custDataLst>
              <p:tags r:id="rId4"/>
            </p:custDataLst>
          </p:nvPr>
        </p:nvSpPr>
        <p:spPr>
          <a:xfrm>
            <a:off x="149225" y="2868613"/>
            <a:ext cx="4748213" cy="830262"/>
          </a:xfrm>
          <a:prstGeom prst="rect">
            <a:avLst/>
          </a:prstGeom>
          <a:noFill/>
          <a:ln w="38100" cap="flat" cmpd="sng">
            <a:solidFill>
              <a:srgbClr val="238989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祸兮福之所倚，福兮祸之所伏。塞翁失马，焉知祸福。</a:t>
            </a:r>
            <a:endParaRPr lang="en-US" altLang="zh-CN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750" name="Rectangle 6"/>
          <p:cNvSpPr/>
          <p:nvPr>
            <p:custDataLst>
              <p:tags r:id="rId5"/>
            </p:custDataLst>
          </p:nvPr>
        </p:nvSpPr>
        <p:spPr>
          <a:xfrm>
            <a:off x="6975475" y="2349500"/>
            <a:ext cx="5062538" cy="1568450"/>
          </a:xfrm>
          <a:prstGeom prst="rect">
            <a:avLst/>
          </a:prstGeom>
          <a:noFill/>
          <a:ln w="38100" cap="flat" cmpd="sng">
            <a:solidFill>
              <a:srgbClr val="238989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pPr algn="ctr">
              <a:lnSpc>
                <a:spcPct val="15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B.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同一性：</a:t>
            </a:r>
            <a:r>
              <a:rPr lang="zh-CN" altLang="en-US" sz="32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相互贯通，在一定条件下相互转化</a:t>
            </a:r>
            <a:endParaRPr lang="zh-CN" altLang="en-US" sz="3200" b="1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279" name="文本框 1"/>
          <p:cNvSpPr txBox="1"/>
          <p:nvPr>
            <p:custDataLst>
              <p:tags r:id="rId6"/>
            </p:custDataLst>
          </p:nvPr>
        </p:nvSpPr>
        <p:spPr>
          <a:xfrm>
            <a:off x="149225" y="1768475"/>
            <a:ext cx="4746625" cy="830263"/>
          </a:xfrm>
          <a:prstGeom prst="rect">
            <a:avLst/>
          </a:prstGeom>
          <a:noFill/>
          <a:ln w="38100" cap="flat" cmpd="sng">
            <a:solidFill>
              <a:srgbClr val="238989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pPr algn="ctr" defTabSz="1219200">
              <a:spcBef>
                <a:spcPts val="125"/>
              </a:spcBef>
              <a:buFont typeface="Arial" panose="020B0604020202020204" pitchFamily="34" charset="0"/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天下皆知</a:t>
            </a:r>
            <a:r>
              <a:rPr lang="zh-CN" altLang="en-US" sz="2400" b="1">
                <a:solidFill>
                  <a:srgbClr val="3333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美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之为美，斯</a:t>
            </a:r>
            <a:r>
              <a:rPr lang="zh-CN" altLang="en-US" sz="2400" b="1">
                <a:solidFill>
                  <a:srgbClr val="3333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恶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已；皆知</a:t>
            </a:r>
            <a:r>
              <a:rPr lang="zh-CN" altLang="en-US" sz="2400" b="1">
                <a:solidFill>
                  <a:srgbClr val="3333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善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之为善，斯不</a:t>
            </a:r>
            <a:r>
              <a:rPr lang="zh-CN" altLang="en-US" sz="2400" b="1">
                <a:solidFill>
                  <a:srgbClr val="3333C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善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已．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" name="直接连接符 2"/>
          <p:cNvCxnSpPr/>
          <p:nvPr>
            <p:custDataLst>
              <p:tags r:id="rId7"/>
            </p:custDataLst>
          </p:nvPr>
        </p:nvCxnSpPr>
        <p:spPr>
          <a:xfrm>
            <a:off x="4940300" y="693738"/>
            <a:ext cx="1998663" cy="150813"/>
          </a:xfrm>
          <a:prstGeom prst="line">
            <a:avLst/>
          </a:prstGeom>
          <a:ln w="38100">
            <a:solidFill>
              <a:srgbClr val="23898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>
            <a:stCxn id="54279" idx="3"/>
          </p:cNvCxnSpPr>
          <p:nvPr>
            <p:custDataLst>
              <p:tags r:id="rId8"/>
            </p:custDataLst>
          </p:nvPr>
        </p:nvCxnSpPr>
        <p:spPr>
          <a:xfrm flipV="1">
            <a:off x="4895850" y="1328738"/>
            <a:ext cx="2043113" cy="855663"/>
          </a:xfrm>
          <a:prstGeom prst="line">
            <a:avLst/>
          </a:prstGeom>
          <a:ln w="38100">
            <a:solidFill>
              <a:srgbClr val="23898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>
            <a:stCxn id="54279" idx="3"/>
          </p:cNvCxnSpPr>
          <p:nvPr>
            <p:custDataLst>
              <p:tags r:id="rId9"/>
            </p:custDataLst>
          </p:nvPr>
        </p:nvCxnSpPr>
        <p:spPr>
          <a:xfrm flipV="1">
            <a:off x="5059363" y="2724150"/>
            <a:ext cx="1916113" cy="819150"/>
          </a:xfrm>
          <a:prstGeom prst="line">
            <a:avLst/>
          </a:prstGeom>
          <a:ln w="38100">
            <a:solidFill>
              <a:srgbClr val="23898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283" name="文本框 5"/>
          <p:cNvSpPr txBox="1"/>
          <p:nvPr>
            <p:custDataLst>
              <p:tags r:id="rId10"/>
            </p:custDataLst>
          </p:nvPr>
        </p:nvSpPr>
        <p:spPr>
          <a:xfrm>
            <a:off x="190500" y="4062413"/>
            <a:ext cx="4706938" cy="646112"/>
          </a:xfrm>
          <a:prstGeom prst="rect">
            <a:avLst/>
          </a:prstGeom>
          <a:noFill/>
          <a:ln w="38100" cap="flat" cmpd="sng">
            <a:solidFill>
              <a:srgbClr val="238989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pPr algn="ctr" defTabSz="1219200"/>
            <a:r>
              <a:rPr lang="zh-CN" altLang="zh-CN" sz="36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乐极生悲</a:t>
            </a:r>
            <a:endParaRPr lang="zh-CN" altLang="zh-CN" sz="3600" b="1">
              <a:latin typeface="微软雅黑" panose="020B0503020204020204" pitchFamily="34" charset="-122"/>
              <a:ea typeface="微软雅黑" panose="020B0503020204020204" pitchFamily="34" charset="-122"/>
              <a:sym typeface="仿宋" panose="02010609060101010101" charset="-122"/>
            </a:endParaRPr>
          </a:p>
        </p:txBody>
      </p:sp>
      <p:sp>
        <p:nvSpPr>
          <p:cNvPr id="54284" name="文本框 6"/>
          <p:cNvSpPr txBox="1"/>
          <p:nvPr>
            <p:custDataLst>
              <p:tags r:id="rId11"/>
            </p:custDataLst>
          </p:nvPr>
        </p:nvSpPr>
        <p:spPr>
          <a:xfrm>
            <a:off x="149225" y="5041900"/>
            <a:ext cx="4746625" cy="584200"/>
          </a:xfrm>
          <a:prstGeom prst="rect">
            <a:avLst/>
          </a:prstGeom>
          <a:noFill/>
          <a:ln w="38100" cap="flat" cmpd="sng">
            <a:solidFill>
              <a:srgbClr val="238989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pPr algn="ctr" defTabSz="1219200"/>
            <a:r>
              <a:rPr lang="zh-CN" altLang="zh-CN" sz="32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你中有我，我中有你</a:t>
            </a:r>
            <a:endParaRPr lang="zh-CN" altLang="zh-CN" sz="3200" b="1">
              <a:latin typeface="微软雅黑" panose="020B0503020204020204" pitchFamily="34" charset="-122"/>
              <a:ea typeface="微软雅黑" panose="020B0503020204020204" pitchFamily="34" charset="-122"/>
              <a:sym typeface="仿宋" panose="02010609060101010101" charset="-122"/>
            </a:endParaRPr>
          </a:p>
        </p:txBody>
      </p:sp>
      <p:sp>
        <p:nvSpPr>
          <p:cNvPr id="54285" name="文本框 7"/>
          <p:cNvSpPr txBox="1"/>
          <p:nvPr>
            <p:custDataLst>
              <p:tags r:id="rId12"/>
            </p:custDataLst>
          </p:nvPr>
        </p:nvSpPr>
        <p:spPr>
          <a:xfrm>
            <a:off x="149225" y="6021388"/>
            <a:ext cx="4772025" cy="522287"/>
          </a:xfrm>
          <a:prstGeom prst="rect">
            <a:avLst/>
          </a:prstGeom>
          <a:noFill/>
          <a:ln w="38100" cap="flat" cmpd="sng">
            <a:solidFill>
              <a:srgbClr val="238989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pPr algn="ctr" defTabSz="1219200"/>
            <a:r>
              <a:rPr lang="zh-CN" altLang="zh-CN" sz="28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公说公有理，婆说婆有理</a:t>
            </a:r>
            <a:endParaRPr lang="zh-CN" altLang="zh-CN" sz="2800" b="1">
              <a:latin typeface="微软雅黑" panose="020B0503020204020204" pitchFamily="34" charset="-122"/>
              <a:ea typeface="微软雅黑" panose="020B0503020204020204" pitchFamily="34" charset="-122"/>
              <a:sym typeface="仿宋" panose="02010609060101010101" charset="-122"/>
            </a:endParaRPr>
          </a:p>
        </p:txBody>
      </p:sp>
      <p:cxnSp>
        <p:nvCxnSpPr>
          <p:cNvPr id="9" name="直接连接符 8"/>
          <p:cNvCxnSpPr>
            <a:stCxn id="54283" idx="3"/>
          </p:cNvCxnSpPr>
          <p:nvPr>
            <p:custDataLst>
              <p:tags r:id="rId13"/>
            </p:custDataLst>
          </p:nvPr>
        </p:nvCxnSpPr>
        <p:spPr>
          <a:xfrm flipV="1">
            <a:off x="4897438" y="3305175"/>
            <a:ext cx="2132013" cy="1079500"/>
          </a:xfrm>
          <a:prstGeom prst="line">
            <a:avLst/>
          </a:prstGeom>
          <a:ln w="38100">
            <a:solidFill>
              <a:srgbClr val="23898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>
            <a:stCxn id="54283" idx="3"/>
          </p:cNvCxnSpPr>
          <p:nvPr>
            <p:custDataLst>
              <p:tags r:id="rId14"/>
            </p:custDataLst>
          </p:nvPr>
        </p:nvCxnSpPr>
        <p:spPr>
          <a:xfrm flipV="1">
            <a:off x="4921250" y="2957513"/>
            <a:ext cx="2044700" cy="2503488"/>
          </a:xfrm>
          <a:prstGeom prst="line">
            <a:avLst/>
          </a:prstGeom>
          <a:ln w="38100">
            <a:solidFill>
              <a:srgbClr val="23898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>
            <a:stCxn id="54283" idx="3"/>
          </p:cNvCxnSpPr>
          <p:nvPr>
            <p:custDataLst>
              <p:tags r:id="rId15"/>
            </p:custDataLst>
          </p:nvPr>
        </p:nvCxnSpPr>
        <p:spPr>
          <a:xfrm flipV="1">
            <a:off x="4895850" y="5364163"/>
            <a:ext cx="1974850" cy="1044575"/>
          </a:xfrm>
          <a:prstGeom prst="line">
            <a:avLst/>
          </a:prstGeom>
          <a:ln w="38100">
            <a:solidFill>
              <a:srgbClr val="23898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289" name="文本框 15"/>
          <p:cNvSpPr txBox="1"/>
          <p:nvPr>
            <p:custDataLst>
              <p:tags r:id="rId16"/>
            </p:custDataLst>
          </p:nvPr>
        </p:nvSpPr>
        <p:spPr>
          <a:xfrm>
            <a:off x="3924300" y="-7937"/>
            <a:ext cx="4371975" cy="646112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36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连线</a:t>
            </a:r>
            <a:endParaRPr lang="zh-CN" altLang="en-US" sz="36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8" grpId="1"/>
      <p:bldP spid="31750" grpId="2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pic>
        <p:nvPicPr>
          <p:cNvPr id="56322" name="图片 1"/>
          <p:cNvPicPr>
            <a:picLocks noChangeAspect="1"/>
          </p:cNvPicPr>
          <p:nvPr/>
        </p:nvPicPr>
        <p:blipFill>
          <a:blip r:embed="rId1"/>
          <a:srcRect l="9412" t="29674" r="9634" b="27461"/>
          <a:stretch>
            <a:fillRect/>
          </a:stretch>
        </p:blipFill>
        <p:spPr>
          <a:xfrm>
            <a:off x="2019300" y="4940300"/>
            <a:ext cx="9715500" cy="1911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56323" name="对象 913412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849438" y="554038"/>
          <a:ext cx="7115175" cy="611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3" imgW="7202170" imgH="595630" progId="Word.Document.8">
                  <p:embed/>
                </p:oleObj>
              </mc:Choice>
              <mc:Fallback>
                <p:oleObj name="" r:id="rId3" imgW="7202170" imgH="595630" progId="Word.Documen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849438" y="554038"/>
                        <a:ext cx="7115175" cy="6111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299" name="表格 55298"/>
          <p:cNvGraphicFramePr>
            <a:graphicFrameLocks noGrp="1"/>
          </p:cNvGraphicFramePr>
          <p:nvPr/>
        </p:nvGraphicFramePr>
        <p:xfrm>
          <a:off x="901700" y="1123950"/>
          <a:ext cx="10317480" cy="3816350"/>
        </p:xfrm>
        <a:graphic>
          <a:graphicData uri="http://schemas.openxmlformats.org/drawingml/2006/table">
            <a:tbl>
              <a:tblPr/>
              <a:tblGrid>
                <a:gridCol w="1732280"/>
                <a:gridCol w="2781935"/>
                <a:gridCol w="5803265"/>
              </a:tblGrid>
              <a:tr h="763270">
                <a:tc rowSpan="3">
                  <a:txBody>
                    <a:bodyPr wrap="square"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defTabSz="914400">
                        <a:lnSpc>
                          <a:spcPct val="150000"/>
                        </a:lnSpc>
                        <a:buSzTx/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700" b="1" u="none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同一性</a:t>
                      </a:r>
                      <a:endParaRPr lang="zh-CN" altLang="en-US" sz="2700" b="1" u="none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7500" marR="67500" marT="35100" marB="35100" vert="horz" anchor="ctr">
                    <a:lnL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defTabSz="914400">
                        <a:lnSpc>
                          <a:spcPct val="150000"/>
                        </a:lnSpc>
                        <a:buSzTx/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700" b="1" u="none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相互依赖</a:t>
                      </a:r>
                      <a:endParaRPr lang="zh-CN" altLang="en-US" sz="2700" b="1" u="none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7500" marR="67500" marT="35100" marB="35100" vert="horz" anchor="ctr">
                    <a:lnL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defTabSz="914400">
                        <a:lnSpc>
                          <a:spcPct val="150000"/>
                        </a:lnSpc>
                        <a:buSzTx/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700" b="1" u="none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你离不开我，我离不开你</a:t>
                      </a:r>
                      <a:endParaRPr lang="zh-CN" altLang="en-US" sz="2700" b="1" u="none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7500" marR="67500" marT="35100" marB="35100" vert="horz" anchor="ctr">
                    <a:lnL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3270">
                <a:tc vMerge="1">
                  <a:tcPr>
                    <a:lnL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defTabSz="914400">
                        <a:lnSpc>
                          <a:spcPct val="150000"/>
                        </a:lnSpc>
                        <a:buSzTx/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700" b="1" u="none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相互贯通</a:t>
                      </a:r>
                      <a:endParaRPr lang="zh-CN" altLang="en-US" sz="2700" b="1" u="none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7500" marR="67500" marT="35100" marB="35100" vert="horz" anchor="ctr">
                    <a:lnL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defTabSz="914400">
                        <a:lnSpc>
                          <a:spcPct val="150000"/>
                        </a:lnSpc>
                        <a:buSzTx/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700" b="1" u="none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你中有我，我中有你</a:t>
                      </a:r>
                      <a:endParaRPr lang="zh-CN" altLang="en-US" sz="2700" b="1" u="none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7500" marR="67500" marT="35100" marB="35100" vert="horz" anchor="ctr">
                    <a:lnL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3270">
                <a:tc vMerge="1">
                  <a:tcPr>
                    <a:lnL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defTabSz="914400">
                        <a:lnSpc>
                          <a:spcPct val="150000"/>
                        </a:lnSpc>
                        <a:buSzTx/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700" b="1" u="none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相互转化</a:t>
                      </a:r>
                      <a:endParaRPr lang="zh-CN" altLang="en-US" sz="2700" b="1" u="none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7500" marR="67500" marT="35100" marB="35100" vert="horz" anchor="ctr">
                    <a:lnL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defTabSz="914400">
                        <a:lnSpc>
                          <a:spcPct val="150000"/>
                        </a:lnSpc>
                        <a:buSzTx/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700" b="1" u="none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你变成我，我变成你</a:t>
                      </a:r>
                      <a:endParaRPr lang="zh-CN" altLang="en-US" sz="2700" b="1" u="none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7500" marR="67500" marT="35100" marB="35100" vert="horz" anchor="ctr">
                    <a:lnL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3270">
                <a:tc rowSpan="2">
                  <a:txBody>
                    <a:bodyPr wrap="square"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defTabSz="914400">
                        <a:lnSpc>
                          <a:spcPct val="150000"/>
                        </a:lnSpc>
                        <a:buSzTx/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700" b="1" u="none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斗争性</a:t>
                      </a:r>
                      <a:endParaRPr lang="zh-CN" altLang="en-US" sz="2700" b="1" u="none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7500" marR="67500" marT="35100" marB="35100" vert="horz" anchor="ctr">
                    <a:lnL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defTabSz="914400">
                        <a:lnSpc>
                          <a:spcPct val="150000"/>
                        </a:lnSpc>
                        <a:buSzTx/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700" b="1" u="none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相互排斥</a:t>
                      </a:r>
                      <a:endParaRPr lang="zh-CN" altLang="en-US" sz="2700" b="1" u="none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7500" marR="67500" marT="35100" marB="35100" vert="horz" anchor="ctr">
                    <a:lnL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defTabSz="914400">
                        <a:lnSpc>
                          <a:spcPct val="150000"/>
                        </a:lnSpc>
                        <a:buSzTx/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700" b="1" u="none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你离开我，我离开你</a:t>
                      </a:r>
                      <a:endParaRPr lang="zh-CN" altLang="en-US" sz="2700" b="1" u="none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7500" marR="67500" marT="35100" marB="35100" vert="horz" anchor="ctr">
                    <a:lnL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63270">
                <a:tc vMerge="1">
                  <a:tcPr>
                    <a:lnL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B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defTabSz="914400">
                        <a:lnSpc>
                          <a:spcPct val="150000"/>
                        </a:lnSpc>
                        <a:buSzTx/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700" b="1" u="none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相互对立</a:t>
                      </a:r>
                      <a:endParaRPr lang="zh-CN" altLang="en-US" sz="2700" b="1" u="none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7500" marR="67500" marT="35100" marB="35100" vert="horz" anchor="ctr">
                    <a:lnL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45720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2pPr>
                      <a:lvl3pPr marL="914400" lvl="2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3pPr>
                      <a:lvl4pPr marL="1371600" lvl="3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4pPr>
                      <a:lvl5pPr marL="1828800" lvl="4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SzTx/>
                        <a:buFont typeface="Arial" panose="020B0604020202020204" pitchFamily="34" charset="0"/>
                        <a:buNone/>
                        <a:defRPr sz="1800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  <a:cs typeface="+mn-cs"/>
                        </a:defRPr>
                      </a:lvl5pPr>
                    </a:lstStyle>
                    <a:p>
                      <a:pPr marL="0" lvl="0" indent="0" algn="ctr" defTabSz="914400">
                        <a:lnSpc>
                          <a:spcPct val="150000"/>
                        </a:lnSpc>
                        <a:buSzTx/>
                        <a:buNone/>
                        <a:tabLst>
                          <a:tab pos="2628900" algn="l"/>
                        </a:tabLst>
                      </a:pPr>
                      <a:r>
                        <a:rPr lang="zh-CN" altLang="en-US" sz="2700" b="1" u="none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你不是我，我不是你</a:t>
                      </a:r>
                      <a:endParaRPr lang="zh-CN" altLang="en-US" sz="2700" b="1" u="none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67500" marR="67500" marT="35100" marB="35100" vert="horz" anchor="ctr">
                    <a:lnL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L>
                    <a:lnR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R>
                    <a:lnT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T>
                    <a:lnB w="19050" cap="flat" cmpd="sng">
                      <a:solidFill>
                        <a:srgbClr val="000000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56347" name="组合 10"/>
          <p:cNvGrpSpPr/>
          <p:nvPr/>
        </p:nvGrpSpPr>
        <p:grpSpPr>
          <a:xfrm>
            <a:off x="9258300" y="250825"/>
            <a:ext cx="1585913" cy="428625"/>
            <a:chOff x="572509" y="277950"/>
            <a:chExt cx="907181" cy="314492"/>
          </a:xfrm>
        </p:grpSpPr>
        <p:sp>
          <p:nvSpPr>
            <p:cNvPr id="56348" name="矩形: 圆角 11"/>
            <p:cNvSpPr/>
            <p:nvPr>
              <p:custDataLst>
                <p:tags r:id="rId5"/>
              </p:custDataLst>
            </p:nvPr>
          </p:nvSpPr>
          <p:spPr>
            <a:xfrm>
              <a:off x="572509" y="277950"/>
              <a:ext cx="907181" cy="313266"/>
            </a:xfrm>
            <a:prstGeom prst="roundRect">
              <a:avLst>
                <a:gd name="adj" fmla="val 50000"/>
              </a:avLst>
            </a:prstGeom>
            <a:solidFill>
              <a:srgbClr val="EBF092"/>
            </a:solidFill>
            <a:ln w="12700">
              <a:noFill/>
            </a:ln>
          </p:spPr>
          <p:txBody>
            <a:bodyPr lIns="67500" tIns="35100" rIns="67500" bIns="35100" anchor="ctr" anchorCtr="0"/>
            <a:p>
              <a:pPr algn="ctr"/>
              <a:endParaRPr lang="zh-CN" altLang="en-US" sz="13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349" name="文本框 33"/>
            <p:cNvSpPr/>
            <p:nvPr>
              <p:custDataLst>
                <p:tags r:id="rId6"/>
              </p:custDataLst>
            </p:nvPr>
          </p:nvSpPr>
          <p:spPr>
            <a:xfrm>
              <a:off x="619578" y="284665"/>
              <a:ext cx="860112" cy="30777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67500" tIns="35100" rIns="67500" bIns="35100" anchor="t" anchorCtr="0"/>
            <a:p>
              <a:pPr algn="ctr">
                <a:buSzTx/>
              </a:pPr>
              <a:r>
                <a:rPr lang="zh-CN" altLang="en-US" sz="2400" b="1">
                  <a:solidFill>
                    <a:srgbClr val="FF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做笔记</a:t>
              </a:r>
              <a:endPara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56350" name="图片 7"/>
          <p:cNvPicPr/>
          <p:nvPr>
            <p:custDataLst>
              <p:tags r:id="rId7"/>
            </p:custDataLst>
          </p:nvPr>
        </p:nvPicPr>
        <p:blipFill>
          <a:blip r:embed="rId8"/>
          <a:stretch>
            <a:fillRect/>
          </a:stretch>
        </p:blipFill>
        <p:spPr>
          <a:xfrm>
            <a:off x="10844213" y="433388"/>
            <a:ext cx="539750" cy="4286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58370" name="Rectangle 7"/>
          <p:cNvSpPr/>
          <p:nvPr>
            <p:custDataLst>
              <p:tags r:id="rId1"/>
            </p:custDataLst>
          </p:nvPr>
        </p:nvSpPr>
        <p:spPr>
          <a:xfrm>
            <a:off x="365125" y="271463"/>
            <a:ext cx="10950575" cy="60007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>
              <a:lnSpc>
                <a:spcPct val="200000"/>
              </a:lnSpc>
            </a:pPr>
            <a:r>
              <a:rPr lang="en-US" altLang="zh-CN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孙子兵法</a:t>
            </a:r>
            <a:r>
              <a:rPr lang="en-US" altLang="zh-CN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》“</a:t>
            </a:r>
            <a:r>
              <a:rPr lang="zh-CN" altLang="en-US" sz="3200" b="1">
                <a:solidFill>
                  <a:srgbClr val="FF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投之亡地而后存，置之死地而后生</a:t>
            </a:r>
            <a:r>
              <a:rPr lang="zh-CN" altLang="en-US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”。这一观点表明（         　）</a:t>
            </a:r>
            <a:endParaRPr lang="zh-CN" altLang="en-US" sz="32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A.</a:t>
            </a:r>
            <a:r>
              <a:rPr lang="zh-CN" altLang="en-US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矛盾双方是相互依赖、互为前提的</a:t>
            </a:r>
            <a:endParaRPr lang="zh-CN" altLang="en-US" sz="32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B.</a:t>
            </a:r>
            <a:r>
              <a:rPr lang="zh-CN" altLang="en-US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矛盾双方是相互排斥、相互对立的</a:t>
            </a:r>
            <a:endParaRPr lang="zh-CN" altLang="en-US" sz="32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C.</a:t>
            </a:r>
            <a:r>
              <a:rPr lang="zh-CN" altLang="en-US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矛盾双方在一定条件下是可以相互转化的</a:t>
            </a:r>
            <a:endParaRPr lang="zh-CN" altLang="en-US" sz="32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D.</a:t>
            </a:r>
            <a:r>
              <a:rPr lang="zh-CN" altLang="en-US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矛盾的斗争性寓于同一性之中</a:t>
            </a:r>
            <a:endParaRPr lang="zh-CN" altLang="en-US" sz="32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>
            <p:custDataLst>
              <p:tags r:id="rId2"/>
            </p:custDataLst>
          </p:nvPr>
        </p:nvSpPr>
        <p:spPr>
          <a:xfrm>
            <a:off x="2782888" y="1238250"/>
            <a:ext cx="871538" cy="14335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defRPr/>
            </a:pPr>
            <a:r>
              <a:rPr lang="en-US" altLang="zh-CN" sz="8800" b="1" noProof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charset="-122"/>
                <a:ea typeface="黑体" panose="02010609060101010101" charset="-122"/>
                <a:cs typeface="+mn-cs"/>
              </a:rPr>
              <a:t>C</a:t>
            </a:r>
            <a:endParaRPr lang="en-US" altLang="zh-CN" sz="8800" b="1" noProof="1">
              <a:solidFill>
                <a:srgbClr val="C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59394" name="Text Box 3"/>
          <p:cNvSpPr/>
          <p:nvPr>
            <p:custDataLst>
              <p:tags r:id="rId1"/>
            </p:custDataLst>
          </p:nvPr>
        </p:nvSpPr>
        <p:spPr>
          <a:xfrm>
            <a:off x="238125" y="111125"/>
            <a:ext cx="11714163" cy="1570038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在狼和鹿的关系中，狼和鹿是天敌。有了狼，鹿才狂命奔跑，身体才得到的很好的锻炼，强鹿得以繁衍，弱鹿自然淘汰，从而使鹿群得到进化。</a:t>
            </a:r>
            <a:endParaRPr lang="en-US" altLang="zh-CN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699" name="Rectangle 4"/>
          <p:cNvSpPr/>
          <p:nvPr>
            <p:custDataLst>
              <p:tags r:id="rId2"/>
            </p:custDataLst>
          </p:nvPr>
        </p:nvSpPr>
        <p:spPr>
          <a:xfrm>
            <a:off x="1103313" y="2517775"/>
            <a:ext cx="10160000" cy="1077913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>
              <a:spcBef>
                <a:spcPct val="50000"/>
              </a:spcBef>
            </a:pP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想要保持</a:t>
            </a:r>
            <a:r>
              <a:rPr lang="zh-CN" altLang="en-US" sz="3200" b="1">
                <a:solidFill>
                  <a:srgbClr val="0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狼鹿的生态平衡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，离不开</a:t>
            </a:r>
            <a:r>
              <a:rPr lang="zh-CN" altLang="en-US" sz="3200" b="1">
                <a:solidFill>
                  <a:srgbClr val="0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狼和鹿的冲突</a:t>
            </a:r>
            <a:endParaRPr lang="zh-CN" altLang="en-US" sz="3200" b="1">
              <a:solidFill>
                <a:srgbClr val="00808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700" name="Text Box 6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384175" y="3773488"/>
            <a:ext cx="10683875" cy="1296988"/>
          </a:xfrm>
          <a:prstGeom prst="rect">
            <a:avLst/>
          </a:prstGeom>
          <a:noFill/>
          <a:ln>
            <a:noFill/>
          </a:ln>
          <a:effectLst/>
        </p:spPr>
        <p:txBody>
          <a:bodyPr/>
          <a:lstStyle>
            <a:lvl1pPr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eaLnBrk="0" hangingPunct="0"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SzTx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SzTx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SzTx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SzTx/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lnSpc>
                <a:spcPct val="150000"/>
              </a:lnSpc>
              <a:defRPr/>
            </a:pPr>
            <a:r>
              <a:rPr lang="zh-CN" altLang="en-US" sz="3200" u="sng" strike="noStrike" noProof="1" smtClean="0">
                <a:solidFill>
                  <a:srgbClr val="000099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①（</a:t>
            </a:r>
            <a:r>
              <a:rPr lang="zh-CN" altLang="en-US" sz="3200" u="sng" strike="noStrike" noProof="1" smtClean="0">
                <a:solidFill>
                  <a:srgbClr val="00009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同</a:t>
            </a:r>
            <a:r>
              <a:rPr lang="zh-CN" altLang="en-US" sz="3200" u="sng" strike="noStrike" noProof="1">
                <a:solidFill>
                  <a:srgbClr val="00009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一性离不开斗争</a:t>
            </a:r>
            <a:r>
              <a:rPr lang="zh-CN" altLang="en-US" sz="3200" u="sng" strike="noStrike" noProof="1" smtClean="0">
                <a:solidFill>
                  <a:srgbClr val="00009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性）</a:t>
            </a:r>
            <a:endParaRPr lang="zh-CN" altLang="en-US" sz="3200" u="sng" strike="noStrike" noProof="1">
              <a:solidFill>
                <a:srgbClr val="00009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fontAlgn="auto" hangingPunct="1">
              <a:lnSpc>
                <a:spcPct val="150000"/>
              </a:lnSpc>
              <a:defRPr/>
            </a:pPr>
            <a:r>
              <a:rPr lang="zh-CN" altLang="en-US" sz="3200" u="sng" strike="noStrike" noProof="1" smtClean="0">
                <a:solidFill>
                  <a:srgbClr val="000099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同一性不能脱离斗争性而存在，同</a:t>
            </a:r>
            <a:r>
              <a:rPr lang="zh-CN" altLang="en-US" sz="3200" u="sng" strike="noStrike" noProof="1">
                <a:solidFill>
                  <a:srgbClr val="000099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一是对立中的同一，是包含着差别的同一</a:t>
            </a:r>
            <a:r>
              <a:rPr lang="zh-CN" altLang="en-US" sz="3200" u="sng" strike="noStrike" noProof="1" smtClean="0">
                <a:solidFill>
                  <a:srgbClr val="000099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。</a:t>
            </a:r>
            <a:endParaRPr lang="zh-CN" altLang="en-US" sz="3200" u="sng" strike="noStrike" noProof="1">
              <a:solidFill>
                <a:srgbClr val="000099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701" name="Text Box 4"/>
          <p:cNvSpPr/>
          <p:nvPr>
            <p:custDataLst>
              <p:tags r:id="rId4"/>
            </p:custDataLst>
          </p:nvPr>
        </p:nvSpPr>
        <p:spPr>
          <a:xfrm>
            <a:off x="3195638" y="3167063"/>
            <a:ext cx="3352800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（同一性）</a:t>
            </a:r>
            <a:endParaRPr lang="zh-CN" altLang="en-US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702" name="Text Box 4"/>
          <p:cNvSpPr/>
          <p:nvPr>
            <p:custDataLst>
              <p:tags r:id="rId5"/>
            </p:custDataLst>
          </p:nvPr>
        </p:nvSpPr>
        <p:spPr>
          <a:xfrm>
            <a:off x="7472363" y="3167063"/>
            <a:ext cx="3048000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（斗争性）</a:t>
            </a:r>
            <a:endParaRPr lang="zh-CN" altLang="en-US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Text Box 2"/>
          <p:cNvSpPr txBox="1"/>
          <p:nvPr>
            <p:custDataLst>
              <p:tags r:id="rId6"/>
            </p:custDataLst>
          </p:nvPr>
        </p:nvSpPr>
        <p:spPr>
          <a:xfrm>
            <a:off x="4127500" y="6024563"/>
            <a:ext cx="8064500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只有</a:t>
            </a:r>
            <a:r>
              <a:rPr lang="zh-CN" altLang="en-US" sz="3200" b="1">
                <a:solidFill>
                  <a:srgbClr val="0000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不同的音符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，才能奏出美妙的音乐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7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1"/>
      <p:bldP spid="29700" grpId="3"/>
      <p:bldP spid="29701" grpId="5"/>
      <p:bldP spid="29702" grpId="7"/>
      <p:bldP spid="7" grpId="8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60418" name="Text Box 3"/>
          <p:cNvSpPr/>
          <p:nvPr>
            <p:custDataLst>
              <p:tags r:id="rId1"/>
            </p:custDataLst>
          </p:nvPr>
        </p:nvSpPr>
        <p:spPr>
          <a:xfrm>
            <a:off x="304800" y="-60325"/>
            <a:ext cx="11715750" cy="1076325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在“灭狼护鹿”的时候，狼和鹿彻底分离，成了毫不相干的事物，狼和鹿的斗争性也就无从谈起。</a:t>
            </a:r>
            <a:endParaRPr lang="en-US" altLang="zh-CN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23" name="Rectangle 4"/>
          <p:cNvSpPr/>
          <p:nvPr>
            <p:custDataLst>
              <p:tags r:id="rId2"/>
            </p:custDataLst>
          </p:nvPr>
        </p:nvSpPr>
        <p:spPr>
          <a:xfrm>
            <a:off x="715963" y="1582738"/>
            <a:ext cx="10585450" cy="1077912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>
              <a:spcBef>
                <a:spcPct val="50000"/>
              </a:spcBef>
            </a:pP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狼和鹿的</a:t>
            </a:r>
            <a:r>
              <a:rPr lang="zh-CN" altLang="en-US" sz="3200" b="1">
                <a:solidFill>
                  <a:srgbClr val="0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对立冲突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，只有在</a:t>
            </a:r>
            <a:r>
              <a:rPr lang="zh-CN" altLang="en-US" sz="3200" b="1">
                <a:solidFill>
                  <a:srgbClr val="0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同一环境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中，才能“斗争”</a:t>
            </a:r>
            <a:endParaRPr lang="zh-CN" altLang="en-US" sz="3200" b="1">
              <a:solidFill>
                <a:srgbClr val="00808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24" name="Text Box 4"/>
          <p:cNvSpPr/>
          <p:nvPr>
            <p:custDataLst>
              <p:tags r:id="rId3"/>
            </p:custDataLst>
          </p:nvPr>
        </p:nvSpPr>
        <p:spPr>
          <a:xfrm>
            <a:off x="5392738" y="2176463"/>
            <a:ext cx="3352800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（同一性）</a:t>
            </a:r>
            <a:endParaRPr lang="zh-CN" altLang="en-US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25" name="Text Box 4"/>
          <p:cNvSpPr/>
          <p:nvPr>
            <p:custDataLst>
              <p:tags r:id="rId4"/>
            </p:custDataLst>
          </p:nvPr>
        </p:nvSpPr>
        <p:spPr>
          <a:xfrm>
            <a:off x="2344738" y="2166938"/>
            <a:ext cx="3048000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（斗争性）</a:t>
            </a:r>
            <a:endParaRPr lang="zh-CN" altLang="en-US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26" name="Text Box 8"/>
          <p:cNvSpPr/>
          <p:nvPr>
            <p:custDataLst>
              <p:tags r:id="rId5"/>
            </p:custDataLst>
          </p:nvPr>
        </p:nvSpPr>
        <p:spPr>
          <a:xfrm>
            <a:off x="0" y="2584450"/>
            <a:ext cx="12192000" cy="20129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>
              <a:lnSpc>
                <a:spcPct val="150000"/>
              </a:lnSpc>
            </a:pPr>
            <a:r>
              <a:rPr lang="zh-CN" altLang="en-US" sz="2800" b="1" u="sng">
                <a:solidFill>
                  <a:srgbClr val="0000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②（斗争性离不开同一性）</a:t>
            </a:r>
            <a:endParaRPr lang="zh-CN" altLang="en-US" sz="2800" b="1" u="sng">
              <a:solidFill>
                <a:srgbClr val="00009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 u="sng">
                <a:solidFill>
                  <a:srgbClr val="0000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斗争性不能脱离同一性，斗争性寓于同一性之中，并为同一性所制约</a:t>
            </a:r>
            <a:r>
              <a:rPr lang="zh-CN" altLang="en-US" sz="3200" b="1" u="sng">
                <a:solidFill>
                  <a:srgbClr val="0000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3200" b="1" u="sng">
              <a:solidFill>
                <a:srgbClr val="00009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Rectangle 5"/>
          <p:cNvSpPr/>
          <p:nvPr>
            <p:custDataLst>
              <p:tags r:id="rId6"/>
            </p:custDataLst>
          </p:nvPr>
        </p:nvSpPr>
        <p:spPr>
          <a:xfrm>
            <a:off x="-1587" y="4010025"/>
            <a:ext cx="12020550" cy="2676525"/>
          </a:xfrm>
          <a:prstGeom prst="rect">
            <a:avLst/>
          </a:prstGeom>
          <a:noFill/>
          <a:ln w="57150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只有有某种共同基础、相互依存的东西，才会排斥或斗争。比如和家长、朋友之间矛盾多。</a:t>
            </a:r>
            <a:endParaRPr lang="zh-CN" altLang="en-US" sz="2800" b="1">
              <a:solidFill>
                <a:srgbClr val="0066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66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彼此分离、毫不相干的东西，谈不上矛盾，更不会排斥或斗争。如上下中的“上”与黑白中的“白”，单独存在的话成不了矛盾。</a:t>
            </a:r>
            <a:endParaRPr lang="zh-CN" altLang="en-US" sz="2800" b="1">
              <a:solidFill>
                <a:srgbClr val="0066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1"/>
      <p:bldP spid="30724" grpId="3"/>
      <p:bldP spid="30725" grpId="5"/>
      <p:bldP spid="30726" grpId="7"/>
      <p:bldP spid="7" grpId="8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61442" name="Text Box 3"/>
          <p:cNvSpPr/>
          <p:nvPr>
            <p:custDataLst>
              <p:tags r:id="rId1"/>
            </p:custDataLst>
          </p:nvPr>
        </p:nvSpPr>
        <p:spPr>
          <a:xfrm>
            <a:off x="203200" y="584200"/>
            <a:ext cx="11776075" cy="1076325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正是由于狼和鹿的</a:t>
            </a:r>
            <a:r>
              <a:rPr lang="zh-CN" altLang="en-US" sz="3200" b="1">
                <a:solidFill>
                  <a:srgbClr val="0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共处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zh-CN" altLang="en-US" sz="3200" b="1">
                <a:solidFill>
                  <a:srgbClr val="00808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斗争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，才使得森林的生态保持着平衡并不断得到发展。</a:t>
            </a:r>
            <a:endParaRPr lang="en-US" altLang="zh-CN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443" name="Text Box 4"/>
          <p:cNvSpPr/>
          <p:nvPr>
            <p:custDataLst>
              <p:tags r:id="rId2"/>
            </p:custDataLst>
          </p:nvPr>
        </p:nvSpPr>
        <p:spPr>
          <a:xfrm>
            <a:off x="2716213" y="168275"/>
            <a:ext cx="2641600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（同一性）</a:t>
            </a:r>
            <a:endParaRPr lang="zh-CN" altLang="en-US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444" name="Text Box 4"/>
          <p:cNvSpPr/>
          <p:nvPr>
            <p:custDataLst>
              <p:tags r:id="rId3"/>
            </p:custDataLst>
          </p:nvPr>
        </p:nvSpPr>
        <p:spPr>
          <a:xfrm>
            <a:off x="4567238" y="168275"/>
            <a:ext cx="3048000" cy="523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（斗争性）</a:t>
            </a:r>
            <a:endParaRPr lang="zh-CN" altLang="en-US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773" name="Text Box 4"/>
          <p:cNvSpPr/>
          <p:nvPr>
            <p:custDataLst>
              <p:tags r:id="rId4"/>
            </p:custDataLst>
          </p:nvPr>
        </p:nvSpPr>
        <p:spPr>
          <a:xfrm>
            <a:off x="323850" y="2166938"/>
            <a:ext cx="11545888" cy="17399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>
              <a:lnSpc>
                <a:spcPct val="150000"/>
              </a:lnSpc>
            </a:pPr>
            <a:r>
              <a:rPr lang="zh-CN" altLang="en-US" sz="3200" b="1" u="sng">
                <a:solidFill>
                  <a:srgbClr val="0000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③矛盾双方既对立又统一，由此推动事物的运动、变化和发展。   </a:t>
            </a:r>
            <a:r>
              <a:rPr lang="en-US" altLang="zh-CN" sz="3200" b="1" u="sng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sz="3200" b="1" u="sng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矛盾是事物发展的源泉和动力</a:t>
            </a:r>
            <a:r>
              <a:rPr lang="en-US" altLang="zh-CN" sz="3200" b="1" u="sng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lang="en-US" altLang="zh-CN" sz="3200" b="1" u="sng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Rectangle 12"/>
          <p:cNvSpPr/>
          <p:nvPr>
            <p:custDataLst>
              <p:tags r:id="rId5"/>
            </p:custDataLst>
          </p:nvPr>
        </p:nvSpPr>
        <p:spPr>
          <a:xfrm>
            <a:off x="103188" y="4181475"/>
            <a:ext cx="8782050" cy="2205038"/>
          </a:xfrm>
          <a:prstGeom prst="rect">
            <a:avLst/>
          </a:prstGeom>
          <a:noFill/>
          <a:ln w="28575">
            <a:noFill/>
          </a:ln>
        </p:spPr>
        <p:txBody>
          <a:bodyPr wrap="square" lIns="90170" tIns="46990" rIns="90170" bIns="46990" anchor="t" anchorCtr="0">
            <a:spAutoFit/>
          </a:bodyPr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假如没有小偷，锁会达到今天这样完善吗？</a:t>
            </a:r>
            <a:endParaRPr lang="en-US" altLang="zh-CN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假如没有假钞票，钞票的制造会有这样细致吗？</a:t>
            </a:r>
            <a:endParaRPr lang="en-US" altLang="zh-CN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——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马克思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1447" name="图片 1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9043988" y="3409950"/>
            <a:ext cx="3148012" cy="31464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3" grpId="3"/>
      <p:bldP spid="6" grpId="4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61442" name="Text Box 8"/>
          <p:cNvSpPr/>
          <p:nvPr>
            <p:custDataLst>
              <p:tags r:id="rId1"/>
            </p:custDataLst>
          </p:nvPr>
        </p:nvSpPr>
        <p:spPr>
          <a:xfrm>
            <a:off x="369888" y="730250"/>
            <a:ext cx="9856787" cy="2846388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史伯说：“和实生物，同则不继”</a:t>
            </a:r>
            <a:endParaRPr lang="zh-CN" altLang="en-US" sz="24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endParaRPr lang="zh-CN" altLang="en-US" b="1">
              <a:solidFill>
                <a:srgbClr val="FF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</a:pPr>
            <a:endParaRPr lang="zh-CN" altLang="en-US" sz="2400" b="1">
              <a:solidFill>
                <a:srgbClr val="FF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</a:pPr>
            <a:endParaRPr lang="en-US" altLang="zh-CN" sz="24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孔子说：“君子和而不同，小人同而不和。”</a:t>
            </a:r>
            <a:endParaRPr lang="zh-CN" altLang="en-US" sz="32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443" name="Rectangle 9"/>
          <p:cNvSpPr/>
          <p:nvPr>
            <p:custDataLst>
              <p:tags r:id="rId2"/>
            </p:custDataLst>
          </p:nvPr>
        </p:nvSpPr>
        <p:spPr>
          <a:xfrm>
            <a:off x="369888" y="1489075"/>
            <a:ext cx="11033125" cy="5207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不同的事物结合才能生成万物，否则就不能存在和发展。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444" name="Rectangle 10"/>
          <p:cNvSpPr/>
          <p:nvPr>
            <p:custDataLst>
              <p:tags r:id="rId3"/>
            </p:custDataLst>
          </p:nvPr>
        </p:nvSpPr>
        <p:spPr>
          <a:xfrm>
            <a:off x="481013" y="3854450"/>
            <a:ext cx="10810875" cy="5207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君子和谐相处却不盲目苟同；小人盲目苟同却不能和谐相处。</a:t>
            </a:r>
            <a:endParaRPr lang="zh-CN" altLang="en-US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445" name="Rectangle 11"/>
          <p:cNvSpPr/>
          <p:nvPr>
            <p:custDataLst>
              <p:tags r:id="rId4"/>
            </p:custDataLst>
          </p:nvPr>
        </p:nvSpPr>
        <p:spPr>
          <a:xfrm>
            <a:off x="369888" y="2173288"/>
            <a:ext cx="10634662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强调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没有斗争性就没有同一性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，相反相成的事物才能形成统一体。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446" name="Rectangle 12"/>
          <p:cNvSpPr/>
          <p:nvPr>
            <p:custDataLst>
              <p:tags r:id="rId5"/>
            </p:custDataLst>
          </p:nvPr>
        </p:nvSpPr>
        <p:spPr>
          <a:xfrm>
            <a:off x="481013" y="4606925"/>
            <a:ext cx="8974137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强调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同一以差别和对立为前提</a:t>
            </a:r>
            <a:r>
              <a:rPr lang="zh-CN" altLang="en-US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1447" name="New picture"/>
          <p:cNvPicPr/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12293600" y="12280900"/>
            <a:ext cx="342900" cy="241300"/>
          </a:xfrm>
          <a:prstGeom prst="cube">
            <a:avLst/>
          </a:prstGeom>
        </p:spPr>
      </p:pic>
      <p:pic>
        <p:nvPicPr>
          <p:cNvPr id="62472" name="图片 1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7407275" y="4579938"/>
            <a:ext cx="3597275" cy="22780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fade/>
    <p:sndAc>
      <p:stSnd>
        <p:snd r:embed="rId10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 fill="hold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 fill="hold"/>
                                        <p:tgtEl>
                                          <p:spTgt spid="614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 fill="hold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 fill="hold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 fill="hold"/>
                                        <p:tgtEl>
                                          <p:spTgt spid="61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2" grpId="0"/>
      <p:bldP spid="61443" grpId="0"/>
      <p:bldP spid="61444" grpId="0"/>
      <p:bldP spid="61445" grpId="0"/>
      <p:bldP spid="6144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64514" name="Rectangle 5"/>
          <p:cNvSpPr/>
          <p:nvPr>
            <p:custDataLst>
              <p:tags r:id="rId1"/>
            </p:custDataLst>
          </p:nvPr>
        </p:nvSpPr>
        <p:spPr>
          <a:xfrm>
            <a:off x="215900" y="136525"/>
            <a:ext cx="5465763" cy="584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矛盾同一性与斗争性的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关系：</a:t>
            </a:r>
            <a:endParaRPr lang="zh-CN" altLang="en-US" sz="32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515" name="Rectangle 6"/>
          <p:cNvSpPr/>
          <p:nvPr>
            <p:custDataLst>
              <p:tags r:id="rId2"/>
            </p:custDataLst>
          </p:nvPr>
        </p:nvSpPr>
        <p:spPr>
          <a:xfrm>
            <a:off x="215900" y="1017588"/>
            <a:ext cx="1812925" cy="5222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(1)</a:t>
            </a:r>
            <a:r>
              <a:rPr lang="zh-CN" altLang="en-US" sz="28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区别：</a:t>
            </a:r>
            <a:endParaRPr lang="zh-CN" altLang="en-US" sz="2800" b="1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516" name="矩形 3"/>
          <p:cNvSpPr/>
          <p:nvPr>
            <p:custDataLst>
              <p:tags r:id="rId3"/>
            </p:custDataLst>
          </p:nvPr>
        </p:nvSpPr>
        <p:spPr>
          <a:xfrm>
            <a:off x="1912938" y="1006475"/>
            <a:ext cx="1960562" cy="522288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①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含义不同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517" name="Text Box 2"/>
          <p:cNvSpPr txBox="1"/>
          <p:nvPr>
            <p:custDataLst>
              <p:tags r:id="rId4"/>
            </p:custDataLst>
          </p:nvPr>
        </p:nvSpPr>
        <p:spPr>
          <a:xfrm>
            <a:off x="4319588" y="1666875"/>
            <a:ext cx="4779962" cy="9525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矛盾的</a:t>
            </a:r>
            <a:r>
              <a:rPr lang="zh-CN" altLang="en-US" sz="2800" b="1">
                <a:solidFill>
                  <a:srgbClr val="FF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同一性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是</a:t>
            </a:r>
            <a:r>
              <a:rPr lang="zh-CN" altLang="en-US" sz="2800" b="1">
                <a:solidFill>
                  <a:srgbClr val="FF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相对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的，         矛盾的</a:t>
            </a:r>
            <a:r>
              <a:rPr lang="zh-CN" altLang="en-US" sz="2800" b="1">
                <a:solidFill>
                  <a:srgbClr val="FF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斗争性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是</a:t>
            </a:r>
            <a:r>
              <a:rPr lang="zh-CN" altLang="en-US" sz="2800" b="1">
                <a:solidFill>
                  <a:srgbClr val="FF33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绝对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的。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518" name="矩形 5"/>
          <p:cNvSpPr/>
          <p:nvPr>
            <p:custDataLst>
              <p:tags r:id="rId5"/>
            </p:custDataLst>
          </p:nvPr>
        </p:nvSpPr>
        <p:spPr>
          <a:xfrm>
            <a:off x="1901825" y="1757363"/>
            <a:ext cx="2316163" cy="52228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②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特点不同：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519" name="Text Box 7"/>
          <p:cNvSpPr txBox="1"/>
          <p:nvPr>
            <p:custDataLst>
              <p:tags r:id="rId6"/>
            </p:custDataLst>
          </p:nvPr>
        </p:nvSpPr>
        <p:spPr>
          <a:xfrm>
            <a:off x="209550" y="2714625"/>
            <a:ext cx="1860550" cy="5222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8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(2)</a:t>
            </a:r>
            <a:r>
              <a:rPr lang="zh-CN" altLang="en-US" sz="28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联系：</a:t>
            </a:r>
            <a:endParaRPr lang="zh-CN" altLang="en-US" sz="2800" b="1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520" name="矩形 7"/>
          <p:cNvSpPr/>
          <p:nvPr>
            <p:custDataLst>
              <p:tags r:id="rId7"/>
            </p:custDataLst>
          </p:nvPr>
        </p:nvSpPr>
        <p:spPr>
          <a:xfrm>
            <a:off x="1820863" y="2614613"/>
            <a:ext cx="9528175" cy="123666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ts val="4465"/>
              </a:lnSpc>
            </a:pP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①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矛盾的同一性不能脱离斗争性而存在，矛盾双方的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同一是对立中的同一，是包含着差别的同一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。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  <a:sym typeface="仿宋" panose="02010609060101010101" charset="-122"/>
            </a:endParaRPr>
          </a:p>
        </p:txBody>
      </p:sp>
      <p:sp>
        <p:nvSpPr>
          <p:cNvPr id="64521" name="矩形 8"/>
          <p:cNvSpPr/>
          <p:nvPr>
            <p:custDataLst>
              <p:tags r:id="rId8"/>
            </p:custDataLst>
          </p:nvPr>
        </p:nvSpPr>
        <p:spPr>
          <a:xfrm>
            <a:off x="146050" y="3933825"/>
            <a:ext cx="11815763" cy="1236663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ts val="4465"/>
              </a:lnSpc>
            </a:pP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②矛盾的斗争性也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不能脱离同一性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而存在，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斗争性寓于同一性之中，并为同一性所制约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。</a:t>
            </a:r>
            <a:endParaRPr lang="zh-CN" altLang="en-US" sz="2800" b="1" u="sng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仿宋" panose="02010609060101010101" charset="-122"/>
            </a:endParaRPr>
          </a:p>
        </p:txBody>
      </p:sp>
      <p:sp>
        <p:nvSpPr>
          <p:cNvPr id="64522" name="矩形 9"/>
          <p:cNvSpPr/>
          <p:nvPr>
            <p:custDataLst>
              <p:tags r:id="rId9"/>
            </p:custDataLst>
          </p:nvPr>
        </p:nvSpPr>
        <p:spPr>
          <a:xfrm>
            <a:off x="393700" y="5233988"/>
            <a:ext cx="11568113" cy="6508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ts val="4365"/>
              </a:lnSpc>
            </a:pP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③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矛盾双方既对立又统一，由此推动事物的运动、变化和发展。</a:t>
            </a:r>
            <a:endParaRPr lang="zh-CN" altLang="en-US" sz="2800" b="1" u="sng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9943" name="New picture"/>
          <p:cNvPicPr/>
          <p:nvPr>
            <p:custDataLst>
              <p:tags r:id="rId10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10744200" y="11709400"/>
            <a:ext cx="304800" cy="228600"/>
          </a:xfrm>
          <a:prstGeom prst="cube">
            <a:avLst/>
          </a:prstGeom>
        </p:spPr>
      </p:pic>
      <p:sp>
        <p:nvSpPr>
          <p:cNvPr id="64524" name="文本框 2"/>
          <p:cNvSpPr txBox="1"/>
          <p:nvPr>
            <p:custDataLst>
              <p:tags r:id="rId12"/>
            </p:custDataLst>
          </p:nvPr>
        </p:nvSpPr>
        <p:spPr>
          <a:xfrm>
            <a:off x="504825" y="6027738"/>
            <a:ext cx="10544175" cy="706437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4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矛盾是事物发展的源泉和动力</a:t>
            </a:r>
            <a:endParaRPr lang="zh-CN" altLang="en-US" sz="40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仿宋" panose="02010609060101010101" charset="-122"/>
            </a:endParaRPr>
          </a:p>
        </p:txBody>
      </p:sp>
      <p:pic>
        <p:nvPicPr>
          <p:cNvPr id="64525" name="图片 3"/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14"/>
          <a:stretch>
            <a:fillRect/>
          </a:stretch>
        </p:blipFill>
        <p:spPr>
          <a:xfrm>
            <a:off x="8305800" y="241300"/>
            <a:ext cx="3759200" cy="20510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65538" name="Rectangle 2"/>
          <p:cNvSpPr txBox="1"/>
          <p:nvPr>
            <p:custDataLst>
              <p:tags r:id="rId1"/>
            </p:custDataLst>
          </p:nvPr>
        </p:nvSpPr>
        <p:spPr>
          <a:xfrm>
            <a:off x="1811338" y="271463"/>
            <a:ext cx="7991475" cy="633412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algn="ctr">
              <a:lnSpc>
                <a:spcPct val="150000"/>
              </a:lnSpc>
            </a:pPr>
            <a:r>
              <a:rPr lang="zh-CN" altLang="en-US" sz="2800" b="1">
                <a:solidFill>
                  <a:srgbClr val="0000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矛盾对立统一规律（原理）</a:t>
            </a:r>
            <a:endParaRPr lang="zh-CN" altLang="en-US" sz="2800" b="1">
              <a:solidFill>
                <a:srgbClr val="00009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5539" name="Rectangle 3"/>
          <p:cNvSpPr txBox="1"/>
          <p:nvPr>
            <p:custDataLst>
              <p:tags r:id="rId2"/>
            </p:custDataLst>
          </p:nvPr>
        </p:nvSpPr>
        <p:spPr>
          <a:xfrm>
            <a:off x="446088" y="904875"/>
            <a:ext cx="11299825" cy="4194175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65000"/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原理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世界上的一切事物都包含着既相互对立，又相互统一的两个方面。矛盾就是对立统一。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矛盾双方既对立又统一，由此推动事物的运动、变化和发展。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矛盾是事物发展的源泉和动力</a:t>
            </a:r>
            <a:endParaRPr lang="en-US" altLang="zh-CN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65000"/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方法论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坚持一分为二的观点、全面的观点看问题</a:t>
            </a:r>
            <a:endParaRPr lang="en-US" altLang="zh-CN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ct val="20000"/>
              </a:spcBef>
              <a:buClr>
                <a:schemeClr val="accent1"/>
              </a:buClr>
              <a:buSzPct val="65000"/>
            </a:pP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【反对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反对片面看问题（一点论），割裂对立统一关系，离开对立谈统一或离开统一谈对立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>
            <p:custDataLst>
              <p:tags r:id="rId3"/>
            </p:custDataLst>
          </p:nvPr>
        </p:nvSpPr>
        <p:spPr>
          <a:xfrm>
            <a:off x="300038" y="5253038"/>
            <a:ext cx="11591925" cy="73660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精华版：矛盾就是对立统一，坚持一分为二的观点、全面的观点看问题。</a:t>
            </a:r>
            <a:endParaRPr lang="zh-CN" altLang="en-US" sz="2800" b="1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66562" name="矩形 11"/>
          <p:cNvSpPr/>
          <p:nvPr>
            <p:custDataLst>
              <p:tags r:id="rId1"/>
            </p:custDataLst>
          </p:nvPr>
        </p:nvSpPr>
        <p:spPr>
          <a:xfrm>
            <a:off x="850900" y="261938"/>
            <a:ext cx="11349038" cy="574675"/>
          </a:xfrm>
          <a:prstGeom prst="rect">
            <a:avLst/>
          </a:prstGeom>
          <a:solidFill>
            <a:srgbClr val="E3E3E3"/>
          </a:solidFill>
          <a:ln w="12700">
            <a:noFill/>
          </a:ln>
        </p:spPr>
        <p:txBody>
          <a:bodyPr anchor="ctr" anchorCtr="0"/>
          <a:p>
            <a:pPr algn="ctr"/>
            <a:endParaRPr lang="zh-CN" altLang="en-US" sz="1600">
              <a:solidFill>
                <a:srgbClr val="FFFFFF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>
            <p:custDataLst>
              <p:tags r:id="rId2"/>
            </p:custDataLst>
          </p:nvPr>
        </p:nvSpPr>
        <p:spPr>
          <a:xfrm>
            <a:off x="276225" y="246063"/>
            <a:ext cx="11639550" cy="6545263"/>
          </a:xfrm>
          <a:prstGeom prst="rect">
            <a:avLst/>
          </a:prstGeom>
        </p:spPr>
        <p:txBody>
          <a:bodyPr wrap="square" lIns="121870" tIns="60934" rIns="121870" bIns="60934">
            <a:spAutoFit/>
          </a:bodyPr>
          <a:lstStyle/>
          <a:p>
            <a:pPr algn="ctr" fontAlgn="auto">
              <a:lnSpc>
                <a:spcPct val="145000"/>
              </a:lnSpc>
            </a:pPr>
            <a:r>
              <a:rPr lang="zh-CN" altLang="zh-CN" sz="2400" b="1" strike="noStrike" kern="100" noProof="1">
                <a:solidFill>
                  <a:srgbClr val="C00000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议题：如何把握对立与统一的关系？</a:t>
            </a:r>
            <a:endParaRPr lang="zh-CN" altLang="zh-CN" sz="2400" strike="noStrike" kern="100" noProof="1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indent="660400" algn="just" fontAlgn="auto">
              <a:lnSpc>
                <a:spcPct val="145000"/>
              </a:lnSpc>
            </a:pPr>
            <a:r>
              <a:rPr lang="en-US" altLang="zh-CN" sz="2400" strike="noStrike" kern="100" noProof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</a:t>
            </a:r>
            <a:r>
              <a:rPr lang="zh-CN" altLang="zh-CN" sz="2400" strike="noStrike" kern="100" noProof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月</a:t>
            </a:r>
            <a:r>
              <a:rPr lang="en-US" altLang="zh-CN" sz="2400" strike="noStrike" kern="100" noProof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21</a:t>
            </a:r>
            <a:r>
              <a:rPr lang="zh-CN" altLang="zh-CN" sz="2400" strike="noStrike" kern="100" noProof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日是国际母语日。</a:t>
            </a:r>
            <a:r>
              <a:rPr lang="en-US" altLang="zh-CN" sz="2400" strike="noStrike" kern="100" noProof="1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2400" strike="noStrike" kern="100" noProof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母语</a:t>
            </a:r>
            <a:r>
              <a:rPr lang="en-US" altLang="zh-CN" sz="2400" strike="noStrike" kern="100" noProof="1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</a:t>
            </a:r>
            <a:r>
              <a:rPr lang="zh-CN" altLang="zh-CN" sz="2400" strike="noStrike" kern="100" noProof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也被世人称为方言、乡音。方言是地方文化的</a:t>
            </a:r>
            <a:r>
              <a:rPr lang="en-US" altLang="zh-CN" sz="2400" strike="noStrike" kern="100" noProof="1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2400" strike="noStrike" kern="100" noProof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活化石</a:t>
            </a:r>
            <a:r>
              <a:rPr lang="en-US" altLang="zh-CN" sz="2400" strike="noStrike" kern="100" noProof="1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</a:t>
            </a:r>
            <a:r>
              <a:rPr lang="zh-CN" altLang="zh-CN" sz="2400" strike="noStrike" kern="100" noProof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，如果方言消失，很多悠久的文化也就失去了寄居的家园。</a:t>
            </a:r>
            <a:r>
              <a:rPr lang="en-US" altLang="zh-CN" sz="2400" strike="noStrike" kern="100" noProof="1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2400" strike="noStrike" kern="100" noProof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母语</a:t>
            </a:r>
            <a:r>
              <a:rPr lang="en-US" altLang="zh-CN" sz="2400" strike="noStrike" kern="100" noProof="1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</a:t>
            </a:r>
            <a:r>
              <a:rPr lang="zh-CN" altLang="zh-CN" sz="2400" strike="noStrike" kern="100" noProof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传承不意味着排斥、独占，中国人可以同时使用方言和普通话。珍视方言，是对文化根脉的呵护；使用普通话，是为了便捷地沟通和交流。普通话和方言形成社会分工，分别在不同的语境、不同的时机使用。方言一旦消失，也会影响普通话的发展。</a:t>
            </a:r>
            <a:endParaRPr lang="zh-CN" altLang="zh-CN" sz="2400" strike="noStrike" kern="100" noProof="1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indent="660400" algn="just" fontAlgn="auto">
              <a:lnSpc>
                <a:spcPct val="145000"/>
              </a:lnSpc>
            </a:pPr>
            <a:r>
              <a:rPr lang="zh-CN" altLang="zh-CN" sz="2400" strike="noStrike" kern="100" noProof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普通话在演变过程中不断吸收方言的成分以丰富自己。比如，现在普通话中的</a:t>
            </a:r>
            <a:r>
              <a:rPr lang="en-US" altLang="zh-CN" sz="2400" strike="noStrike" kern="100" noProof="1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2400" strike="noStrike" kern="100" noProof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尴尬</a:t>
            </a:r>
            <a:r>
              <a:rPr lang="en-US" altLang="zh-CN" sz="2400" strike="noStrike" kern="100" noProof="1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</a:t>
            </a:r>
            <a:r>
              <a:rPr lang="zh-CN" altLang="zh-CN" sz="2400" strike="noStrike" kern="100" noProof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是从吴方言中吸收的，</a:t>
            </a:r>
            <a:r>
              <a:rPr lang="en-US" altLang="zh-CN" sz="2400" strike="noStrike" kern="100" noProof="1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2400" strike="noStrike" kern="100" noProof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煤炭</a:t>
            </a:r>
            <a:r>
              <a:rPr lang="en-US" altLang="zh-CN" sz="2400" strike="noStrike" kern="100" noProof="1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</a:t>
            </a:r>
            <a:r>
              <a:rPr lang="zh-CN" altLang="zh-CN" sz="2400" strike="noStrike" kern="100" noProof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是从客家方言中吸收的，</a:t>
            </a:r>
            <a:r>
              <a:rPr lang="en-US" altLang="zh-CN" sz="2400" strike="noStrike" kern="100" noProof="1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2400" strike="noStrike" kern="100" noProof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炒鱿鱼</a:t>
            </a:r>
            <a:r>
              <a:rPr lang="en-US" altLang="zh-CN" sz="2400" strike="noStrike" kern="100" noProof="1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”“</a:t>
            </a:r>
            <a:r>
              <a:rPr lang="zh-CN" altLang="zh-CN" sz="2400" strike="noStrike" kern="100" noProof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埋单</a:t>
            </a:r>
            <a:r>
              <a:rPr lang="en-US" altLang="zh-CN" sz="2400" strike="noStrike" kern="100" noProof="1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</a:t>
            </a:r>
            <a:r>
              <a:rPr lang="zh-CN" altLang="zh-CN" sz="2400" strike="noStrike" kern="100" noProof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是从粤方言中吸收的，</a:t>
            </a:r>
            <a:r>
              <a:rPr lang="en-US" altLang="zh-CN" sz="2400" strike="noStrike" kern="100" noProof="1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“</a:t>
            </a:r>
            <a:r>
              <a:rPr lang="zh-CN" altLang="zh-CN" sz="2400" strike="noStrike" kern="100" noProof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抬杠</a:t>
            </a:r>
            <a:r>
              <a:rPr lang="en-US" altLang="zh-CN" sz="2400" strike="noStrike" kern="100" noProof="1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”</a:t>
            </a:r>
            <a:r>
              <a:rPr lang="zh-CN" altLang="zh-CN" sz="2400" strike="noStrike" kern="100" noProof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是从北京方言中吸收的</a:t>
            </a:r>
            <a:r>
              <a:rPr lang="en-US" altLang="zh-CN" sz="2400" strike="noStrike" kern="100" noProof="1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……</a:t>
            </a:r>
            <a:endParaRPr lang="en-US" altLang="zh-CN" sz="2400" strike="noStrike" kern="100" noProof="1">
              <a:latin typeface="宋体" panose="02010600030101010101" pitchFamily="2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indent="660400" algn="just" fontAlgn="auto">
              <a:lnSpc>
                <a:spcPct val="145000"/>
              </a:lnSpc>
            </a:pPr>
            <a:r>
              <a:rPr lang="zh-CN" altLang="en-US" sz="2400" strike="noStrike" kern="100" noProof="1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在人口频繁流动和快速城市化的时代，相比普通话来说，方言的传承路径越来越窄，正在滑入岌岌可危的境地。为此，越来越多的有识之士呼吁：保护方言，留住乡音里的乡愁。</a:t>
            </a:r>
            <a:endParaRPr lang="zh-CN" altLang="en-US" sz="2400" strike="noStrike" kern="100" noProof="1">
              <a:latin typeface="宋体" panose="02010600030101010101" pitchFamily="2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66564" name="矩形 13"/>
          <p:cNvSpPr/>
          <p:nvPr>
            <p:custDataLst>
              <p:tags r:id="rId3"/>
            </p:custDataLst>
          </p:nvPr>
        </p:nvSpPr>
        <p:spPr>
          <a:xfrm>
            <a:off x="611188" y="261938"/>
            <a:ext cx="157162" cy="574675"/>
          </a:xfrm>
          <a:prstGeom prst="rect">
            <a:avLst/>
          </a:prstGeom>
          <a:solidFill>
            <a:srgbClr val="AFABAB"/>
          </a:solidFill>
          <a:ln w="12700">
            <a:noFill/>
          </a:ln>
        </p:spPr>
        <p:txBody>
          <a:bodyPr anchor="ctr" anchorCtr="0"/>
          <a:p>
            <a:pPr algn="ctr"/>
            <a:endParaRPr lang="zh-CN" altLang="en-US" sz="1600">
              <a:solidFill>
                <a:srgbClr val="FFFFFF"/>
              </a:solidFill>
              <a:latin typeface="Arial" panose="020B0604020202020204"/>
              <a:ea typeface="微软雅黑" panose="020B0503020204020204" pitchFamily="34" charset="-122"/>
            </a:endParaRPr>
          </a:p>
        </p:txBody>
      </p:sp>
      <p:sp>
        <p:nvSpPr>
          <p:cNvPr id="66565" name="标题 5"/>
          <p:cNvSpPr txBox="1"/>
          <p:nvPr>
            <p:custDataLst>
              <p:tags r:id="rId4"/>
            </p:custDataLst>
          </p:nvPr>
        </p:nvSpPr>
        <p:spPr>
          <a:xfrm>
            <a:off x="839788" y="280988"/>
            <a:ext cx="10798175" cy="506412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r>
              <a:rPr lang="zh-CN" altLang="zh-CN" sz="2800">
                <a:latin typeface="Times New Roman" panose="02020603050405020304" pitchFamily="18" charset="0"/>
                <a:ea typeface="微软雅黑" panose="020B0503020204020204" pitchFamily="34" charset="-122"/>
              </a:rPr>
              <a:t>　</a:t>
            </a:r>
            <a:endParaRPr lang="zh-CN" altLang="zh-CN" sz="28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6566" name="矩形 15"/>
          <p:cNvSpPr/>
          <p:nvPr>
            <p:custDataLst>
              <p:tags r:id="rId5"/>
            </p:custDataLst>
          </p:nvPr>
        </p:nvSpPr>
        <p:spPr>
          <a:xfrm>
            <a:off x="1588" y="261938"/>
            <a:ext cx="542925" cy="574675"/>
          </a:xfrm>
          <a:prstGeom prst="rect">
            <a:avLst/>
          </a:prstGeom>
          <a:solidFill>
            <a:srgbClr val="5375B1"/>
          </a:solidFill>
          <a:ln w="12700">
            <a:noFill/>
          </a:ln>
        </p:spPr>
        <p:txBody>
          <a:bodyPr anchor="ctr" anchorCtr="0"/>
          <a:p>
            <a:pPr algn="ctr"/>
            <a:endParaRPr lang="zh-CN" altLang="en-US" sz="2800" b="1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>
            <p:custDataLst>
              <p:tags r:id="rId6"/>
            </p:custDataLst>
          </p:nvPr>
        </p:nvSpPr>
        <p:spPr>
          <a:xfrm>
            <a:off x="506413" y="6024563"/>
            <a:ext cx="11409363" cy="766763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 lIns="121870" tIns="60934" rIns="121870" bIns="60934">
            <a:spAutoFit/>
          </a:bodyPr>
          <a:lstStyle/>
          <a:p>
            <a:pPr algn="ctr" fontAlgn="auto">
              <a:lnSpc>
                <a:spcPct val="150000"/>
              </a:lnSpc>
            </a:pPr>
            <a:r>
              <a:rPr lang="zh-CN" altLang="zh-CN" sz="2800" b="1" strike="noStrike" kern="100" noProof="1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运用对立统一的原理，说明正确认识保护方言与推广普通话的关系。</a:t>
            </a:r>
            <a:endParaRPr lang="zh-CN" altLang="zh-CN" sz="2800" b="1" strike="noStrike" kern="100" noProof="1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10" name="矩形 9"/>
          <p:cNvSpPr/>
          <p:nvPr>
            <p:custDataLst>
              <p:tags r:id="rId1"/>
            </p:custDataLst>
          </p:nvPr>
        </p:nvSpPr>
        <p:spPr>
          <a:xfrm>
            <a:off x="392113" y="354013"/>
            <a:ext cx="11407775" cy="5522913"/>
          </a:xfrm>
          <a:prstGeom prst="rect">
            <a:avLst/>
          </a:prstGeom>
        </p:spPr>
        <p:txBody>
          <a:bodyPr wrap="square" lIns="121870" tIns="60934" rIns="121870" bIns="60934">
            <a:spAutoFit/>
          </a:bodyPr>
          <a:lstStyle/>
          <a:p>
            <a:pPr algn="just" fontAlgn="auto">
              <a:lnSpc>
                <a:spcPct val="150000"/>
              </a:lnSpc>
            </a:pPr>
            <a:r>
              <a:rPr lang="zh-CN" altLang="zh-CN" sz="2600" b="1" strike="noStrike" kern="100" noProof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答案　</a:t>
            </a:r>
            <a:r>
              <a:rPr lang="en-US" altLang="zh-CN" sz="2600" b="1" strike="noStrike" kern="100" noProof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①</a:t>
            </a:r>
            <a:r>
              <a:rPr lang="zh-CN" altLang="zh-CN" sz="2600" b="1" u="sng" strike="noStrike" kern="100" noProof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矛盾就是对立统一。</a:t>
            </a:r>
            <a:r>
              <a:rPr lang="zh-CN" altLang="zh-CN" sz="2600" b="1" strike="noStrike" kern="100" noProof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保护方言与推广普通话，</a:t>
            </a:r>
            <a:r>
              <a:rPr lang="zh-CN" altLang="zh-CN" sz="2600" b="1" u="sng" strike="noStrike" kern="100" noProof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二者是既对立又统一的关系</a:t>
            </a:r>
            <a:r>
              <a:rPr lang="zh-CN" altLang="zh-CN" sz="2600" b="1" strike="noStrike" kern="100" noProof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。一方面，保护方言与推广普通话</a:t>
            </a:r>
            <a:r>
              <a:rPr lang="zh-CN" altLang="zh-CN" sz="2600" b="1" u="sng" strike="noStrike" kern="100" noProof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存在一定的对立性</a:t>
            </a:r>
            <a:r>
              <a:rPr lang="zh-CN" altLang="zh-CN" sz="2600" b="1" strike="noStrike" kern="100" noProof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，推广普通话意味着讲方言的人将会减少，而保护方言又与推广普通话相冲突。另一方面，保护方言与推广普通话</a:t>
            </a:r>
            <a:r>
              <a:rPr lang="zh-CN" altLang="zh-CN" sz="2600" b="1" u="sng" strike="noStrike" kern="100" noProof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又具有统一性</a:t>
            </a:r>
            <a:r>
              <a:rPr lang="zh-CN" altLang="zh-CN" sz="2600" b="1" strike="noStrike" kern="100" noProof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。保护方言有利于丰富发展普通话，推广普通话有利于促进方言更好发挥作用。</a:t>
            </a:r>
            <a:endParaRPr lang="en-US" altLang="zh-CN" sz="2600" b="1" strike="noStrike" kern="100" noProof="1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algn="just" fontAlgn="auto">
              <a:lnSpc>
                <a:spcPct val="150000"/>
              </a:lnSpc>
            </a:pPr>
            <a:r>
              <a:rPr lang="en-US" altLang="zh-CN" sz="2600" b="1" strike="noStrike" kern="100" noProof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②</a:t>
            </a:r>
            <a:r>
              <a:rPr lang="zh-CN" altLang="zh-CN" sz="2600" b="1" u="sng" strike="noStrike" kern="100" noProof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矛盾双方既对立又统一，由此推动事物的运动、变化和发展。</a:t>
            </a:r>
            <a:r>
              <a:rPr lang="zh-CN" altLang="en-US" sz="2600" b="1" u="sng" strike="noStrike" kern="100" noProof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矛盾是事物发展的源泉和动力。</a:t>
            </a:r>
            <a:r>
              <a:rPr lang="zh-CN" altLang="zh-CN" sz="2600" b="1" u="sng" strike="noStrike" kern="100" noProof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在二者关系的问题上，应坚持两分法，防止片面性</a:t>
            </a:r>
            <a:r>
              <a:rPr lang="zh-CN" altLang="zh-CN" sz="2600" b="1" strike="noStrike" kern="100" noProof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，将保护方言与推广普通话有机结合起来。二者都是为了促进文化的交流与传播，方便人们的生活。</a:t>
            </a:r>
            <a:endParaRPr lang="zh-CN" altLang="zh-CN" sz="1050" b="1" strike="noStrike" kern="100" noProof="1">
              <a:latin typeface="微软雅黑" panose="020B0503020204020204" pitchFamily="34" charset="-122"/>
              <a:ea typeface="微软雅黑" panose="020B0503020204020204" pitchFamily="34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1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charRg st="0" end="15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151" end="2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charRg st="151" end="26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13" name="矩形 12"/>
          <p:cNvSpPr/>
          <p:nvPr>
            <p:custDataLst>
              <p:tags r:id="rId1"/>
            </p:custDataLst>
          </p:nvPr>
        </p:nvSpPr>
        <p:spPr>
          <a:xfrm>
            <a:off x="334963" y="368300"/>
            <a:ext cx="11522075" cy="6121400"/>
          </a:xfrm>
          <a:prstGeom prst="rect">
            <a:avLst/>
          </a:prstGeom>
        </p:spPr>
        <p:txBody>
          <a:bodyPr wrap="square" lIns="121870" tIns="60934" rIns="121870" bIns="60934">
            <a:spAutoFit/>
          </a:bodyPr>
          <a:lstStyle/>
          <a:p>
            <a:pPr algn="just" fontAlgn="auto">
              <a:lnSpc>
                <a:spcPct val="150000"/>
              </a:lnSpc>
            </a:pPr>
            <a:r>
              <a:rPr lang="en-US" altLang="zh-CN" sz="2600" b="1" strike="noStrike" kern="100" noProof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zh-CN" altLang="zh-CN" sz="2600" b="1" strike="noStrike" kern="100" noProof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供给侧结构性改革是引领中国经济适应新常态的重大举措。在此过程中，绝不能将供给侧改革与扩大需求分离开来。没有需求，供给就无从实现，新的需求可以催生新的供给；没有供给，需求就无法满足，新的供给可以创造新的需求。这表明</a:t>
            </a:r>
            <a:r>
              <a:rPr lang="zh-CN" altLang="zh-CN" sz="2600" b="1" strike="noStrike" kern="100" noProof="1">
                <a:latin typeface="宋体" panose="02010600030101010101" pitchFamily="2" charset="-122"/>
                <a:ea typeface="Times New Roman" panose="02020603050405020304" pitchFamily="18" charset="0"/>
                <a:cs typeface="Courier New" panose="02070309020205020404" pitchFamily="49" charset="0"/>
              </a:rPr>
              <a:t> </a:t>
            </a:r>
            <a:endParaRPr lang="zh-CN" altLang="zh-CN" sz="1050" b="1" strike="noStrike" kern="100" noProof="1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 fontAlgn="auto">
              <a:lnSpc>
                <a:spcPct val="150000"/>
              </a:lnSpc>
            </a:pPr>
            <a:r>
              <a:rPr lang="en-US" altLang="zh-CN" sz="2600" b="1" strike="noStrike" kern="100" noProof="1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①</a:t>
            </a:r>
            <a:r>
              <a:rPr lang="zh-CN" altLang="zh-CN" sz="2600" b="1" strike="noStrike" kern="100" noProof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供给与需求是相互依赖的</a:t>
            </a:r>
            <a:endParaRPr lang="zh-CN" altLang="zh-CN" sz="1050" b="1" strike="noStrike" kern="100" noProof="1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 fontAlgn="auto">
              <a:lnSpc>
                <a:spcPct val="150000"/>
              </a:lnSpc>
            </a:pPr>
            <a:r>
              <a:rPr lang="en-US" altLang="zh-CN" sz="2600" b="1" strike="noStrike" kern="100" noProof="1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②</a:t>
            </a:r>
            <a:r>
              <a:rPr lang="zh-CN" altLang="zh-CN" sz="2600" b="1" strike="noStrike" kern="100" noProof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供给与需求是相互排斥的</a:t>
            </a:r>
            <a:endParaRPr lang="zh-CN" altLang="zh-CN" sz="1050" b="1" strike="noStrike" kern="100" noProof="1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 fontAlgn="auto">
              <a:lnSpc>
                <a:spcPct val="150000"/>
              </a:lnSpc>
            </a:pPr>
            <a:r>
              <a:rPr lang="en-US" altLang="zh-CN" sz="2600" b="1" strike="noStrike" kern="100" noProof="1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③</a:t>
            </a:r>
            <a:r>
              <a:rPr lang="zh-CN" altLang="zh-CN" sz="2600" b="1" strike="noStrike" kern="100" noProof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供给与需求是相互贯通的</a:t>
            </a:r>
            <a:endParaRPr lang="zh-CN" altLang="zh-CN" sz="1050" b="1" strike="noStrike" kern="100" noProof="1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 fontAlgn="auto">
              <a:lnSpc>
                <a:spcPct val="150000"/>
              </a:lnSpc>
            </a:pPr>
            <a:r>
              <a:rPr lang="en-US" altLang="zh-CN" sz="2600" b="1" strike="noStrike" kern="100" noProof="1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④</a:t>
            </a:r>
            <a:r>
              <a:rPr lang="zh-CN" altLang="zh-CN" sz="2600" b="1" strike="noStrike" kern="100" noProof="1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供给与需求是相互独立的</a:t>
            </a:r>
            <a:endParaRPr lang="zh-CN" altLang="zh-CN" sz="1050" b="1" strike="noStrike" kern="100" noProof="1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 fontAlgn="auto">
              <a:lnSpc>
                <a:spcPct val="150000"/>
              </a:lnSpc>
            </a:pPr>
            <a:r>
              <a:rPr lang="en-US" altLang="zh-CN" sz="2600" b="1" strike="noStrike" kern="100" noProof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A.</a:t>
            </a:r>
            <a:r>
              <a:rPr lang="en-US" altLang="zh-CN" sz="2600" b="1" strike="noStrike" kern="100" noProof="1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①②</a:t>
            </a:r>
            <a:r>
              <a:rPr lang="en-US" altLang="zh-CN" sz="2600" b="1" strike="noStrike" kern="100" noProof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  		B.</a:t>
            </a:r>
            <a:r>
              <a:rPr lang="en-US" altLang="zh-CN" sz="2600" b="1" strike="noStrike" kern="100" noProof="1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①③</a:t>
            </a:r>
            <a:r>
              <a:rPr lang="en-US" altLang="zh-CN" sz="2600" b="1" strike="noStrike" kern="100" noProof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  </a:t>
            </a:r>
            <a:endParaRPr lang="en-US" altLang="zh-CN" sz="2600" b="1" strike="noStrike" kern="100" noProof="1">
              <a:latin typeface="Times New Roman" panose="02020603050405020304" pitchFamily="18" charset="0"/>
              <a:ea typeface="微软雅黑" panose="020B0503020204020204" pitchFamily="34" charset="-122"/>
              <a:cs typeface="Courier New" panose="02070309020205020404" pitchFamily="49" charset="0"/>
            </a:endParaRPr>
          </a:p>
          <a:p>
            <a:pPr algn="just" fontAlgn="auto">
              <a:lnSpc>
                <a:spcPct val="150000"/>
              </a:lnSpc>
            </a:pPr>
            <a:r>
              <a:rPr lang="en-US" altLang="zh-CN" sz="2600" b="1" strike="noStrike" kern="100" noProof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C.</a:t>
            </a:r>
            <a:r>
              <a:rPr lang="en-US" altLang="zh-CN" sz="2600" b="1" strike="noStrike" kern="100" noProof="1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③④</a:t>
            </a:r>
            <a:r>
              <a:rPr lang="en-US" altLang="zh-CN" sz="2600" b="1" strike="noStrike" kern="100" noProof="1">
                <a:latin typeface="Times New Roman" panose="02020603050405020304" pitchFamily="18" charset="0"/>
                <a:ea typeface="微软雅黑" panose="020B0503020204020204" pitchFamily="34" charset="-122"/>
                <a:cs typeface="Courier New" panose="02070309020205020404" pitchFamily="49" charset="0"/>
              </a:rPr>
              <a:t>  		D.</a:t>
            </a:r>
            <a:r>
              <a:rPr lang="en-US" altLang="zh-CN" sz="2600" b="1" strike="noStrike" kern="100" noProof="1">
                <a:latin typeface="宋体" panose="02010600030101010101" pitchFamily="2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②④</a:t>
            </a:r>
            <a:endParaRPr lang="zh-CN" altLang="zh-CN" sz="1050" b="1" strike="noStrike" kern="100" noProof="1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9" name="TextBox 22"/>
          <p:cNvSpPr txBox="1"/>
          <p:nvPr>
            <p:custDataLst>
              <p:tags r:id="rId2"/>
            </p:custDataLst>
          </p:nvPr>
        </p:nvSpPr>
        <p:spPr>
          <a:xfrm>
            <a:off x="2986088" y="5200650"/>
            <a:ext cx="720725" cy="754063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4300" b="1">
                <a:solidFill>
                  <a:srgbClr val="C00000"/>
                </a:solidFill>
                <a:latin typeface="华文细黑" pitchFamily="2" charset="-122"/>
                <a:ea typeface="华文细黑" pitchFamily="2" charset="-122"/>
              </a:rPr>
              <a:t>√</a:t>
            </a:r>
            <a:endParaRPr lang="zh-CN" altLang="en-US" sz="4300" b="1">
              <a:solidFill>
                <a:srgbClr val="C00000"/>
              </a:solidFill>
              <a:latin typeface="华文细黑" pitchFamily="2" charset="-122"/>
              <a:ea typeface="华文细黑" pitchFamily="2" charset="-122"/>
            </a:endParaRPr>
          </a:p>
        </p:txBody>
      </p:sp>
      <p:pic>
        <p:nvPicPr>
          <p:cNvPr id="68612" name="图片 1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rcRect l="14119" t="12178" r="17754" b="13844"/>
          <a:stretch>
            <a:fillRect/>
          </a:stretch>
        </p:blipFill>
        <p:spPr>
          <a:xfrm>
            <a:off x="6669088" y="2400300"/>
            <a:ext cx="4624387" cy="4127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43" name="文本框 42"/>
          <p:cNvSpPr txBox="1"/>
          <p:nvPr>
            <p:custDataLst>
              <p:tags r:id="rId1"/>
            </p:custDataLst>
          </p:nvPr>
        </p:nvSpPr>
        <p:spPr>
          <a:xfrm>
            <a:off x="6789738" y="2268538"/>
            <a:ext cx="955675" cy="931863"/>
          </a:xfrm>
          <a:prstGeom prst="rect">
            <a:avLst/>
          </a:prstGeom>
          <a:noFill/>
        </p:spPr>
        <p:txBody>
          <a:bodyPr vert="horz" wrap="none" lIns="91384" tIns="45693" rIns="91384" bIns="45693" rtlCol="0">
            <a:spAutoFit/>
          </a:bodyPr>
          <a:lstStyle/>
          <a:p>
            <a:pPr algn="ctr" fontAlgn="auto"/>
            <a:r>
              <a:rPr lang="zh-CN" altLang="en-US" sz="5465" b="1" spc="600" noProof="1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贰</a:t>
            </a:r>
            <a:endParaRPr lang="zh-CN" altLang="en-US" sz="5465" b="1" spc="600" noProof="1">
              <a:solidFill>
                <a:schemeClr val="tx1">
                  <a:lumMod val="85000"/>
                  <a:lumOff val="1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53" name="文本框 52"/>
          <p:cNvSpPr txBox="1"/>
          <p:nvPr>
            <p:custDataLst>
              <p:tags r:id="rId2"/>
            </p:custDataLst>
          </p:nvPr>
        </p:nvSpPr>
        <p:spPr>
          <a:xfrm>
            <a:off x="4175125" y="1177925"/>
            <a:ext cx="2212975" cy="3986213"/>
          </a:xfrm>
          <a:prstGeom prst="rect">
            <a:avLst/>
          </a:prstGeom>
          <a:noFill/>
        </p:spPr>
        <p:txBody>
          <a:bodyPr vert="eaVert" wrap="square" lIns="91384" tIns="45693" rIns="91384" bIns="45693" rtlCol="0">
            <a:spAutoFit/>
          </a:bodyPr>
          <a:lstStyle/>
          <a:p>
            <a:pPr algn="ctr" fontAlgn="auto">
              <a:lnSpc>
                <a:spcPct val="150000"/>
              </a:lnSpc>
            </a:pPr>
            <a:r>
              <a:rPr lang="zh-CN" altLang="en-US" sz="4400" b="1" spc="300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矛盾的普遍性和特殊性</a:t>
            </a:r>
            <a:endParaRPr lang="zh-CN" altLang="en-US" sz="4400" b="1" spc="300" noProof="1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cxnSp>
        <p:nvCxnSpPr>
          <p:cNvPr id="55" name="直接连接符 54"/>
          <p:cNvCxnSpPr/>
          <p:nvPr>
            <p:custDataLst>
              <p:tags r:id="rId3"/>
            </p:custDataLst>
          </p:nvPr>
        </p:nvCxnSpPr>
        <p:spPr>
          <a:xfrm flipH="1">
            <a:off x="6543675" y="1346200"/>
            <a:ext cx="0" cy="2779713"/>
          </a:xfrm>
          <a:prstGeom prst="line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图片 17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282" r="60615"/>
          <a:stretch>
            <a:fillRect/>
          </a:stretch>
        </p:blipFill>
        <p:spPr>
          <a:xfrm flipH="1">
            <a:off x="7563950" y="2127459"/>
            <a:ext cx="1814050" cy="3657219"/>
          </a:xfrm>
          <a:prstGeom prst="rect">
            <a:avLst/>
          </a:prstGeom>
        </p:spPr>
      </p:pic>
      <p:grpSp>
        <p:nvGrpSpPr>
          <p:cNvPr id="69638" name="组合 21"/>
          <p:cNvGrpSpPr/>
          <p:nvPr/>
        </p:nvGrpSpPr>
        <p:grpSpPr>
          <a:xfrm>
            <a:off x="204788" y="360363"/>
            <a:ext cx="11682412" cy="6153150"/>
            <a:chOff x="204787" y="360139"/>
            <a:chExt cx="11682414" cy="6154055"/>
          </a:xfrm>
        </p:grpSpPr>
        <p:grpSp>
          <p:nvGrpSpPr>
            <p:cNvPr id="69639" name="组合 22"/>
            <p:cNvGrpSpPr/>
            <p:nvPr/>
          </p:nvGrpSpPr>
          <p:grpSpPr>
            <a:xfrm>
              <a:off x="204787" y="360139"/>
              <a:ext cx="10093519" cy="6154055"/>
              <a:chOff x="204787" y="360139"/>
              <a:chExt cx="10093519" cy="6154055"/>
            </a:xfrm>
          </p:grpSpPr>
          <p:pic>
            <p:nvPicPr>
              <p:cNvPr id="69640" name="图片 26"/>
              <p:cNvPicPr>
                <a:picLocks noChangeAspect="1"/>
              </p:cNvPicPr>
              <p:nvPr>
                <p:custDataLst>
                  <p:tags r:id="rId6"/>
                </p:custDataLst>
              </p:nvPr>
            </p:nvPicPr>
            <p:blipFill>
              <a:blip r:embed="rId7"/>
              <a:srcRect r="97188" b="10194"/>
              <a:stretch>
                <a:fillRect/>
              </a:stretch>
            </p:blipFill>
            <p:spPr>
              <a:xfrm>
                <a:off x="304799" y="449960"/>
                <a:ext cx="362835" cy="544010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69641" name="图片 27"/>
              <p:cNvPicPr>
                <a:picLocks noChangeAspect="1"/>
              </p:cNvPicPr>
              <p:nvPr>
                <p:custDataLst>
                  <p:tags r:id="rId8"/>
                </p:custDataLst>
              </p:nvPr>
            </p:nvPicPr>
            <p:blipFill>
              <a:blip r:embed="rId7"/>
              <a:srcRect l="-937" t="89957" r="93672" b="-3247"/>
              <a:stretch>
                <a:fillRect/>
              </a:stretch>
            </p:blipFill>
            <p:spPr>
              <a:xfrm>
                <a:off x="204787" y="5890070"/>
                <a:ext cx="885825" cy="51796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69642" name="图片 28"/>
              <p:cNvPicPr>
                <a:picLocks noChangeAspect="1"/>
              </p:cNvPicPr>
              <p:nvPr>
                <p:custDataLst>
                  <p:tags r:id="rId9"/>
                </p:custDataLst>
              </p:nvPr>
            </p:nvPicPr>
            <p:blipFill>
              <a:blip r:embed="rId7"/>
              <a:srcRect l="2342" t="2261" r="69849" b="79837"/>
              <a:stretch>
                <a:fillRect/>
              </a:stretch>
            </p:blipFill>
            <p:spPr>
              <a:xfrm>
                <a:off x="942464" y="360139"/>
                <a:ext cx="3390900" cy="69760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69643" name="图片 29"/>
              <p:cNvPicPr>
                <a:picLocks noChangeAspect="1"/>
              </p:cNvPicPr>
              <p:nvPr>
                <p:custDataLst>
                  <p:tags r:id="rId10"/>
                </p:custDataLst>
              </p:nvPr>
            </p:nvPicPr>
            <p:blipFill>
              <a:blip r:embed="rId7"/>
              <a:srcRect l="2342" t="2261" r="69849" b="79837"/>
              <a:stretch>
                <a:fillRect/>
              </a:stretch>
            </p:blipFill>
            <p:spPr>
              <a:xfrm>
                <a:off x="5104074" y="5445586"/>
                <a:ext cx="5194232" cy="106860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69644" name="图片 30"/>
              <p:cNvPicPr>
                <a:picLocks noChangeAspect="1"/>
              </p:cNvPicPr>
              <p:nvPr>
                <p:custDataLst>
                  <p:tags r:id="rId11"/>
                </p:custDataLst>
              </p:nvPr>
            </p:nvPicPr>
            <p:blipFill>
              <a:blip r:embed="rId7"/>
              <a:srcRect l="63853" t="40120" r="29517" b="41978"/>
              <a:stretch>
                <a:fillRect/>
              </a:stretch>
            </p:blipFill>
            <p:spPr>
              <a:xfrm>
                <a:off x="6420362" y="1478657"/>
                <a:ext cx="1238250" cy="1068608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69645" name="图片 31"/>
              <p:cNvPicPr>
                <a:picLocks noChangeAspect="1"/>
              </p:cNvPicPr>
              <p:nvPr>
                <p:custDataLst>
                  <p:tags r:id="rId12"/>
                </p:custDataLst>
              </p:nvPr>
            </p:nvPicPr>
            <p:blipFill>
              <a:blip r:embed="rId7"/>
              <a:srcRect l="71198" t="3394" r="22173" b="78706"/>
              <a:stretch>
                <a:fillRect/>
              </a:stretch>
            </p:blipFill>
            <p:spPr>
              <a:xfrm>
                <a:off x="7259734" y="410049"/>
                <a:ext cx="1238250" cy="1068608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grpSp>
          <p:nvGrpSpPr>
            <p:cNvPr id="69646" name="组合 23"/>
            <p:cNvGrpSpPr/>
            <p:nvPr/>
          </p:nvGrpSpPr>
          <p:grpSpPr>
            <a:xfrm rot="10800000">
              <a:off x="11001376" y="449960"/>
              <a:ext cx="885825" cy="5958079"/>
              <a:chOff x="204787" y="449960"/>
              <a:chExt cx="885825" cy="5958079"/>
            </a:xfrm>
          </p:grpSpPr>
          <p:pic>
            <p:nvPicPr>
              <p:cNvPr id="69647" name="图片 24"/>
              <p:cNvPicPr>
                <a:picLocks noChangeAspect="1"/>
              </p:cNvPicPr>
              <p:nvPr>
                <p:custDataLst>
                  <p:tags r:id="rId13"/>
                </p:custDataLst>
              </p:nvPr>
            </p:nvPicPr>
            <p:blipFill>
              <a:blip r:embed="rId7"/>
              <a:srcRect r="97188" b="10194"/>
              <a:stretch>
                <a:fillRect/>
              </a:stretch>
            </p:blipFill>
            <p:spPr>
              <a:xfrm>
                <a:off x="304799" y="449960"/>
                <a:ext cx="362835" cy="5440109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69648" name="图片 25"/>
              <p:cNvPicPr>
                <a:picLocks noChangeAspect="1"/>
              </p:cNvPicPr>
              <p:nvPr>
                <p:custDataLst>
                  <p:tags r:id="rId14"/>
                </p:custDataLst>
              </p:nvPr>
            </p:nvPicPr>
            <p:blipFill>
              <a:blip r:embed="rId7"/>
              <a:srcRect l="-937" t="89957" r="93672" b="-3247"/>
              <a:stretch>
                <a:fillRect/>
              </a:stretch>
            </p:blipFill>
            <p:spPr>
              <a:xfrm>
                <a:off x="204787" y="5890070"/>
                <a:ext cx="885825" cy="517969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</p:grp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C -0.37517 0.88508 -0.02552 0.75279 0.0908 0.66613 C 0.20747 0.57948 0.21649 0.50394 0.23177 0.40825 C 0.24705 0.31256 0.22118 0.15964 0.18264 0.09152 C 0.1441 0.02341 0.03802 0 0 0" pathEditMode="relative" ptsTypes="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5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71682" name="文本框 80898"/>
          <p:cNvSpPr/>
          <p:nvPr>
            <p:custDataLst>
              <p:tags r:id="rId1"/>
            </p:custDataLst>
          </p:nvPr>
        </p:nvSpPr>
        <p:spPr>
          <a:xfrm>
            <a:off x="200025" y="-134937"/>
            <a:ext cx="11825288" cy="5630862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ctr">
              <a:lnSpc>
                <a:spcPct val="150000"/>
              </a:lnSpc>
              <a:buSzTx/>
            </a:pPr>
            <a:r>
              <a:rPr lang="zh-CN" altLang="en-US" sz="3000" b="1" baseline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忘记悲伤的妇人</a:t>
            </a:r>
            <a:br>
              <a:rPr lang="zh-CN" altLang="en-US" sz="3000" b="1" baseline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sz="3000" b="1" baseline="0">
                <a:solidFill>
                  <a:srgbClr val="FFFF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3000" b="1" baseline="0">
                <a:latin typeface="微软雅黑" panose="020B0503020204020204" pitchFamily="34" charset="-122"/>
                <a:ea typeface="微软雅黑" panose="020B0503020204020204" pitchFamily="34" charset="-122"/>
              </a:rPr>
              <a:t>一个老妇人唯一的儿子死了，她非常悲伤，便请教一位灵修大师</a:t>
            </a:r>
            <a:r>
              <a:rPr lang="en-US" altLang="zh-CN" sz="3000" b="1" baseline="0">
                <a:latin typeface="微软雅黑" panose="020B0503020204020204" pitchFamily="34" charset="-122"/>
                <a:ea typeface="微软雅黑" panose="020B0503020204020204" pitchFamily="34" charset="-122"/>
              </a:rPr>
              <a:t>:“ </a:t>
            </a:r>
            <a:r>
              <a:rPr lang="zh-CN" altLang="en-US" sz="3000" b="1" baseline="0">
                <a:latin typeface="微软雅黑" panose="020B0503020204020204" pitchFamily="34" charset="-122"/>
                <a:ea typeface="微软雅黑" panose="020B0503020204020204" pitchFamily="34" charset="-122"/>
              </a:rPr>
              <a:t>大师</a:t>
            </a:r>
            <a:r>
              <a:rPr lang="en-US" altLang="zh-CN" sz="3000" b="1" baseline="0">
                <a:latin typeface="微软雅黑" panose="020B0503020204020204" pitchFamily="34" charset="-122"/>
                <a:ea typeface="微软雅黑" panose="020B0503020204020204" pitchFamily="34" charset="-122"/>
              </a:rPr>
              <a:t>,</a:t>
            </a:r>
            <a:r>
              <a:rPr lang="zh-CN" altLang="en-US" sz="3000" b="1" baseline="0">
                <a:latin typeface="微软雅黑" panose="020B0503020204020204" pitchFamily="34" charset="-122"/>
                <a:ea typeface="微软雅黑" panose="020B0503020204020204" pitchFamily="34" charset="-122"/>
              </a:rPr>
              <a:t>有什么办法使我儿子复活吗？”大师说</a:t>
            </a:r>
            <a:r>
              <a:rPr lang="en-US" altLang="zh-CN" sz="3000" b="1" baseline="0">
                <a:latin typeface="微软雅黑" panose="020B0503020204020204" pitchFamily="34" charset="-122"/>
                <a:ea typeface="微软雅黑" panose="020B0503020204020204" pitchFamily="34" charset="-122"/>
              </a:rPr>
              <a:t>:“</a:t>
            </a:r>
            <a:r>
              <a:rPr lang="zh-CN" altLang="en-US" sz="3000" b="1" baseline="0">
                <a:latin typeface="微软雅黑" panose="020B0503020204020204" pitchFamily="34" charset="-122"/>
                <a:ea typeface="微软雅黑" panose="020B0503020204020204" pitchFamily="34" charset="-122"/>
              </a:rPr>
              <a:t>你要先去找一杯净水给我，这杯水必须</a:t>
            </a:r>
            <a:r>
              <a:rPr lang="zh-CN" altLang="en-US" sz="3000" b="1" baseline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来自一个从来没有过痛苦的家庭</a:t>
            </a:r>
            <a:r>
              <a:rPr lang="zh-CN" altLang="en-US" sz="3000" b="1" baseline="0">
                <a:latin typeface="微软雅黑" panose="020B0503020204020204" pitchFamily="34" charset="-122"/>
                <a:ea typeface="微软雅黑" panose="020B0503020204020204" pitchFamily="34" charset="-122"/>
              </a:rPr>
              <a:t>，有了这杯水，我就可以救活你的孩子” 老妇人立即去寻找这杯水。可是 ，无论到了茅舍或华厦，她发现每一个家庭都有他们各自的痛苦。最后，她为了安慰别人的痛苦而忙碌着，</a:t>
            </a:r>
            <a:r>
              <a:rPr lang="zh-CN" altLang="en-US" sz="3000" b="1" baseline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丧子的悲伤</a:t>
            </a:r>
            <a:r>
              <a:rPr lang="zh-CN" altLang="en-US" sz="3000" b="1" baseline="0">
                <a:latin typeface="微软雅黑" panose="020B0503020204020204" pitchFamily="34" charset="-122"/>
                <a:ea typeface="微软雅黑" panose="020B0503020204020204" pitchFamily="34" charset="-122"/>
              </a:rPr>
              <a:t>悄悄地离开了她的心。</a:t>
            </a:r>
            <a:endParaRPr lang="zh-CN" altLang="en-US" sz="3000" b="1" baseline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150000"/>
              </a:lnSpc>
              <a:buSzTx/>
            </a:pPr>
            <a:r>
              <a:rPr lang="zh-CN" altLang="en-US" sz="3000" b="1" baseline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这个故事告诉我们什么道理？</a:t>
            </a:r>
            <a:endParaRPr lang="zh-CN" altLang="en-US" sz="3000" b="1" baseline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2467" name="文本框 1"/>
          <p:cNvSpPr/>
          <p:nvPr>
            <p:custDataLst>
              <p:tags r:id="rId2"/>
            </p:custDataLst>
          </p:nvPr>
        </p:nvSpPr>
        <p:spPr>
          <a:xfrm>
            <a:off x="1516063" y="5541963"/>
            <a:ext cx="8780462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  <a:buSzTx/>
            </a:pPr>
            <a:r>
              <a:rPr lang="zh-CN" altLang="en-US" sz="2000" b="1" baseline="0"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zh-CN" altLang="en-US" sz="3200" b="1" baseline="0">
                <a:latin typeface="微软雅黑" panose="020B0503020204020204" pitchFamily="34" charset="-122"/>
                <a:ea typeface="微软雅黑" panose="020B0503020204020204" pitchFamily="34" charset="-122"/>
              </a:rPr>
              <a:t>世界上的任何家庭都有痛苦和欢乐，都存在着矛盾，矛盾是普遍存在的 。</a:t>
            </a:r>
            <a:r>
              <a:rPr lang="zh-CN" altLang="en-US" sz="3200" b="1" baseline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矛盾具有普遍性。</a:t>
            </a:r>
            <a:endParaRPr lang="zh-CN" altLang="en-US" sz="3200" b="1" baseline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78850" name="文本框 1"/>
          <p:cNvSpPr/>
          <p:nvPr>
            <p:custDataLst>
              <p:tags r:id="rId1"/>
            </p:custDataLst>
          </p:nvPr>
        </p:nvSpPr>
        <p:spPr>
          <a:xfrm>
            <a:off x="0" y="98425"/>
            <a:ext cx="6264275" cy="82867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auto">
              <a:lnSpc>
                <a:spcPct val="150000"/>
              </a:lnSpc>
            </a:pPr>
            <a:r>
              <a:rPr lang="zh-CN" altLang="en-US" sz="3200" b="1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（一）矛盾的普遍性和特殊性</a:t>
            </a:r>
            <a:endParaRPr lang="zh-CN" altLang="en-US" sz="3200" b="1" strike="noStrike" noProof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731" name="文本框 2"/>
          <p:cNvSpPr/>
          <p:nvPr>
            <p:custDataLst>
              <p:tags r:id="rId2"/>
            </p:custDataLst>
          </p:nvPr>
        </p:nvSpPr>
        <p:spPr>
          <a:xfrm>
            <a:off x="647700" y="1149350"/>
            <a:ext cx="7718425" cy="738188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矛盾的普遍性（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也指同类矛盾的共性和一般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732" name="文本框 3"/>
          <p:cNvSpPr/>
          <p:nvPr>
            <p:custDataLst>
              <p:tags r:id="rId3"/>
            </p:custDataLst>
          </p:nvPr>
        </p:nvSpPr>
        <p:spPr>
          <a:xfrm>
            <a:off x="215900" y="2098675"/>
            <a:ext cx="11026775" cy="1382713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）含义：是指矛盾存在于一切事物中，即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事事有矛盾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；矛盾贯穿每一事物发展过程的始终，即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时时有矛盾</a:t>
            </a:r>
            <a:endParaRPr lang="zh-CN" altLang="en-US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733" name="矩形 5"/>
          <p:cNvSpPr/>
          <p:nvPr>
            <p:custDataLst>
              <p:tags r:id="rId4"/>
            </p:custDataLst>
          </p:nvPr>
        </p:nvSpPr>
        <p:spPr>
          <a:xfrm>
            <a:off x="2271713" y="5846763"/>
            <a:ext cx="7164387" cy="7366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eaLnBrk="0" hangingPunct="0">
              <a:lnSpc>
                <a:spcPct val="150000"/>
              </a:lnSpc>
            </a:pPr>
            <a:r>
              <a:rPr lang="zh-CN" altLang="en-US" sz="2800" b="1">
                <a:solidFill>
                  <a:srgbClr val="290CFC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承认矛盾的普遍性是坚持唯物辩证法的前提</a:t>
            </a:r>
            <a:endParaRPr lang="zh-CN" altLang="en-US" sz="2800" b="1">
              <a:solidFill>
                <a:srgbClr val="290CFC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73734" name="矩形 8"/>
          <p:cNvSpPr/>
          <p:nvPr>
            <p:custDataLst>
              <p:tags r:id="rId5"/>
            </p:custDataLst>
          </p:nvPr>
        </p:nvSpPr>
        <p:spPr>
          <a:xfrm>
            <a:off x="457200" y="3660775"/>
            <a:ext cx="9618663" cy="17526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50000"/>
              </a:lnSpc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理解：</a:t>
            </a:r>
            <a:endParaRPr lang="en-US" altLang="zh-CN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事事有矛盾从横向、空间上进行分析， （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事事有矛盾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en-US" altLang="zh-CN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	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时时有矛盾从纵向、时间上进行分析。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时时有矛盾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lang="en-US" altLang="zh-CN" sz="24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3735" name="图片 1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tretch>
            <a:fillRect/>
          </a:stretch>
        </p:blipFill>
        <p:spPr>
          <a:xfrm>
            <a:off x="9013825" y="3155950"/>
            <a:ext cx="2905125" cy="225742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8"/>
    </p:custDataLst>
  </p:cSld>
  <p:clrMapOvr>
    <a:masterClrMapping/>
  </p:clrMapOvr>
  <p:transition>
    <p:wheel spokes="8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89090" name="Text Box 2"/>
          <p:cNvSpPr/>
          <p:nvPr>
            <p:custDataLst>
              <p:tags r:id="rId1"/>
            </p:custDataLst>
          </p:nvPr>
        </p:nvSpPr>
        <p:spPr>
          <a:xfrm>
            <a:off x="304800" y="1052513"/>
            <a:ext cx="11582400" cy="1476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FF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2800" b="1">
                <a:solidFill>
                  <a:srgbClr val="FF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第一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，不能把“普遍性”理解为每一事物同周围其他各种事物之间都有矛盾。（只有在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一定条件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下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它们共处于一个统一体中，才构成矛盾关系）</a:t>
            </a:r>
            <a:endParaRPr lang="zh-CN" altLang="en-US" sz="28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091" name="Text Box 3"/>
          <p:cNvSpPr/>
          <p:nvPr>
            <p:custDataLst>
              <p:tags r:id="rId2"/>
            </p:custDataLst>
          </p:nvPr>
        </p:nvSpPr>
        <p:spPr>
          <a:xfrm>
            <a:off x="304800" y="2528888"/>
            <a:ext cx="11582400" cy="147637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FF66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2800" b="1">
                <a:solidFill>
                  <a:srgbClr val="FF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，人们尚未认识，还不能对其矛盾作出科学解析的事物，并不等于矛盾不存在。</a:t>
            </a:r>
            <a:endParaRPr lang="zh-CN" altLang="en-US" sz="28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092" name="Text Box 4"/>
          <p:cNvSpPr/>
          <p:nvPr>
            <p:custDataLst>
              <p:tags r:id="rId3"/>
            </p:custDataLst>
          </p:nvPr>
        </p:nvSpPr>
        <p:spPr>
          <a:xfrm>
            <a:off x="431800" y="4021138"/>
            <a:ext cx="9953625" cy="830262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3200" b="1">
                <a:solidFill>
                  <a:srgbClr val="FF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sz="2800" b="1">
                <a:solidFill>
                  <a:srgbClr val="FF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第三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，人为制造的矛盾可能阻碍事物的发展。</a:t>
            </a:r>
            <a:endParaRPr lang="zh-CN" altLang="en-US" sz="28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4757" name="Text Box 5"/>
          <p:cNvSpPr/>
          <p:nvPr>
            <p:custDataLst>
              <p:tags r:id="rId4"/>
            </p:custDataLst>
          </p:nvPr>
        </p:nvSpPr>
        <p:spPr>
          <a:xfrm>
            <a:off x="492125" y="222250"/>
            <a:ext cx="9271000" cy="830263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理解矛盾普遍性要注意几点：</a:t>
            </a:r>
            <a:endParaRPr lang="zh-CN" altLang="en-US" sz="32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9094" name="Text Box 6"/>
          <p:cNvSpPr/>
          <p:nvPr>
            <p:custDataLst>
              <p:tags r:id="rId5"/>
            </p:custDataLst>
          </p:nvPr>
        </p:nvSpPr>
        <p:spPr>
          <a:xfrm>
            <a:off x="666750" y="5030788"/>
            <a:ext cx="11220450" cy="13843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FF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第四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，矛盾不是越多越好，越少越好，而要看到矛盾的存在是不是更有利于事物的发展。</a:t>
            </a:r>
            <a:endParaRPr lang="zh-CN" altLang="en-US" sz="28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/>
          <a:srcRect l="30267" t="19518" r="31253" b="22048"/>
          <a:stretch>
            <a:fillRect/>
          </a:stretch>
        </p:blipFill>
        <p:spPr>
          <a:xfrm>
            <a:off x="9304655" y="3308350"/>
            <a:ext cx="1832610" cy="1847850"/>
          </a:xfrm>
          <a:prstGeom prst="ellipse">
            <a:avLst/>
          </a:prstGeom>
        </p:spPr>
      </p:pic>
    </p:spTree>
  </p:cSld>
  <p:clrMapOvr>
    <a:masterClrMapping/>
  </p:clrMapOvr>
  <p:transition>
    <p:fade/>
    <p:sndAc>
      <p:stSnd>
        <p:snd r:embed="rId8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 fill="hold"/>
                                        <p:tgtEl>
                                          <p:spTgt spid="89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 fill="hold"/>
                                        <p:tgtEl>
                                          <p:spTgt spid="89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 fill="hold"/>
                                        <p:tgtEl>
                                          <p:spTgt spid="89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 fill="hold"/>
                                        <p:tgtEl>
                                          <p:spTgt spid="89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0" grpId="0"/>
      <p:bldP spid="89091" grpId="0"/>
      <p:bldP spid="89092" grpId="0"/>
      <p:bldP spid="89094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76802" name="文本框 1"/>
          <p:cNvSpPr txBox="1"/>
          <p:nvPr>
            <p:custDataLst>
              <p:tags r:id="rId1"/>
            </p:custDataLst>
          </p:nvPr>
        </p:nvSpPr>
        <p:spPr>
          <a:xfrm>
            <a:off x="3454400" y="263525"/>
            <a:ext cx="5645150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矛盾的普遍性和客观性原理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Text Box 4"/>
          <p:cNvSpPr txBox="1"/>
          <p:nvPr>
            <p:custDataLst>
              <p:tags r:id="rId2"/>
            </p:custDataLst>
          </p:nvPr>
        </p:nvSpPr>
        <p:spPr>
          <a:xfrm>
            <a:off x="355600" y="155575"/>
            <a:ext cx="1808163" cy="5826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/>
            <a:r>
              <a:rPr lang="zh-CN" altLang="en-US" sz="3200" b="1" strike="noStrike" noProof="1" smtClean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哲理</a:t>
            </a:r>
            <a:r>
              <a:rPr lang="zh-CN" altLang="en-US" sz="3200" b="1" strike="noStrike" noProof="1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总结</a:t>
            </a:r>
            <a:endParaRPr lang="zh-CN" altLang="en-US" sz="3200" b="1" strike="noStrike" noProof="1">
              <a:solidFill>
                <a:srgbClr val="FF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804" name="文本框 3"/>
          <p:cNvSpPr txBox="1"/>
          <p:nvPr>
            <p:custDataLst>
              <p:tags r:id="rId3"/>
            </p:custDataLst>
          </p:nvPr>
        </p:nvSpPr>
        <p:spPr>
          <a:xfrm>
            <a:off x="355600" y="785813"/>
            <a:ext cx="11525250" cy="1652587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ts val="4065"/>
              </a:lnSpc>
            </a:pP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【原理】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  <a:sym typeface="仿宋" panose="02010609060101010101" charset="-122"/>
            </a:endParaRPr>
          </a:p>
          <a:p>
            <a:pPr>
              <a:lnSpc>
                <a:spcPts val="4065"/>
              </a:lnSpc>
            </a:pP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唯物辩证法认为，矛盾的普遍性是指矛盾存在于一切事物中，即事事有矛盾；矛盾贯穿每一事物发展过程的始终，即时时有矛盾。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  <a:sym typeface="仿宋" panose="02010609060101010101" charset="-122"/>
            </a:endParaRPr>
          </a:p>
        </p:txBody>
      </p:sp>
      <p:sp>
        <p:nvSpPr>
          <p:cNvPr id="5" name="矩形 4"/>
          <p:cNvSpPr/>
          <p:nvPr>
            <p:custDataLst>
              <p:tags r:id="rId4"/>
            </p:custDataLst>
          </p:nvPr>
        </p:nvSpPr>
        <p:spPr>
          <a:xfrm>
            <a:off x="355600" y="3221038"/>
            <a:ext cx="10412413" cy="2628900"/>
          </a:xfrm>
          <a:prstGeom prst="rect">
            <a:avLst/>
          </a:prstGeom>
          <a:noFill/>
          <a:ln w="9525">
            <a:noFill/>
          </a:ln>
        </p:spPr>
        <p:txBody>
          <a:bodyPr wrap="square" lIns="91435" tIns="45717" rIns="91435" bIns="45717" anchor="t" anchorCtr="0">
            <a:spAutoFit/>
          </a:bodyPr>
          <a:p>
            <a:pPr>
              <a:lnSpc>
                <a:spcPts val="3965"/>
              </a:lnSpc>
              <a:buClr>
                <a:schemeClr val="hlink"/>
              </a:buClr>
              <a:buSzPct val="70000"/>
            </a:pPr>
            <a:r>
              <a:rPr lang="zh-CN" altLang="en-US" sz="28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【方法论】</a:t>
            </a:r>
            <a:endParaRPr lang="zh-CN" altLang="en-US" sz="2800" b="1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3965"/>
              </a:lnSpc>
              <a:buClr>
                <a:schemeClr val="hlink"/>
              </a:buClr>
              <a:buSzPct val="70000"/>
            </a:pPr>
            <a:r>
              <a:rPr lang="en-US" altLang="zh-CN" sz="28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①</a:t>
            </a:r>
            <a:r>
              <a:rPr lang="zh-CN" altLang="en-US" sz="28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要</a:t>
            </a:r>
            <a:r>
              <a:rPr lang="zh-CN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承认矛盾的普遍性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客观性，</a:t>
            </a:r>
            <a:r>
              <a:rPr lang="zh-CN" altLang="zh-CN" sz="2800" b="1">
                <a:solidFill>
                  <a:srgbClr val="0066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是坚持唯物辩证法的前提。 </a:t>
            </a:r>
            <a:endParaRPr lang="zh-CN" altLang="zh-CN" sz="2800" b="1">
              <a:solidFill>
                <a:srgbClr val="0066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仿宋" panose="02010609060101010101" charset="-122"/>
            </a:endParaRPr>
          </a:p>
          <a:p>
            <a:pPr>
              <a:lnSpc>
                <a:spcPts val="3965"/>
              </a:lnSpc>
              <a:buClr>
                <a:schemeClr val="hlink"/>
              </a:buClr>
              <a:buSzPct val="70000"/>
            </a:pPr>
            <a:r>
              <a:rPr lang="en-US" altLang="zh-CN" sz="28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②</a:t>
            </a:r>
            <a:r>
              <a:rPr lang="zh-CN" altLang="en-US" sz="28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要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承认</a:t>
            </a:r>
            <a:r>
              <a:rPr lang="zh-CN" altLang="en-US" sz="28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矛盾、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分析</a:t>
            </a:r>
            <a:r>
              <a:rPr lang="zh-CN" altLang="en-US" sz="28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矛盾，</a:t>
            </a:r>
            <a:r>
              <a:rPr lang="zh-CN" altLang="en-US" sz="28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敢于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揭露矛盾</a:t>
            </a:r>
            <a:r>
              <a:rPr lang="zh-CN" altLang="en-US" sz="28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，</a:t>
            </a:r>
            <a:r>
              <a:rPr lang="zh-CN" altLang="en-US" sz="28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积极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寻找正确的方法</a:t>
            </a:r>
            <a:r>
              <a:rPr lang="zh-CN" altLang="en-US" sz="28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解决矛盾。                               </a:t>
            </a:r>
            <a:endParaRPr lang="zh-CN" altLang="en-US" sz="2800" b="1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ts val="3965"/>
              </a:lnSpc>
              <a:buClr>
                <a:schemeClr val="hlink"/>
              </a:buClr>
              <a:buSzPct val="70000"/>
            </a:pPr>
            <a:r>
              <a:rPr lang="zh-CN" altLang="en-US" sz="28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③坚持一分为二的观点看问题，坚持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两分法、两点论。</a:t>
            </a:r>
            <a:endParaRPr lang="zh-CN" altLang="en-US" sz="2800" b="1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仿宋" panose="02010609060101010101" charset="-122"/>
            </a:endParaRPr>
          </a:p>
        </p:txBody>
      </p:sp>
      <p:sp>
        <p:nvSpPr>
          <p:cNvPr id="76806" name="矩形 5"/>
          <p:cNvSpPr/>
          <p:nvPr>
            <p:custDataLst>
              <p:tags r:id="rId5"/>
            </p:custDataLst>
          </p:nvPr>
        </p:nvSpPr>
        <p:spPr>
          <a:xfrm>
            <a:off x="355600" y="2471738"/>
            <a:ext cx="11610975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矛盾的客观性是指矛盾是一切事物所固有的，不以人们的主观意志为转移。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>
            <p:custDataLst>
              <p:tags r:id="rId6"/>
            </p:custDataLst>
          </p:nvPr>
        </p:nvSpPr>
        <p:spPr>
          <a:xfrm>
            <a:off x="466725" y="6088063"/>
            <a:ext cx="11303000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精华版：矛盾具有普遍性、客观性，要用一分为二、全面的观点看问题。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77826" name="矩形 1"/>
          <p:cNvSpPr/>
          <p:nvPr>
            <p:custDataLst>
              <p:tags r:id="rId1"/>
            </p:custDataLst>
          </p:nvPr>
        </p:nvSpPr>
        <p:spPr>
          <a:xfrm>
            <a:off x="69850" y="1039813"/>
            <a:ext cx="11911013" cy="1814512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200000"/>
              </a:lnSpc>
            </a:pP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【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反对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】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反对</a:t>
            </a:r>
            <a:r>
              <a:rPr lang="zh-CN" altLang="en-US" sz="2800" b="1">
                <a:solidFill>
                  <a:srgbClr val="0000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回避、否认和掩盖矛盾，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遇见矛盾绕着走的做法，又要</a:t>
            </a:r>
            <a:r>
              <a:rPr lang="zh-CN" altLang="en-US" sz="2800" b="1">
                <a:solidFill>
                  <a:srgbClr val="0000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反对片面地看问题的观点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zh-CN" altLang="en-US" sz="2800" b="1">
                <a:solidFill>
                  <a:srgbClr val="0000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一点论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2800" b="1">
                <a:solidFill>
                  <a:srgbClr val="0000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绝对化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2800" b="1">
                <a:solidFill>
                  <a:srgbClr val="0000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片面化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）。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827" name="矩形 2"/>
          <p:cNvSpPr/>
          <p:nvPr>
            <p:custDataLst>
              <p:tags r:id="rId2"/>
            </p:custDataLst>
          </p:nvPr>
        </p:nvSpPr>
        <p:spPr>
          <a:xfrm>
            <a:off x="228600" y="3521075"/>
            <a:ext cx="11039475" cy="2676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0000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识别的关键词：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分析问题，看问题。一方面，另一方面，既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又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、虽然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但是、双赢、双刃剑、成就和困难、既相互区别，又相互联系／利与弊、机遇和挑战、优势与劣势、优点与缺点、相反相成。例如，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取得一定的成绩，但也存在一定的问题。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828" name="文本框 3"/>
          <p:cNvSpPr txBox="1"/>
          <p:nvPr>
            <p:custDataLst>
              <p:tags r:id="rId3"/>
            </p:custDataLst>
          </p:nvPr>
        </p:nvSpPr>
        <p:spPr>
          <a:xfrm>
            <a:off x="3454400" y="263525"/>
            <a:ext cx="5645150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矛盾的普遍性和客观性原理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 Box 4"/>
          <p:cNvSpPr txBox="1"/>
          <p:nvPr>
            <p:custDataLst>
              <p:tags r:id="rId4"/>
            </p:custDataLst>
          </p:nvPr>
        </p:nvSpPr>
        <p:spPr>
          <a:xfrm>
            <a:off x="355600" y="263525"/>
            <a:ext cx="1808163" cy="584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fontAlgn="auto"/>
            <a:r>
              <a:rPr lang="zh-CN" altLang="en-US" sz="3200" b="1" strike="noStrike" noProof="1" smtClean="0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哲理</a:t>
            </a:r>
            <a:r>
              <a:rPr lang="zh-CN" altLang="en-US" sz="3200" b="1" strike="noStrike" noProof="1">
                <a:solidFill>
                  <a:srgbClr val="FF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总结</a:t>
            </a:r>
            <a:endParaRPr lang="zh-CN" altLang="en-US" sz="3200" b="1" strike="noStrike" noProof="1">
              <a:solidFill>
                <a:srgbClr val="FF0000"/>
              </a:solidFill>
              <a:effectLst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rcRect l="24280" t="23932" r="25587" b="21554"/>
          <a:stretch>
            <a:fillRect/>
          </a:stretch>
        </p:blipFill>
        <p:spPr>
          <a:xfrm>
            <a:off x="10080625" y="1983105"/>
            <a:ext cx="1899920" cy="2038985"/>
          </a:xfrm>
          <a:prstGeom prst="ellipse">
            <a:avLst/>
          </a:prstGeom>
        </p:spPr>
      </p:pic>
    </p:spTree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78850" name="文本框 120833"/>
          <p:cNvSpPr/>
          <p:nvPr>
            <p:custDataLst>
              <p:tags r:id="rId1"/>
            </p:custDataLst>
          </p:nvPr>
        </p:nvSpPr>
        <p:spPr>
          <a:xfrm>
            <a:off x="96838" y="830263"/>
            <a:ext cx="12095162" cy="600075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FF66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矛盾具有普遍性，因此，每一事物同周围其他事物都有矛盾。（×）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只有在一定条件下它们共处于一个统一体中，才构成矛盾关系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8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2</a:t>
            </a: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矛盾无处不在、无时不有，因而是永远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不能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解决的。（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×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）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旧的矛盾解决了，新的矛盾又会产生，正是由于矛盾运动，推动事物向前发展。</a:t>
            </a:r>
            <a:endParaRPr lang="zh-CN" altLang="en-US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3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、矛盾越少越好。（×）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矛盾的多少是客观的，就事物的发展来说，不能以矛盾的多少为标准来判断是好事还是坏事，只能以是否有利于新事物的发展，是否有利于新事物战胜旧事物来衡量好坏，不能一概认为矛盾越少越好。</a:t>
            </a:r>
            <a:endParaRPr lang="zh-CN" altLang="en-US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78851" name="文本框 120838"/>
          <p:cNvSpPr/>
          <p:nvPr>
            <p:custDataLst>
              <p:tags r:id="rId2"/>
            </p:custDataLst>
          </p:nvPr>
        </p:nvSpPr>
        <p:spPr>
          <a:xfrm>
            <a:off x="4187825" y="142875"/>
            <a:ext cx="5614988" cy="830263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48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误区防范</a:t>
            </a:r>
            <a:endParaRPr lang="zh-CN" altLang="en-US" sz="4800" b="1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fade/>
    <p:sndAc>
      <p:stSnd>
        <p:snd r:embed="rId3" name="type.wav"/>
      </p:stSnd>
    </p:sndAc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pic>
        <p:nvPicPr>
          <p:cNvPr id="30" name="图片 29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l="37123" b="23375"/>
          <a:stretch>
            <a:fillRect/>
          </a:stretch>
        </p:blipFill>
        <p:spPr>
          <a:xfrm>
            <a:off x="0" y="4822825"/>
            <a:ext cx="2255838" cy="2035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图片 13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rcRect l="26669" t="21809" b="-5843"/>
          <a:stretch>
            <a:fillRect/>
          </a:stretch>
        </p:blipFill>
        <p:spPr>
          <a:xfrm>
            <a:off x="0" y="0"/>
            <a:ext cx="2044700" cy="17129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" name="图片 20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rcRect l="555" t="36310" r="26357" b="3352"/>
          <a:stretch>
            <a:fillRect/>
          </a:stretch>
        </p:blipFill>
        <p:spPr>
          <a:xfrm>
            <a:off x="9813925" y="0"/>
            <a:ext cx="2378075" cy="3019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" name="图片 14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rcRect l="16423" t="12106"/>
          <a:stretch>
            <a:fillRect/>
          </a:stretch>
        </p:blipFill>
        <p:spPr>
          <a:xfrm>
            <a:off x="0" y="1588"/>
            <a:ext cx="939800" cy="11731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" name="图片 17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0"/>
          <a:srcRect t="27872" r="12161"/>
          <a:stretch>
            <a:fillRect/>
          </a:stretch>
        </p:blipFill>
        <p:spPr>
          <a:xfrm>
            <a:off x="9209088" y="1588"/>
            <a:ext cx="2982912" cy="5540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" name="图片 24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2"/>
          <a:srcRect r="27818" b="36133"/>
          <a:stretch>
            <a:fillRect/>
          </a:stretch>
        </p:blipFill>
        <p:spPr>
          <a:xfrm>
            <a:off x="9953625" y="5938838"/>
            <a:ext cx="2238375" cy="9128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" name="图片 23"/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14"/>
          <a:srcRect l="-2333" r="22232" b="37312"/>
          <a:stretch>
            <a:fillRect/>
          </a:stretch>
        </p:blipFill>
        <p:spPr>
          <a:xfrm>
            <a:off x="10642600" y="6421438"/>
            <a:ext cx="1549400" cy="434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0905" name="WordArt 3"/>
          <p:cNvSpPr/>
          <p:nvPr>
            <p:custDataLst>
              <p:tags r:id="rId15"/>
            </p:custDataLst>
          </p:nvPr>
        </p:nvSpPr>
        <p:spPr>
          <a:xfrm>
            <a:off x="1085850" y="555625"/>
            <a:ext cx="2835275" cy="790575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  <a:normAutofit/>
          </a:bodyPr>
          <a:p>
            <a:pPr algn="ctr"/>
            <a:r>
              <a:rPr lang="zh-CN" altLang="en-US" sz="3200" b="1">
                <a:gradFill rotWithShape="1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课堂练习</a:t>
            </a:r>
            <a:endParaRPr lang="zh-CN" altLang="en-US" sz="3200" b="1">
              <a:gradFill rotWithShape="1">
                <a:gsLst>
                  <a:gs pos="0">
                    <a:srgbClr val="9999FF"/>
                  </a:gs>
                  <a:gs pos="100000">
                    <a:srgbClr val="009999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0906" name="文本框 1"/>
          <p:cNvSpPr txBox="1"/>
          <p:nvPr>
            <p:custDataLst>
              <p:tags r:id="rId16"/>
            </p:custDataLst>
          </p:nvPr>
        </p:nvSpPr>
        <p:spPr>
          <a:xfrm>
            <a:off x="987425" y="1476375"/>
            <a:ext cx="10217150" cy="4614863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生活之中处处是哲学。“多少人走着却困在原地；多少人活着却如同死去；多少人爱着却好似分离；多少人笑着却满含泪滴……”这一歌词的哲学寓意是（  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     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 ）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A．矛盾的同一性寓于斗争性之中        </a:t>
            </a:r>
            <a:endParaRPr lang="en-US" altLang="zh-CN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B．矛盾是事物发展的动力和源泉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C．矛盾双方相互融合，趋向一致       </a:t>
            </a:r>
            <a:endParaRPr lang="en-US" altLang="zh-CN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D．矛盾具有普遍性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  <a:sym typeface="仿宋" panose="02010609060101010101" charset="-122"/>
            </a:endParaRPr>
          </a:p>
        </p:txBody>
      </p:sp>
      <p:sp>
        <p:nvSpPr>
          <p:cNvPr id="3" name="文本框 2"/>
          <p:cNvSpPr txBox="1"/>
          <p:nvPr>
            <p:custDataLst>
              <p:tags r:id="rId17"/>
            </p:custDataLst>
          </p:nvPr>
        </p:nvSpPr>
        <p:spPr>
          <a:xfrm>
            <a:off x="5105400" y="2722563"/>
            <a:ext cx="704850" cy="922337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5400">
                <a:solidFill>
                  <a:schemeClr val="accent1"/>
                </a:solidFill>
                <a:latin typeface="华文隶书" charset="-122"/>
                <a:ea typeface="华文隶书" charset="-122"/>
                <a:sym typeface="仿宋" panose="02010609060101010101" charset="-122"/>
              </a:rPr>
              <a:t>D</a:t>
            </a:r>
            <a:endParaRPr lang="en-US" altLang="zh-CN" sz="5400">
              <a:solidFill>
                <a:schemeClr val="accent1"/>
              </a:solidFill>
              <a:latin typeface="华文隶书" charset="-122"/>
              <a:ea typeface="华文隶书" charset="-122"/>
              <a:sym typeface="仿宋" panose="02010609060101010101" charset="-122"/>
            </a:endParaRPr>
          </a:p>
        </p:txBody>
      </p:sp>
      <p:pic>
        <p:nvPicPr>
          <p:cNvPr id="80908" name="图片 3"/>
          <p:cNvPicPr>
            <a:picLocks noChangeAspect="1"/>
          </p:cNvPicPr>
          <p:nvPr>
            <p:custDataLst>
              <p:tags r:id="rId18"/>
            </p:custDataLst>
          </p:nvPr>
        </p:nvPicPr>
        <p:blipFill>
          <a:blip r:embed="rId19"/>
          <a:stretch>
            <a:fillRect/>
          </a:stretch>
        </p:blipFill>
        <p:spPr>
          <a:xfrm>
            <a:off x="7639050" y="3079750"/>
            <a:ext cx="3003550" cy="3011488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0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81922" name="Rectangle 2"/>
          <p:cNvSpPr/>
          <p:nvPr>
            <p:custDataLst>
              <p:tags r:id="rId1"/>
            </p:custDataLst>
          </p:nvPr>
        </p:nvSpPr>
        <p:spPr>
          <a:xfrm>
            <a:off x="0" y="898525"/>
            <a:ext cx="7664450" cy="17970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algn="ctr"/>
            <a:r>
              <a:rPr lang="zh-CN" altLang="zh-CN" sz="28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2800" b="1">
                <a:solidFill>
                  <a:srgbClr val="FF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一双似喜非喜含情目，态生两靥之愁，娇袭一身之病。泪光点点，娇喘微微。闲静时如娇花照水，行动处似弱柳扶风。 </a:t>
            </a:r>
            <a:endParaRPr lang="zh-CN" altLang="en-US" sz="2800" b="1">
              <a:solidFill>
                <a:srgbClr val="FF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011" name="Rectangle 3"/>
          <p:cNvSpPr/>
          <p:nvPr>
            <p:custDataLst>
              <p:tags r:id="rId2"/>
            </p:custDataLst>
          </p:nvPr>
        </p:nvSpPr>
        <p:spPr>
          <a:xfrm>
            <a:off x="0" y="2438400"/>
            <a:ext cx="7459663" cy="1657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algn="ctr"/>
            <a:r>
              <a:rPr lang="zh-CN" altLang="zh-CN" sz="2800" b="1">
                <a:solidFill>
                  <a:schemeClr val="folHlin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2800" b="1">
                <a:solidFill>
                  <a:srgbClr val="66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身长九尺，髯长二尺；面如重枣，唇若涂脂；丹凤眼，卧蚕眉，相貌堂堂，威风凛凛。骑坐赤兔马，提一口青龙偃月刀</a:t>
            </a:r>
            <a:r>
              <a:rPr lang="zh-CN" altLang="en-US" sz="3200" b="1">
                <a:solidFill>
                  <a:srgbClr val="660066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3200" b="1">
              <a:solidFill>
                <a:srgbClr val="66006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012" name="Rectangle 4"/>
          <p:cNvSpPr/>
          <p:nvPr>
            <p:custDataLst>
              <p:tags r:id="rId3"/>
            </p:custDataLst>
          </p:nvPr>
        </p:nvSpPr>
        <p:spPr>
          <a:xfrm>
            <a:off x="92075" y="4319588"/>
            <a:ext cx="7275513" cy="1735137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algn="ctr"/>
            <a:r>
              <a:rPr lang="zh-CN" altLang="zh-CN" sz="2800" b="1">
                <a:solidFill>
                  <a:schemeClr val="folHlin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zh-CN" altLang="en-US" sz="2800" b="1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个子不高，面容黑瘦，短平头，头发根根竖立，胡须像隶体“一”字，穿着长衫 ，常咬着烟嘴。</a:t>
            </a:r>
            <a:br>
              <a:rPr lang="zh-CN" altLang="en-US" sz="2800" b="1">
                <a:solidFill>
                  <a:srgbClr val="3333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zh-CN" altLang="en-US" sz="2800" b="1">
              <a:solidFill>
                <a:srgbClr val="3333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017" name="Text Box 9"/>
          <p:cNvSpPr txBox="1"/>
          <p:nvPr>
            <p:custDataLst>
              <p:tags r:id="rId4"/>
            </p:custDataLst>
          </p:nvPr>
        </p:nvSpPr>
        <p:spPr>
          <a:xfrm>
            <a:off x="160338" y="5859463"/>
            <a:ext cx="8031163" cy="70643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lvl="0" algn="ctr" eaLnBrk="1" fontAlgn="auto" hangingPunct="1">
              <a:spcBef>
                <a:spcPct val="50000"/>
              </a:spcBef>
            </a:pPr>
            <a:r>
              <a:rPr lang="zh-CN" altLang="en-US" sz="4000" b="1" strike="noStrike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你根据什么把他们分辨出来？ </a:t>
            </a:r>
            <a:endParaRPr lang="zh-CN" altLang="en-US" sz="4000" b="1" strike="noStrike" noProof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81927" name="TextBox 11"/>
          <p:cNvSpPr txBox="1"/>
          <p:nvPr>
            <p:custDataLst>
              <p:tags r:id="rId5"/>
            </p:custDataLst>
          </p:nvPr>
        </p:nvSpPr>
        <p:spPr>
          <a:xfrm>
            <a:off x="1755775" y="193675"/>
            <a:ext cx="5119688" cy="646113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 algn="ctr"/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猜猜他（她）是谁？</a:t>
            </a:r>
            <a:endParaRPr lang="zh-CN" altLang="en-US" sz="3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536" name="AutoShape 8"/>
          <p:cNvSpPr/>
          <p:nvPr>
            <p:custDataLst>
              <p:tags r:id="rId6"/>
            </p:custDataLst>
          </p:nvPr>
        </p:nvSpPr>
        <p:spPr>
          <a:xfrm>
            <a:off x="1179513" y="3694113"/>
            <a:ext cx="5430837" cy="2165350"/>
          </a:xfrm>
          <a:prstGeom prst="wedgeRoundRectCallout">
            <a:avLst>
              <a:gd name="adj1" fmla="val -59690"/>
              <a:gd name="adj2" fmla="val 46815"/>
              <a:gd name="adj3" fmla="val 16667"/>
            </a:avLst>
          </a:prstGeom>
          <a:solidFill>
            <a:srgbClr val="FFFFCC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pPr algn="ctr">
              <a:lnSpc>
                <a:spcPct val="150000"/>
              </a:lnSpc>
            </a:pPr>
            <a:r>
              <a:rPr lang="zh-CN" altLang="en-US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矛盾特殊性构成一事物区别于他事物的特殊本质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，是</a:t>
            </a:r>
            <a:r>
              <a:rPr lang="zh-CN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世界上事物之所以千差万别的内在原因。</a:t>
            </a:r>
            <a:endParaRPr lang="zh-CN" altLang="zh-CN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30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  <p:bldP spid="43012" grpId="0"/>
      <p:bldP spid="43017" grpId="0"/>
      <p:bldP spid="22536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68610" name="矩形 33793"/>
          <p:cNvSpPr/>
          <p:nvPr>
            <p:custDataLst>
              <p:tags r:id="rId1"/>
            </p:custDataLst>
          </p:nvPr>
        </p:nvSpPr>
        <p:spPr>
          <a:xfrm>
            <a:off x="985838" y="3213100"/>
            <a:ext cx="6705600" cy="5842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>
              <a:buSzTx/>
            </a:pPr>
            <a:r>
              <a:rPr lang="zh-CN" altLang="en-US" sz="2400" baseline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en-US" sz="3200" b="1" baseline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 </a:t>
            </a:r>
            <a:r>
              <a:rPr lang="zh-CN" altLang="en-US" sz="3200" b="1" baseline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不同事物</a:t>
            </a:r>
            <a:r>
              <a:rPr lang="zh-CN" altLang="en-US" sz="3200" b="1" baseline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有不同的矛盾 </a:t>
            </a:r>
            <a:endParaRPr lang="zh-CN" altLang="en-US" sz="3200" b="1" baseline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611" name="矩形 33794"/>
          <p:cNvSpPr/>
          <p:nvPr>
            <p:custDataLst>
              <p:tags r:id="rId2"/>
            </p:custDataLst>
          </p:nvPr>
        </p:nvSpPr>
        <p:spPr>
          <a:xfrm>
            <a:off x="990600" y="3797300"/>
            <a:ext cx="10425113" cy="582613"/>
          </a:xfrm>
          <a:prstGeom prst="rect">
            <a:avLst/>
          </a:prstGeom>
          <a:noFill/>
          <a:ln w="9525">
            <a:noFill/>
          </a:ln>
        </p:spPr>
        <p:txBody>
          <a:bodyPr wrap="square" anchor="ctr" anchorCtr="0">
            <a:spAutoFit/>
          </a:bodyPr>
          <a:p>
            <a:pPr>
              <a:buSzTx/>
            </a:pPr>
            <a:r>
              <a:rPr lang="zh-CN" altLang="en-US" sz="2400" baseline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en-US" sz="3200" b="1" baseline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 </a:t>
            </a:r>
            <a:r>
              <a:rPr lang="zh-CN" altLang="en-US" sz="3200" b="1" baseline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同一事物</a:t>
            </a:r>
            <a:r>
              <a:rPr lang="zh-CN" altLang="en-US" sz="3200" b="1" baseline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在发展的</a:t>
            </a:r>
            <a:r>
              <a:rPr lang="zh-CN" altLang="en-US" sz="3200" b="1" baseline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不同过程和不同阶段</a:t>
            </a:r>
            <a:r>
              <a:rPr lang="zh-CN" altLang="en-US" sz="3200" b="1" baseline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有不同的矛盾</a:t>
            </a:r>
            <a:endParaRPr lang="zh-CN" altLang="en-US" sz="3200" b="1" baseline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612" name="矩形 33795"/>
          <p:cNvSpPr/>
          <p:nvPr>
            <p:custDataLst>
              <p:tags r:id="rId3"/>
            </p:custDataLst>
          </p:nvPr>
        </p:nvSpPr>
        <p:spPr>
          <a:xfrm>
            <a:off x="1004888" y="4379913"/>
            <a:ext cx="10304462" cy="107632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 anchorCtr="0">
            <a:spAutoFit/>
          </a:bodyPr>
          <a:p>
            <a:pPr>
              <a:buSzTx/>
            </a:pPr>
            <a:r>
              <a:rPr lang="zh-CN" altLang="en-US" sz="2400" baseline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en-US" sz="3200" b="1" baseline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zh-CN" altLang="en-US" sz="3200" b="1" baseline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3200" b="1" baseline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同一事物</a:t>
            </a:r>
            <a:r>
              <a:rPr lang="zh-CN" altLang="en-US" sz="3200" b="1" baseline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中的</a:t>
            </a:r>
            <a:r>
              <a:rPr lang="zh-CN" altLang="en-US" sz="3200" b="1" baseline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不同矛盾</a:t>
            </a:r>
            <a:r>
              <a:rPr lang="zh-CN" altLang="en-US" sz="3200" b="1" baseline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，同一矛盾的</a:t>
            </a:r>
            <a:r>
              <a:rPr lang="zh-CN" altLang="en-US" sz="3200" b="1" baseline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两个不同方面</a:t>
            </a:r>
            <a:r>
              <a:rPr lang="zh-CN" altLang="en-US" sz="3200" b="1" baseline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也各有特殊性 </a:t>
            </a:r>
            <a:endParaRPr lang="zh-CN" altLang="en-US" sz="3200" b="1" baseline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613" name="文本框 33796"/>
          <p:cNvSpPr/>
          <p:nvPr>
            <p:custDataLst>
              <p:tags r:id="rId4"/>
            </p:custDataLst>
          </p:nvPr>
        </p:nvSpPr>
        <p:spPr>
          <a:xfrm>
            <a:off x="1000125" y="2428875"/>
            <a:ext cx="5759450" cy="5826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buSzTx/>
            </a:pPr>
            <a:r>
              <a:rPr lang="zh-CN" altLang="en-US" sz="3200" b="1" baseline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en-US" sz="3200" b="1" baseline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3200" b="1" baseline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zh-CN" altLang="en-US" sz="3200" b="1" baseline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矛盾特殊性的表现：</a:t>
            </a:r>
            <a:endParaRPr lang="zh-CN" altLang="en-US" sz="3200" b="1" baseline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950" name="矩形 33797"/>
          <p:cNvSpPr/>
          <p:nvPr>
            <p:custDataLst>
              <p:tags r:id="rId5"/>
            </p:custDataLst>
          </p:nvPr>
        </p:nvSpPr>
        <p:spPr>
          <a:xfrm>
            <a:off x="314325" y="128588"/>
            <a:ext cx="8594725" cy="64452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buSzTx/>
            </a:pPr>
            <a:r>
              <a:rPr lang="zh-CN" altLang="en-US" sz="3600" b="1" baseline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（二）矛盾的特殊性</a:t>
            </a:r>
            <a:endParaRPr lang="zh-CN" altLang="en-US" sz="3600" b="1" baseline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951" name="矩形 33798"/>
          <p:cNvSpPr/>
          <p:nvPr>
            <p:custDataLst>
              <p:tags r:id="rId6"/>
            </p:custDataLst>
          </p:nvPr>
        </p:nvSpPr>
        <p:spPr>
          <a:xfrm>
            <a:off x="985838" y="1063625"/>
            <a:ext cx="3311525" cy="5826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buSzTx/>
            </a:pPr>
            <a:r>
              <a:rPr lang="zh-CN" altLang="en-US" sz="3200" b="1" baseline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en-US" sz="3200" b="1" baseline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3200" b="1" baseline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zh-CN" altLang="en-US" sz="3200" b="1" baseline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含义：</a:t>
            </a:r>
            <a:endParaRPr lang="zh-CN" altLang="en-US" sz="3200" b="1" baseline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616" name="文本框 33799"/>
          <p:cNvSpPr/>
          <p:nvPr>
            <p:custDataLst>
              <p:tags r:id="rId7"/>
            </p:custDataLst>
          </p:nvPr>
        </p:nvSpPr>
        <p:spPr>
          <a:xfrm>
            <a:off x="747713" y="1706563"/>
            <a:ext cx="9094787" cy="58420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buSzTx/>
            </a:pPr>
            <a:r>
              <a:rPr lang="zh-CN" altLang="en-US" sz="3200" b="1" baseline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矛盾着的事物及其每一个侧面各有其特点。</a:t>
            </a:r>
            <a:endParaRPr lang="zh-CN" altLang="en-US" sz="3200" b="1" baseline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2953" name="图片 1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8909050" y="352425"/>
            <a:ext cx="2844800" cy="2959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>
            <p:custDataLst>
              <p:tags r:id="rId10"/>
            </p:custDataLst>
          </p:nvPr>
        </p:nvSpPr>
        <p:spPr>
          <a:xfrm>
            <a:off x="857250" y="5829300"/>
            <a:ext cx="2408238" cy="6477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+mn-ea"/>
              </a:rPr>
              <a:t>方法论</a:t>
            </a:r>
            <a:endParaRPr kumimoji="0" lang="zh-CN" altLang="en-US" sz="3200" b="1" i="0" u="none" strike="noStrike" kern="1200" cap="none" spc="0" normalizeH="0" baseline="0" noProof="1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+mn-ea"/>
            </a:endParaRPr>
          </a:p>
        </p:txBody>
      </p:sp>
      <p:sp>
        <p:nvSpPr>
          <p:cNvPr id="4" name="文本框 3"/>
          <p:cNvSpPr txBox="1"/>
          <p:nvPr>
            <p:custDataLst>
              <p:tags r:id="rId11"/>
            </p:custDataLst>
          </p:nvPr>
        </p:nvSpPr>
        <p:spPr>
          <a:xfrm>
            <a:off x="3604455" y="5829935"/>
            <a:ext cx="6810717" cy="58356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    </a:t>
            </a: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要</a:t>
            </a:r>
            <a:r>
              <a:rPr kumimoji="0" lang="zh-CN" altLang="en-US" sz="3200" b="1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求具体问题具体分析</a:t>
            </a:r>
            <a:endParaRPr kumimoji="0" lang="zh-CN" altLang="en-US" sz="32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 fill="hold"/>
                                        <p:tgtEl>
                                          <p:spTgt spid="686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 fill="hold"/>
                                        <p:tgtEl>
                                          <p:spTgt spid="68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 fill="hold"/>
                                        <p:tgtEl>
                                          <p:spTgt spid="68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 fill="hold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0" grpId="0"/>
      <p:bldP spid="68611" grpId="1"/>
      <p:bldP spid="68612" grpId="2"/>
      <p:bldP spid="68613" grpId="3"/>
      <p:bldP spid="68616" grpId="4"/>
      <p:bldP spid="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40962" name="Text Box 2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96838" y="1738313"/>
            <a:ext cx="11999913" cy="9540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>
            <a:lvl1pPr eaLnBrk="0" hangingPunct="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defRPr/>
            </a:pPr>
            <a:r>
              <a:rPr lang="en-US" altLang="zh-CN" sz="2800" strike="noStrike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2</a:t>
            </a:r>
            <a:r>
              <a:rPr lang="zh-CN" altLang="en-US" sz="2800" strike="noStrike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、</a:t>
            </a:r>
            <a:r>
              <a:rPr lang="zh-CN" altLang="en-US" sz="2800" strike="noStrike" noProof="1">
                <a:solidFill>
                  <a:srgbClr val="007A77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 </a:t>
            </a:r>
            <a:r>
              <a:rPr lang="zh-CN" altLang="en-US" sz="2800" strike="noStrike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“吾</a:t>
            </a:r>
            <a:r>
              <a:rPr lang="zh-CN" altLang="en-US" sz="2800" strike="noStrike" noProof="1">
                <a:solidFill>
                  <a:srgbClr val="00009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十有五</a:t>
            </a:r>
            <a:r>
              <a:rPr lang="zh-CN" altLang="en-US" sz="2800" strike="noStrike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而志于学，</a:t>
            </a:r>
            <a:r>
              <a:rPr lang="zh-CN" altLang="en-US" sz="2800" strike="noStrike" noProof="1">
                <a:solidFill>
                  <a:srgbClr val="00009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三十</a:t>
            </a:r>
            <a:r>
              <a:rPr lang="zh-CN" altLang="en-US" sz="2800" strike="noStrike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而立，</a:t>
            </a:r>
            <a:r>
              <a:rPr lang="zh-CN" altLang="en-US" sz="2800" strike="noStrike" noProof="1">
                <a:solidFill>
                  <a:srgbClr val="00009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四十</a:t>
            </a:r>
            <a:r>
              <a:rPr lang="zh-CN" altLang="en-US" sz="2800" strike="noStrike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不惑，</a:t>
            </a:r>
            <a:r>
              <a:rPr lang="zh-CN" altLang="en-US" sz="2800" strike="noStrike" noProof="1">
                <a:solidFill>
                  <a:srgbClr val="00009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五十</a:t>
            </a:r>
            <a:r>
              <a:rPr lang="zh-CN" altLang="en-US" sz="2800" strike="noStrike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而知天命，</a:t>
            </a:r>
            <a:r>
              <a:rPr lang="zh-CN" altLang="en-US" sz="2800" strike="noStrike" noProof="1">
                <a:solidFill>
                  <a:srgbClr val="00009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六十</a:t>
            </a:r>
            <a:r>
              <a:rPr lang="zh-CN" altLang="en-US" sz="2800" strike="noStrike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耳顺，</a:t>
            </a:r>
            <a:r>
              <a:rPr lang="zh-CN" altLang="en-US" sz="2800" strike="noStrike" noProof="1">
                <a:solidFill>
                  <a:srgbClr val="00009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七十</a:t>
            </a:r>
            <a:r>
              <a:rPr lang="zh-CN" altLang="en-US" sz="2800" strike="noStrike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而从心所欲。”</a:t>
            </a:r>
            <a:endParaRPr lang="zh-CN" altLang="en-US" sz="2800" b="0" strike="noStrike" noProof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</a:endParaRPr>
          </a:p>
        </p:txBody>
      </p:sp>
      <p:sp>
        <p:nvSpPr>
          <p:cNvPr id="63492" name="Text Box 4"/>
          <p:cNvSpPr txBox="1"/>
          <p:nvPr>
            <p:custDataLst>
              <p:tags r:id="rId2"/>
            </p:custDataLst>
          </p:nvPr>
        </p:nvSpPr>
        <p:spPr>
          <a:xfrm>
            <a:off x="336550" y="2692400"/>
            <a:ext cx="11760200" cy="5222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同一事物</a:t>
            </a:r>
            <a:r>
              <a:rPr lang="zh-CN" altLang="en-US" sz="28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在发展的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不同过程和不同阶段</a:t>
            </a:r>
            <a:r>
              <a:rPr lang="zh-CN" altLang="en-US" sz="28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有不同的矛盾</a:t>
            </a:r>
            <a:endParaRPr lang="zh-CN" altLang="en-US" sz="2800" b="1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3972" name="AutoShape 7"/>
          <p:cNvSpPr/>
          <p:nvPr>
            <p:custDataLst>
              <p:tags r:id="rId3"/>
            </p:custDataLst>
          </p:nvPr>
        </p:nvSpPr>
        <p:spPr>
          <a:xfrm>
            <a:off x="49213" y="3343275"/>
            <a:ext cx="12047537" cy="1089025"/>
          </a:xfrm>
          <a:prstGeom prst="roundRect">
            <a:avLst>
              <a:gd name="adj" fmla="val 16667"/>
            </a:avLst>
          </a:prstGeom>
          <a:noFill/>
          <a:ln w="6350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 marL="342900" indent="-342900">
              <a:spcBef>
                <a:spcPct val="20000"/>
              </a:spcBef>
            </a:pPr>
            <a:r>
              <a:rPr lang="en-US" altLang="zh-CN" sz="28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8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28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“家家有本难念的经”</a:t>
            </a:r>
            <a:r>
              <a:rPr lang="zh-CN" altLang="en-US" sz="28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，就某一家庭来说，有父母之间的矛盾，有子女之间的矛盾，有父母和子女之间的矛盾，每一种矛盾都各有其特殊性。</a:t>
            </a:r>
            <a:endParaRPr lang="zh-CN" altLang="en-US" sz="2800" b="1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496" name="Rectangle 8"/>
          <p:cNvSpPr/>
          <p:nvPr>
            <p:custDataLst>
              <p:tags r:id="rId4"/>
            </p:custDataLst>
          </p:nvPr>
        </p:nvSpPr>
        <p:spPr>
          <a:xfrm>
            <a:off x="336550" y="4537075"/>
            <a:ext cx="10272713" cy="522288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algn="ctr"/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同一事物</a:t>
            </a:r>
            <a:r>
              <a:rPr lang="zh-CN" altLang="en-US" sz="28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中的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不同矛盾</a:t>
            </a:r>
            <a:r>
              <a:rPr lang="zh-CN" altLang="en-US" sz="28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各有其特殊性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3974" name="Text Box 9"/>
          <p:cNvSpPr txBox="1"/>
          <p:nvPr>
            <p:custDataLst>
              <p:tags r:id="rId5"/>
            </p:custDataLst>
          </p:nvPr>
        </p:nvSpPr>
        <p:spPr>
          <a:xfrm>
            <a:off x="144463" y="101600"/>
            <a:ext cx="11952287" cy="952500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r>
              <a:rPr lang="en-US" altLang="zh-CN" sz="28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、“读</a:t>
            </a:r>
            <a:r>
              <a:rPr lang="zh-CN" altLang="en-US" sz="28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史</a:t>
            </a:r>
            <a:r>
              <a:rPr lang="zh-CN" altLang="en-US" sz="28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使人明智，读</a:t>
            </a:r>
            <a:r>
              <a:rPr lang="zh-CN" altLang="en-US" sz="28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诗</a:t>
            </a:r>
            <a:r>
              <a:rPr lang="zh-CN" altLang="en-US" sz="28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使人聪慧，</a:t>
            </a:r>
            <a:r>
              <a:rPr lang="zh-CN" altLang="en-US" sz="28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数学</a:t>
            </a:r>
            <a:r>
              <a:rPr lang="zh-CN" altLang="en-US" sz="28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使人周密，</a:t>
            </a:r>
            <a:r>
              <a:rPr lang="zh-CN" altLang="en-US" sz="28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哲学</a:t>
            </a:r>
            <a:r>
              <a:rPr lang="zh-CN" altLang="en-US" sz="28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使人深刻，</a:t>
            </a:r>
            <a:r>
              <a:rPr lang="zh-CN" altLang="en-US" sz="28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伦理学</a:t>
            </a:r>
            <a:r>
              <a:rPr lang="zh-CN" altLang="en-US" sz="28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使人庄重，</a:t>
            </a:r>
            <a:r>
              <a:rPr lang="zh-CN" altLang="en-US" sz="2800" b="1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逻辑修辞</a:t>
            </a:r>
            <a:r>
              <a:rPr lang="zh-CN" altLang="en-US" sz="28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使人善辩”。                </a:t>
            </a:r>
            <a:endParaRPr lang="zh-CN" altLang="en-US" sz="2800" b="1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498" name="Text Box 10"/>
          <p:cNvSpPr txBox="1"/>
          <p:nvPr>
            <p:custDataLst>
              <p:tags r:id="rId6"/>
            </p:custDataLst>
          </p:nvPr>
        </p:nvSpPr>
        <p:spPr>
          <a:xfrm>
            <a:off x="485775" y="1136650"/>
            <a:ext cx="9024938" cy="5222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/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不同事物</a:t>
            </a:r>
            <a:r>
              <a:rPr lang="zh-CN" altLang="en-US" sz="28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的矛盾具有不同的特点</a:t>
            </a:r>
            <a:endParaRPr lang="zh-CN" altLang="en-US" sz="2800" b="1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3976" name="Text Box 12"/>
          <p:cNvSpPr txBox="1"/>
          <p:nvPr>
            <p:custDataLst>
              <p:tags r:id="rId7"/>
            </p:custDataLst>
          </p:nvPr>
        </p:nvSpPr>
        <p:spPr>
          <a:xfrm>
            <a:off x="144463" y="5195888"/>
            <a:ext cx="11952287" cy="954087"/>
          </a:xfrm>
          <a:prstGeom prst="rect">
            <a:avLst/>
          </a:prstGeom>
          <a:noFill/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 anchor="t" anchorCtr="0">
            <a:spAutoFit/>
          </a:bodyPr>
          <a:p>
            <a:r>
              <a:rPr lang="en-US" altLang="zh-CN" sz="28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28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sz="2800" b="1">
                <a:solidFill>
                  <a:srgbClr val="0000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卖方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28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花言巧语，目的是以较高的价格尽快地把商品卖出去。</a:t>
            </a:r>
            <a:r>
              <a:rPr lang="zh-CN" altLang="en-US" sz="2800" b="1">
                <a:solidFill>
                  <a:srgbClr val="00009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买方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zh-CN" altLang="en-US" sz="28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货比三家，目的是以较低的价格买回称心如意的商品。</a:t>
            </a:r>
            <a:endParaRPr lang="zh-CN" altLang="en-US" sz="2800" b="1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501" name="Text Box 13"/>
          <p:cNvSpPr txBox="1"/>
          <p:nvPr>
            <p:custDataLst>
              <p:tags r:id="rId8"/>
            </p:custDataLst>
          </p:nvPr>
        </p:nvSpPr>
        <p:spPr>
          <a:xfrm>
            <a:off x="623888" y="6172200"/>
            <a:ext cx="10272712" cy="5222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同一矛盾</a:t>
            </a:r>
            <a:r>
              <a:rPr lang="zh-CN" altLang="en-US" sz="28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两个方面</a:t>
            </a:r>
            <a:r>
              <a:rPr lang="zh-CN" altLang="en-US" sz="2800" b="1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也各有其特点</a:t>
            </a:r>
            <a:endParaRPr lang="zh-CN" altLang="en-US" sz="2800" b="1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8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3498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3498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492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492">
                                            <p:txEl>
                                              <p:charRg st="0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3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3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3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6" grpId="0"/>
      <p:bldP spid="63501" grpId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>
            <p:custDataLst>
              <p:tags r:id="rId1"/>
            </p:custDataLst>
          </p:nvPr>
        </p:nvSpPr>
        <p:spPr>
          <a:xfrm>
            <a:off x="2805113" y="268288"/>
            <a:ext cx="7710488" cy="649288"/>
          </a:xfrm>
          <a:prstGeom prst="rect">
            <a:avLst/>
          </a:prstGeom>
          <a:noFill/>
        </p:spPr>
        <p:txBody>
          <a:bodyPr wrap="square" lIns="90170" tIns="46990" rIns="90170" bIns="46990" rtlCol="0">
            <a:normAutofit/>
          </a:bodyPr>
          <a:lstStyle/>
          <a:p>
            <a:pPr fontAlgn="auto">
              <a:buSzTx/>
            </a:pPr>
            <a:r>
              <a:rPr lang="zh-CN" altLang="en-US" sz="2800" b="1" spc="300" noProof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  <a:sym typeface="+mn-ea"/>
              </a:rPr>
              <a:t>原理总结：矛盾</a:t>
            </a:r>
            <a:r>
              <a:rPr lang="zh-CN" altLang="en-US" sz="2800" b="1" spc="300" noProof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  <a:sym typeface="+mn-ea"/>
              </a:rPr>
              <a:t>的特殊性</a:t>
            </a:r>
            <a:r>
              <a:rPr lang="zh-CN" altLang="en-US" sz="2800" b="1" spc="300" noProof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宋体" panose="02010600030101010101" pitchFamily="2" charset="-122"/>
                <a:sym typeface="+mn-ea"/>
              </a:rPr>
              <a:t>原理</a:t>
            </a:r>
            <a:endParaRPr lang="zh-CN" altLang="en-US" sz="2800" b="1" spc="300" noProof="1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宋体" panose="02010600030101010101" pitchFamily="2" charset="-122"/>
              <a:sym typeface="+mn-ea"/>
            </a:endParaRPr>
          </a:p>
        </p:txBody>
      </p:sp>
      <p:sp>
        <p:nvSpPr>
          <p:cNvPr id="84995" name="文本框 2"/>
          <p:cNvSpPr txBox="1"/>
          <p:nvPr>
            <p:custDataLst>
              <p:tags r:id="rId2"/>
            </p:custDataLst>
          </p:nvPr>
        </p:nvSpPr>
        <p:spPr>
          <a:xfrm>
            <a:off x="201613" y="638175"/>
            <a:ext cx="11818937" cy="3079750"/>
          </a:xfrm>
          <a:prstGeom prst="rect">
            <a:avLst/>
          </a:prstGeom>
          <a:noFill/>
          <a:ln w="9525">
            <a:noFill/>
          </a:ln>
        </p:spPr>
        <p:txBody>
          <a:bodyPr wrap="square" lIns="90170" tIns="46990" rIns="90170" bIns="46990" anchor="ctr" anchorCtr="0"/>
          <a:p>
            <a:pPr marL="0" lvl="1" indent="-271780" fontAlgn="ctr">
              <a:lnSpc>
                <a:spcPts val="3865"/>
              </a:lnSpc>
              <a:spcBef>
                <a:spcPts val="1000"/>
              </a:spcBef>
              <a:buClr>
                <a:srgbClr val="404040"/>
              </a:buClr>
              <a:buSzPct val="80000"/>
              <a:buNone/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【原理】唯物辩证法认为，矛盾的特殊性，是指矛盾着的事物及其每一个侧面各有其特点。它主要有三种情形：一是不同事物有不同的矛盾，这些不同的矛盾构成了一事物区别于他事物的特殊本质；二是同一事物在发展的不同过程和不同阶段上有不同的矛盾；三是同一事物的不同矛盾、同一矛盾的两个不同方面也各有其特殊性。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996" name="文本框 3"/>
          <p:cNvSpPr txBox="1"/>
          <p:nvPr>
            <p:custDataLst>
              <p:tags r:id="rId3"/>
            </p:custDataLst>
          </p:nvPr>
        </p:nvSpPr>
        <p:spPr>
          <a:xfrm>
            <a:off x="201613" y="3232150"/>
            <a:ext cx="11426825" cy="2779713"/>
          </a:xfrm>
          <a:prstGeom prst="rect">
            <a:avLst/>
          </a:prstGeom>
          <a:noFill/>
          <a:ln w="9525">
            <a:noFill/>
          </a:ln>
        </p:spPr>
        <p:txBody>
          <a:bodyPr wrap="square" lIns="90170" tIns="46990" rIns="90170" bIns="46990" anchor="ctr" anchorCtr="0"/>
          <a:p>
            <a:pPr marL="0" lvl="1" indent="-271780" fontAlgn="ctr">
              <a:lnSpc>
                <a:spcPts val="3965"/>
              </a:lnSpc>
              <a:spcBef>
                <a:spcPts val="1000"/>
              </a:spcBef>
              <a:buClr>
                <a:srgbClr val="404040"/>
              </a:buClr>
              <a:buSzPct val="80000"/>
              <a:buNone/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【方法论】要做到具体问题具体分析。（即在矛盾普遍性原理的指导下，具体分析矛盾的特殊性，并找出解决矛盾的正确方法。）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  <a:sym typeface="仿宋" panose="02010609060101010101" charset="-122"/>
            </a:endParaRPr>
          </a:p>
          <a:p>
            <a:pPr marL="0" lvl="1" indent="-271780" fontAlgn="ctr">
              <a:lnSpc>
                <a:spcPts val="3965"/>
              </a:lnSpc>
              <a:spcBef>
                <a:spcPts val="1000"/>
              </a:spcBef>
              <a:buClr>
                <a:srgbClr val="404040"/>
              </a:buClr>
              <a:buSzPct val="80000"/>
              <a:buNone/>
            </a:pP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【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反对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】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反对千篇一律地用一种方法解决不同事物的矛盾，反对把理论当成不变的教条，生搬硬套。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  <a:sym typeface="仿宋" panose="02010609060101010101" charset="-122"/>
            </a:endParaRPr>
          </a:p>
        </p:txBody>
      </p:sp>
      <p:sp>
        <p:nvSpPr>
          <p:cNvPr id="5" name="矩形 4"/>
          <p:cNvSpPr/>
          <p:nvPr>
            <p:custDataLst>
              <p:tags r:id="rId4"/>
            </p:custDataLst>
          </p:nvPr>
        </p:nvSpPr>
        <p:spPr>
          <a:xfrm>
            <a:off x="646113" y="6011863"/>
            <a:ext cx="12028487" cy="522287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28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精华版：矛盾具有特殊性，要求我们坚持具体问题具体分析。</a:t>
            </a:r>
            <a:endParaRPr lang="zh-CN" altLang="en-US" sz="2800" b="1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86018" name="矩形 1"/>
          <p:cNvSpPr/>
          <p:nvPr>
            <p:custDataLst>
              <p:tags r:id="rId1"/>
            </p:custDataLst>
          </p:nvPr>
        </p:nvSpPr>
        <p:spPr>
          <a:xfrm>
            <a:off x="88900" y="0"/>
            <a:ext cx="11961813" cy="4554538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识别的关键词：</a:t>
            </a:r>
            <a:endParaRPr lang="en-US" altLang="zh-CN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     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针对、根据、立足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，从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出发，或者材料出现差别、差异、特点、特色、独特、特征等。</a:t>
            </a:r>
            <a:endParaRPr lang="en-US" altLang="zh-CN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例如区别对待／用不同的方法去解决不同的问题／采取不同的对策、策略或政策／因地制宜、因人而异／发展特色农业或特色经济或建设中国特色社会主义／研究新情况、新形势下的新特点／办事情要有针对性／发挥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…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独特优势／不同时期有不同特点等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8"/>
          <p:cNvSpPr txBox="1"/>
          <p:nvPr>
            <p:custDataLst>
              <p:tags r:id="rId2"/>
            </p:custDataLst>
          </p:nvPr>
        </p:nvSpPr>
        <p:spPr>
          <a:xfrm>
            <a:off x="88265" y="4614544"/>
            <a:ext cx="11962763" cy="2276475"/>
          </a:xfrm>
          <a:prstGeom prst="rect">
            <a:avLst/>
          </a:prstGeom>
          <a:noFill/>
          <a:ln w="28575" cmpd="sng">
            <a:noFill/>
            <a:prstDash val="lgDashDot"/>
          </a:ln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pPr fontAlgn="auto">
              <a:lnSpc>
                <a:spcPts val="4260"/>
              </a:lnSpc>
            </a:pPr>
            <a:r>
              <a:rPr kumimoji="1" lang="zh-CN" altLang="en-US" sz="2800" b="1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矛盾特殊性的</a:t>
            </a:r>
            <a:r>
              <a:rPr kumimoji="1" lang="zh-CN" altLang="en-US" sz="2800" b="1" noProof="1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标志词</a:t>
            </a:r>
            <a:r>
              <a:rPr kumimoji="1" lang="zh-CN" altLang="en-US" sz="2800" b="1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：根据当地实际</a:t>
            </a:r>
            <a:r>
              <a:rPr lang="zh-CN" altLang="en-US" sz="2800" b="1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，根据</a:t>
            </a:r>
            <a:r>
              <a:rPr lang="en-US" altLang="zh-CN" sz="2800" b="1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…</a:t>
            </a:r>
            <a:r>
              <a:rPr lang="zh-CN" altLang="en-US" sz="2800" b="1" noProof="1" smtClean="0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</a:rPr>
              <a:t>的特点；优势、特色、特征；因地（因时）制宜；因人而异；针对；量身定做；</a:t>
            </a:r>
            <a:r>
              <a:rPr lang="zh-CN" altLang="en-US" sz="2800" b="1" noProof="1"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pitchFamily="34" charset="-122"/>
                <a:sym typeface="+mn-ea"/>
              </a:rPr>
              <a:t>因材施教；量体裁衣；量力而行；对症下药；兵来将挡，水来土掩；一把钥匙开一把锁；逢山开路，遇水搭桥。</a:t>
            </a:r>
            <a:endParaRPr lang="zh-CN" altLang="en-US" sz="2800" b="1" noProof="1" smtClean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pic>
        <p:nvPicPr>
          <p:cNvPr id="30" name="图片 29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l="37123" b="23375"/>
          <a:stretch>
            <a:fillRect/>
          </a:stretch>
        </p:blipFill>
        <p:spPr>
          <a:xfrm>
            <a:off x="0" y="4822825"/>
            <a:ext cx="2255838" cy="2035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图片 13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rcRect l="26669" t="21809" b="-5843"/>
          <a:stretch>
            <a:fillRect/>
          </a:stretch>
        </p:blipFill>
        <p:spPr>
          <a:xfrm>
            <a:off x="0" y="0"/>
            <a:ext cx="2044700" cy="17129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" name="图片 20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rcRect l="555" t="36310" r="26357" b="3352"/>
          <a:stretch>
            <a:fillRect/>
          </a:stretch>
        </p:blipFill>
        <p:spPr>
          <a:xfrm>
            <a:off x="9813925" y="0"/>
            <a:ext cx="2378075" cy="3019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" name="图片 14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rcRect l="16423" t="12106"/>
          <a:stretch>
            <a:fillRect/>
          </a:stretch>
        </p:blipFill>
        <p:spPr>
          <a:xfrm>
            <a:off x="0" y="1588"/>
            <a:ext cx="939800" cy="11731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" name="图片 17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0"/>
          <a:srcRect t="27872" r="12161"/>
          <a:stretch>
            <a:fillRect/>
          </a:stretch>
        </p:blipFill>
        <p:spPr>
          <a:xfrm>
            <a:off x="9209088" y="1588"/>
            <a:ext cx="2982912" cy="5540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" name="图片 24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2"/>
          <a:srcRect r="27818" b="36133"/>
          <a:stretch>
            <a:fillRect/>
          </a:stretch>
        </p:blipFill>
        <p:spPr>
          <a:xfrm>
            <a:off x="9953625" y="5938838"/>
            <a:ext cx="2238375" cy="9128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" name="图片 23"/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14"/>
          <a:srcRect l="-2333" r="22232" b="37312"/>
          <a:stretch>
            <a:fillRect/>
          </a:stretch>
        </p:blipFill>
        <p:spPr>
          <a:xfrm>
            <a:off x="10642600" y="6421438"/>
            <a:ext cx="1549400" cy="434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7049" name="WordArt 3"/>
          <p:cNvSpPr/>
          <p:nvPr>
            <p:custDataLst>
              <p:tags r:id="rId15"/>
            </p:custDataLst>
          </p:nvPr>
        </p:nvSpPr>
        <p:spPr>
          <a:xfrm>
            <a:off x="939800" y="193675"/>
            <a:ext cx="2836863" cy="788988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  <a:normAutofit/>
          </a:bodyPr>
          <a:p>
            <a:pPr algn="ctr"/>
            <a:r>
              <a:rPr lang="zh-CN" altLang="en-US" sz="3200" b="1">
                <a:gradFill rotWithShape="1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课堂练习</a:t>
            </a:r>
            <a:endParaRPr lang="zh-CN" altLang="en-US" sz="3200" b="1">
              <a:gradFill rotWithShape="1">
                <a:gsLst>
                  <a:gs pos="0">
                    <a:srgbClr val="9999FF"/>
                  </a:gs>
                  <a:gs pos="100000">
                    <a:srgbClr val="009999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7050" name="文本框 1"/>
          <p:cNvSpPr txBox="1"/>
          <p:nvPr>
            <p:custDataLst>
              <p:tags r:id="rId16"/>
            </p:custDataLst>
          </p:nvPr>
        </p:nvSpPr>
        <p:spPr>
          <a:xfrm>
            <a:off x="939800" y="1001713"/>
            <a:ext cx="10571163" cy="5508625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“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量体裁衣”、“对症下药”、“因地制宜”、“一把钥匙开一把锁”符合唯物辨证法的下述原理</a:t>
            </a: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(       )</a:t>
            </a:r>
            <a:endParaRPr lang="en-US" altLang="zh-CN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A 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矛盾普遍性原理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B 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物质决定意识原理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C 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矛盾特殊性原理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D 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具体问题具体分析原理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  <a:sym typeface="仿宋" panose="02010609060101010101" charset="-122"/>
            </a:endParaRPr>
          </a:p>
        </p:txBody>
      </p:sp>
      <p:sp>
        <p:nvSpPr>
          <p:cNvPr id="72708" name="Text Box 4"/>
          <p:cNvSpPr/>
          <p:nvPr>
            <p:custDataLst>
              <p:tags r:id="rId17"/>
            </p:custDataLst>
          </p:nvPr>
        </p:nvSpPr>
        <p:spPr>
          <a:xfrm>
            <a:off x="8491538" y="1712913"/>
            <a:ext cx="1116012" cy="119856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7200">
                <a:solidFill>
                  <a:schemeClr val="accent1"/>
                </a:solidFill>
                <a:latin typeface="华文隶书" charset="-122"/>
                <a:ea typeface="华文隶书" charset="-122"/>
              </a:rPr>
              <a:t>C</a:t>
            </a:r>
            <a:endParaRPr lang="en-US" altLang="zh-CN" sz="7200">
              <a:solidFill>
                <a:schemeClr val="accent1"/>
              </a:solidFill>
              <a:latin typeface="华文隶书" charset="-122"/>
              <a:ea typeface="华文隶书" charset="-122"/>
            </a:endParaRPr>
          </a:p>
        </p:txBody>
      </p:sp>
      <p:pic>
        <p:nvPicPr>
          <p:cNvPr id="87052" name="图片 2"/>
          <p:cNvPicPr>
            <a:picLocks noChangeAspect="1"/>
          </p:cNvPicPr>
          <p:nvPr>
            <p:custDataLst>
              <p:tags r:id="rId18"/>
            </p:custDataLst>
          </p:nvPr>
        </p:nvPicPr>
        <p:blipFill>
          <a:blip r:embed="rId19"/>
          <a:srcRect t="38486" b="17465"/>
          <a:stretch>
            <a:fillRect/>
          </a:stretch>
        </p:blipFill>
        <p:spPr>
          <a:xfrm>
            <a:off x="7034213" y="3305175"/>
            <a:ext cx="3149600" cy="2465388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0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8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pic>
        <p:nvPicPr>
          <p:cNvPr id="30" name="图片 29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l="37123" b="23375"/>
          <a:stretch>
            <a:fillRect/>
          </a:stretch>
        </p:blipFill>
        <p:spPr>
          <a:xfrm>
            <a:off x="0" y="4822825"/>
            <a:ext cx="2255838" cy="2035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图片 13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rcRect l="26669" t="21809" b="-5843"/>
          <a:stretch>
            <a:fillRect/>
          </a:stretch>
        </p:blipFill>
        <p:spPr>
          <a:xfrm>
            <a:off x="0" y="0"/>
            <a:ext cx="2044700" cy="17129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" name="图片 20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rcRect l="555" t="36310" r="26357" b="3352"/>
          <a:stretch>
            <a:fillRect/>
          </a:stretch>
        </p:blipFill>
        <p:spPr>
          <a:xfrm>
            <a:off x="9813925" y="0"/>
            <a:ext cx="2378075" cy="3019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" name="图片 14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rcRect l="16423" t="12106"/>
          <a:stretch>
            <a:fillRect/>
          </a:stretch>
        </p:blipFill>
        <p:spPr>
          <a:xfrm>
            <a:off x="0" y="1588"/>
            <a:ext cx="939800" cy="11731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" name="图片 17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0"/>
          <a:srcRect t="27872" r="12161"/>
          <a:stretch>
            <a:fillRect/>
          </a:stretch>
        </p:blipFill>
        <p:spPr>
          <a:xfrm>
            <a:off x="9209088" y="1588"/>
            <a:ext cx="2982912" cy="5540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" name="图片 24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2"/>
          <a:srcRect r="27818" b="36133"/>
          <a:stretch>
            <a:fillRect/>
          </a:stretch>
        </p:blipFill>
        <p:spPr>
          <a:xfrm>
            <a:off x="9953625" y="5938838"/>
            <a:ext cx="2238375" cy="9128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" name="图片 23"/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14"/>
          <a:srcRect l="-2333" r="22232" b="37312"/>
          <a:stretch>
            <a:fillRect/>
          </a:stretch>
        </p:blipFill>
        <p:spPr>
          <a:xfrm>
            <a:off x="10642600" y="6421438"/>
            <a:ext cx="1549400" cy="434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8073" name="WordArt 3"/>
          <p:cNvSpPr/>
          <p:nvPr>
            <p:custDataLst>
              <p:tags r:id="rId15"/>
            </p:custDataLst>
          </p:nvPr>
        </p:nvSpPr>
        <p:spPr>
          <a:xfrm>
            <a:off x="1176338" y="193675"/>
            <a:ext cx="2835275" cy="788988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  <a:normAutofit/>
          </a:bodyPr>
          <a:p>
            <a:pPr algn="ctr"/>
            <a:r>
              <a:rPr lang="zh-CN" altLang="en-US" sz="3200" b="1">
                <a:gradFill rotWithShape="1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课堂练习</a:t>
            </a:r>
            <a:endParaRPr lang="zh-CN" altLang="en-US" sz="3200" b="1">
              <a:gradFill rotWithShape="1">
                <a:gsLst>
                  <a:gs pos="0">
                    <a:srgbClr val="9999FF"/>
                  </a:gs>
                  <a:gs pos="100000">
                    <a:srgbClr val="009999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C0C0C0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8074" name="文本框 4"/>
          <p:cNvSpPr txBox="1"/>
          <p:nvPr>
            <p:custDataLst>
              <p:tags r:id="rId16"/>
            </p:custDataLst>
          </p:nvPr>
        </p:nvSpPr>
        <p:spPr>
          <a:xfrm>
            <a:off x="939800" y="860425"/>
            <a:ext cx="9983788" cy="600075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200000"/>
              </a:lnSpc>
            </a:pP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下列能体现矛盾特殊性原理的诗句是（     ）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①深处种菱浅种稻，不深不浅种荷花     </a:t>
            </a:r>
            <a:endParaRPr lang="en-US" altLang="zh-CN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②梅须逊雪三分白，雪却输梅一段香 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③山重水复疑无路，柳暗花明又一村     </a:t>
            </a:r>
            <a:endParaRPr lang="en-US" altLang="zh-CN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④近水楼台先得月，向阳花木早逢春</a:t>
            </a:r>
            <a:endParaRPr lang="en-US" altLang="zh-CN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A．①②   B．②③    C．③④    D．①④ 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  <a:sym typeface="仿宋" panose="02010609060101010101" charset="-122"/>
            </a:endParaRPr>
          </a:p>
        </p:txBody>
      </p:sp>
      <p:sp>
        <p:nvSpPr>
          <p:cNvPr id="2" name="文本框 1"/>
          <p:cNvSpPr txBox="1"/>
          <p:nvPr>
            <p:custDataLst>
              <p:tags r:id="rId17"/>
            </p:custDataLst>
          </p:nvPr>
        </p:nvSpPr>
        <p:spPr>
          <a:xfrm>
            <a:off x="7805738" y="882650"/>
            <a:ext cx="898525" cy="13208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8000">
                <a:solidFill>
                  <a:schemeClr val="accent1"/>
                </a:solidFill>
                <a:latin typeface="华文隶书" charset="-122"/>
                <a:ea typeface="华文隶书" charset="-122"/>
                <a:sym typeface="仿宋" panose="02010609060101010101" charset="-122"/>
              </a:rPr>
              <a:t>A</a:t>
            </a:r>
            <a:endParaRPr lang="en-US" altLang="zh-CN" sz="8000">
              <a:solidFill>
                <a:schemeClr val="accent1"/>
              </a:solidFill>
              <a:latin typeface="华文隶书" charset="-122"/>
              <a:ea typeface="华文隶书" charset="-122"/>
              <a:sym typeface="仿宋" panose="02010609060101010101" charset="-122"/>
            </a:endParaRPr>
          </a:p>
        </p:txBody>
      </p:sp>
      <p:pic>
        <p:nvPicPr>
          <p:cNvPr id="88076" name="图片 2"/>
          <p:cNvPicPr>
            <a:picLocks noChangeAspect="1"/>
          </p:cNvPicPr>
          <p:nvPr>
            <p:custDataLst>
              <p:tags r:id="rId18"/>
            </p:custDataLst>
          </p:nvPr>
        </p:nvPicPr>
        <p:blipFill>
          <a:blip r:embed="rId19"/>
          <a:stretch>
            <a:fillRect/>
          </a:stretch>
        </p:blipFill>
        <p:spPr>
          <a:xfrm>
            <a:off x="8451850" y="2203450"/>
            <a:ext cx="3482975" cy="3235325"/>
          </a:xfrm>
          <a:prstGeom prst="rect">
            <a:avLst/>
          </a:prstGeom>
          <a:noFill/>
          <a:ln w="9525">
            <a:noFill/>
          </a:ln>
        </p:spPr>
      </p:pic>
    </p:spTree>
    <p:custDataLst>
      <p:tags r:id="rId20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128007" name="左大括号 138246"/>
          <p:cNvSpPr/>
          <p:nvPr>
            <p:custDataLst>
              <p:tags r:id="rId1"/>
            </p:custDataLst>
          </p:nvPr>
        </p:nvSpPr>
        <p:spPr bwMode="auto">
          <a:xfrm rot="16200000">
            <a:off x="5653881" y="-548481"/>
            <a:ext cx="579438" cy="8432800"/>
          </a:xfrm>
          <a:prstGeom prst="leftBrace">
            <a:avLst>
              <a:gd name="adj1" fmla="val 76470"/>
              <a:gd name="adj2" fmla="val 50000"/>
            </a:avLst>
          </a:prstGeom>
          <a:noFill/>
          <a:ln w="38100">
            <a:solidFill>
              <a:srgbClr val="D60093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6756" tIns="48377" rIns="96756" bIns="48377"/>
          <a:lstStyle>
            <a:lvl1pPr defTabSz="725805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1pPr>
            <a:lvl2pPr marL="589280" indent="-225425" defTabSz="725805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906780" indent="-180975" defTabSz="725805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270000" indent="-180975" defTabSz="725805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1633855" indent="-182880" defTabSz="725805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091055" indent="-182880" defTabSz="72580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548255" indent="-182880" defTabSz="72580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005455" indent="-182880" defTabSz="72580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462655" indent="-182880" defTabSz="72580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lnSpc>
                <a:spcPct val="150000"/>
              </a:lnSpc>
            </a:pPr>
            <a:endParaRPr lang="zh-CN" altLang="en-US" sz="2665" strike="noStrike" noProof="1"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90115" name="矩形 138252"/>
          <p:cNvSpPr>
            <a:spLocks noTextEdit="1"/>
          </p:cNvSpPr>
          <p:nvPr>
            <p:custDataLst>
              <p:tags r:id="rId2"/>
            </p:custDataLst>
          </p:nvPr>
        </p:nvSpPr>
        <p:spPr>
          <a:xfrm>
            <a:off x="5130800" y="4011613"/>
            <a:ext cx="1625600" cy="5794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200">
                <a:ln w="12700" cap="flat" cmpd="sng">
                  <a:solidFill>
                    <a:srgbClr val="EAEAEA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latin typeface="Arial" panose="020B0604020202020204" pitchFamily="34" charset="0"/>
                <a:ea typeface="Arial" panose="020B0604020202020204" pitchFamily="34" charset="0"/>
              </a:rPr>
              <a:t>水果</a:t>
            </a:r>
            <a:endParaRPr lang="zh-CN" altLang="en-US" sz="3200">
              <a:ln w="12700" cap="flat" cmpd="sng">
                <a:solidFill>
                  <a:srgbClr val="EAEAEA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28014" name="文本框 13825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7112000" y="3549650"/>
            <a:ext cx="4368800" cy="132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6756" tIns="48377" rIns="96756" bIns="48377">
            <a:spAutoFit/>
          </a:bodyPr>
          <a:lstStyle>
            <a:lvl1pPr defTabSz="725805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1pPr>
            <a:lvl2pPr marL="589280" indent="-225425" defTabSz="725805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906780" indent="-180975" defTabSz="725805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270000" indent="-180975" defTabSz="725805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1633855" indent="-182880" defTabSz="725805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091055" indent="-182880" defTabSz="72580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548255" indent="-182880" defTabSz="72580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005455" indent="-182880" defTabSz="72580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462655" indent="-182880" defTabSz="72580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eaLnBrk="1" fontAlgn="auto" hangingPunct="1">
              <a:lnSpc>
                <a:spcPct val="150000"/>
              </a:lnSpc>
              <a:buClr>
                <a:schemeClr val="bg1"/>
              </a:buClr>
            </a:pPr>
            <a:r>
              <a:rPr lang="zh-CN" altLang="en-US" sz="2665" strike="noStrike" noProof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imes New Roman" panose="02020603050405020304" pitchFamily="18" charset="0"/>
              </a:rPr>
              <a:t>含有果酸、多汁、味甜等特点植物果实 （共性）</a:t>
            </a:r>
            <a:endParaRPr lang="zh-CN" altLang="en-US" sz="2665" strike="noStrike" noProof="1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90117" name="矩形 138254"/>
          <p:cNvSpPr>
            <a:spLocks noTextEdit="1"/>
          </p:cNvSpPr>
          <p:nvPr>
            <p:custDataLst>
              <p:tags r:id="rId4"/>
            </p:custDataLst>
          </p:nvPr>
        </p:nvSpPr>
        <p:spPr>
          <a:xfrm>
            <a:off x="5270500" y="803275"/>
            <a:ext cx="1651000" cy="43338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0"/>
              </a:avLst>
            </a:prstTxWarp>
            <a:normAutofit/>
          </a:bodyPr>
          <a:p>
            <a:pPr algn="ctr"/>
            <a:r>
              <a:rPr lang="zh-CN" altLang="en-US" sz="3200">
                <a:ln w="9525" cap="flat" cmpd="sng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（个性）</a:t>
            </a:r>
            <a:endParaRPr lang="zh-CN" altLang="en-US" sz="3200"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0000"/>
              </a:solidFill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138256" name="矩形 138255"/>
          <p:cNvSpPr/>
          <p:nvPr>
            <p:custDataLst>
              <p:tags r:id="rId5"/>
            </p:custDataLst>
          </p:nvPr>
        </p:nvSpPr>
        <p:spPr>
          <a:xfrm>
            <a:off x="196850" y="4878388"/>
            <a:ext cx="10668000" cy="649287"/>
          </a:xfrm>
          <a:prstGeom prst="rect">
            <a:avLst/>
          </a:prstGeom>
          <a:noFill/>
          <a:ln w="9525">
            <a:noFill/>
          </a:ln>
        </p:spPr>
        <p:txBody>
          <a:bodyPr lIns="96756" tIns="48377" rIns="96756" bIns="48377" anchor="t" anchorCtr="0">
            <a:spAutoFit/>
          </a:bodyPr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zh-CN" altLang="en-US" sz="24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水果的共性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是从葡萄、苹果、香蕉等</a:t>
            </a:r>
            <a:r>
              <a:rPr lang="zh-CN" altLang="en-US" sz="24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各种不同水果中概括总结出来的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8257" name="文本框 138256"/>
          <p:cNvSpPr txBox="1"/>
          <p:nvPr>
            <p:custDataLst>
              <p:tags r:id="rId6"/>
            </p:custDataLst>
          </p:nvPr>
        </p:nvSpPr>
        <p:spPr>
          <a:xfrm>
            <a:off x="77788" y="5438775"/>
            <a:ext cx="12114212" cy="127635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lIns="96756" tIns="48377" rIns="96756" bIns="48377" anchor="t" anchorCtr="0">
            <a:spAutoFit/>
          </a:bodyPr>
          <a:p>
            <a:pPr>
              <a:lnSpc>
                <a:spcPct val="120000"/>
              </a:lnSpc>
              <a:buClr>
                <a:schemeClr val="bg1"/>
              </a:buClr>
            </a:pP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体现：（</a:t>
            </a:r>
            <a:r>
              <a:rPr lang="en-US" altLang="zh-CN" sz="240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40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矛盾的普遍性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寓于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特殊性之中，并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通过</a:t>
            </a: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特殊性表现出来，没有特殊性就没有普遍性。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  <a:sym typeface="仿宋" panose="02010609060101010101" charset="-122"/>
            </a:endParaRPr>
          </a:p>
        </p:txBody>
      </p:sp>
      <p:sp>
        <p:nvSpPr>
          <p:cNvPr id="19" name="MH_Others_1"/>
          <p:cNvSpPr txBox="1"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08000" y="174625"/>
            <a:ext cx="1828800" cy="62865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txBody>
          <a:bodyPr lIns="0" tIns="0" rIns="0" bIns="0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/>
                <a:ea typeface="宋体" panose="02010600030101010101" pitchFamily="2" charset="-122"/>
              </a:defRPr>
            </a:lvl9pPr>
          </a:lstStyle>
          <a:p>
            <a:pPr algn="ctr" eaLnBrk="1" fontAlgn="auto" hangingPunct="1">
              <a:lnSpc>
                <a:spcPct val="150000"/>
              </a:lnSpc>
            </a:pPr>
            <a:r>
              <a:rPr lang="zh-CN" altLang="en-US" sz="2665" b="1" strike="noStrike" noProof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互动探究</a:t>
            </a:r>
            <a:endParaRPr lang="zh-CN" altLang="en-US" sz="2665" b="1" strike="noStrike" noProof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0121" name="图片 4"/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9"/>
          <a:stretch>
            <a:fillRect/>
          </a:stretch>
        </p:blipFill>
        <p:spPr>
          <a:xfrm>
            <a:off x="9774238" y="1444625"/>
            <a:ext cx="2235200" cy="18176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0122" name="图片 1"/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11"/>
          <a:stretch>
            <a:fillRect/>
          </a:stretch>
        </p:blipFill>
        <p:spPr>
          <a:xfrm>
            <a:off x="7413625" y="1444625"/>
            <a:ext cx="2384425" cy="18176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0123" name="图片 8"/>
          <p:cNvPicPr>
            <a:picLocks noChangeAspect="1"/>
          </p:cNvPicPr>
          <p:nvPr>
            <p:custDataLst>
              <p:tags r:id="rId12"/>
            </p:custDataLst>
          </p:nvPr>
        </p:nvPicPr>
        <p:blipFill>
          <a:blip r:embed="rId13"/>
          <a:stretch>
            <a:fillRect/>
          </a:stretch>
        </p:blipFill>
        <p:spPr>
          <a:xfrm>
            <a:off x="4905375" y="1463675"/>
            <a:ext cx="2508250" cy="18161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0124" name="图片 10"/>
          <p:cNvPicPr>
            <a:picLocks noChangeAspect="1"/>
          </p:cNvPicPr>
          <p:nvPr>
            <p:custDataLst>
              <p:tags r:id="rId14"/>
            </p:custDataLst>
          </p:nvPr>
        </p:nvPicPr>
        <p:blipFill>
          <a:blip r:embed="rId15"/>
          <a:stretch>
            <a:fillRect/>
          </a:stretch>
        </p:blipFill>
        <p:spPr>
          <a:xfrm>
            <a:off x="133350" y="1444625"/>
            <a:ext cx="2443163" cy="18176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0125" name="图片 12"/>
          <p:cNvPicPr>
            <a:picLocks noChangeAspect="1"/>
          </p:cNvPicPr>
          <p:nvPr>
            <p:custDataLst>
              <p:tags r:id="rId16"/>
            </p:custDataLst>
          </p:nvPr>
        </p:nvPicPr>
        <p:blipFill>
          <a:blip r:embed="rId17"/>
          <a:stretch>
            <a:fillRect/>
          </a:stretch>
        </p:blipFill>
        <p:spPr>
          <a:xfrm>
            <a:off x="2546350" y="1444625"/>
            <a:ext cx="2379663" cy="18176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8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8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82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82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56" grpId="0"/>
      <p:bldP spid="138257" grpId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91144" name="MH_Desc_1"/>
          <p:cNvSpPr txBox="1"/>
          <p:nvPr>
            <p:custDataLst>
              <p:tags r:id="rId1"/>
            </p:custDataLst>
          </p:nvPr>
        </p:nvSpPr>
        <p:spPr>
          <a:xfrm>
            <a:off x="1295400" y="4195763"/>
            <a:ext cx="9601200" cy="1066800"/>
          </a:xfrm>
          <a:prstGeom prst="rect">
            <a:avLst/>
          </a:prstGeom>
          <a:noFill/>
          <a:ln w="9525">
            <a:noFill/>
          </a:ln>
        </p:spPr>
        <p:txBody>
          <a:bodyPr lIns="0" rIns="0" anchor="t" anchorCtr="0"/>
          <a:p>
            <a:pPr algn="ctr">
              <a:lnSpc>
                <a:spcPts val="3965"/>
              </a:lnSpc>
              <a:spcBef>
                <a:spcPts val="800"/>
              </a:spcBef>
              <a:spcAft>
                <a:spcPts val="800"/>
              </a:spcAft>
              <a:buSzTx/>
            </a:pPr>
            <a:r>
              <a:rPr lang="zh-CN" altLang="en-US" sz="28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不同类别、品种的水果虽然各有自己的特点，但又都含有果酸、甜味等水果的共性。这些说明了什么？</a:t>
            </a:r>
            <a:endParaRPr lang="zh-CN" altLang="en-US" sz="28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2"/>
            </p:custDataLst>
          </p:nvPr>
        </p:nvSpPr>
        <p:spPr>
          <a:xfrm>
            <a:off x="665163" y="5697538"/>
            <a:ext cx="10861675" cy="584200"/>
          </a:xfrm>
          <a:prstGeom prst="rect">
            <a:avLst/>
          </a:prstGeom>
          <a:noFill/>
          <a:ln w="28575">
            <a:noFill/>
          </a:ln>
        </p:spPr>
        <p:txBody>
          <a:bodyPr wrap="square" anchor="t" anchorCtr="0">
            <a:spAutoFit/>
          </a:bodyPr>
          <a:p>
            <a:r>
              <a:rPr lang="zh-CN" altLang="en-US" sz="32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（</a:t>
            </a:r>
            <a:r>
              <a:rPr lang="en-US" altLang="zh-CN" sz="32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2</a:t>
            </a:r>
            <a:r>
              <a:rPr lang="zh-CN" altLang="en-US" sz="3200" b="1">
                <a:solidFill>
                  <a:srgbClr val="7030A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）特殊性离不开普遍性</a:t>
            </a:r>
            <a:r>
              <a:rPr lang="zh-CN" altLang="en-US" sz="3200" b="1">
                <a:latin typeface="仿宋" panose="02010609060101010101" charset="-122"/>
                <a:ea typeface="仿宋" panose="02010609060101010101" charset="-122"/>
                <a:sym typeface="仿宋" panose="02010609060101010101" charset="-122"/>
              </a:rPr>
              <a:t>，</a:t>
            </a:r>
            <a:r>
              <a:rPr lang="zh-CN" altLang="en-US" sz="3200" b="1">
                <a:solidFill>
                  <a:srgbClr val="7030A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  <a:sym typeface="仿宋" panose="02010609060101010101" charset="-122"/>
              </a:rPr>
              <a:t>不包含普遍性的事物是没有的。</a:t>
            </a:r>
            <a:endParaRPr lang="zh-CN" altLang="en-US" sz="3200" b="1">
              <a:solidFill>
                <a:srgbClr val="7030A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  <a:sym typeface="仿宋" panose="02010609060101010101" charset="-122"/>
            </a:endParaRPr>
          </a:p>
        </p:txBody>
      </p:sp>
    </p:spTree>
    <p:custDataLst>
      <p:tags r:id="rId3"/>
    </p:custDataLst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pic>
        <p:nvPicPr>
          <p:cNvPr id="30" name="图片 29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l="37123" b="23375"/>
          <a:stretch>
            <a:fillRect/>
          </a:stretch>
        </p:blipFill>
        <p:spPr>
          <a:xfrm>
            <a:off x="0" y="4822825"/>
            <a:ext cx="2255838" cy="20351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图片 13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rcRect l="26669" t="21809" b="-5843"/>
          <a:stretch>
            <a:fillRect/>
          </a:stretch>
        </p:blipFill>
        <p:spPr>
          <a:xfrm>
            <a:off x="0" y="0"/>
            <a:ext cx="2044700" cy="17129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1" name="图片 20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rcRect l="555" t="36310" r="26357" b="3352"/>
          <a:stretch>
            <a:fillRect/>
          </a:stretch>
        </p:blipFill>
        <p:spPr>
          <a:xfrm>
            <a:off x="9813925" y="0"/>
            <a:ext cx="2378075" cy="3019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" name="图片 14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8"/>
          <a:srcRect l="16423" t="12106"/>
          <a:stretch>
            <a:fillRect/>
          </a:stretch>
        </p:blipFill>
        <p:spPr>
          <a:xfrm>
            <a:off x="0" y="1588"/>
            <a:ext cx="939800" cy="11731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" name="图片 17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0"/>
          <a:srcRect t="27872" r="12161"/>
          <a:stretch>
            <a:fillRect/>
          </a:stretch>
        </p:blipFill>
        <p:spPr>
          <a:xfrm>
            <a:off x="9209088" y="1588"/>
            <a:ext cx="2982912" cy="5540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" name="图片 24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2"/>
          <a:srcRect r="27818" b="36133"/>
          <a:stretch>
            <a:fillRect/>
          </a:stretch>
        </p:blipFill>
        <p:spPr>
          <a:xfrm>
            <a:off x="9953625" y="5938838"/>
            <a:ext cx="2238375" cy="9128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" name="图片 23"/>
          <p:cNvPicPr>
            <a:picLocks noChangeAspect="1"/>
          </p:cNvPicPr>
          <p:nvPr>
            <p:custDataLst>
              <p:tags r:id="rId13"/>
            </p:custDataLst>
          </p:nvPr>
        </p:nvPicPr>
        <p:blipFill>
          <a:blip r:embed="rId14"/>
          <a:srcRect l="-2333" r="22232" b="37312"/>
          <a:stretch>
            <a:fillRect/>
          </a:stretch>
        </p:blipFill>
        <p:spPr>
          <a:xfrm>
            <a:off x="10642600" y="6421438"/>
            <a:ext cx="1549400" cy="4349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169" name="轻松多变的年轻活力背景配乐">
            <a:hlinkClick r:id="" action="ppaction://media"/>
          </p:cNvPr>
          <p:cNvPicPr>
            <a:picLocks noChangeAspect="1"/>
          </p:cNvPicPr>
          <p:nvPr>
            <p:custDataLst>
              <p:tags r:id="rId15"/>
            </p:custDataLst>
          </p:nvPr>
        </p:nvPicPr>
        <p:blipFill>
          <a:blip r:embed="rId16"/>
          <a:stretch>
            <a:fillRect/>
          </a:stretch>
        </p:blipFill>
        <p:spPr>
          <a:xfrm>
            <a:off x="3921125" y="-1279525"/>
            <a:ext cx="609600" cy="609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170" name="矩形 44033"/>
          <p:cNvSpPr/>
          <p:nvPr>
            <p:custDataLst>
              <p:tags r:id="rId17"/>
            </p:custDataLst>
          </p:nvPr>
        </p:nvSpPr>
        <p:spPr>
          <a:xfrm>
            <a:off x="866775" y="968375"/>
            <a:ext cx="10760075" cy="120015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 anchorCtr="0">
            <a:spAutoFit/>
          </a:bodyPr>
          <a:p>
            <a:pPr>
              <a:lnSpc>
                <a:spcPct val="150000"/>
              </a:lnSpc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六国时，赵人公孙龙善辩。据说，他有一次骑马过关，关吏说：“马不准过。”公孙龙回答说：“我骑的是白马，白马非马”。说着就连马一起过去了。 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172" name="矩形 44035"/>
          <p:cNvSpPr/>
          <p:nvPr>
            <p:custDataLst>
              <p:tags r:id="rId18"/>
            </p:custDataLst>
          </p:nvPr>
        </p:nvSpPr>
        <p:spPr>
          <a:xfrm>
            <a:off x="3817938" y="206375"/>
            <a:ext cx="2514600" cy="762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2800" b="1">
                <a:ln w="12700" cap="flat" cmpd="sng">
                  <a:solidFill>
                    <a:srgbClr val="EAEAEA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FB6691"/>
                </a:soli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隶书" charset="0"/>
                <a:ea typeface="隶书" charset="0"/>
              </a:rPr>
              <a:t>白马非马</a:t>
            </a:r>
            <a:endParaRPr lang="zh-CN" altLang="en-US" sz="2800" b="1">
              <a:ln w="12700" cap="flat" cmpd="sng">
                <a:solidFill>
                  <a:srgbClr val="EAEAEA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FB6691"/>
              </a:solidFill>
              <a:effectLst>
                <a:outerShdw dist="35921" dir="2699999" sy="50000" kx="2115830" algn="bl" rotWithShape="0">
                  <a:srgbClr val="C0C0C0">
                    <a:alpha val="79999"/>
                  </a:srgbClr>
                </a:outerShdw>
              </a:effectLst>
              <a:latin typeface="隶书" charset="0"/>
              <a:ea typeface="隶书" charset="0"/>
            </a:endParaRPr>
          </a:p>
        </p:txBody>
      </p:sp>
      <p:sp>
        <p:nvSpPr>
          <p:cNvPr id="44037" name="文本框 44036"/>
          <p:cNvSpPr txBox="1"/>
          <p:nvPr>
            <p:custDataLst>
              <p:tags r:id="rId19"/>
            </p:custDataLst>
          </p:nvPr>
        </p:nvSpPr>
        <p:spPr>
          <a:xfrm>
            <a:off x="5924550" y="4378325"/>
            <a:ext cx="5603875" cy="1322388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公孙龙的论断有无合理性？</a:t>
            </a:r>
            <a:endParaRPr lang="zh-CN" altLang="en-US" sz="32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从哲学角度看它错在什么地方</a:t>
            </a:r>
            <a:r>
              <a:rPr lang="zh-CN" altLang="en-US" sz="2400" b="1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？ </a:t>
            </a:r>
            <a:endParaRPr lang="zh-CN" altLang="en-US" sz="2400" b="1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038" name="云形标注 44037"/>
          <p:cNvSpPr/>
          <p:nvPr>
            <p:custDataLst>
              <p:tags r:id="rId20"/>
            </p:custDataLst>
          </p:nvPr>
        </p:nvSpPr>
        <p:spPr>
          <a:xfrm>
            <a:off x="6962775" y="2392363"/>
            <a:ext cx="3287713" cy="1447800"/>
          </a:xfrm>
          <a:prstGeom prst="cloudCallout">
            <a:avLst>
              <a:gd name="adj1" fmla="val -55356"/>
              <a:gd name="adj2" fmla="val -1315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pPr algn="ctr">
              <a:spcBef>
                <a:spcPct val="50000"/>
              </a:spcBef>
            </a:pPr>
            <a:r>
              <a:rPr lang="zh-CN" altLang="en-US" sz="44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想一想</a:t>
            </a:r>
            <a:endParaRPr lang="zh-CN" altLang="en-US" sz="4400" b="1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21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7" grpId="0"/>
      <p:bldP spid="44038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grpSp>
        <p:nvGrpSpPr>
          <p:cNvPr id="93186" name="Group 2"/>
          <p:cNvGrpSpPr/>
          <p:nvPr/>
        </p:nvGrpSpPr>
        <p:grpSpPr>
          <a:xfrm>
            <a:off x="198438" y="1944688"/>
            <a:ext cx="1736725" cy="1781175"/>
            <a:chOff x="0" y="0"/>
            <a:chExt cx="454" cy="1134"/>
          </a:xfrm>
        </p:grpSpPr>
        <p:sp>
          <p:nvSpPr>
            <p:cNvPr id="93187" name="AutoShape 3"/>
            <p:cNvSpPr/>
            <p:nvPr>
              <p:custDataLst>
                <p:tags r:id="rId1"/>
              </p:custDataLst>
            </p:nvPr>
          </p:nvSpPr>
          <p:spPr>
            <a:xfrm>
              <a:off x="0" y="0"/>
              <a:ext cx="454" cy="1134"/>
            </a:xfrm>
            <a:prstGeom prst="flowChartSort">
              <a:avLst/>
            </a:prstGeom>
            <a:solidFill>
              <a:srgbClr val="FFFF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sz="2400" b="1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188" name="Text Box 4"/>
            <p:cNvSpPr txBox="1"/>
            <p:nvPr>
              <p:custDataLst>
                <p:tags r:id="rId2"/>
              </p:custDataLst>
            </p:nvPr>
          </p:nvSpPr>
          <p:spPr>
            <a:xfrm>
              <a:off x="155" y="241"/>
              <a:ext cx="144" cy="771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>
                  <a:solidFill>
                    <a:srgbClr val="0D0D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内蒙人</a:t>
              </a:r>
              <a:endParaRPr lang="zh-CN" altLang="en-US" sz="2400" b="1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3189" name="Group 5"/>
          <p:cNvGrpSpPr/>
          <p:nvPr/>
        </p:nvGrpSpPr>
        <p:grpSpPr>
          <a:xfrm>
            <a:off x="2662238" y="1989138"/>
            <a:ext cx="1736725" cy="1654175"/>
            <a:chOff x="262" y="0"/>
            <a:chExt cx="454" cy="1134"/>
          </a:xfrm>
        </p:grpSpPr>
        <p:sp>
          <p:nvSpPr>
            <p:cNvPr id="93190" name="AutoShape 6"/>
            <p:cNvSpPr/>
            <p:nvPr>
              <p:custDataLst>
                <p:tags r:id="rId3"/>
              </p:custDataLst>
            </p:nvPr>
          </p:nvSpPr>
          <p:spPr>
            <a:xfrm>
              <a:off x="262" y="0"/>
              <a:ext cx="454" cy="1134"/>
            </a:xfrm>
            <a:prstGeom prst="flowChartSort">
              <a:avLst/>
            </a:prstGeom>
            <a:solidFill>
              <a:srgbClr val="FFFF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sz="2400" b="1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191" name="Text Box 7"/>
            <p:cNvSpPr txBox="1"/>
            <p:nvPr>
              <p:custDataLst>
                <p:tags r:id="rId4"/>
              </p:custDataLst>
            </p:nvPr>
          </p:nvSpPr>
          <p:spPr>
            <a:xfrm>
              <a:off x="428" y="288"/>
              <a:ext cx="144" cy="771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wrap="square"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>
                  <a:solidFill>
                    <a:srgbClr val="0D0D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中国人</a:t>
              </a:r>
              <a:endParaRPr lang="zh-CN" altLang="en-US" sz="2400" b="1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3192" name="Group 8"/>
          <p:cNvGrpSpPr/>
          <p:nvPr/>
        </p:nvGrpSpPr>
        <p:grpSpPr>
          <a:xfrm>
            <a:off x="5214938" y="1901825"/>
            <a:ext cx="1736725" cy="1779588"/>
            <a:chOff x="8" y="0"/>
            <a:chExt cx="454" cy="1134"/>
          </a:xfrm>
        </p:grpSpPr>
        <p:sp>
          <p:nvSpPr>
            <p:cNvPr id="93193" name="AutoShape 9"/>
            <p:cNvSpPr/>
            <p:nvPr>
              <p:custDataLst>
                <p:tags r:id="rId5"/>
              </p:custDataLst>
            </p:nvPr>
          </p:nvSpPr>
          <p:spPr>
            <a:xfrm>
              <a:off x="8" y="0"/>
              <a:ext cx="454" cy="1134"/>
            </a:xfrm>
            <a:prstGeom prst="flowChartSort">
              <a:avLst/>
            </a:prstGeom>
            <a:solidFill>
              <a:srgbClr val="FFFF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sz="2400" b="1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194" name="Text Box 10"/>
            <p:cNvSpPr txBox="1"/>
            <p:nvPr>
              <p:custDataLst>
                <p:tags r:id="rId6"/>
              </p:custDataLst>
            </p:nvPr>
          </p:nvSpPr>
          <p:spPr>
            <a:xfrm>
              <a:off x="172" y="323"/>
              <a:ext cx="144" cy="771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>
                  <a:solidFill>
                    <a:srgbClr val="0D0D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亚洲人</a:t>
              </a:r>
              <a:endParaRPr lang="zh-CN" altLang="en-US" sz="2400" b="1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3195" name="Group 11"/>
          <p:cNvGrpSpPr/>
          <p:nvPr/>
        </p:nvGrpSpPr>
        <p:grpSpPr>
          <a:xfrm>
            <a:off x="7683500" y="1901825"/>
            <a:ext cx="1735138" cy="1779588"/>
            <a:chOff x="196" y="-32"/>
            <a:chExt cx="454" cy="1134"/>
          </a:xfrm>
        </p:grpSpPr>
        <p:sp>
          <p:nvSpPr>
            <p:cNvPr id="93196" name="AutoShape 12"/>
            <p:cNvSpPr/>
            <p:nvPr>
              <p:custDataLst>
                <p:tags r:id="rId7"/>
              </p:custDataLst>
            </p:nvPr>
          </p:nvSpPr>
          <p:spPr>
            <a:xfrm>
              <a:off x="196" y="-32"/>
              <a:ext cx="454" cy="1134"/>
            </a:xfrm>
            <a:prstGeom prst="flowChartSort">
              <a:avLst/>
            </a:prstGeom>
            <a:solidFill>
              <a:srgbClr val="FFFF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sz="2400" b="1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197" name="Text Box 13"/>
            <p:cNvSpPr txBox="1"/>
            <p:nvPr>
              <p:custDataLst>
                <p:tags r:id="rId8"/>
              </p:custDataLst>
            </p:nvPr>
          </p:nvSpPr>
          <p:spPr>
            <a:xfrm>
              <a:off x="358" y="152"/>
              <a:ext cx="157" cy="76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>
                  <a:solidFill>
                    <a:srgbClr val="0D0D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黄种人</a:t>
              </a:r>
              <a:endParaRPr lang="zh-CN" altLang="en-US" sz="2400" b="1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93198" name="Group 14"/>
          <p:cNvGrpSpPr/>
          <p:nvPr/>
        </p:nvGrpSpPr>
        <p:grpSpPr>
          <a:xfrm>
            <a:off x="10256838" y="1901825"/>
            <a:ext cx="1736725" cy="2001838"/>
            <a:chOff x="0" y="0"/>
            <a:chExt cx="454" cy="1276"/>
          </a:xfrm>
        </p:grpSpPr>
        <p:sp>
          <p:nvSpPr>
            <p:cNvPr id="93199" name="AutoShape 15"/>
            <p:cNvSpPr/>
            <p:nvPr>
              <p:custDataLst>
                <p:tags r:id="rId9"/>
              </p:custDataLst>
            </p:nvPr>
          </p:nvSpPr>
          <p:spPr>
            <a:xfrm>
              <a:off x="0" y="0"/>
              <a:ext cx="454" cy="1134"/>
            </a:xfrm>
            <a:prstGeom prst="flowChartSort">
              <a:avLst/>
            </a:prstGeom>
            <a:solidFill>
              <a:srgbClr val="FFFF0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p>
              <a:endParaRPr lang="zh-CN" altLang="en-US" sz="2400" b="1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200" name="Text Box 16"/>
            <p:cNvSpPr txBox="1"/>
            <p:nvPr>
              <p:custDataLst>
                <p:tags r:id="rId10"/>
              </p:custDataLst>
            </p:nvPr>
          </p:nvSpPr>
          <p:spPr>
            <a:xfrm>
              <a:off x="159" y="323"/>
              <a:ext cx="144" cy="953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wrap="square" anchor="t" anchorCtr="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zh-CN" sz="2400" b="1">
                  <a:solidFill>
                    <a:srgbClr val="0D0D0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人类</a:t>
              </a:r>
              <a:endParaRPr lang="zh-CN" altLang="zh-CN" sz="2400" b="1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1221" name="Text Box 21"/>
          <p:cNvSpPr txBox="1"/>
          <p:nvPr>
            <p:custDataLst>
              <p:tags r:id="rId11"/>
            </p:custDataLst>
          </p:nvPr>
        </p:nvSpPr>
        <p:spPr>
          <a:xfrm>
            <a:off x="198438" y="3844925"/>
            <a:ext cx="3281362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个性  </a:t>
            </a:r>
            <a:r>
              <a:rPr lang="en-US" altLang="zh-CN" sz="2800" b="1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  </a:t>
            </a:r>
            <a:r>
              <a:rPr lang="zh-CN" altLang="en-US" sz="2800" b="1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共性、</a:t>
            </a:r>
            <a:endParaRPr lang="zh-CN" altLang="en-US" sz="2800" b="1">
              <a:solidFill>
                <a:srgbClr val="0D0D0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22" name="Text Box 22"/>
          <p:cNvSpPr txBox="1"/>
          <p:nvPr>
            <p:custDataLst>
              <p:tags r:id="rId12"/>
            </p:custDataLst>
          </p:nvPr>
        </p:nvSpPr>
        <p:spPr>
          <a:xfrm>
            <a:off x="2971800" y="3829050"/>
            <a:ext cx="3421063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个性  </a:t>
            </a:r>
            <a:r>
              <a:rPr lang="en-US" altLang="zh-CN" sz="2800" b="1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 </a:t>
            </a:r>
            <a:r>
              <a:rPr lang="zh-CN" altLang="en-US" sz="2800" b="1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共性、</a:t>
            </a:r>
            <a:endParaRPr lang="zh-CN" altLang="en-US" sz="2800" b="1">
              <a:solidFill>
                <a:srgbClr val="0D0D0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23" name="Text Box 23"/>
          <p:cNvSpPr txBox="1"/>
          <p:nvPr>
            <p:custDataLst>
              <p:tags r:id="rId13"/>
            </p:custDataLst>
          </p:nvPr>
        </p:nvSpPr>
        <p:spPr>
          <a:xfrm>
            <a:off x="6096000" y="3829050"/>
            <a:ext cx="3009900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个性  </a:t>
            </a:r>
            <a:r>
              <a:rPr lang="en-US" altLang="zh-CN" sz="2800" b="1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 </a:t>
            </a:r>
            <a:r>
              <a:rPr lang="zh-CN" altLang="en-US" sz="2800" b="1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共性、</a:t>
            </a:r>
            <a:endParaRPr lang="zh-CN" altLang="en-US" sz="2800" b="1">
              <a:solidFill>
                <a:srgbClr val="0D0D0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24" name="Text Box 24"/>
          <p:cNvSpPr txBox="1"/>
          <p:nvPr>
            <p:custDataLst>
              <p:tags r:id="rId14"/>
            </p:custDataLst>
          </p:nvPr>
        </p:nvSpPr>
        <p:spPr>
          <a:xfrm>
            <a:off x="8988425" y="3829050"/>
            <a:ext cx="3203575" cy="522288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个性  </a:t>
            </a:r>
            <a:r>
              <a:rPr lang="en-US" altLang="zh-CN" sz="2800" b="1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   </a:t>
            </a:r>
            <a:r>
              <a:rPr lang="zh-CN" altLang="en-US" sz="2800" b="1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共性</a:t>
            </a:r>
            <a:endParaRPr lang="zh-CN" altLang="en-US" sz="2800" b="1">
              <a:solidFill>
                <a:srgbClr val="0D0D0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3205" name="Text Box 25"/>
          <p:cNvSpPr txBox="1"/>
          <p:nvPr>
            <p:custDataLst>
              <p:tags r:id="rId15"/>
            </p:custDataLst>
          </p:nvPr>
        </p:nvSpPr>
        <p:spPr>
          <a:xfrm>
            <a:off x="4524375" y="4986338"/>
            <a:ext cx="5486400" cy="5222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D0D0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说明了什么？</a:t>
            </a:r>
            <a:endParaRPr lang="zh-CN" altLang="en-US" sz="2800" b="1">
              <a:solidFill>
                <a:srgbClr val="0D0D0D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26" name="Rectangle 2"/>
          <p:cNvSpPr>
            <a:spLocks noGrp="1"/>
          </p:cNvSpPr>
          <p:nvPr>
            <p:custDataLst>
              <p:tags r:id="rId16"/>
            </p:custDataLst>
          </p:nvPr>
        </p:nvSpPr>
        <p:spPr>
          <a:xfrm>
            <a:off x="722313" y="396875"/>
            <a:ext cx="7580312" cy="8953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>
              <a:lnSpc>
                <a:spcPct val="150000"/>
              </a:lnSpc>
            </a:pP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③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矛盾普遍性与特殊性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在一定条件下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相互转化 </a:t>
            </a:r>
            <a:endParaRPr lang="zh-CN" altLang="en-US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箭头连接符 7"/>
          <p:cNvCxnSpPr/>
          <p:nvPr>
            <p:custDataLst>
              <p:tags r:id="rId17"/>
            </p:custDataLst>
          </p:nvPr>
        </p:nvCxnSpPr>
        <p:spPr>
          <a:xfrm flipH="1">
            <a:off x="9501188" y="2800350"/>
            <a:ext cx="593725" cy="0"/>
          </a:xfrm>
          <a:prstGeom prst="straightConnector1">
            <a:avLst/>
          </a:prstGeom>
          <a:ln w="6350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箭头连接符 29"/>
          <p:cNvCxnSpPr/>
          <p:nvPr>
            <p:custDataLst>
              <p:tags r:id="rId18"/>
            </p:custDataLst>
          </p:nvPr>
        </p:nvCxnSpPr>
        <p:spPr>
          <a:xfrm flipH="1">
            <a:off x="7032625" y="2816225"/>
            <a:ext cx="592138" cy="0"/>
          </a:xfrm>
          <a:prstGeom prst="straightConnector1">
            <a:avLst/>
          </a:prstGeom>
          <a:ln w="6350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箭头连接符 30"/>
          <p:cNvCxnSpPr/>
          <p:nvPr>
            <p:custDataLst>
              <p:tags r:id="rId19"/>
            </p:custDataLst>
          </p:nvPr>
        </p:nvCxnSpPr>
        <p:spPr>
          <a:xfrm flipH="1">
            <a:off x="4522788" y="2816225"/>
            <a:ext cx="593725" cy="0"/>
          </a:xfrm>
          <a:prstGeom prst="straightConnector1">
            <a:avLst/>
          </a:prstGeom>
          <a:ln w="6350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箭头连接符 31"/>
          <p:cNvCxnSpPr/>
          <p:nvPr>
            <p:custDataLst>
              <p:tags r:id="rId20"/>
            </p:custDataLst>
          </p:nvPr>
        </p:nvCxnSpPr>
        <p:spPr>
          <a:xfrm flipH="1">
            <a:off x="2009775" y="2816225"/>
            <a:ext cx="592138" cy="0"/>
          </a:xfrm>
          <a:prstGeom prst="straightConnector1">
            <a:avLst/>
          </a:prstGeom>
          <a:ln w="63500">
            <a:solidFill>
              <a:schemeClr val="tx1">
                <a:lumMod val="95000"/>
                <a:lumOff val="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1" grpId="0"/>
      <p:bldP spid="51222" grpId="1"/>
      <p:bldP spid="51223" grpId="2"/>
      <p:bldP spid="51224" grpId="3"/>
      <p:bldP spid="51226" grpId="4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9" name="Text Box 5"/>
          <p:cNvSpPr txBox="1"/>
          <p:nvPr>
            <p:custDataLst>
              <p:tags r:id="rId1"/>
            </p:custDataLst>
          </p:nvPr>
        </p:nvSpPr>
        <p:spPr>
          <a:xfrm>
            <a:off x="227013" y="0"/>
            <a:ext cx="8310563" cy="81121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567" tIns="36283" rIns="72567" bIns="36283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矛盾的普遍性和特殊性的辩证关系</a:t>
            </a:r>
            <a:endParaRPr kumimoji="0" lang="zh-CN" altLang="en-US" sz="3200" b="1" i="0" u="none" strike="noStrike" kern="120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4" name="Text Box 5"/>
          <p:cNvSpPr txBox="1"/>
          <p:nvPr>
            <p:custDataLst>
              <p:tags r:id="rId2"/>
            </p:custDataLst>
          </p:nvPr>
        </p:nvSpPr>
        <p:spPr>
          <a:xfrm>
            <a:off x="0" y="2024063"/>
            <a:ext cx="12192000" cy="21383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72567" tIns="36283" rIns="72567" bIns="36283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①一方面，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普遍性寓于特殊性之中，并通过特殊性表现出来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，没有特殊性就没有普遍性；</a:t>
            </a:r>
            <a:endParaRPr kumimoji="0" lang="en-US" altLang="zh-CN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②另一方面，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特殊性离不开普遍性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。世界上的事物无论怎样特殊，它总是在特殊性中包含着普遍性，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不包含普遍性的事物是没有的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1" name="Text Box 5"/>
          <p:cNvSpPr txBox="1"/>
          <p:nvPr>
            <p:custDataLst>
              <p:tags r:id="rId3"/>
            </p:custDataLst>
          </p:nvPr>
        </p:nvSpPr>
        <p:spPr>
          <a:xfrm>
            <a:off x="0" y="1304925"/>
            <a:ext cx="8316913" cy="7191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567" tIns="36283" rIns="72567" bIns="36283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（</a:t>
            </a:r>
            <a:r>
              <a:rPr kumimoji="0" lang="en-US" altLang="zh-CN" sz="28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）二者相互联结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" name="Text Box 5"/>
          <p:cNvSpPr txBox="1"/>
          <p:nvPr>
            <p:custDataLst>
              <p:tags r:id="rId4"/>
            </p:custDataLst>
          </p:nvPr>
        </p:nvSpPr>
        <p:spPr>
          <a:xfrm>
            <a:off x="0" y="4087813"/>
            <a:ext cx="8316913" cy="717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72567" tIns="36283" rIns="72567" bIns="36283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（</a:t>
            </a:r>
            <a:r>
              <a:rPr kumimoji="0" lang="en-US" altLang="zh-CN" sz="28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）二者在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一定条件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下相互转化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7" name="Text Box 5"/>
          <p:cNvSpPr txBox="1"/>
          <p:nvPr>
            <p:custDataLst>
              <p:tags r:id="rId5"/>
            </p:custDataLst>
          </p:nvPr>
        </p:nvSpPr>
        <p:spPr>
          <a:xfrm>
            <a:off x="409575" y="698500"/>
            <a:ext cx="11782425" cy="7175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72567" tIns="36283" rIns="72567" bIns="36283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矛盾的普遍性和特殊性也就是就是矛盾的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共性和个性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、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一般和个别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的关系</a:t>
            </a:r>
            <a:r>
              <a:rPr kumimoji="0" lang="zh-CN" altLang="en-US" sz="20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。</a:t>
            </a:r>
            <a:endParaRPr kumimoji="0" lang="zh-CN" altLang="en-US" sz="20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8" name="Text Box 5"/>
          <p:cNvSpPr txBox="1"/>
          <p:nvPr>
            <p:custDataLst>
              <p:tags r:id="rId6"/>
            </p:custDataLst>
          </p:nvPr>
        </p:nvSpPr>
        <p:spPr>
          <a:xfrm>
            <a:off x="112713" y="4849813"/>
            <a:ext cx="11966575" cy="81121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72567" tIns="36283" rIns="72567" bIns="36283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由于事物范围的极其广大和发展的无限性，</a:t>
            </a:r>
            <a:r>
              <a:rPr kumimoji="0" lang="zh-CN" altLang="en-US" sz="2400" b="1" i="0" u="none" strike="noStrike" kern="1200" cap="none" spc="0" normalizeH="0" baseline="0" noProof="1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在一定场合为普遍性的东西，在另一场合则是特殊性。反之，在一定场合是特殊性的东西，在另一场合则是普遍性。</a:t>
            </a:r>
            <a:endParaRPr kumimoji="0" lang="en-US" altLang="zh-CN" sz="2400" b="1" i="0" u="none" strike="noStrike" kern="1200" cap="none" spc="0" normalizeH="0" baseline="0" noProof="1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>
            <p:custDataLst>
              <p:tags r:id="rId7"/>
            </p:custDataLst>
          </p:nvPr>
        </p:nvSpPr>
        <p:spPr>
          <a:xfrm>
            <a:off x="112713" y="5915025"/>
            <a:ext cx="2408238" cy="647700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  <a:sym typeface="+mn-ea"/>
              </a:rPr>
              <a:t>方法论</a:t>
            </a:r>
            <a:endParaRPr kumimoji="0" lang="zh-CN" altLang="en-US" sz="3200" b="1" i="0" u="none" strike="noStrike" kern="1200" cap="none" spc="0" normalizeH="0" baseline="0" noProof="1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  <a:sym typeface="+mn-ea"/>
            </a:endParaRPr>
          </a:p>
        </p:txBody>
      </p:sp>
      <p:sp>
        <p:nvSpPr>
          <p:cNvPr id="4" name="文本框 3"/>
          <p:cNvSpPr txBox="1"/>
          <p:nvPr>
            <p:custDataLst>
              <p:tags r:id="rId8"/>
            </p:custDataLst>
          </p:nvPr>
        </p:nvSpPr>
        <p:spPr>
          <a:xfrm>
            <a:off x="2739390" y="5762625"/>
            <a:ext cx="9222740" cy="95313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要</a:t>
            </a:r>
            <a:r>
              <a:rPr kumimoji="0" lang="zh-CN" altLang="en-US" sz="2800" b="1" i="0" u="none" strike="noStrike" kern="1200" cap="none" spc="0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+mn-ea"/>
              </a:rPr>
              <a:t>坚持矛盾的普遍性与特殊性、共性与个性的具体的历史的统一。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1" grpId="0"/>
      <p:bldP spid="2" grpId="0"/>
      <p:bldP spid="7" grpId="0"/>
      <p:bldP spid="8" grpId="0"/>
      <p:bldP spid="3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95234" name="Rectangle 2"/>
          <p:cNvSpPr>
            <a:spLocks noGrp="1"/>
          </p:cNvSpPr>
          <p:nvPr>
            <p:ph type="title" idx="4294967295"/>
            <p:custDataLst>
              <p:tags r:id="rId1"/>
            </p:custDataLst>
          </p:nvPr>
        </p:nvSpPr>
        <p:spPr>
          <a:xfrm>
            <a:off x="538163" y="425450"/>
            <a:ext cx="8804275" cy="444500"/>
          </a:xfrm>
          <a:prstGeom prst="rect">
            <a:avLst/>
          </a:prstGeom>
          <a:noFill/>
          <a:ln w="9525">
            <a:noFill/>
          </a:ln>
        </p:spPr>
        <p:txBody>
          <a:bodyPr wrap="square" lIns="68580" tIns="34290" rIns="68580" bIns="34290" anchor="t" anchorCtr="0"/>
          <a:p>
            <a:pPr>
              <a:buSzTx/>
            </a:pPr>
            <a:r>
              <a:rPr lang="zh-CN" altLang="en-US" sz="2800" b="1" baseline="0">
                <a:solidFill>
                  <a:srgbClr val="7030A0"/>
                </a:solidFill>
                <a:ea typeface="微软雅黑" panose="020B0503020204020204" pitchFamily="34" charset="-122"/>
                <a:sym typeface="Arial" panose="020B0604020202020204" pitchFamily="34" charset="0"/>
              </a:rPr>
              <a:t>矛盾的普遍性与特殊性辩证关系原理的方法论意义</a:t>
            </a:r>
            <a:endParaRPr lang="zh-CN" altLang="en-US" sz="2800" b="1" baseline="0">
              <a:solidFill>
                <a:srgbClr val="7030A0"/>
              </a:solidFill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7524" name="Text Box 4"/>
          <p:cNvSpPr/>
          <p:nvPr>
            <p:custDataLst>
              <p:tags r:id="rId2"/>
            </p:custDataLst>
          </p:nvPr>
        </p:nvSpPr>
        <p:spPr>
          <a:xfrm>
            <a:off x="396875" y="2508250"/>
            <a:ext cx="11271250" cy="2062163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200000"/>
              </a:lnSpc>
              <a:buSzTx/>
            </a:pP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②是马克思主义普遍原理和中国具体实际相结合的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哲学基础。</a:t>
            </a:r>
            <a:endParaRPr lang="zh-CN" altLang="en-US" sz="32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200000"/>
              </a:lnSpc>
              <a:buSzTx/>
            </a:pP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</a:rPr>
              <a:t>③是建设中国特色社会主义的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理论依据。</a:t>
            </a:r>
            <a:endParaRPr lang="zh-CN" altLang="en-US" sz="32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5236" name="文本框 1"/>
          <p:cNvSpPr txBox="1"/>
          <p:nvPr>
            <p:custDataLst>
              <p:tags r:id="rId3"/>
            </p:custDataLst>
          </p:nvPr>
        </p:nvSpPr>
        <p:spPr>
          <a:xfrm>
            <a:off x="396875" y="1041400"/>
            <a:ext cx="1127125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50000"/>
              </a:lnSpc>
            </a:pPr>
            <a:r>
              <a:rPr lang="zh-CN" altLang="en-US" sz="3200" b="1"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①矛盾的普遍性与特殊性辩证关系原理，是关于事物</a:t>
            </a:r>
            <a:r>
              <a:rPr lang="zh-CN" altLang="en-US" sz="32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矛盾问题的精髓</a:t>
            </a:r>
            <a:r>
              <a:rPr lang="zh-CN" altLang="en-US" sz="20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仿宋" panose="02010609060101010101" charset="-122"/>
              </a:rPr>
              <a:t>。</a:t>
            </a:r>
            <a:endParaRPr lang="zh-CN" altLang="en-US" sz="20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custDataLst>
      <p:tags r:id="rId4"/>
    </p:custDataLst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7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4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pic>
        <p:nvPicPr>
          <p:cNvPr id="96258" name="图片 11"/>
          <p:cNvPicPr/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0128250" y="857250"/>
            <a:ext cx="539750" cy="473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6499" name="文本框 5"/>
          <p:cNvSpPr/>
          <p:nvPr>
            <p:custDataLst>
              <p:tags r:id="rId3"/>
            </p:custDataLst>
          </p:nvPr>
        </p:nvSpPr>
        <p:spPr>
          <a:xfrm>
            <a:off x="4116388" y="88900"/>
            <a:ext cx="8075612" cy="2009775"/>
          </a:xfrm>
          <a:prstGeom prst="rect">
            <a:avLst/>
          </a:prstGeom>
          <a:noFill/>
          <a:ln w="9525">
            <a:noFill/>
          </a:ln>
        </p:spPr>
        <p:txBody>
          <a:bodyPr wrap="square" lIns="67500" tIns="35100" rIns="67500" bIns="35100" anchor="t" anchorCtr="0"/>
          <a:p>
            <a:pPr>
              <a:buSzTx/>
            </a:pP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sym typeface="黑体" panose="02010609060101010101" charset="-122"/>
              </a:rPr>
              <a:t>搞试点，推广经验，借鉴</a:t>
            </a:r>
            <a:r>
              <a:rPr lang="en-US" altLang="zh-CN" sz="3200" b="1">
                <a:latin typeface="楷体" panose="02010609060101010101" charset="-122"/>
                <a:ea typeface="楷体" panose="02010609060101010101" charset="-122"/>
                <a:sym typeface="黑体" panose="02010609060101010101" charset="-122"/>
              </a:rPr>
              <a:t>……</a:t>
            </a: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sym typeface="黑体" panose="02010609060101010101" charset="-122"/>
              </a:rPr>
              <a:t>的经验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  <a:p>
            <a:pPr>
              <a:buSzTx/>
            </a:pP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sym typeface="黑体" panose="02010609060101010101" charset="-122"/>
              </a:rPr>
              <a:t>典型示范，抓好典型、树立榜样，解剖麻雀；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  <a:p>
            <a:pPr>
              <a:buSzTx/>
            </a:pP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sym typeface="黑体" panose="02010609060101010101" charset="-122"/>
              </a:rPr>
              <a:t>不照抄照搬、死板硬套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  <a:p>
            <a:pPr>
              <a:buSzTx/>
            </a:pP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sym typeface="黑体" panose="02010609060101010101" charset="-122"/>
              </a:rPr>
              <a:t>共性与个性，求同存异；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  <a:p>
            <a:pPr>
              <a:buSzTx/>
            </a:pP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sym typeface="黑体" panose="02010609060101010101" charset="-122"/>
              </a:rPr>
              <a:t>一般号召和个别指导相结合；</a:t>
            </a:r>
            <a:endParaRPr lang="en-US" altLang="zh-CN" sz="3200" b="1">
              <a:latin typeface="楷体" panose="02010609060101010101" charset="-122"/>
              <a:ea typeface="楷体" panose="02010609060101010101" charset="-122"/>
            </a:endParaRPr>
          </a:p>
          <a:p>
            <a:pPr>
              <a:buSzTx/>
            </a:pPr>
            <a:r>
              <a:rPr lang="zh-CN" altLang="en-US" sz="3200" b="1">
                <a:latin typeface="楷体" panose="02010609060101010101" charset="-122"/>
                <a:ea typeface="楷体" panose="02010609060101010101" charset="-122"/>
                <a:sym typeface="黑体" panose="02010609060101010101" charset="-122"/>
              </a:rPr>
              <a:t>“从群众中来，到群众中去”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  <a:p>
            <a:pPr>
              <a:lnSpc>
                <a:spcPct val="150000"/>
              </a:lnSpc>
              <a:spcAft>
                <a:spcPts val="1000"/>
              </a:spcAft>
            </a:pPr>
            <a:endParaRPr lang="zh-CN" altLang="en-US" sz="3200" b="1">
              <a:latin typeface="楷体" panose="02010609060101010101" charset="-122"/>
              <a:ea typeface="楷体" panose="02010609060101010101" charset="-122"/>
              <a:sym typeface="黑体" panose="02010609060101010101" charset="-122"/>
            </a:endParaRPr>
          </a:p>
        </p:txBody>
      </p:sp>
      <p:sp>
        <p:nvSpPr>
          <p:cNvPr id="96260" name="文本框 9"/>
          <p:cNvSpPr/>
          <p:nvPr>
            <p:custDataLst>
              <p:tags r:id="rId4"/>
            </p:custDataLst>
          </p:nvPr>
        </p:nvSpPr>
        <p:spPr>
          <a:xfrm>
            <a:off x="209550" y="941388"/>
            <a:ext cx="3619500" cy="3862387"/>
          </a:xfrm>
          <a:prstGeom prst="rect">
            <a:avLst/>
          </a:prstGeom>
          <a:noFill/>
          <a:ln w="9525">
            <a:noFill/>
          </a:ln>
        </p:spPr>
        <p:txBody>
          <a:bodyPr wrap="square" lIns="35100" rIns="35100" anchor="t" anchorCtr="0"/>
          <a:p>
            <a:pPr>
              <a:lnSpc>
                <a:spcPct val="150000"/>
              </a:lnSpc>
            </a:pPr>
            <a:r>
              <a:rPr lang="zh-CN" altLang="en-US" sz="3600" b="1">
                <a:latin typeface="微软雅黑" panose="020B0503020204020204" pitchFamily="34" charset="-122"/>
                <a:ea typeface="微软雅黑" panose="020B0503020204020204" pitchFamily="34" charset="-122"/>
              </a:rPr>
              <a:t>体现矛盾普遍性与特殊性辩证关系原理及其方法论的成语、俗话、名言</a:t>
            </a:r>
            <a:endParaRPr lang="zh-CN" altLang="en-US" sz="3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6501" name="Rectangle 2"/>
          <p:cNvSpPr/>
          <p:nvPr>
            <p:custDataLst>
              <p:tags r:id="rId5"/>
            </p:custDataLst>
          </p:nvPr>
        </p:nvSpPr>
        <p:spPr>
          <a:xfrm>
            <a:off x="4116388" y="3179763"/>
            <a:ext cx="9879012" cy="3538537"/>
          </a:xfrm>
          <a:prstGeom prst="rect">
            <a:avLst/>
          </a:prstGeom>
          <a:noFill/>
          <a:ln w="9525">
            <a:noFill/>
          </a:ln>
        </p:spPr>
        <p:txBody>
          <a:bodyPr wrap="square" anchor="ctr" anchorCtr="0">
            <a:spAutoFit/>
          </a:bodyPr>
          <a:p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举一反三；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同病异治与异病同治；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只有民族的，才是世界的；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从群众中来，到群众中去；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解剖麻雀，抓好典型；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先“试点”后推广；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sz="3200" b="1">
                <a:latin typeface="楷体" panose="02010609060101010101" charset="-122"/>
                <a:ea typeface="楷体" panose="02010609060101010101" charset="-122"/>
              </a:rPr>
              <a:t>建设有中国特色的社会主义。</a:t>
            </a:r>
            <a:endParaRPr lang="zh-CN" altLang="en-US" sz="3200" b="1">
              <a:latin typeface="楷体" panose="02010609060101010101" charset="-122"/>
              <a:ea typeface="楷体" panose="02010609060101010101" charset="-122"/>
            </a:endParaRPr>
          </a:p>
        </p:txBody>
      </p:sp>
    </p:spTree>
    <p:custDataLst>
      <p:tags r:id="rId6"/>
    </p:custDataLst>
  </p:cSld>
  <p:clrMapOvr>
    <a:masterClrMapping/>
  </p:clrMapOvr>
  <p:transition>
    <p:fade/>
    <p:sndAc>
      <p:stSnd>
        <p:snd r:embed="rId7" name="typ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6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06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/>
      <p:bldP spid="106501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pic>
        <p:nvPicPr>
          <p:cNvPr id="14" name="图片 1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rcRect l="26669" t="21809" b="-5843"/>
          <a:stretch>
            <a:fillRect/>
          </a:stretch>
        </p:blipFill>
        <p:spPr>
          <a:xfrm>
            <a:off x="0" y="1588"/>
            <a:ext cx="2044700" cy="17129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" name="图片 14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/>
          <a:srcRect l="16423" t="12106"/>
          <a:stretch>
            <a:fillRect/>
          </a:stretch>
        </p:blipFill>
        <p:spPr>
          <a:xfrm>
            <a:off x="0" y="1588"/>
            <a:ext cx="939800" cy="11731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" name="图片 17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rcRect t="27872" r="12161"/>
          <a:stretch>
            <a:fillRect/>
          </a:stretch>
        </p:blipFill>
        <p:spPr>
          <a:xfrm>
            <a:off x="9209088" y="1588"/>
            <a:ext cx="2982912" cy="5540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7285" name="文本占位符 22529"/>
          <p:cNvSpPr>
            <a:spLocks noGrp="1"/>
          </p:cNvSpPr>
          <p:nvPr>
            <p:ph type="subTitle" idx="1"/>
            <p:custDataLst>
              <p:tags r:id="rId7"/>
            </p:custDataLst>
          </p:nvPr>
        </p:nvSpPr>
        <p:spPr>
          <a:xfrm>
            <a:off x="368300" y="555625"/>
            <a:ext cx="10988675" cy="4595813"/>
          </a:xfrm>
          <a:noFill/>
          <a:ln>
            <a:noFill/>
          </a:ln>
        </p:spPr>
        <p:txBody>
          <a:bodyPr vert="horz" wrap="square" lIns="91440" tIns="45720" rIns="91440" bIns="45720" anchor="t" anchorCtr="0"/>
          <a:p>
            <a:pPr algn="l" defTabSz="914400" fontAlgn="base">
              <a:lnSpc>
                <a:spcPct val="150000"/>
              </a:lnSpc>
              <a:spcBef>
                <a:spcPct val="0"/>
              </a:spcBef>
              <a:buClrTx/>
              <a:buSzTx/>
            </a:pPr>
            <a:r>
              <a:rPr lang="en-US" altLang="zh-CN" sz="2800" b="1" kern="1200">
                <a:latin typeface="+mn-lt"/>
                <a:ea typeface="微软雅黑" panose="020B0503020204020204" pitchFamily="34" charset="-122"/>
                <a:cs typeface="+mn-cs"/>
              </a:rPr>
              <a:t>     </a:t>
            </a:r>
            <a:r>
              <a:rPr lang="zh-CN" altLang="en-US" sz="2800" b="1" kern="1200">
                <a:latin typeface="+mn-lt"/>
                <a:ea typeface="微软雅黑" panose="020B0503020204020204" pitchFamily="34" charset="-122"/>
                <a:cs typeface="+mn-cs"/>
              </a:rPr>
              <a:t>什么叫“中国故事”</a:t>
            </a:r>
            <a:r>
              <a:rPr lang="en-US" altLang="zh-CN" sz="2800" b="1" kern="1200">
                <a:latin typeface="+mn-lt"/>
                <a:ea typeface="微软雅黑" panose="020B0503020204020204" pitchFamily="34" charset="-122"/>
                <a:cs typeface="+mn-cs"/>
              </a:rPr>
              <a:t>?</a:t>
            </a:r>
            <a:r>
              <a:rPr lang="zh-CN" altLang="en-US" sz="2800" b="1" kern="1200">
                <a:latin typeface="+mn-lt"/>
                <a:ea typeface="微软雅黑" panose="020B0503020204020204" pitchFamily="34" charset="-122"/>
                <a:cs typeface="+mn-cs"/>
              </a:rPr>
              <a:t>有学者指出，“中国故事”是对于“世界”</a:t>
            </a:r>
            <a:r>
              <a:rPr lang="en-US" altLang="zh-CN" sz="2800" b="1" kern="1200">
                <a:latin typeface="+mn-lt"/>
                <a:ea typeface="微软雅黑" panose="020B0503020204020204" pitchFamily="34" charset="-122"/>
                <a:cs typeface="+mn-cs"/>
              </a:rPr>
              <a:t>   </a:t>
            </a:r>
            <a:endParaRPr lang="en-US" altLang="zh-CN" sz="2800" b="1" kern="1200">
              <a:latin typeface="+mn-lt"/>
              <a:ea typeface="微软雅黑" panose="020B0503020204020204" pitchFamily="34" charset="-122"/>
              <a:cs typeface="+mn-cs"/>
            </a:endParaRPr>
          </a:p>
          <a:p>
            <a:pPr algn="l" defTabSz="914400" fontAlgn="base">
              <a:lnSpc>
                <a:spcPct val="150000"/>
              </a:lnSpc>
              <a:spcBef>
                <a:spcPct val="0"/>
              </a:spcBef>
              <a:buClrTx/>
              <a:buSzTx/>
            </a:pPr>
            <a:r>
              <a:rPr lang="en-US" altLang="zh-CN" sz="2800" b="1" kern="1200">
                <a:latin typeface="+mn-lt"/>
                <a:ea typeface="微软雅黑" panose="020B0503020204020204" pitchFamily="34" charset="-122"/>
                <a:cs typeface="+mn-cs"/>
              </a:rPr>
              <a:t>     </a:t>
            </a:r>
            <a:r>
              <a:rPr lang="zh-CN" altLang="en-US" sz="2800" b="1" kern="1200">
                <a:latin typeface="+mn-lt"/>
                <a:ea typeface="微软雅黑" panose="020B0503020204020204" pitchFamily="34" charset="-122"/>
                <a:cs typeface="+mn-cs"/>
              </a:rPr>
              <a:t>而言的，面向世界的中国叙事才是真正的中国故事，中国故事只</a:t>
            </a:r>
            <a:endParaRPr lang="zh-CN" altLang="en-US" sz="2800" b="1" kern="1200">
              <a:latin typeface="+mn-lt"/>
              <a:ea typeface="微软雅黑" panose="020B0503020204020204" pitchFamily="34" charset="-122"/>
              <a:cs typeface="+mn-cs"/>
            </a:endParaRPr>
          </a:p>
          <a:p>
            <a:pPr algn="l" defTabSz="914400" fontAlgn="base">
              <a:lnSpc>
                <a:spcPct val="150000"/>
              </a:lnSpc>
              <a:spcBef>
                <a:spcPct val="0"/>
              </a:spcBef>
              <a:buClrTx/>
              <a:buSzTx/>
            </a:pPr>
            <a:r>
              <a:rPr lang="zh-CN" altLang="en-US" sz="2800" b="1" kern="1200">
                <a:latin typeface="+mn-lt"/>
                <a:ea typeface="微软雅黑" panose="020B0503020204020204" pitchFamily="34" charset="-122"/>
                <a:cs typeface="+mn-cs"/>
              </a:rPr>
              <a:t> </a:t>
            </a:r>
            <a:r>
              <a:rPr lang="en-US" altLang="zh-CN" sz="2800" b="1" kern="1200">
                <a:latin typeface="+mn-lt"/>
                <a:ea typeface="微软雅黑" panose="020B0503020204020204" pitchFamily="34" charset="-122"/>
                <a:cs typeface="+mn-cs"/>
              </a:rPr>
              <a:t>    </a:t>
            </a:r>
            <a:r>
              <a:rPr lang="zh-CN" altLang="en-US" sz="2800" b="1" kern="1200">
                <a:latin typeface="+mn-lt"/>
                <a:ea typeface="微软雅黑" panose="020B0503020204020204" pitchFamily="34" charset="-122"/>
                <a:cs typeface="+mn-cs"/>
              </a:rPr>
              <a:t>有在面向世界的时候，才会真正获得其应有的内涵，应当具有</a:t>
            </a:r>
            <a:endParaRPr lang="zh-CN" altLang="en-US" sz="2800" b="1" kern="1200">
              <a:latin typeface="+mn-lt"/>
              <a:ea typeface="微软雅黑" panose="020B0503020204020204" pitchFamily="34" charset="-122"/>
              <a:cs typeface="+mn-cs"/>
            </a:endParaRPr>
          </a:p>
          <a:p>
            <a:pPr algn="l" defTabSz="914400" fontAlgn="base">
              <a:lnSpc>
                <a:spcPct val="150000"/>
              </a:lnSpc>
              <a:spcBef>
                <a:spcPct val="0"/>
              </a:spcBef>
              <a:buClrTx/>
              <a:buSzTx/>
            </a:pPr>
            <a:r>
              <a:rPr lang="zh-CN" altLang="en-US" sz="2800" b="1" kern="1200">
                <a:latin typeface="+mn-lt"/>
                <a:ea typeface="微软雅黑" panose="020B0503020204020204" pitchFamily="34" charset="-122"/>
                <a:cs typeface="+mn-cs"/>
              </a:rPr>
              <a:t> </a:t>
            </a:r>
            <a:r>
              <a:rPr lang="en-US" altLang="zh-CN" sz="2800" b="1" kern="1200">
                <a:latin typeface="+mn-lt"/>
                <a:ea typeface="微软雅黑" panose="020B0503020204020204" pitchFamily="34" charset="-122"/>
                <a:cs typeface="+mn-cs"/>
              </a:rPr>
              <a:t>  </a:t>
            </a:r>
            <a:r>
              <a:rPr lang="zh-CN" altLang="en-US" sz="2800" b="1" kern="1200">
                <a:latin typeface="+mn-lt"/>
                <a:ea typeface="微软雅黑" panose="020B0503020204020204" pitchFamily="34" charset="-122"/>
                <a:cs typeface="+mn-cs"/>
              </a:rPr>
              <a:t>“世界性”。由此可见</a:t>
            </a:r>
            <a:r>
              <a:rPr lang="en-US" altLang="zh-CN" sz="2800" b="1" kern="1200">
                <a:latin typeface="+mn-lt"/>
                <a:ea typeface="微软雅黑" panose="020B0503020204020204" pitchFamily="34" charset="-122"/>
                <a:cs typeface="+mn-cs"/>
              </a:rPr>
              <a:t>(        )</a:t>
            </a:r>
            <a:endParaRPr lang="zh-CN" altLang="en-US" sz="2800" b="1" kern="1200">
              <a:latin typeface="+mn-lt"/>
              <a:ea typeface="微软雅黑" panose="020B0503020204020204" pitchFamily="34" charset="-122"/>
              <a:cs typeface="+mn-cs"/>
            </a:endParaRPr>
          </a:p>
          <a:p>
            <a:pPr algn="l" defTabSz="914400" fontAlgn="base">
              <a:lnSpc>
                <a:spcPct val="150000"/>
              </a:lnSpc>
              <a:spcBef>
                <a:spcPct val="0"/>
              </a:spcBef>
              <a:buClrTx/>
              <a:buSzTx/>
            </a:pPr>
            <a:r>
              <a:rPr lang="en-US" altLang="zh-CN" sz="2800" b="1" kern="1200">
                <a:latin typeface="+mn-lt"/>
                <a:ea typeface="微软雅黑" panose="020B0503020204020204" pitchFamily="34" charset="-122"/>
                <a:cs typeface="+mn-cs"/>
              </a:rPr>
              <a:t>    </a:t>
            </a:r>
            <a:r>
              <a:rPr lang="zh-CN" altLang="en-US" sz="2800" b="1" kern="1200">
                <a:latin typeface="+mn-lt"/>
                <a:ea typeface="微软雅黑" panose="020B0503020204020204" pitchFamily="34" charset="-122"/>
                <a:cs typeface="+mn-cs"/>
              </a:rPr>
              <a:t>①矛盾是事物发展的源泉和动力</a:t>
            </a:r>
            <a:endParaRPr lang="zh-CN" altLang="en-US" sz="2800" b="1" kern="1200">
              <a:latin typeface="+mn-lt"/>
              <a:ea typeface="微软雅黑" panose="020B0503020204020204" pitchFamily="34" charset="-122"/>
              <a:cs typeface="+mn-cs"/>
            </a:endParaRPr>
          </a:p>
          <a:p>
            <a:pPr algn="l" defTabSz="914400" fontAlgn="base">
              <a:lnSpc>
                <a:spcPct val="150000"/>
              </a:lnSpc>
              <a:spcBef>
                <a:spcPct val="0"/>
              </a:spcBef>
              <a:buClrTx/>
              <a:buSzTx/>
            </a:pPr>
            <a:r>
              <a:rPr lang="en-US" altLang="zh-CN" sz="2800" b="1" kern="1200">
                <a:latin typeface="+mn-lt"/>
                <a:ea typeface="微软雅黑" panose="020B0503020204020204" pitchFamily="34" charset="-122"/>
                <a:cs typeface="+mn-cs"/>
              </a:rPr>
              <a:t>    </a:t>
            </a:r>
            <a:r>
              <a:rPr lang="zh-CN" altLang="en-US" sz="2800" b="1" kern="1200">
                <a:latin typeface="+mn-lt"/>
                <a:ea typeface="微软雅黑" panose="020B0503020204020204" pitchFamily="34" charset="-122"/>
                <a:cs typeface="+mn-cs"/>
              </a:rPr>
              <a:t>②矛盾双方既对立又统一</a:t>
            </a:r>
            <a:endParaRPr lang="zh-CN" altLang="en-US" sz="2800" b="1" kern="1200">
              <a:latin typeface="+mn-lt"/>
              <a:ea typeface="微软雅黑" panose="020B0503020204020204" pitchFamily="34" charset="-122"/>
              <a:cs typeface="+mn-cs"/>
            </a:endParaRPr>
          </a:p>
          <a:p>
            <a:pPr algn="l" defTabSz="914400" fontAlgn="base">
              <a:lnSpc>
                <a:spcPct val="150000"/>
              </a:lnSpc>
              <a:spcBef>
                <a:spcPct val="0"/>
              </a:spcBef>
              <a:buClrTx/>
              <a:buSzTx/>
            </a:pPr>
            <a:r>
              <a:rPr lang="en-US" altLang="zh-CN" sz="2800" b="1" kern="1200">
                <a:latin typeface="+mn-lt"/>
                <a:ea typeface="微软雅黑" panose="020B0503020204020204" pitchFamily="34" charset="-122"/>
                <a:cs typeface="+mn-cs"/>
              </a:rPr>
              <a:t>    </a:t>
            </a:r>
            <a:r>
              <a:rPr lang="zh-CN" altLang="en-US" sz="2800" b="1" kern="1200">
                <a:latin typeface="+mn-lt"/>
                <a:ea typeface="微软雅黑" panose="020B0503020204020204" pitchFamily="34" charset="-122"/>
                <a:cs typeface="+mn-cs"/>
              </a:rPr>
              <a:t>③没有对立性事物就不能存在和发展</a:t>
            </a:r>
            <a:endParaRPr lang="zh-CN" altLang="en-US" sz="2800" b="1" kern="1200">
              <a:latin typeface="+mn-lt"/>
              <a:ea typeface="微软雅黑" panose="020B0503020204020204" pitchFamily="34" charset="-122"/>
              <a:cs typeface="+mn-cs"/>
            </a:endParaRPr>
          </a:p>
          <a:p>
            <a:pPr algn="l" defTabSz="914400" fontAlgn="base">
              <a:lnSpc>
                <a:spcPct val="150000"/>
              </a:lnSpc>
              <a:spcBef>
                <a:spcPct val="0"/>
              </a:spcBef>
              <a:buClrTx/>
              <a:buSzTx/>
            </a:pPr>
            <a:r>
              <a:rPr lang="en-US" altLang="zh-CN" sz="2800" b="1" kern="1200">
                <a:latin typeface="+mn-lt"/>
                <a:ea typeface="微软雅黑" panose="020B0503020204020204" pitchFamily="34" charset="-122"/>
                <a:cs typeface="+mn-cs"/>
              </a:rPr>
              <a:t>    </a:t>
            </a:r>
            <a:r>
              <a:rPr lang="zh-CN" altLang="en-US" sz="2800" b="1" kern="1200">
                <a:latin typeface="+mn-lt"/>
                <a:ea typeface="微软雅黑" panose="020B0503020204020204" pitchFamily="34" charset="-122"/>
                <a:cs typeface="+mn-cs"/>
              </a:rPr>
              <a:t>④矛盾的普遍性和特殊性相互联结</a:t>
            </a:r>
            <a:endParaRPr lang="zh-CN" altLang="en-US" sz="2800" b="1" kern="1200">
              <a:latin typeface="+mn-lt"/>
              <a:ea typeface="微软雅黑" panose="020B0503020204020204" pitchFamily="34" charset="-122"/>
              <a:cs typeface="+mn-cs"/>
            </a:endParaRPr>
          </a:p>
          <a:p>
            <a:pPr algn="l" defTabSz="914400" fontAlgn="base">
              <a:lnSpc>
                <a:spcPct val="150000"/>
              </a:lnSpc>
              <a:spcBef>
                <a:spcPct val="0"/>
              </a:spcBef>
              <a:buClrTx/>
              <a:buSzTx/>
            </a:pPr>
            <a:r>
              <a:rPr lang="en-US" altLang="zh-CN" sz="2800" b="1" kern="1200">
                <a:latin typeface="+mn-lt"/>
                <a:ea typeface="微软雅黑" panose="020B0503020204020204" pitchFamily="34" charset="-122"/>
                <a:cs typeface="+mn-cs"/>
              </a:rPr>
              <a:t>    A</a:t>
            </a:r>
            <a:r>
              <a:rPr lang="zh-CN" altLang="en-US" sz="2800" b="1" kern="1200">
                <a:latin typeface="+mn-lt"/>
                <a:ea typeface="微软雅黑" panose="020B0503020204020204" pitchFamily="34" charset="-122"/>
                <a:cs typeface="+mn-cs"/>
              </a:rPr>
              <a:t>．①②   </a:t>
            </a:r>
            <a:r>
              <a:rPr lang="en-US" altLang="zh-CN" sz="2800" b="1" kern="1200">
                <a:latin typeface="+mn-lt"/>
                <a:ea typeface="微软雅黑" panose="020B0503020204020204" pitchFamily="34" charset="-122"/>
                <a:cs typeface="+mn-cs"/>
              </a:rPr>
              <a:t>B</a:t>
            </a:r>
            <a:r>
              <a:rPr lang="zh-CN" altLang="en-US" sz="2800" b="1" kern="1200">
                <a:latin typeface="+mn-lt"/>
                <a:ea typeface="微软雅黑" panose="020B0503020204020204" pitchFamily="34" charset="-122"/>
                <a:cs typeface="+mn-cs"/>
              </a:rPr>
              <a:t>．①③   </a:t>
            </a:r>
            <a:r>
              <a:rPr lang="en-US" altLang="zh-CN" sz="2800" b="1" kern="1200">
                <a:latin typeface="+mn-lt"/>
                <a:ea typeface="微软雅黑" panose="020B0503020204020204" pitchFamily="34" charset="-122"/>
                <a:cs typeface="+mn-cs"/>
              </a:rPr>
              <a:t>C</a:t>
            </a:r>
            <a:r>
              <a:rPr lang="zh-CN" altLang="en-US" sz="2800" b="1" kern="1200">
                <a:latin typeface="+mn-lt"/>
                <a:ea typeface="微软雅黑" panose="020B0503020204020204" pitchFamily="34" charset="-122"/>
                <a:cs typeface="+mn-cs"/>
              </a:rPr>
              <a:t>．②④   </a:t>
            </a:r>
            <a:r>
              <a:rPr lang="en-US" altLang="zh-CN" sz="2800" b="1" kern="1200">
                <a:latin typeface="+mn-lt"/>
                <a:ea typeface="微软雅黑" panose="020B0503020204020204" pitchFamily="34" charset="-122"/>
                <a:cs typeface="+mn-cs"/>
              </a:rPr>
              <a:t>D</a:t>
            </a:r>
            <a:r>
              <a:rPr lang="zh-CN" altLang="en-US" sz="2800" b="1" kern="1200">
                <a:latin typeface="+mn-lt"/>
                <a:ea typeface="微软雅黑" panose="020B0503020204020204" pitchFamily="34" charset="-122"/>
                <a:cs typeface="+mn-cs"/>
              </a:rPr>
              <a:t>．③④</a:t>
            </a:r>
            <a:endParaRPr lang="zh-CN" altLang="en-US" sz="2800" b="1" kern="1200">
              <a:latin typeface="+mn-lt"/>
              <a:ea typeface="微软雅黑" panose="020B0503020204020204" pitchFamily="34" charset="-122"/>
              <a:cs typeface="+mn-cs"/>
            </a:endParaRPr>
          </a:p>
          <a:p>
            <a:pPr algn="l" defTabSz="914400" fontAlgn="base">
              <a:lnSpc>
                <a:spcPct val="150000"/>
              </a:lnSpc>
              <a:spcBef>
                <a:spcPct val="0"/>
              </a:spcBef>
              <a:buClrTx/>
              <a:buSzTx/>
            </a:pPr>
            <a:endParaRPr lang="zh-CN" altLang="en-US" sz="2800" b="1" kern="1200">
              <a:latin typeface="+mn-lt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" name="文本框 1"/>
          <p:cNvSpPr txBox="1"/>
          <p:nvPr>
            <p:custDataLst>
              <p:tags r:id="rId8"/>
            </p:custDataLst>
          </p:nvPr>
        </p:nvSpPr>
        <p:spPr>
          <a:xfrm>
            <a:off x="4537075" y="2300288"/>
            <a:ext cx="554038" cy="1106487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r>
              <a:rPr lang="en-US" altLang="zh-CN" sz="6600">
                <a:solidFill>
                  <a:schemeClr val="accent1"/>
                </a:solidFill>
                <a:latin typeface="华文隶书" charset="-122"/>
                <a:ea typeface="华文隶书" charset="-122"/>
                <a:sym typeface="仿宋" panose="02010609060101010101" charset="-122"/>
              </a:rPr>
              <a:t>C</a:t>
            </a:r>
            <a:endParaRPr lang="en-US" altLang="zh-CN" sz="6600">
              <a:solidFill>
                <a:schemeClr val="accent1"/>
              </a:solidFill>
              <a:latin typeface="华文隶书" charset="-122"/>
              <a:ea typeface="华文隶书" charset="-122"/>
              <a:sym typeface="仿宋" panose="02010609060101010101" charset="-122"/>
            </a:endParaRPr>
          </a:p>
        </p:txBody>
      </p:sp>
    </p:spTree>
    <p:custDataLst>
      <p:tags r:id="rId9"/>
    </p:custData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98306" name="矩形 3"/>
          <p:cNvSpPr/>
          <p:nvPr>
            <p:custDataLst>
              <p:tags r:id="rId1"/>
            </p:custDataLst>
          </p:nvPr>
        </p:nvSpPr>
        <p:spPr>
          <a:xfrm>
            <a:off x="311150" y="0"/>
            <a:ext cx="11220450" cy="396875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50000"/>
              </a:lnSpc>
            </a:pP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漫画告诉我们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　　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)</a:t>
            </a:r>
            <a:endParaRPr lang="en-US" altLang="zh-CN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①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发挥主观能动性是取得成功的基础　</a:t>
            </a:r>
            <a:endParaRPr lang="en-US" altLang="zh-CN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②矛盾双方在一定条件下可相互转化</a:t>
            </a:r>
            <a:endParaRPr lang="en-US" altLang="zh-CN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③物质世界是绝对运动与相对静止的统一　</a:t>
            </a:r>
            <a:endParaRPr lang="en-US" altLang="zh-CN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④同一性和斗争性是矛盾的两种基本属性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．①②　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．①③   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．②④ 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．③④</a:t>
            </a:r>
            <a:endParaRPr lang="zh-CN" altLang="en-US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98307" name="Picture 51" descr="KTB184-1-21.TIF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6788150" y="187325"/>
            <a:ext cx="4949825" cy="359410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6" name="对象 5"/>
          <p:cNvGraphicFramePr>
            <a:graphicFrameLocks noChangeAspect="1"/>
          </p:cNvGraphicFramePr>
          <p:nvPr>
            <p:custDataLst>
              <p:tags r:id="rId4"/>
            </p:custDataLst>
          </p:nvPr>
        </p:nvGraphicFramePr>
        <p:xfrm>
          <a:off x="258763" y="4243388"/>
          <a:ext cx="11672887" cy="2368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" name="" r:id="rId5" imgW="11087100" imgH="2377440" progId="Word.Document.8">
                  <p:embed/>
                </p:oleObj>
              </mc:Choice>
              <mc:Fallback>
                <p:oleObj name="" r:id="rId5" imgW="11087100" imgH="2377440" progId="Word.Document.8">
                  <p:embed/>
                  <p:pic>
                    <p:nvPicPr>
                      <p:cNvPr id="0" name="图片 3080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58763" y="4243388"/>
                        <a:ext cx="11672887" cy="236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文本框 1"/>
          <p:cNvSpPr txBox="1"/>
          <p:nvPr>
            <p:custDataLst>
              <p:tags r:id="rId7"/>
            </p:custDataLst>
          </p:nvPr>
        </p:nvSpPr>
        <p:spPr>
          <a:xfrm>
            <a:off x="2795588" y="-106362"/>
            <a:ext cx="898525" cy="1014412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4000" b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en-US" altLang="zh-CN" sz="4000" b="1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FBFD">
                <a:alpha val="100000"/>
              </a:srgbClr>
            </a:gs>
            <a:gs pos="74001">
              <a:srgbClr val="C3DFEA">
                <a:alpha val="100000"/>
              </a:srgbClr>
            </a:gs>
            <a:gs pos="83000">
              <a:srgbClr val="C3DFEA">
                <a:alpha val="100000"/>
              </a:srgbClr>
            </a:gs>
            <a:gs pos="100000">
              <a:srgbClr val="D7E9F1">
                <a:alpha val="100000"/>
              </a:srgbClr>
            </a:gs>
          </a:gsLst>
          <a:lin ang="5400000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3" name="矩形 2"/>
          <p:cNvSpPr/>
          <p:nvPr>
            <p:custDataLst>
              <p:tags r:id="rId1"/>
            </p:custDataLst>
          </p:nvPr>
        </p:nvSpPr>
        <p:spPr>
          <a:xfrm>
            <a:off x="74901" y="67677"/>
            <a:ext cx="1557020" cy="922019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120650" prstMaterial="matte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5400" b="1" i="0" u="none" strike="noStrike" kern="1200" cap="none" spc="0" normalizeH="0" baseline="0" noProof="1">
                <a:ln>
                  <a:gradFill>
                    <a:gsLst>
                      <a:gs pos="98000">
                        <a:srgbClr val="F88C89"/>
                      </a:gs>
                      <a:gs pos="86000">
                        <a:srgbClr val="F8D078"/>
                      </a:gs>
                      <a:gs pos="73000">
                        <a:srgbClr val="BAD172"/>
                      </a:gs>
                      <a:gs pos="62000">
                        <a:srgbClr val="BEC7AF"/>
                      </a:gs>
                      <a:gs pos="50000">
                        <a:srgbClr val="83D9E3"/>
                      </a:gs>
                      <a:gs pos="37000">
                        <a:srgbClr val="9C61DF"/>
                      </a:gs>
                      <a:gs pos="24000">
                        <a:srgbClr val="CA78E1"/>
                      </a:gs>
                      <a:gs pos="12000">
                        <a:srgbClr val="E564DF"/>
                      </a:gs>
                      <a:gs pos="0">
                        <a:srgbClr val="F86CC0"/>
                      </a:gs>
                    </a:gsLst>
                    <a:lin ang="0"/>
                  </a:gradFill>
                </a:ln>
                <a:gradFill>
                  <a:gsLst>
                    <a:gs pos="0">
                      <a:srgbClr val="FF0000"/>
                    </a:gs>
                    <a:gs pos="80000">
                      <a:srgbClr val="0070C0"/>
                    </a:gs>
                    <a:gs pos="43000">
                      <a:srgbClr val="FFFF00"/>
                    </a:gs>
                  </a:gsLst>
                  <a:lin ang="0"/>
                </a:gradFill>
                <a:effectLst>
                  <a:outerShdw blurRad="50800" dist="38100" algn="l" rotWithShape="0">
                    <a:srgbClr val="CC00CC">
                      <a:alpha val="40000"/>
                    </a:srgbClr>
                  </a:outerShdw>
                </a:effectLst>
                <a:uLnTx/>
                <a:uFillTx/>
                <a:latin typeface="华文隶书" charset="-122"/>
                <a:ea typeface="华文隶书" charset="-122"/>
                <a:cs typeface="+mn-cs"/>
                <a:sym typeface="+mn-ea"/>
              </a:rPr>
              <a:t>小结</a:t>
            </a:r>
            <a:endParaRPr kumimoji="0" lang="zh-CN" altLang="en-US" sz="5400" b="1" i="0" u="none" strike="noStrike" kern="1200" cap="none" spc="0" normalizeH="0" baseline="0" noProof="1">
              <a:ln>
                <a:gradFill>
                  <a:gsLst>
                    <a:gs pos="98000">
                      <a:srgbClr val="F88C89"/>
                    </a:gs>
                    <a:gs pos="86000">
                      <a:srgbClr val="F8D078"/>
                    </a:gs>
                    <a:gs pos="73000">
                      <a:srgbClr val="BAD172"/>
                    </a:gs>
                    <a:gs pos="62000">
                      <a:srgbClr val="BEC7AF"/>
                    </a:gs>
                    <a:gs pos="50000">
                      <a:srgbClr val="83D9E3"/>
                    </a:gs>
                    <a:gs pos="37000">
                      <a:srgbClr val="9C61DF"/>
                    </a:gs>
                    <a:gs pos="24000">
                      <a:srgbClr val="CA78E1"/>
                    </a:gs>
                    <a:gs pos="12000">
                      <a:srgbClr val="E564DF"/>
                    </a:gs>
                    <a:gs pos="0">
                      <a:srgbClr val="F86CC0"/>
                    </a:gs>
                  </a:gsLst>
                  <a:lin ang="0"/>
                </a:gradFill>
              </a:ln>
              <a:gradFill>
                <a:gsLst>
                  <a:gs pos="0">
                    <a:srgbClr val="FF0000"/>
                  </a:gs>
                  <a:gs pos="80000">
                    <a:srgbClr val="0070C0"/>
                  </a:gs>
                  <a:gs pos="43000">
                    <a:srgbClr val="FFFF00"/>
                  </a:gs>
                </a:gsLst>
                <a:lin ang="0"/>
              </a:gradFill>
              <a:effectLst>
                <a:outerShdw blurRad="50800" dist="38100" algn="l" rotWithShape="0">
                  <a:srgbClr val="CC00CC">
                    <a:alpha val="40000"/>
                  </a:srgbClr>
                </a:outerShdw>
              </a:effectLst>
              <a:uLnTx/>
              <a:uFillTx/>
              <a:latin typeface="华文隶书" charset="-122"/>
              <a:ea typeface="华文隶书" charset="-122"/>
              <a:cs typeface="+mn-cs"/>
              <a:sym typeface="+mn-ea"/>
            </a:endParaRPr>
          </a:p>
        </p:txBody>
      </p:sp>
      <p:sp>
        <p:nvSpPr>
          <p:cNvPr id="16" name="Text Box 13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774825" y="1628775"/>
            <a:ext cx="939800" cy="31083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矛盾是事物发展的源泉和动力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7" name="左大括号 16"/>
          <p:cNvSpPr/>
          <p:nvPr>
            <p:custDataLst>
              <p:tags r:id="rId3"/>
            </p:custDataLst>
          </p:nvPr>
        </p:nvSpPr>
        <p:spPr>
          <a:xfrm>
            <a:off x="2857500" y="1373188"/>
            <a:ext cx="330200" cy="3633788"/>
          </a:xfrm>
          <a:prstGeom prst="leftBrace">
            <a:avLst>
              <a:gd name="adj1" fmla="val 41896"/>
              <a:gd name="adj2" fmla="val 50159"/>
            </a:avLst>
          </a:prstGeom>
          <a:ln w="1905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Text Box 13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3297238" y="814388"/>
            <a:ext cx="2044700" cy="9525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矛盾的同一性和斗争性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5" name="左大括号 24"/>
          <p:cNvSpPr/>
          <p:nvPr>
            <p:custDataLst>
              <p:tags r:id="rId5"/>
            </p:custDataLst>
          </p:nvPr>
        </p:nvSpPr>
        <p:spPr>
          <a:xfrm>
            <a:off x="5395913" y="3683000"/>
            <a:ext cx="330200" cy="2244725"/>
          </a:xfrm>
          <a:prstGeom prst="leftBrace">
            <a:avLst>
              <a:gd name="adj1" fmla="val 41896"/>
              <a:gd name="adj2" fmla="val 50159"/>
            </a:avLst>
          </a:prstGeom>
          <a:ln w="1905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Text Box 13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5849938" y="2016125"/>
            <a:ext cx="4640263" cy="5222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同一性和斗争性的辩证关系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3" name="下箭头 32"/>
          <p:cNvSpPr/>
          <p:nvPr>
            <p:custDataLst>
              <p:tags r:id="rId7"/>
            </p:custDataLst>
          </p:nvPr>
        </p:nvSpPr>
        <p:spPr>
          <a:xfrm rot="16200000">
            <a:off x="8137525" y="4421188"/>
            <a:ext cx="576263" cy="769938"/>
          </a:xfrm>
          <a:prstGeom prst="down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" name="Text Box 13"/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8893175" y="4140200"/>
            <a:ext cx="3176588" cy="138271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矛盾普遍性和特殊性的辩证关系及其方法论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5" name="Text Box 13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5849938" y="3186113"/>
            <a:ext cx="1657350" cy="9525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矛盾的普遍性原理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1" name="Text Box 13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3279775" y="4310063"/>
            <a:ext cx="2043113" cy="9525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矛盾的普遍性和特殊性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7" name="Text Box 13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5849938" y="5180013"/>
            <a:ext cx="1657350" cy="95250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矛盾的特殊性原理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8" name="Text Box 13"/>
          <p:cNvSpPr txBox="1"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5843588" y="165100"/>
            <a:ext cx="2413000" cy="5222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矛盾的含义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39" name="Text Box 13"/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5849938" y="1101725"/>
            <a:ext cx="3702050" cy="5222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矛盾的两种基本属性</a:t>
            </a: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0" name="左大括号 39"/>
          <p:cNvSpPr/>
          <p:nvPr>
            <p:custDataLst>
              <p:tags r:id="rId14"/>
            </p:custDataLst>
          </p:nvPr>
        </p:nvSpPr>
        <p:spPr>
          <a:xfrm>
            <a:off x="5395913" y="327025"/>
            <a:ext cx="330200" cy="2244725"/>
          </a:xfrm>
          <a:prstGeom prst="leftBrace">
            <a:avLst>
              <a:gd name="adj1" fmla="val 41896"/>
              <a:gd name="adj2" fmla="val 50159"/>
            </a:avLst>
          </a:prstGeom>
          <a:ln w="1905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1" name="左大括号 40"/>
          <p:cNvSpPr/>
          <p:nvPr>
            <p:custDataLst>
              <p:tags r:id="rId15"/>
            </p:custDataLst>
          </p:nvPr>
        </p:nvSpPr>
        <p:spPr>
          <a:xfrm flipH="1">
            <a:off x="7608888" y="3617913"/>
            <a:ext cx="330200" cy="2243138"/>
          </a:xfrm>
          <a:prstGeom prst="leftBrace">
            <a:avLst>
              <a:gd name="adj1" fmla="val 41896"/>
              <a:gd name="adj2" fmla="val 50159"/>
            </a:avLst>
          </a:prstGeom>
          <a:ln w="1905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2" name="New picture"/>
          <p:cNvPicPr/>
          <p:nvPr>
            <p:custDataLst>
              <p:tags r:id="rId16"/>
            </p:custDataLst>
          </p:nvPr>
        </p:nvPicPr>
        <p:blipFill>
          <a:blip r:embed="rId17"/>
          <a:stretch>
            <a:fillRect/>
          </a:stretch>
        </p:blipFill>
        <p:spPr>
          <a:xfrm>
            <a:off x="12522200" y="12534900"/>
            <a:ext cx="342900" cy="254000"/>
          </a:xfrm>
          <a:prstGeom prst="cube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20" grpId="0"/>
      <p:bldP spid="25" grpId="0"/>
      <p:bldP spid="27" grpId="0"/>
      <p:bldP spid="33" grpId="0"/>
      <p:bldP spid="34" grpId="0"/>
      <p:bldP spid="35" grpId="0"/>
      <p:bldP spid="31" grpId="0"/>
      <p:bldP spid="37" grpId="0"/>
      <p:bldP spid="38" grpId="0"/>
      <p:bldP spid="39" grpId="0"/>
      <p:bldP spid="40" grpId="0"/>
      <p:bldP spid="41" grpId="0"/>
    </p:bldLst>
  </p:timing>
</p:sld>
</file>

<file path=ppt/tags/tag1.xml><?xml version="1.0" encoding="utf-8"?>
<p:tagLst xmlns:p="http://schemas.openxmlformats.org/presentationml/2006/main">
  <p:tag name="AS_UNIQUEID" val="2290"/>
</p:tagLst>
</file>

<file path=ppt/tags/tag2.xml><?xml version="1.0" encoding="utf-8"?>
<p:tagLst xmlns:p="http://schemas.openxmlformats.org/presentationml/2006/main">
  <p:tag name="AS_UNIQUEID" val="2291"/>
</p:tagLst>
</file>

<file path=ppt/tags/tag3.xml><?xml version="1.0" encoding="utf-8"?>
<p:tagLst xmlns:p="http://schemas.openxmlformats.org/presentationml/2006/main">
  <p:tag name="AS_UNIQUEID" val="2292"/>
</p:tagLst>
</file>

<file path=ppt/tags/tag4.xml><?xml version="1.0" encoding="utf-8"?>
<p:tagLst xmlns:p="http://schemas.openxmlformats.org/presentationml/2006/main">
  <p:tag name="AS_UNIQUEID" val="2296"/>
</p:tagLst>
</file>

<file path=ppt/tags/tag5.xml><?xml version="1.0" encoding="utf-8"?>
<p:tagLst xmlns:p="http://schemas.openxmlformats.org/presentationml/2006/main">
  <p:tag name="AS_UNIQUEID" val="2297"/>
</p:tagLst>
</file>

<file path=ppt/tags/tag6.xml><?xml version="1.0" encoding="utf-8"?>
<p:tagLst xmlns:p="http://schemas.openxmlformats.org/presentationml/2006/main">
  <p:tag name="AS_UNIQUEID" val="2298"/>
</p:tagLst>
</file>

<file path=ppt/tags/tag7.xml><?xml version="1.0" encoding="utf-8"?>
<p:tagLst xmlns:p="http://schemas.openxmlformats.org/presentationml/2006/main">
  <p:tag name="AS_UNIQUEID" val="2302"/>
</p:tagLst>
</file>

<file path=ppt/tags/tag8.xml><?xml version="1.0" encoding="utf-8"?>
<p:tagLst xmlns:p="http://schemas.openxmlformats.org/presentationml/2006/main">
  <p:tag name="AS_UNIQUEID" val="2303"/>
</p:tagLst>
</file>

<file path=ppt/tags/tag9.xml><?xml version="1.0" encoding="utf-8"?>
<p:tagLst xmlns:p="http://schemas.openxmlformats.org/presentationml/2006/main">
  <p:tag name="AS_UNIQUEID" val="2304"/>
</p:tagLst>
</file>

<file path=ppt/tags/tag10.xml><?xml version="1.0" encoding="utf-8"?>
<p:tagLst xmlns:p="http://schemas.openxmlformats.org/presentationml/2006/main">
  <p:tag name="AS_UNIQUEID" val="2309"/>
</p:tagLst>
</file>

<file path=ppt/tags/tag11.xml><?xml version="1.0" encoding="utf-8"?>
<p:tagLst xmlns:p="http://schemas.openxmlformats.org/presentationml/2006/main">
  <p:tag name="AS_UNIQUEID" val="2310"/>
</p:tagLst>
</file>

<file path=ppt/tags/tag12.xml><?xml version="1.0" encoding="utf-8"?>
<p:tagLst xmlns:p="http://schemas.openxmlformats.org/presentationml/2006/main">
  <p:tag name="AS_UNIQUEID" val="2311"/>
</p:tagLst>
</file>

<file path=ppt/tags/tag13.xml><?xml version="1.0" encoding="utf-8"?>
<p:tagLst xmlns:p="http://schemas.openxmlformats.org/presentationml/2006/main">
  <p:tag name="AS_UNIQUEID" val="2321"/>
</p:tagLst>
</file>

<file path=ppt/tags/tag14.xml><?xml version="1.0" encoding="utf-8"?>
<p:tagLst xmlns:p="http://schemas.openxmlformats.org/presentationml/2006/main">
  <p:tag name="AS_UNIQUEID" val="2318"/>
</p:tagLst>
</file>

<file path=ppt/tags/tag15.xml><?xml version="1.0" encoding="utf-8"?>
<p:tagLst xmlns:p="http://schemas.openxmlformats.org/presentationml/2006/main">
  <p:tag name="AS_UNIQUEID" val="2319"/>
</p:tagLst>
</file>

<file path=ppt/tags/tag16.xml><?xml version="1.0" encoding="utf-8"?>
<p:tagLst xmlns:p="http://schemas.openxmlformats.org/presentationml/2006/main">
  <p:tag name="AS_UNIQUEID" val="2320"/>
</p:tagLst>
</file>

<file path=ppt/tags/tag17.xml><?xml version="1.0" encoding="utf-8"?>
<p:tagLst xmlns:p="http://schemas.openxmlformats.org/presentationml/2006/main">
  <p:tag name="AS_UNIQUEID" val="2324"/>
</p:tagLst>
</file>

<file path=ppt/tags/tag18.xml><?xml version="1.0" encoding="utf-8"?>
<p:tagLst xmlns:p="http://schemas.openxmlformats.org/presentationml/2006/main">
  <p:tag name="AS_UNIQUEID" val="2325"/>
</p:tagLst>
</file>

<file path=ppt/tags/tag19.xml><?xml version="1.0" encoding="utf-8"?>
<p:tagLst xmlns:p="http://schemas.openxmlformats.org/presentationml/2006/main">
  <p:tag name="AS_UNIQUEID" val="2326"/>
</p:tagLst>
</file>

<file path=ppt/tags/tag20.xml><?xml version="1.0" encoding="utf-8"?>
<p:tagLst xmlns:p="http://schemas.openxmlformats.org/presentationml/2006/main">
  <p:tag name="AS_UNIQUEID" val="2328"/>
</p:tagLst>
</file>

<file path=ppt/tags/tag21.xml><?xml version="1.0" encoding="utf-8"?>
<p:tagLst xmlns:p="http://schemas.openxmlformats.org/presentationml/2006/main">
  <p:tag name="AS_UNIQUEID" val="2329"/>
</p:tagLst>
</file>

<file path=ppt/tags/tag22.xml><?xml version="1.0" encoding="utf-8"?>
<p:tagLst xmlns:p="http://schemas.openxmlformats.org/presentationml/2006/main">
  <p:tag name="AS_UNIQUEID" val="2330"/>
</p:tagLst>
</file>

<file path=ppt/tags/tag23.xml><?xml version="1.0" encoding="utf-8"?>
<p:tagLst xmlns:p="http://schemas.openxmlformats.org/presentationml/2006/main">
  <p:tag name="AS_UNIQUEID" val="2335"/>
</p:tagLst>
</file>

<file path=ppt/tags/tag24.xml><?xml version="1.0" encoding="utf-8"?>
<p:tagLst xmlns:p="http://schemas.openxmlformats.org/presentationml/2006/main">
  <p:tag name="AS_UNIQUEID" val="2336"/>
</p:tagLst>
</file>

<file path=ppt/tags/tag25.xml><?xml version="1.0" encoding="utf-8"?>
<p:tagLst xmlns:p="http://schemas.openxmlformats.org/presentationml/2006/main">
  <p:tag name="AS_UNIQUEID" val="2337"/>
</p:tagLst>
</file>

<file path=ppt/tags/tag26.xml><?xml version="1.0" encoding="utf-8"?>
<p:tagLst xmlns:p="http://schemas.openxmlformats.org/presentationml/2006/main">
  <p:tag name="AS_UNIQUEID" val="2342"/>
</p:tagLst>
</file>

<file path=ppt/tags/tag27.xml><?xml version="1.0" encoding="utf-8"?>
<p:tagLst xmlns:p="http://schemas.openxmlformats.org/presentationml/2006/main">
  <p:tag name="AS_UNIQUEID" val="2343"/>
</p:tagLst>
</file>

<file path=ppt/tags/tag28.xml><?xml version="1.0" encoding="utf-8"?>
<p:tagLst xmlns:p="http://schemas.openxmlformats.org/presentationml/2006/main">
  <p:tag name="AS_UNIQUEID" val="2344"/>
</p:tagLst>
</file>

<file path=ppt/tags/tag29.xml><?xml version="1.0" encoding="utf-8"?>
<p:tagLst xmlns:p="http://schemas.openxmlformats.org/presentationml/2006/main">
  <p:tag name="AS_UNIQUEID" val="2348"/>
</p:tagLst>
</file>

<file path=ppt/tags/tag30.xml><?xml version="1.0" encoding="utf-8"?>
<p:tagLst xmlns:p="http://schemas.openxmlformats.org/presentationml/2006/main">
  <p:tag name="AS_UNIQUEID" val="2349"/>
</p:tagLst>
</file>

<file path=ppt/tags/tag31.xml><?xml version="1.0" encoding="utf-8"?>
<p:tagLst xmlns:p="http://schemas.openxmlformats.org/presentationml/2006/main">
  <p:tag name="AS_UNIQUEID" val="2350"/>
</p:tagLst>
</file>

<file path=ppt/tags/tag32.xml><?xml version="1.0" encoding="utf-8"?>
<p:tagLst xmlns:p="http://schemas.openxmlformats.org/presentationml/2006/main">
  <p:tag name="AS_UNIQUEID" val="2354"/>
</p:tagLst>
</file>

<file path=ppt/tags/tag33.xml><?xml version="1.0" encoding="utf-8"?>
<p:tagLst xmlns:p="http://schemas.openxmlformats.org/presentationml/2006/main">
  <p:tag name="AS_UNIQUEID" val="2355"/>
</p:tagLst>
</file>

<file path=ppt/tags/tag34.xml><?xml version="1.0" encoding="utf-8"?>
<p:tagLst xmlns:p="http://schemas.openxmlformats.org/presentationml/2006/main">
  <p:tag name="AS_UNIQUEID" val="2356"/>
</p:tagLst>
</file>

<file path=ppt/tags/tag35.xml><?xml version="1.0" encoding="utf-8"?>
<p:tagLst xmlns:p="http://schemas.openxmlformats.org/presentationml/2006/main">
  <p:tag name="AS_UNIQUEID" val="2358"/>
</p:tagLst>
</file>

<file path=ppt/tags/tag36.xml><?xml version="1.0" encoding="utf-8"?>
<p:tagLst xmlns:p="http://schemas.openxmlformats.org/presentationml/2006/main">
  <p:tag name="AS_UNIQUEID" val="2359"/>
</p:tagLst>
</file>

<file path=ppt/tags/tag37.xml><?xml version="1.0" encoding="utf-8"?>
<p:tagLst xmlns:p="http://schemas.openxmlformats.org/presentationml/2006/main">
  <p:tag name="AS_UNIQUEID" val="2360"/>
</p:tagLst>
</file>

<file path=ppt/tags/tag38.xml><?xml version="1.0" encoding="utf-8"?>
<p:tagLst xmlns:p="http://schemas.openxmlformats.org/presentationml/2006/main">
  <p:tag name="AS_UNIQUEID" val="2365"/>
</p:tagLst>
</file>

<file path=ppt/tags/tag39.xml><?xml version="1.0" encoding="utf-8"?>
<p:tagLst xmlns:p="http://schemas.openxmlformats.org/presentationml/2006/main">
  <p:tag name="AS_UNIQUEID" val="2366"/>
</p:tagLst>
</file>

<file path=ppt/tags/tag40.xml><?xml version="1.0" encoding="utf-8"?>
<p:tagLst xmlns:p="http://schemas.openxmlformats.org/presentationml/2006/main">
  <p:tag name="AS_UNIQUEID" val="2367"/>
</p:tagLst>
</file>

<file path=ppt/tags/tag41.xml><?xml version="1.0" encoding="utf-8"?>
<p:tagLst xmlns:p="http://schemas.openxmlformats.org/presentationml/2006/main">
  <p:tag name="AS_UNIQUEID" val="2371"/>
</p:tagLst>
</file>

<file path=ppt/tags/tag42.xml><?xml version="1.0" encoding="utf-8"?>
<p:tagLst xmlns:p="http://schemas.openxmlformats.org/presentationml/2006/main">
  <p:tag name="AS_UNIQUEID" val="2372"/>
</p:tagLst>
</file>

<file path=ppt/tags/tag43.xml><?xml version="1.0" encoding="utf-8"?>
<p:tagLst xmlns:p="http://schemas.openxmlformats.org/presentationml/2006/main">
  <p:tag name="AS_UNIQUEID" val="2373"/>
</p:tagLst>
</file>

<file path=ppt/tags/tag44.xml><?xml version="1.0" encoding="utf-8"?>
<p:tagLst xmlns:p="http://schemas.openxmlformats.org/presentationml/2006/main">
  <p:tag name="AS_UNIQUEID" val="2384"/>
</p:tagLst>
</file>

<file path=ppt/tags/tag45.xml><?xml version="1.0" encoding="utf-8"?>
<p:tagLst xmlns:p="http://schemas.openxmlformats.org/presentationml/2006/main">
  <p:tag name="AS_UNIQUEID" val="2387"/>
</p:tagLst>
</file>

<file path=ppt/tags/tag46.xml><?xml version="1.0" encoding="utf-8"?>
<p:tagLst xmlns:p="http://schemas.openxmlformats.org/presentationml/2006/main">
  <p:tag name="AS_UNIQUEID" val="2388"/>
</p:tagLst>
</file>

<file path=ppt/tags/tag47.xml><?xml version="1.0" encoding="utf-8"?>
<p:tagLst xmlns:p="http://schemas.openxmlformats.org/presentationml/2006/main">
  <p:tag name="AS_UNIQUEID" val="2389"/>
</p:tagLst>
</file>

<file path=ppt/tags/tag48.xml><?xml version="1.0" encoding="utf-8"?>
<p:tagLst xmlns:p="http://schemas.openxmlformats.org/presentationml/2006/main">
  <p:tag name="AS_UNIQUEID" val="2390"/>
</p:tagLst>
</file>

<file path=ppt/tags/tag49.xml><?xml version="1.0" encoding="utf-8"?>
<p:tagLst xmlns:p="http://schemas.openxmlformats.org/presentationml/2006/main">
  <p:tag name="AS_UNIQUEID" val="2391"/>
</p:tagLst>
</file>

<file path=ppt/tags/tag50.xml><?xml version="1.0" encoding="utf-8"?>
<p:tagLst xmlns:p="http://schemas.openxmlformats.org/presentationml/2006/main">
  <p:tag name="AS_UNIQUEID" val="2392"/>
</p:tagLst>
</file>

<file path=ppt/tags/tag51.xml><?xml version="1.0" encoding="utf-8"?>
<p:tagLst xmlns:p="http://schemas.openxmlformats.org/presentationml/2006/main">
  <p:tag name="AS_UNIQUEID" val="2394"/>
</p:tagLst>
</file>

<file path=ppt/tags/tag52.xml><?xml version="1.0" encoding="utf-8"?>
<p:tagLst xmlns:p="http://schemas.openxmlformats.org/presentationml/2006/main">
  <p:tag name="AS_UNIQUEID" val="2395"/>
</p:tagLst>
</file>

<file path=ppt/tags/tag53.xml><?xml version="1.0" encoding="utf-8"?>
<p:tagLst xmlns:p="http://schemas.openxmlformats.org/presentationml/2006/main">
  <p:tag name="AS_UNIQUEID" val="2397"/>
</p:tagLst>
</file>

<file path=ppt/tags/tag54.xml><?xml version="1.0" encoding="utf-8"?>
<p:tagLst xmlns:p="http://schemas.openxmlformats.org/presentationml/2006/main">
  <p:tag name="AS_UNIQUEID" val="2398"/>
</p:tagLst>
</file>

<file path=ppt/tags/tag55.xml><?xml version="1.0" encoding="utf-8"?>
<p:tagLst xmlns:p="http://schemas.openxmlformats.org/presentationml/2006/main">
  <p:tag name="AS_UNIQUEID" val="2405"/>
</p:tagLst>
</file>

<file path=ppt/tags/tag56.xml><?xml version="1.0" encoding="utf-8"?>
<p:tagLst xmlns:p="http://schemas.openxmlformats.org/presentationml/2006/main">
  <p:tag name="AS_UNIQUEID" val="2406"/>
</p:tagLst>
</file>

<file path=ppt/tags/tag57.xml><?xml version="1.0" encoding="utf-8"?>
<p:tagLst xmlns:p="http://schemas.openxmlformats.org/presentationml/2006/main">
  <p:tag name="AS_UNIQUEID" val="2407"/>
</p:tagLst>
</file>

<file path=ppt/tags/tag58.xml><?xml version="1.0" encoding="utf-8"?>
<p:tagLst xmlns:p="http://schemas.openxmlformats.org/presentationml/2006/main">
  <p:tag name="AS_UNIQUEID" val="2408"/>
</p:tagLst>
</file>

<file path=ppt/tags/tag59.xml><?xml version="1.0" encoding="utf-8"?>
<p:tagLst xmlns:p="http://schemas.openxmlformats.org/presentationml/2006/main">
  <p:tag name="AS_UNIQUEID" val="1835"/>
</p:tagLst>
</file>

<file path=ppt/tags/tag60.xml><?xml version="1.0" encoding="utf-8"?>
<p:tagLst xmlns:p="http://schemas.openxmlformats.org/presentationml/2006/main">
  <p:tag name="AS_UNIQUEID" val="1836"/>
</p:tagLst>
</file>

<file path=ppt/tags/tag61.xml><?xml version="1.0" encoding="utf-8"?>
<p:tagLst xmlns:p="http://schemas.openxmlformats.org/presentationml/2006/main">
  <p:tag name="AS_UNIQUEID" val="1838"/>
</p:tagLst>
</file>

<file path=ppt/tags/tag62.xml><?xml version="1.0" encoding="utf-8"?>
<p:tagLst xmlns:p="http://schemas.openxmlformats.org/presentationml/2006/main">
  <p:tag name="AS_UNIQUEID" val="1839"/>
</p:tagLst>
</file>

<file path=ppt/tags/tag63.xml><?xml version="1.0" encoding="utf-8"?>
<p:tagLst xmlns:p="http://schemas.openxmlformats.org/presentationml/2006/main">
  <p:tag name="AS_UNIQUEID" val="1840"/>
</p:tagLst>
</file>

<file path=ppt/tags/tag64.xml><?xml version="1.0" encoding="utf-8"?>
<p:tagLst xmlns:p="http://schemas.openxmlformats.org/presentationml/2006/main">
  <p:tag name="AS_UNIQUEID" val="1841"/>
</p:tagLst>
</file>

<file path=ppt/tags/tag65.xml><?xml version="1.0" encoding="utf-8"?>
<p:tagLst xmlns:p="http://schemas.openxmlformats.org/presentationml/2006/main">
  <p:tag name="AS_UNIQUEID" val="1842"/>
</p:tagLst>
</file>

<file path=ppt/tags/tag66.xml><?xml version="1.0" encoding="utf-8"?>
<p:tagLst xmlns:p="http://schemas.openxmlformats.org/presentationml/2006/main">
  <p:tag name="AS_UNIQUEID" val="1843"/>
</p:tagLst>
</file>

<file path=ppt/tags/tag67.xml><?xml version="1.0" encoding="utf-8"?>
<p:tagLst xmlns:p="http://schemas.openxmlformats.org/presentationml/2006/main">
  <p:tag name="AS_UNIQUEID" val="1844"/>
</p:tagLst>
</file>

<file path=ppt/tags/tag68.xml><?xml version="1.0" encoding="utf-8"?>
<p:tagLst xmlns:p="http://schemas.openxmlformats.org/presentationml/2006/main">
  <p:tag name="AS_UNIQUEID" val="1845"/>
</p:tagLst>
</file>

<file path=ppt/tags/tag69.xml><?xml version="1.0" encoding="utf-8"?>
<p:tagLst xmlns:p="http://schemas.openxmlformats.org/presentationml/2006/main">
  <p:tag name="AS_UNIQUEID" val="1846"/>
</p:tagLst>
</file>

<file path=ppt/tags/tag70.xml><?xml version="1.0" encoding="utf-8"?>
<p:tagLst xmlns:p="http://schemas.openxmlformats.org/presentationml/2006/main">
  <p:tag name="AS_UNIQUEID" val="1847"/>
</p:tagLst>
</file>

<file path=ppt/tags/tag71.xml><?xml version="1.0" encoding="utf-8"?>
<p:tagLst xmlns:p="http://schemas.openxmlformats.org/presentationml/2006/main">
  <p:tag name="AS_UNIQUEID" val="1848"/>
</p:tagLst>
</file>

<file path=ppt/tags/tag72.xml><?xml version="1.0" encoding="utf-8"?>
<p:tagLst xmlns:p="http://schemas.openxmlformats.org/presentationml/2006/main">
  <p:tag name="AS_UNIQUEID" val="1849"/>
</p:tagLst>
</file>

<file path=ppt/tags/tag73.xml><?xml version="1.0" encoding="utf-8"?>
<p:tagLst xmlns:p="http://schemas.openxmlformats.org/presentationml/2006/main">
  <p:tag name="AS_UNIQUEID" val="1850"/>
</p:tagLst>
</file>

<file path=ppt/tags/tag74.xml><?xml version="1.0" encoding="utf-8"?>
<p:tagLst xmlns:p="http://schemas.openxmlformats.org/presentationml/2006/main">
  <p:tag name="AS_UNIQUEID" val="2400"/>
</p:tagLst>
</file>

<file path=ppt/tags/tag75.xml><?xml version="1.0" encoding="utf-8"?>
<p:tagLst xmlns:p="http://schemas.openxmlformats.org/presentationml/2006/main">
  <p:tag name="AS_UNIQUEID" val="2401"/>
</p:tagLst>
</file>

<file path=ppt/tags/tag76.xml><?xml version="1.0" encoding="utf-8"?>
<p:tagLst xmlns:p="http://schemas.openxmlformats.org/presentationml/2006/main">
  <p:tag name="AS_UNIQUEID" val="2402"/>
</p:tagLst>
</file>

<file path=ppt/tags/tag77.xml><?xml version="1.0" encoding="utf-8"?>
<p:tagLst xmlns:p="http://schemas.openxmlformats.org/presentationml/2006/main">
  <p:tag name="AS_UNIQUEID" val="2411"/>
</p:tagLst>
</file>

<file path=ppt/tags/tag78.xml><?xml version="1.0" encoding="utf-8"?>
<p:tagLst xmlns:p="http://schemas.openxmlformats.org/presentationml/2006/main">
  <p:tag name="AS_UNIQUEID" val="2413"/>
</p:tagLst>
</file>

<file path=ppt/tags/tag79.xml><?xml version="1.0" encoding="utf-8"?>
<p:tagLst xmlns:p="http://schemas.openxmlformats.org/presentationml/2006/main">
  <p:tag name="AS_UNIQUEID" val="2414"/>
</p:tagLst>
</file>

<file path=ppt/tags/tag80.xml><?xml version="1.0" encoding="utf-8"?>
<p:tagLst xmlns:p="http://schemas.openxmlformats.org/presentationml/2006/main">
  <p:tag name="AS_UNIQUEID" val="2415"/>
</p:tagLst>
</file>

<file path=ppt/tags/tag81.xml><?xml version="1.0" encoding="utf-8"?>
<p:tagLst xmlns:p="http://schemas.openxmlformats.org/presentationml/2006/main">
  <p:tag name="AS_UNIQUEID" val="2416"/>
</p:tagLst>
</file>

<file path=ppt/tags/tag82.xml><?xml version="1.0" encoding="utf-8"?>
<p:tagLst xmlns:p="http://schemas.openxmlformats.org/presentationml/2006/main">
  <p:tag name="AS_UNIQUEID" val="2417"/>
</p:tagLst>
</file>

<file path=ppt/tags/tag83.xml><?xml version="1.0" encoding="utf-8"?>
<p:tagLst xmlns:p="http://schemas.openxmlformats.org/presentationml/2006/main">
  <p:tag name="AS_UNIQUEID" val="1852"/>
</p:tagLst>
</file>

<file path=ppt/tags/tag84.xml><?xml version="1.0" encoding="utf-8"?>
<p:tagLst xmlns:p="http://schemas.openxmlformats.org/presentationml/2006/main">
  <p:tag name="AS_UNIQUEID" val="3"/>
</p:tagLst>
</file>

<file path=ppt/tags/tag85.xml><?xml version="1.0" encoding="utf-8"?>
<p:tagLst xmlns:p="http://schemas.openxmlformats.org/presentationml/2006/main">
  <p:tag name="AS_UNIQUEID" val="4"/>
</p:tagLst>
</file>

<file path=ppt/tags/tag86.xml><?xml version="1.0" encoding="utf-8"?>
<p:tagLst xmlns:p="http://schemas.openxmlformats.org/presentationml/2006/main">
  <p:tag name="AS_UNIQUEID" val="5"/>
</p:tagLst>
</file>

<file path=ppt/tags/tag87.xml><?xml version="1.0" encoding="utf-8"?>
<p:tagLst xmlns:p="http://schemas.openxmlformats.org/presentationml/2006/main">
  <p:tag name="AS_UNIQUEID" val="6"/>
</p:tagLst>
</file>

<file path=ppt/tags/tag88.xml><?xml version="1.0" encoding="utf-8"?>
<p:tagLst xmlns:p="http://schemas.openxmlformats.org/presentationml/2006/main">
  <p:tag name="AS_UNIQUEID" val="7"/>
</p:tagLst>
</file>

<file path=ppt/tags/tag89.xml><?xml version="1.0" encoding="utf-8"?>
<p:tagLst xmlns:p="http://schemas.openxmlformats.org/presentationml/2006/main">
  <p:tag name="AS_UNIQUEID" val="2428"/>
</p:tagLst>
</file>

<file path=ppt/tags/tag90.xml><?xml version="1.0" encoding="utf-8"?>
<p:tagLst xmlns:p="http://schemas.openxmlformats.org/presentationml/2006/main">
  <p:tag name="AS_UNIQUEID" val="2429"/>
</p:tagLst>
</file>

<file path=ppt/tags/tag91.xml><?xml version="1.0" encoding="utf-8"?>
<p:tagLst xmlns:p="http://schemas.openxmlformats.org/presentationml/2006/main">
  <p:tag name="AS_UNIQUEID" val="2430"/>
</p:tagLst>
</file>

<file path=ppt/tags/tag92.xml><?xml version="1.0" encoding="utf-8"?>
<p:tagLst xmlns:p="http://schemas.openxmlformats.org/presentationml/2006/main">
  <p:tag name="AS_UNIQUEID" val="2431"/>
</p:tagLst>
</file>

<file path=ppt/tags/tag93.xml><?xml version="1.0" encoding="utf-8"?>
<p:tagLst xmlns:p="http://schemas.openxmlformats.org/presentationml/2006/main">
  <p:tag name="AS_UNIQUEID" val="2434"/>
</p:tagLst>
</file>

<file path=ppt/tags/tag94.xml><?xml version="1.0" encoding="utf-8"?>
<p:tagLst xmlns:p="http://schemas.openxmlformats.org/presentationml/2006/main">
  <p:tag name="AS_UNIQUEID" val="2435"/>
</p:tagLst>
</file>

<file path=ppt/tags/tag95.xml><?xml version="1.0" encoding="utf-8"?>
<p:tagLst xmlns:p="http://schemas.openxmlformats.org/presentationml/2006/main">
  <p:tag name="AS_UNIQUEID" val="2436"/>
</p:tagLst>
</file>

<file path=ppt/tags/tag96.xml><?xml version="1.0" encoding="utf-8"?>
<p:tagLst xmlns:p="http://schemas.openxmlformats.org/presentationml/2006/main">
  <p:tag name="AS_UNIQUEID" val="2437"/>
</p:tagLst>
</file>

<file path=ppt/tags/tag97.xml><?xml version="1.0" encoding="utf-8"?>
<p:tagLst xmlns:p="http://schemas.openxmlformats.org/presentationml/2006/main">
  <p:tag name="AS_UNIQUEID" val="2438"/>
</p:tagLst>
</file>

<file path=ppt/tags/tag98.xml><?xml version="1.0" encoding="utf-8"?>
<p:tagLst xmlns:p="http://schemas.openxmlformats.org/presentationml/2006/main">
  <p:tag name="AS_UNIQUEID" val="2439"/>
</p:tagLst>
</file>

<file path=ppt/tags/tag99.xml><?xml version="1.0" encoding="utf-8"?>
<p:tagLst xmlns:p="http://schemas.openxmlformats.org/presentationml/2006/main">
  <p:tag name="AS_UNIQUEID" val="2441"/>
</p:tagLst>
</file>

<file path=ppt/tags/tag100.xml><?xml version="1.0" encoding="utf-8"?>
<p:tagLst xmlns:p="http://schemas.openxmlformats.org/presentationml/2006/main">
  <p:tag name="AS_UNIQUEID" val="2442"/>
</p:tagLst>
</file>

<file path=ppt/tags/tag101.xml><?xml version="1.0" encoding="utf-8"?>
<p:tagLst xmlns:p="http://schemas.openxmlformats.org/presentationml/2006/main">
  <p:tag name="AS_UNIQUEID" val="2424"/>
</p:tagLst>
</file>

<file path=ppt/tags/tag102.xml><?xml version="1.0" encoding="utf-8"?>
<p:tagLst xmlns:p="http://schemas.openxmlformats.org/presentationml/2006/main">
  <p:tag name="AS_UNIQUEID" val="2425"/>
</p:tagLst>
</file>

<file path=ppt/tags/tag103.xml><?xml version="1.0" encoding="utf-8"?>
<p:tagLst xmlns:p="http://schemas.openxmlformats.org/presentationml/2006/main">
  <p:tag name="AS_UNIQUEID" val="2426"/>
</p:tagLst>
</file>

<file path=ppt/tags/tag104.xml><?xml version="1.0" encoding="utf-8"?>
<p:tagLst xmlns:p="http://schemas.openxmlformats.org/presentationml/2006/main">
  <p:tag name="AS_UNIQUEID" val="2445"/>
</p:tagLst>
</file>

<file path=ppt/tags/tag105.xml><?xml version="1.0" encoding="utf-8"?>
<p:tagLst xmlns:p="http://schemas.openxmlformats.org/presentationml/2006/main">
  <p:tag name="AS_UNIQUEID" val="2447"/>
</p:tagLst>
</file>

<file path=ppt/tags/tag106.xml><?xml version="1.0" encoding="utf-8"?>
<p:tagLst xmlns:p="http://schemas.openxmlformats.org/presentationml/2006/main">
  <p:tag name="AS_UNIQUEID" val="2448"/>
</p:tagLst>
</file>

<file path=ppt/tags/tag107.xml><?xml version="1.0" encoding="utf-8"?>
<p:tagLst xmlns:p="http://schemas.openxmlformats.org/presentationml/2006/main">
  <p:tag name="AS_UNIQUEID" val="2449"/>
</p:tagLst>
</file>

<file path=ppt/tags/tag108.xml><?xml version="1.0" encoding="utf-8"?>
<p:tagLst xmlns:p="http://schemas.openxmlformats.org/presentationml/2006/main">
  <p:tag name="AS_UNIQUEID" val="1867"/>
</p:tagLst>
</file>

<file path=ppt/tags/tag109.xml><?xml version="1.0" encoding="utf-8"?>
<p:tagLst xmlns:p="http://schemas.openxmlformats.org/presentationml/2006/main">
  <p:tag name="AS_UNIQUEID" val="1868"/>
</p:tagLst>
</file>

<file path=ppt/tags/tag110.xml><?xml version="1.0" encoding="utf-8"?>
<p:tagLst xmlns:p="http://schemas.openxmlformats.org/presentationml/2006/main">
  <p:tag name="AS_UNIQUEID" val="1869"/>
</p:tagLst>
</file>

<file path=ppt/tags/tag111.xml><?xml version="1.0" encoding="utf-8"?>
<p:tagLst xmlns:p="http://schemas.openxmlformats.org/presentationml/2006/main">
  <p:tag name="AS_UNIQUEID" val="1870"/>
</p:tagLst>
</file>

<file path=ppt/tags/tag112.xml><?xml version="1.0" encoding="utf-8"?>
<p:tagLst xmlns:p="http://schemas.openxmlformats.org/presentationml/2006/main">
  <p:tag name="AS_UNIQUEID" val="1871"/>
</p:tagLst>
</file>

<file path=ppt/tags/tag113.xml><?xml version="1.0" encoding="utf-8"?>
<p:tagLst xmlns:p="http://schemas.openxmlformats.org/presentationml/2006/main">
  <p:tag name="AS_UNIQUEID" val="1872"/>
</p:tagLst>
</file>

<file path=ppt/tags/tag114.xml><?xml version="1.0" encoding="utf-8"?>
<p:tagLst xmlns:p="http://schemas.openxmlformats.org/presentationml/2006/main">
  <p:tag name="AS_UNIQUEID" val="1873"/>
</p:tagLst>
</file>

<file path=ppt/tags/tag115.xml><?xml version="1.0" encoding="utf-8"?>
<p:tagLst xmlns:p="http://schemas.openxmlformats.org/presentationml/2006/main">
  <p:tag name="AS_UNIQUEID" val="1874"/>
</p:tagLst>
</file>

<file path=ppt/tags/tag116.xml><?xml version="1.0" encoding="utf-8"?>
<p:tagLst xmlns:p="http://schemas.openxmlformats.org/presentationml/2006/main">
  <p:tag name="AS_UNIQUEID" val="2452"/>
</p:tagLst>
</file>

<file path=ppt/tags/tag117.xml><?xml version="1.0" encoding="utf-8"?>
<p:tagLst xmlns:p="http://schemas.openxmlformats.org/presentationml/2006/main">
  <p:tag name="AS_UNIQUEID" val="2455"/>
</p:tagLst>
</file>

<file path=ppt/tags/tag118.xml><?xml version="1.0" encoding="utf-8"?>
<p:tagLst xmlns:p="http://schemas.openxmlformats.org/presentationml/2006/main">
  <p:tag name="AS_UNIQUEID" val="2456"/>
</p:tagLst>
</file>

<file path=ppt/tags/tag119.xml><?xml version="1.0" encoding="utf-8"?>
<p:tagLst xmlns:p="http://schemas.openxmlformats.org/presentationml/2006/main">
  <p:tag name="AS_UNIQUEID" val="2457"/>
</p:tagLst>
</file>

<file path=ppt/tags/tag120.xml><?xml version="1.0" encoding="utf-8"?>
<p:tagLst xmlns:p="http://schemas.openxmlformats.org/presentationml/2006/main">
  <p:tag name="AS_UNIQUEID" val="2458"/>
</p:tagLst>
</file>

<file path=ppt/tags/tag121.xml><?xml version="1.0" encoding="utf-8"?>
<p:tagLst xmlns:p="http://schemas.openxmlformats.org/presentationml/2006/main">
  <p:tag name="AS_UNIQUEID" val="2460"/>
</p:tagLst>
</file>

<file path=ppt/tags/tag122.xml><?xml version="1.0" encoding="utf-8"?>
<p:tagLst xmlns:p="http://schemas.openxmlformats.org/presentationml/2006/main">
  <p:tag name="AS_UNIQUEID" val="2461"/>
</p:tagLst>
</file>

<file path=ppt/tags/tag123.xml><?xml version="1.0" encoding="utf-8"?>
<p:tagLst xmlns:p="http://schemas.openxmlformats.org/presentationml/2006/main">
  <p:tag name="AS_UNIQUEID" val="1876"/>
</p:tagLst>
</file>

<file path=ppt/tags/tag124.xml><?xml version="1.0" encoding="utf-8"?>
<p:tagLst xmlns:p="http://schemas.openxmlformats.org/presentationml/2006/main">
  <p:tag name="AS_UNIQUEID" val="1877"/>
</p:tagLst>
</file>

<file path=ppt/tags/tag125.xml><?xml version="1.0" encoding="utf-8"?>
<p:tagLst xmlns:p="http://schemas.openxmlformats.org/presentationml/2006/main">
  <p:tag name="AS_UNIQUEID" val="1878"/>
</p:tagLst>
</file>

<file path=ppt/tags/tag126.xml><?xml version="1.0" encoding="utf-8"?>
<p:tagLst xmlns:p="http://schemas.openxmlformats.org/presentationml/2006/main">
  <p:tag name="AS_UNIQUEID" val="1879"/>
</p:tagLst>
</file>

<file path=ppt/tags/tag127.xml><?xml version="1.0" encoding="utf-8"?>
<p:tagLst xmlns:p="http://schemas.openxmlformats.org/presentationml/2006/main">
  <p:tag name="AS_UNIQUEID" val="1880"/>
</p:tagLst>
</file>

<file path=ppt/tags/tag128.xml><?xml version="1.0" encoding="utf-8"?>
<p:tagLst xmlns:p="http://schemas.openxmlformats.org/presentationml/2006/main">
  <p:tag name="AS_UNIQUEID" val="1881"/>
</p:tagLst>
</file>

<file path=ppt/tags/tag129.xml><?xml version="1.0" encoding="utf-8"?>
<p:tagLst xmlns:p="http://schemas.openxmlformats.org/presentationml/2006/main">
  <p:tag name="AS_UNIQUEID" val="1882"/>
</p:tagLst>
</file>

<file path=ppt/tags/tag130.xml><?xml version="1.0" encoding="utf-8"?>
<p:tagLst xmlns:p="http://schemas.openxmlformats.org/presentationml/2006/main">
  <p:tag name="AS_UNIQUEID" val="2464"/>
</p:tagLst>
</file>

<file path=ppt/tags/tag131.xml><?xml version="1.0" encoding="utf-8"?>
<p:tagLst xmlns:p="http://schemas.openxmlformats.org/presentationml/2006/main">
  <p:tag name="AS_UNIQUEID" val="2465"/>
</p:tagLst>
</file>

<file path=ppt/tags/tag132.xml><?xml version="1.0" encoding="utf-8"?>
<p:tagLst xmlns:p="http://schemas.openxmlformats.org/presentationml/2006/main">
  <p:tag name="AS_UNIQUEID" val="1884"/>
</p:tagLst>
</file>

<file path=ppt/tags/tag133.xml><?xml version="1.0" encoding="utf-8"?>
<p:tagLst xmlns:p="http://schemas.openxmlformats.org/presentationml/2006/main">
  <p:tag name="AS_UNIQUEID" val="1885"/>
</p:tagLst>
</file>

<file path=ppt/tags/tag134.xml><?xml version="1.0" encoding="utf-8"?>
<p:tagLst xmlns:p="http://schemas.openxmlformats.org/presentationml/2006/main">
  <p:tag name="AS_UNIQUEID" val="1886"/>
</p:tagLst>
</file>

<file path=ppt/tags/tag135.xml><?xml version="1.0" encoding="utf-8"?>
<p:tagLst xmlns:p="http://schemas.openxmlformats.org/presentationml/2006/main">
  <p:tag name="AS_UNIQUEID" val="1887"/>
</p:tagLst>
</file>

<file path=ppt/tags/tag136.xml><?xml version="1.0" encoding="utf-8"?>
<p:tagLst xmlns:p="http://schemas.openxmlformats.org/presentationml/2006/main">
  <p:tag name="AS_UNIQUEID" val="1888"/>
</p:tagLst>
</file>

<file path=ppt/tags/tag137.xml><?xml version="1.0" encoding="utf-8"?>
<p:tagLst xmlns:p="http://schemas.openxmlformats.org/presentationml/2006/main">
  <p:tag name="AS_UNIQUEID" val="2468"/>
</p:tagLst>
</file>

<file path=ppt/tags/tag138.xml><?xml version="1.0" encoding="utf-8"?>
<p:tagLst xmlns:p="http://schemas.openxmlformats.org/presentationml/2006/main">
  <p:tag name="AS_UNIQUEID" val="2470"/>
</p:tagLst>
</file>

<file path=ppt/tags/tag139.xml><?xml version="1.0" encoding="utf-8"?>
<p:tagLst xmlns:p="http://schemas.openxmlformats.org/presentationml/2006/main">
  <p:tag name="AS_UNIQUEID" val="2471"/>
</p:tagLst>
</file>

<file path=ppt/tags/tag140.xml><?xml version="1.0" encoding="utf-8"?>
<p:tagLst xmlns:p="http://schemas.openxmlformats.org/presentationml/2006/main">
  <p:tag name="AS_UNIQUEID" val="2472"/>
</p:tagLst>
</file>

<file path=ppt/tags/tag141.xml><?xml version="1.0" encoding="utf-8"?>
<p:tagLst xmlns:p="http://schemas.openxmlformats.org/presentationml/2006/main">
  <p:tag name="AS_UNIQUEID" val="2473"/>
</p:tagLst>
</file>

<file path=ppt/tags/tag142.xml><?xml version="1.0" encoding="utf-8"?>
<p:tagLst xmlns:p="http://schemas.openxmlformats.org/presentationml/2006/main">
  <p:tag name="AS_UNIQUEID" val="1890"/>
</p:tagLst>
</file>

<file path=ppt/tags/tag143.xml><?xml version="1.0" encoding="utf-8"?>
<p:tagLst xmlns:p="http://schemas.openxmlformats.org/presentationml/2006/main">
  <p:tag name="AS_UNIQUEID" val="1892"/>
</p:tagLst>
</file>

<file path=ppt/tags/tag144.xml><?xml version="1.0" encoding="utf-8"?>
<p:tagLst xmlns:p="http://schemas.openxmlformats.org/presentationml/2006/main">
  <p:tag name="AS_UNIQUEID" val="1893"/>
</p:tagLst>
</file>

<file path=ppt/tags/tag145.xml><?xml version="1.0" encoding="utf-8"?>
<p:tagLst xmlns:p="http://schemas.openxmlformats.org/presentationml/2006/main">
  <p:tag name="AS_UNIQUEID" val="1894"/>
</p:tagLst>
</file>

<file path=ppt/tags/tag146.xml><?xml version="1.0" encoding="utf-8"?>
<p:tagLst xmlns:p="http://schemas.openxmlformats.org/presentationml/2006/main">
  <p:tag name="AS_UNIQUEID" val="1895"/>
</p:tagLst>
</file>

<file path=ppt/tags/tag147.xml><?xml version="1.0" encoding="utf-8"?>
<p:tagLst xmlns:p="http://schemas.openxmlformats.org/presentationml/2006/main">
  <p:tag name="AS_UNIQUEID" val="1897"/>
</p:tagLst>
</file>

<file path=ppt/tags/tag148.xml><?xml version="1.0" encoding="utf-8"?>
<p:tagLst xmlns:p="http://schemas.openxmlformats.org/presentationml/2006/main">
  <p:tag name="AS_UNIQUEID" val="1898"/>
</p:tagLst>
</file>

<file path=ppt/tags/tag149.xml><?xml version="1.0" encoding="utf-8"?>
<p:tagLst xmlns:p="http://schemas.openxmlformats.org/presentationml/2006/main">
  <p:tag name="AS_UNIQUEID" val="1899"/>
</p:tagLst>
</file>

<file path=ppt/tags/tag150.xml><?xml version="1.0" encoding="utf-8"?>
<p:tagLst xmlns:p="http://schemas.openxmlformats.org/presentationml/2006/main">
  <p:tag name="AS_UNIQUEID" val="1900"/>
</p:tagLst>
</file>

<file path=ppt/tags/tag151.xml><?xml version="1.0" encoding="utf-8"?>
<p:tagLst xmlns:p="http://schemas.openxmlformats.org/presentationml/2006/main">
  <p:tag name="AS_UNIQUEID" val="1901"/>
</p:tagLst>
</file>

<file path=ppt/tags/tag152.xml><?xml version="1.0" encoding="utf-8"?>
<p:tagLst xmlns:p="http://schemas.openxmlformats.org/presentationml/2006/main">
  <p:tag name="AS_UNIQUEID" val="1904"/>
</p:tagLst>
</file>

<file path=ppt/tags/tag153.xml><?xml version="1.0" encoding="utf-8"?>
<p:tagLst xmlns:p="http://schemas.openxmlformats.org/presentationml/2006/main">
  <p:tag name="AS_UNIQUEID" val="1906"/>
</p:tagLst>
</file>

<file path=ppt/tags/tag154.xml><?xml version="1.0" encoding="utf-8"?>
<p:tagLst xmlns:p="http://schemas.openxmlformats.org/presentationml/2006/main">
  <p:tag name="AS_UNIQUEID" val="1907"/>
</p:tagLst>
</file>

<file path=ppt/tags/tag155.xml><?xml version="1.0" encoding="utf-8"?>
<p:tagLst xmlns:p="http://schemas.openxmlformats.org/presentationml/2006/main">
  <p:tag name="AS_UNIQUEID" val="1908"/>
</p:tagLst>
</file>

<file path=ppt/tags/tag156.xml><?xml version="1.0" encoding="utf-8"?>
<p:tagLst xmlns:p="http://schemas.openxmlformats.org/presentationml/2006/main">
  <p:tag name="AS_UNIQUEID" val="1909"/>
</p:tagLst>
</file>

<file path=ppt/tags/tag157.xml><?xml version="1.0" encoding="utf-8"?>
<p:tagLst xmlns:p="http://schemas.openxmlformats.org/presentationml/2006/main">
  <p:tag name="AS_UNIQUEID" val="1911"/>
</p:tagLst>
</file>

<file path=ppt/tags/tag158.xml><?xml version="1.0" encoding="utf-8"?>
<p:tagLst xmlns:p="http://schemas.openxmlformats.org/presentationml/2006/main">
  <p:tag name="AS_UNIQUEID" val="1912"/>
</p:tagLst>
</file>

<file path=ppt/tags/tag159.xml><?xml version="1.0" encoding="utf-8"?>
<p:tagLst xmlns:p="http://schemas.openxmlformats.org/presentationml/2006/main">
  <p:tag name="AS_UNIQUEID" val="1913"/>
</p:tagLst>
</file>

<file path=ppt/tags/tag160.xml><?xml version="1.0" encoding="utf-8"?>
<p:tagLst xmlns:p="http://schemas.openxmlformats.org/presentationml/2006/main">
  <p:tag name="AS_UNIQUEID" val="1914"/>
</p:tagLst>
</file>

<file path=ppt/tags/tag161.xml><?xml version="1.0" encoding="utf-8"?>
<p:tagLst xmlns:p="http://schemas.openxmlformats.org/presentationml/2006/main">
  <p:tag name="AS_UNIQUEID" val="1915"/>
</p:tagLst>
</file>

<file path=ppt/tags/tag162.xml><?xml version="1.0" encoding="utf-8"?>
<p:tagLst xmlns:p="http://schemas.openxmlformats.org/presentationml/2006/main">
  <p:tag name="AS_UNIQUEID" val="1916"/>
</p:tagLst>
</file>

<file path=ppt/tags/tag163.xml><?xml version="1.0" encoding="utf-8"?>
<p:tagLst xmlns:p="http://schemas.openxmlformats.org/presentationml/2006/main">
  <p:tag name="AS_UNIQUEID" val="1917"/>
</p:tagLst>
</file>

<file path=ppt/tags/tag164.xml><?xml version="1.0" encoding="utf-8"?>
<p:tagLst xmlns:p="http://schemas.openxmlformats.org/presentationml/2006/main">
  <p:tag name="AS_UNIQUEID" val="1918"/>
</p:tagLst>
</file>

<file path=ppt/tags/tag165.xml><?xml version="1.0" encoding="utf-8"?>
<p:tagLst xmlns:p="http://schemas.openxmlformats.org/presentationml/2006/main">
  <p:tag name="AS_UNIQUEID" val="2487"/>
</p:tagLst>
</file>

<file path=ppt/tags/tag166.xml><?xml version="1.0" encoding="utf-8"?>
<p:tagLst xmlns:p="http://schemas.openxmlformats.org/presentationml/2006/main">
  <p:tag name="AS_UNIQUEID" val="1931"/>
</p:tagLst>
</file>

<file path=ppt/tags/tag167.xml><?xml version="1.0" encoding="utf-8"?>
<p:tagLst xmlns:p="http://schemas.openxmlformats.org/presentationml/2006/main">
  <p:tag name="AS_UNIQUEID" val="1932"/>
</p:tagLst>
</file>

<file path=ppt/tags/tag168.xml><?xml version="1.0" encoding="utf-8"?>
<p:tagLst xmlns:p="http://schemas.openxmlformats.org/presentationml/2006/main">
  <p:tag name="AS_UNIQUEID" val="1933"/>
</p:tagLst>
</file>

<file path=ppt/tags/tag169.xml><?xml version="1.0" encoding="utf-8"?>
<p:tagLst xmlns:p="http://schemas.openxmlformats.org/presentationml/2006/main">
  <p:tag name="AS_UNIQUEID" val="1934"/>
</p:tagLst>
</file>

<file path=ppt/tags/tag170.xml><?xml version="1.0" encoding="utf-8"?>
<p:tagLst xmlns:p="http://schemas.openxmlformats.org/presentationml/2006/main">
  <p:tag name="AS_UNIQUEID" val="1935"/>
</p:tagLst>
</file>

<file path=ppt/tags/tag171.xml><?xml version="1.0" encoding="utf-8"?>
<p:tagLst xmlns:p="http://schemas.openxmlformats.org/presentationml/2006/main">
  <p:tag name="AS_UNIQUEID" val="1936"/>
</p:tagLst>
</file>

<file path=ppt/tags/tag172.xml><?xml version="1.0" encoding="utf-8"?>
<p:tagLst xmlns:p="http://schemas.openxmlformats.org/presentationml/2006/main">
  <p:tag name="AS_UNIQUEID" val="2490"/>
</p:tagLst>
</file>

<file path=ppt/tags/tag173.xml><?xml version="1.0" encoding="utf-8"?>
<p:tagLst xmlns:p="http://schemas.openxmlformats.org/presentationml/2006/main">
  <p:tag name="AS_UNIQUEID" val="1938"/>
</p:tagLst>
</file>

<file path=ppt/tags/tag174.xml><?xml version="1.0" encoding="utf-8"?>
<p:tagLst xmlns:p="http://schemas.openxmlformats.org/presentationml/2006/main">
  <p:tag name="AS_UNIQUEID" val="1939"/>
</p:tagLst>
</file>

<file path=ppt/tags/tag175.xml><?xml version="1.0" encoding="utf-8"?>
<p:tagLst xmlns:p="http://schemas.openxmlformats.org/presentationml/2006/main">
  <p:tag name="AS_UNIQUEID" val="1940"/>
</p:tagLst>
</file>

<file path=ppt/tags/tag176.xml><?xml version="1.0" encoding="utf-8"?>
<p:tagLst xmlns:p="http://schemas.openxmlformats.org/presentationml/2006/main">
  <p:tag name="AS_UNIQUEID" val="2494"/>
</p:tagLst>
</file>

<file path=ppt/tags/tag177.xml><?xml version="1.0" encoding="utf-8"?>
<p:tagLst xmlns:p="http://schemas.openxmlformats.org/presentationml/2006/main">
  <p:tag name="AS_UNIQUEID" val="2495"/>
</p:tagLst>
</file>

<file path=ppt/tags/tag178.xml><?xml version="1.0" encoding="utf-8"?>
<p:tagLst xmlns:p="http://schemas.openxmlformats.org/presentationml/2006/main">
  <p:tag name="AS_UNIQUEID" val="1942"/>
</p:tagLst>
</file>

<file path=ppt/tags/tag179.xml><?xml version="1.0" encoding="utf-8"?>
<p:tagLst xmlns:p="http://schemas.openxmlformats.org/presentationml/2006/main">
  <p:tag name="AS_UNIQUEID" val="1943"/>
</p:tagLst>
</file>

<file path=ppt/tags/tag180.xml><?xml version="1.0" encoding="utf-8"?>
<p:tagLst xmlns:p="http://schemas.openxmlformats.org/presentationml/2006/main">
  <p:tag name="AS_UNIQUEID" val="1944"/>
</p:tagLst>
</file>

<file path=ppt/tags/tag181.xml><?xml version="1.0" encoding="utf-8"?>
<p:tagLst xmlns:p="http://schemas.openxmlformats.org/presentationml/2006/main">
  <p:tag name="AS_UNIQUEID" val="1945"/>
</p:tagLst>
</file>

<file path=ppt/tags/tag182.xml><?xml version="1.0" encoding="utf-8"?>
<p:tagLst xmlns:p="http://schemas.openxmlformats.org/presentationml/2006/main">
  <p:tag name="AS_UNIQUEID" val="2496"/>
</p:tagLst>
</file>

<file path=ppt/tags/tag183.xml><?xml version="1.0" encoding="utf-8"?>
<p:tagLst xmlns:p="http://schemas.openxmlformats.org/presentationml/2006/main">
  <p:tag name="AS_UNIQUEID" val="2503"/>
</p:tagLst>
</file>

<file path=ppt/tags/tag184.xml><?xml version="1.0" encoding="utf-8"?>
<p:tagLst xmlns:p="http://schemas.openxmlformats.org/presentationml/2006/main">
  <p:tag name="AS_UNIQUEID" val="2505"/>
</p:tagLst>
</file>

<file path=ppt/tags/tag185.xml><?xml version="1.0" encoding="utf-8"?>
<p:tagLst xmlns:p="http://schemas.openxmlformats.org/presentationml/2006/main">
  <p:tag name="AS_UNIQUEID" val="2506"/>
</p:tagLst>
</file>

<file path=ppt/tags/tag186.xml><?xml version="1.0" encoding="utf-8"?>
<p:tagLst xmlns:p="http://schemas.openxmlformats.org/presentationml/2006/main">
  <p:tag name="AS_UNIQUEID" val="1947"/>
</p:tagLst>
</file>

<file path=ppt/tags/tag187.xml><?xml version="1.0" encoding="utf-8"?>
<p:tagLst xmlns:p="http://schemas.openxmlformats.org/presentationml/2006/main">
  <p:tag name="AS_UNIQUEID" val="1949"/>
</p:tagLst>
</file>

<file path=ppt/tags/tag188.xml><?xml version="1.0" encoding="utf-8"?>
<p:tagLst xmlns:p="http://schemas.openxmlformats.org/presentationml/2006/main">
  <p:tag name="AS_UNIQUEID" val="1951"/>
</p:tagLst>
</file>

<file path=ppt/tags/tag189.xml><?xml version="1.0" encoding="utf-8"?>
<p:tagLst xmlns:p="http://schemas.openxmlformats.org/presentationml/2006/main">
  <p:tag name="AS_UNIQUEID" val="1952"/>
</p:tagLst>
</file>

<file path=ppt/tags/tag190.xml><?xml version="1.0" encoding="utf-8"?>
<p:tagLst xmlns:p="http://schemas.openxmlformats.org/presentationml/2006/main">
  <p:tag name="AS_UNIQUEID" val="1953"/>
</p:tagLst>
</file>

<file path=ppt/tags/tag191.xml><?xml version="1.0" encoding="utf-8"?>
<p:tagLst xmlns:p="http://schemas.openxmlformats.org/presentationml/2006/main">
  <p:tag name="AS_UNIQUEID" val="2498"/>
</p:tagLst>
</file>

<file path=ppt/tags/tag192.xml><?xml version="1.0" encoding="utf-8"?>
<p:tagLst xmlns:p="http://schemas.openxmlformats.org/presentationml/2006/main">
  <p:tag name="AS_UNIQUEID" val="2499"/>
</p:tagLst>
</file>

<file path=ppt/tags/tag193.xml><?xml version="1.0" encoding="utf-8"?>
<p:tagLst xmlns:p="http://schemas.openxmlformats.org/presentationml/2006/main">
  <p:tag name="AS_UNIQUEID" val="2500"/>
</p:tagLst>
</file>

<file path=ppt/tags/tag194.xml><?xml version="1.0" encoding="utf-8"?>
<p:tagLst xmlns:p="http://schemas.openxmlformats.org/presentationml/2006/main">
  <p:tag name="AS_UNIQUEID" val="2514"/>
</p:tagLst>
</file>

<file path=ppt/tags/tag195.xml><?xml version="1.0" encoding="utf-8"?>
<p:tagLst xmlns:p="http://schemas.openxmlformats.org/presentationml/2006/main">
  <p:tag name="AS_UNIQUEID" val="2515"/>
</p:tagLst>
</file>

<file path=ppt/tags/tag196.xml><?xml version="1.0" encoding="utf-8"?>
<p:tagLst xmlns:p="http://schemas.openxmlformats.org/presentationml/2006/main">
  <p:tag name="AS_UNIQUEID" val="2517"/>
</p:tagLst>
</file>

<file path=ppt/tags/tag197.xml><?xml version="1.0" encoding="utf-8"?>
<p:tagLst xmlns:p="http://schemas.openxmlformats.org/presentationml/2006/main">
  <p:tag name="AS_UNIQUEID" val="2518"/>
</p:tagLst>
</file>

<file path=ppt/tags/tag198.xml><?xml version="1.0" encoding="utf-8"?>
<p:tagLst xmlns:p="http://schemas.openxmlformats.org/presentationml/2006/main">
  <p:tag name="AS_UNIQUEID" val="1956"/>
</p:tagLst>
</file>

<file path=ppt/tags/tag199.xml><?xml version="1.0" encoding="utf-8"?>
<p:tagLst xmlns:p="http://schemas.openxmlformats.org/presentationml/2006/main">
  <p:tag name="AS_UNIQUEID" val="1957"/>
</p:tagLst>
</file>

<file path=ppt/tags/tag200.xml><?xml version="1.0" encoding="utf-8"?>
<p:tagLst xmlns:p="http://schemas.openxmlformats.org/presentationml/2006/main">
  <p:tag name="AS_UNIQUEID" val="2508"/>
</p:tagLst>
</file>

<file path=ppt/tags/tag201.xml><?xml version="1.0" encoding="utf-8"?>
<p:tagLst xmlns:p="http://schemas.openxmlformats.org/presentationml/2006/main">
  <p:tag name="AS_UNIQUEID" val="2509"/>
</p:tagLst>
</file>

<file path=ppt/tags/tag202.xml><?xml version="1.0" encoding="utf-8"?>
<p:tagLst xmlns:p="http://schemas.openxmlformats.org/presentationml/2006/main">
  <p:tag name="AS_UNIQUEID" val="2510"/>
</p:tagLst>
</file>

<file path=ppt/tags/tag203.xml><?xml version="1.0" encoding="utf-8"?>
<p:tagLst xmlns:p="http://schemas.openxmlformats.org/presentationml/2006/main">
  <p:tag name="AS_UNIQUEID" val="2522"/>
</p:tagLst>
</file>

<file path=ppt/tags/tag204.xml><?xml version="1.0" encoding="utf-8"?>
<p:tagLst xmlns:p="http://schemas.openxmlformats.org/presentationml/2006/main">
  <p:tag name="AS_UNIQUEID" val="2523"/>
</p:tagLst>
</file>

<file path=ppt/tags/tag205.xml><?xml version="1.0" encoding="utf-8"?>
<p:tagLst xmlns:p="http://schemas.openxmlformats.org/presentationml/2006/main">
  <p:tag name="AS_UNIQUEID" val="80"/>
</p:tagLst>
</file>

<file path=ppt/tags/tag206.xml><?xml version="1.0" encoding="utf-8"?>
<p:tagLst xmlns:p="http://schemas.openxmlformats.org/presentationml/2006/main">
  <p:tag name="AS_UNIQUEID" val="1960"/>
</p:tagLst>
</file>

<file path=ppt/tags/tag207.xml><?xml version="1.0" encoding="utf-8"?>
<p:tagLst xmlns:p="http://schemas.openxmlformats.org/presentationml/2006/main">
  <p:tag name="AS_UNIQUEID" val="1961"/>
</p:tagLst>
</file>

<file path=ppt/tags/tag208.xml><?xml version="1.0" encoding="utf-8"?>
<p:tagLst xmlns:p="http://schemas.openxmlformats.org/presentationml/2006/main">
  <p:tag name="AS_UNIQUEID" val="1962"/>
</p:tagLst>
</file>

<file path=ppt/tags/tag209.xml><?xml version="1.0" encoding="utf-8"?>
<p:tagLst xmlns:p="http://schemas.openxmlformats.org/presentationml/2006/main">
  <p:tag name="AS_UNIQUEID" val="1963"/>
</p:tagLst>
</file>

<file path=ppt/tags/tag210.xml><?xml version="1.0" encoding="utf-8"?>
<p:tagLst xmlns:p="http://schemas.openxmlformats.org/presentationml/2006/main">
  <p:tag name="AS_UNIQUEID" val="2527"/>
</p:tagLst>
</file>

<file path=ppt/tags/tag211.xml><?xml version="1.0" encoding="utf-8"?>
<p:tagLst xmlns:p="http://schemas.openxmlformats.org/presentationml/2006/main">
  <p:tag name="AS_UNIQUEID" val="2528"/>
</p:tagLst>
</file>

<file path=ppt/tags/tag212.xml><?xml version="1.0" encoding="utf-8"?>
<p:tagLst xmlns:p="http://schemas.openxmlformats.org/presentationml/2006/main">
  <p:tag name="AS_UNIQUEID" val="2529"/>
</p:tagLst>
</file>

<file path=ppt/tags/tag213.xml><?xml version="1.0" encoding="utf-8"?>
<p:tagLst xmlns:p="http://schemas.openxmlformats.org/presentationml/2006/main">
  <p:tag name="AS_UNIQUEID" val="2530"/>
</p:tagLst>
</file>

<file path=ppt/tags/tag214.xml><?xml version="1.0" encoding="utf-8"?>
<p:tagLst xmlns:p="http://schemas.openxmlformats.org/presentationml/2006/main">
  <p:tag name="AS_UNIQUEID" val="72"/>
</p:tagLst>
</file>

<file path=ppt/tags/tag215.xml><?xml version="1.0" encoding="utf-8"?>
<p:tagLst xmlns:p="http://schemas.openxmlformats.org/presentationml/2006/main">
  <p:tag name="AS_UNIQUEID" val="73"/>
</p:tagLst>
</file>

<file path=ppt/tags/tag216.xml><?xml version="1.0" encoding="utf-8"?>
<p:tagLst xmlns:p="http://schemas.openxmlformats.org/presentationml/2006/main">
  <p:tag name="AS_UNIQUEID" val="74"/>
</p:tagLst>
</file>

<file path=ppt/tags/tag217.xml><?xml version="1.0" encoding="utf-8"?>
<p:tagLst xmlns:p="http://schemas.openxmlformats.org/presentationml/2006/main">
  <p:tag name="AS_UNIQUEID" val="75"/>
</p:tagLst>
</file>

<file path=ppt/tags/tag218.xml><?xml version="1.0" encoding="utf-8"?>
<p:tagLst xmlns:p="http://schemas.openxmlformats.org/presentationml/2006/main">
  <p:tag name="AS_UNIQUEID" val="2534"/>
</p:tagLst>
</file>

<file path=ppt/tags/tag219.xml><?xml version="1.0" encoding="utf-8"?>
<p:tagLst xmlns:p="http://schemas.openxmlformats.org/presentationml/2006/main">
  <p:tag name="AS_UNIQUEID" val="2535"/>
</p:tagLst>
</file>

<file path=ppt/tags/tag220.xml><?xml version="1.0" encoding="utf-8"?>
<p:tagLst xmlns:p="http://schemas.openxmlformats.org/presentationml/2006/main">
  <p:tag name="AS_UNIQUEID" val="1965"/>
</p:tagLst>
</file>

<file path=ppt/tags/tag221.xml><?xml version="1.0" encoding="utf-8"?>
<p:tagLst xmlns:p="http://schemas.openxmlformats.org/presentationml/2006/main">
  <p:tag name="AS_UNIQUEID" val="1966"/>
</p:tagLst>
</file>

<file path=ppt/tags/tag222.xml><?xml version="1.0" encoding="utf-8"?>
<p:tagLst xmlns:p="http://schemas.openxmlformats.org/presentationml/2006/main">
  <p:tag name="AS_UNIQUEID" val="1967"/>
</p:tagLst>
</file>

<file path=ppt/tags/tag223.xml><?xml version="1.0" encoding="utf-8"?>
<p:tagLst xmlns:p="http://schemas.openxmlformats.org/presentationml/2006/main">
  <p:tag name="AS_UNIQUEID" val="1968"/>
</p:tagLst>
</file>

<file path=ppt/tags/tag224.xml><?xml version="1.0" encoding="utf-8"?>
<p:tagLst xmlns:p="http://schemas.openxmlformats.org/presentationml/2006/main">
  <p:tag name="AS_UNIQUEID" val="1969"/>
</p:tagLst>
</file>

<file path=ppt/tags/tag225.xml><?xml version="1.0" encoding="utf-8"?>
<p:tagLst xmlns:p="http://schemas.openxmlformats.org/presentationml/2006/main">
  <p:tag name="AS_UNIQUEID" val="1970"/>
</p:tagLst>
</file>

<file path=ppt/tags/tag226.xml><?xml version="1.0" encoding="utf-8"?>
<p:tagLst xmlns:p="http://schemas.openxmlformats.org/presentationml/2006/main">
  <p:tag name="AS_UNIQUEID" val="1971"/>
</p:tagLst>
</file>

<file path=ppt/tags/tag227.xml><?xml version="1.0" encoding="utf-8"?>
<p:tagLst xmlns:p="http://schemas.openxmlformats.org/presentationml/2006/main">
  <p:tag name="AS_UNIQUEID" val="1972"/>
</p:tagLst>
</file>

<file path=ppt/tags/tag228.xml><?xml version="1.0" encoding="utf-8"?>
<p:tagLst xmlns:p="http://schemas.openxmlformats.org/presentationml/2006/main">
  <p:tag name="AS_UNIQUEID" val="1973"/>
</p:tagLst>
</file>

<file path=ppt/tags/tag229.xml><?xml version="1.0" encoding="utf-8"?>
<p:tagLst xmlns:p="http://schemas.openxmlformats.org/presentationml/2006/main">
  <p:tag name="AS_UNIQUEID" val="1974"/>
</p:tagLst>
</file>

<file path=ppt/tags/tag230.xml><?xml version="1.0" encoding="utf-8"?>
<p:tagLst xmlns:p="http://schemas.openxmlformats.org/presentationml/2006/main">
  <p:tag name="AS_UNIQUEID" val="1975"/>
</p:tagLst>
</file>

<file path=ppt/tags/tag231.xml><?xml version="1.0" encoding="utf-8"?>
<p:tagLst xmlns:p="http://schemas.openxmlformats.org/presentationml/2006/main">
  <p:tag name="AS_UNIQUEID" val="1976"/>
</p:tagLst>
</file>

<file path=ppt/tags/tag232.xml><?xml version="1.0" encoding="utf-8"?>
<p:tagLst xmlns:p="http://schemas.openxmlformats.org/presentationml/2006/main">
  <p:tag name="AS_UNIQUEID" val="1977"/>
</p:tagLst>
</file>

<file path=ppt/tags/tag233.xml><?xml version="1.0" encoding="utf-8"?>
<p:tagLst xmlns:p="http://schemas.openxmlformats.org/presentationml/2006/main">
  <p:tag name="AS_UNIQUEID" val="1978"/>
</p:tagLst>
</file>

<file path=ppt/tags/tag234.xml><?xml version="1.0" encoding="utf-8"?>
<p:tagLst xmlns:p="http://schemas.openxmlformats.org/presentationml/2006/main">
  <p:tag name="AS_UNIQUEID" val="1979"/>
</p:tagLst>
</file>

<file path=ppt/tags/tag235.xml><?xml version="1.0" encoding="utf-8"?>
<p:tagLst xmlns:p="http://schemas.openxmlformats.org/presentationml/2006/main">
  <p:tag name="AS_UNIQUEID" val="1980"/>
</p:tagLst>
</file>

<file path=ppt/tags/tag236.xml><?xml version="1.0" encoding="utf-8"?>
<p:tagLst xmlns:p="http://schemas.openxmlformats.org/presentationml/2006/main">
  <p:tag name="AS_UNIQUEID" val="2536"/>
</p:tagLst>
</file>

<file path=ppt/tags/tag237.xml><?xml version="1.0" encoding="utf-8"?>
<p:tagLst xmlns:p="http://schemas.openxmlformats.org/presentationml/2006/main">
  <p:tag name="AS_UNIQUEID" val="133"/>
</p:tagLst>
</file>

<file path=ppt/tags/tag238.xml><?xml version="1.0" encoding="utf-8"?>
<p:tagLst xmlns:p="http://schemas.openxmlformats.org/presentationml/2006/main">
  <p:tag name="AS_UNIQUEID" val="134"/>
</p:tagLst>
</file>

<file path=ppt/tags/tag239.xml><?xml version="1.0" encoding="utf-8"?>
<p:tagLst xmlns:p="http://schemas.openxmlformats.org/presentationml/2006/main">
  <p:tag name="AS_UNIQUEID" val="135"/>
</p:tagLst>
</file>

<file path=ppt/tags/tag240.xml><?xml version="1.0" encoding="utf-8"?>
<p:tagLst xmlns:p="http://schemas.openxmlformats.org/presentationml/2006/main">
  <p:tag name="AS_UNIQUEID" val="136"/>
</p:tagLst>
</file>

<file path=ppt/tags/tag241.xml><?xml version="1.0" encoding="utf-8"?>
<p:tagLst xmlns:p="http://schemas.openxmlformats.org/presentationml/2006/main">
  <p:tag name="AS_UNIQUEID" val="137"/>
</p:tagLst>
</file>

<file path=ppt/tags/tag242.xml><?xml version="1.0" encoding="utf-8"?>
<p:tagLst xmlns:p="http://schemas.openxmlformats.org/presentationml/2006/main">
  <p:tag name="AS_UNIQUEID" val="138"/>
</p:tagLst>
</file>

<file path=ppt/tags/tag243.xml><?xml version="1.0" encoding="utf-8"?>
<p:tagLst xmlns:p="http://schemas.openxmlformats.org/presentationml/2006/main">
  <p:tag name="AS_UNIQUEID" val="139"/>
</p:tagLst>
</file>

<file path=ppt/tags/tag244.xml><?xml version="1.0" encoding="utf-8"?>
<p:tagLst xmlns:p="http://schemas.openxmlformats.org/presentationml/2006/main">
  <p:tag name="AS_UNIQUEID" val="140"/>
</p:tagLst>
</file>

<file path=ppt/tags/tag245.xml><?xml version="1.0" encoding="utf-8"?>
<p:tagLst xmlns:p="http://schemas.openxmlformats.org/presentationml/2006/main">
  <p:tag name="AS_UNIQUEID" val="141"/>
</p:tagLst>
</file>

<file path=ppt/tags/tag246.xml><?xml version="1.0" encoding="utf-8"?>
<p:tagLst xmlns:p="http://schemas.openxmlformats.org/presentationml/2006/main">
  <p:tag name="AS_UNIQUEID" val="142"/>
</p:tagLst>
</file>

<file path=ppt/tags/tag247.xml><?xml version="1.0" encoding="utf-8"?>
<p:tagLst xmlns:p="http://schemas.openxmlformats.org/presentationml/2006/main">
  <p:tag name="AS_UNIQUEID" val="143"/>
</p:tagLst>
</file>

<file path=ppt/tags/tag248.xml><?xml version="1.0" encoding="utf-8"?>
<p:tagLst xmlns:p="http://schemas.openxmlformats.org/presentationml/2006/main">
  <p:tag name="AS_UNIQUEID" val="144"/>
</p:tagLst>
</file>

<file path=ppt/tags/tag249.xml><?xml version="1.0" encoding="utf-8"?>
<p:tagLst xmlns:p="http://schemas.openxmlformats.org/presentationml/2006/main">
  <p:tag name="AS_UNIQUEID" val="145"/>
</p:tagLst>
</file>

<file path=ppt/tags/tag250.xml><?xml version="1.0" encoding="utf-8"?>
<p:tagLst xmlns:p="http://schemas.openxmlformats.org/presentationml/2006/main">
  <p:tag name="AS_UNIQUEID" val="146"/>
</p:tagLst>
</file>

<file path=ppt/tags/tag251.xml><?xml version="1.0" encoding="utf-8"?>
<p:tagLst xmlns:p="http://schemas.openxmlformats.org/presentationml/2006/main">
  <p:tag name="AS_UNIQUEID" val="147"/>
</p:tagLst>
</file>

<file path=ppt/tags/tag252.xml><?xml version="1.0" encoding="utf-8"?>
<p:tagLst xmlns:p="http://schemas.openxmlformats.org/presentationml/2006/main">
  <p:tag name="AS_UNIQUEID" val="148"/>
</p:tagLst>
</file>

<file path=ppt/tags/tag253.xml><?xml version="1.0" encoding="utf-8"?>
<p:tagLst xmlns:p="http://schemas.openxmlformats.org/presentationml/2006/main">
  <p:tag name="AS_UNIQUEID" val="126"/>
</p:tagLst>
</file>

<file path=ppt/tags/tag254.xml><?xml version="1.0" encoding="utf-8"?>
<p:tagLst xmlns:p="http://schemas.openxmlformats.org/presentationml/2006/main">
  <p:tag name="AS_UNIQUEID" val="129"/>
  <p:tag name="KSO_WM_BEAUTIFY_FLAG" val="#wm#"/>
  <p:tag name="KSO_WM_TAG_VERSION" val="1.0"/>
  <p:tag name="KSO_WM_TEMPLATE_CATEGORY" val="custom"/>
  <p:tag name="KSO_WM_TEMPLATE_INDEX" val="20204491"/>
  <p:tag name="KSO_WM_UNIT_BLOCK" val="0"/>
  <p:tag name="KSO_WM_UNIT_COMPATIBLE" val="0"/>
  <p:tag name="KSO_WM_UNIT_DIAGRAM_ISNUMVISUAL" val="0"/>
  <p:tag name="KSO_WM_UNIT_DIAGRAM_ISREFERUNIT" val="0"/>
  <p:tag name="KSO_WM_UNIT_HIGHLIGHT" val="0"/>
  <p:tag name="KSO_WM_UNIT_ID" val="custom20204491_11*i*2"/>
  <p:tag name="KSO_WM_UNIT_INDEX" val="2"/>
  <p:tag name="KSO_WM_UNIT_LAYERLEVEL" val="1"/>
  <p:tag name="KSO_WM_UNIT_SM_LIMIT_TYPE" val="1"/>
  <p:tag name="KSO_WM_UNIT_TYPE" val="i"/>
</p:tagLst>
</file>

<file path=ppt/tags/tag255.xml><?xml version="1.0" encoding="utf-8"?>
<p:tagLst xmlns:p="http://schemas.openxmlformats.org/presentationml/2006/main">
  <p:tag name="AS_UNIQUEID" val="130"/>
  <p:tag name="KSO_WM_BEAUTIFY_FLAG" val="#wm#"/>
  <p:tag name="KSO_WM_TAG_VERSION" val="1.0"/>
  <p:tag name="KSO_WM_TEMPLATE_CATEGORY" val="custom"/>
  <p:tag name="KSO_WM_TEMPLATE_INDEX" val="20204491"/>
  <p:tag name="KSO_WM_UNIT_BLOCK" val="0"/>
  <p:tag name="KSO_WM_UNIT_COMPATIBLE" val="0"/>
  <p:tag name="KSO_WM_UNIT_DIAGRAM_ISNUMVISUAL" val="0"/>
  <p:tag name="KSO_WM_UNIT_DIAGRAM_ISREFERUNIT" val="0"/>
  <p:tag name="KSO_WM_UNIT_HIGHLIGHT" val="0"/>
  <p:tag name="KSO_WM_UNIT_ID" val="custom20204491_11*k*1"/>
  <p:tag name="KSO_WM_UNIT_INDEX" val="1"/>
  <p:tag name="KSO_WM_UNIT_LAYERLEVEL" val="1"/>
  <p:tag name="KSO_WM_UNIT_NOCLEAR" val="0"/>
  <p:tag name="KSO_WM_UNIT_PRESET_TEXT" val="LOGO"/>
  <p:tag name="KSO_WM_UNIT_SM_LIMIT_TYPE" val="1"/>
  <p:tag name="KSO_WM_UNIT_TYPE" val="k"/>
  <p:tag name="KSO_WM_UNIT_VALUE" val="3"/>
</p:tagLst>
</file>

<file path=ppt/tags/tag256.xml><?xml version="1.0" encoding="utf-8"?>
<p:tagLst xmlns:p="http://schemas.openxmlformats.org/presentationml/2006/main">
  <p:tag name="AS_UNIQUEID" val="13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257.xml><?xml version="1.0" encoding="utf-8"?>
<p:tagLst xmlns:p="http://schemas.openxmlformats.org/presentationml/2006/main">
  <p:tag name="AS_UNIQUEID" val="1988"/>
</p:tagLst>
</file>

<file path=ppt/tags/tag258.xml><?xml version="1.0" encoding="utf-8"?>
<p:tagLst xmlns:p="http://schemas.openxmlformats.org/presentationml/2006/main">
  <p:tag name="AS_UNIQUEID" val="1989"/>
</p:tagLst>
</file>

<file path=ppt/tags/tag259.xml><?xml version="1.0" encoding="utf-8"?>
<p:tagLst xmlns:p="http://schemas.openxmlformats.org/presentationml/2006/main">
  <p:tag name="AS_UNIQUEID" val="1991"/>
</p:tagLst>
</file>

<file path=ppt/tags/tag260.xml><?xml version="1.0" encoding="utf-8"?>
<p:tagLst xmlns:p="http://schemas.openxmlformats.org/presentationml/2006/main">
  <p:tag name="AS_UNIQUEID" val="1992"/>
</p:tagLst>
</file>

<file path=ppt/tags/tag261.xml><?xml version="1.0" encoding="utf-8"?>
<p:tagLst xmlns:p="http://schemas.openxmlformats.org/presentationml/2006/main">
  <p:tag name="AS_UNIQUEID" val="1993"/>
</p:tagLst>
</file>

<file path=ppt/tags/tag262.xml><?xml version="1.0" encoding="utf-8"?>
<p:tagLst xmlns:p="http://schemas.openxmlformats.org/presentationml/2006/main">
  <p:tag name="AS_UNIQUEID" val="1994"/>
</p:tagLst>
</file>

<file path=ppt/tags/tag263.xml><?xml version="1.0" encoding="utf-8"?>
<p:tagLst xmlns:p="http://schemas.openxmlformats.org/presentationml/2006/main">
  <p:tag name="AS_UNIQUEID" val="1995"/>
</p:tagLst>
</file>

<file path=ppt/tags/tag264.xml><?xml version="1.0" encoding="utf-8"?>
<p:tagLst xmlns:p="http://schemas.openxmlformats.org/presentationml/2006/main">
  <p:tag name="AS_UNIQUEID" val="1996"/>
</p:tagLst>
</file>

<file path=ppt/tags/tag265.xml><?xml version="1.0" encoding="utf-8"?>
<p:tagLst xmlns:p="http://schemas.openxmlformats.org/presentationml/2006/main">
  <p:tag name="AS_UNIQUEID" val="1998"/>
</p:tagLst>
</file>

<file path=ppt/tags/tag266.xml><?xml version="1.0" encoding="utf-8"?>
<p:tagLst xmlns:p="http://schemas.openxmlformats.org/presentationml/2006/main">
  <p:tag name="AS_UNIQUEID" val="1999"/>
</p:tagLst>
</file>

<file path=ppt/tags/tag267.xml><?xml version="1.0" encoding="utf-8"?>
<p:tagLst xmlns:p="http://schemas.openxmlformats.org/presentationml/2006/main">
  <p:tag name="AS_UNIQUEID" val="2000"/>
</p:tagLst>
</file>

<file path=ppt/tags/tag268.xml><?xml version="1.0" encoding="utf-8"?>
<p:tagLst xmlns:p="http://schemas.openxmlformats.org/presentationml/2006/main">
  <p:tag name="AS_UNIQUEID" val="2001"/>
</p:tagLst>
</file>

<file path=ppt/tags/tag269.xml><?xml version="1.0" encoding="utf-8"?>
<p:tagLst xmlns:p="http://schemas.openxmlformats.org/presentationml/2006/main">
  <p:tag name="AS_UNIQUEID" val="2002"/>
</p:tagLst>
</file>

<file path=ppt/tags/tag270.xml><?xml version="1.0" encoding="utf-8"?>
<p:tagLst xmlns:p="http://schemas.openxmlformats.org/presentationml/2006/main">
  <p:tag name="AS_UNIQUEID" val="2003"/>
</p:tagLst>
</file>

<file path=ppt/tags/tag271.xml><?xml version="1.0" encoding="utf-8"?>
<p:tagLst xmlns:p="http://schemas.openxmlformats.org/presentationml/2006/main">
  <p:tag name="AS_UNIQUEID" val="2005"/>
</p:tagLst>
</file>

<file path=ppt/tags/tag272.xml><?xml version="1.0" encoding="utf-8"?>
<p:tagLst xmlns:p="http://schemas.openxmlformats.org/presentationml/2006/main">
  <p:tag name="AS_UNIQUEID" val="2006"/>
</p:tagLst>
</file>

<file path=ppt/tags/tag273.xml><?xml version="1.0" encoding="utf-8"?>
<p:tagLst xmlns:p="http://schemas.openxmlformats.org/presentationml/2006/main">
  <p:tag name="AS_UNIQUEID" val="2007"/>
</p:tagLst>
</file>

<file path=ppt/tags/tag274.xml><?xml version="1.0" encoding="utf-8"?>
<p:tagLst xmlns:p="http://schemas.openxmlformats.org/presentationml/2006/main">
  <p:tag name="AS_UNIQUEID" val="2008"/>
</p:tagLst>
</file>

<file path=ppt/tags/tag275.xml><?xml version="1.0" encoding="utf-8"?>
<p:tagLst xmlns:p="http://schemas.openxmlformats.org/presentationml/2006/main">
  <p:tag name="AS_UNIQUEID" val="2009"/>
</p:tagLst>
</file>

<file path=ppt/tags/tag276.xml><?xml version="1.0" encoding="utf-8"?>
<p:tagLst xmlns:p="http://schemas.openxmlformats.org/presentationml/2006/main">
  <p:tag name="AS_UNIQUEID" val="2563"/>
</p:tagLst>
</file>

<file path=ppt/tags/tag277.xml><?xml version="1.0" encoding="utf-8"?>
<p:tagLst xmlns:p="http://schemas.openxmlformats.org/presentationml/2006/main">
  <p:tag name="AS_UNIQUEID" val="190"/>
</p:tagLst>
</file>

<file path=ppt/tags/tag278.xml><?xml version="1.0" encoding="utf-8"?>
<p:tagLst xmlns:p="http://schemas.openxmlformats.org/presentationml/2006/main">
  <p:tag name="AS_UNIQUEID" val="191"/>
</p:tagLst>
</file>

<file path=ppt/tags/tag279.xml><?xml version="1.0" encoding="utf-8"?>
<p:tagLst xmlns:p="http://schemas.openxmlformats.org/presentationml/2006/main">
  <p:tag name="AS_UNIQUEID" val="192"/>
</p:tagLst>
</file>

<file path=ppt/tags/tag280.xml><?xml version="1.0" encoding="utf-8"?>
<p:tagLst xmlns:p="http://schemas.openxmlformats.org/presentationml/2006/main">
  <p:tag name="AS_UNIQUEID" val="193"/>
</p:tagLst>
</file>

<file path=ppt/tags/tag281.xml><?xml version="1.0" encoding="utf-8"?>
<p:tagLst xmlns:p="http://schemas.openxmlformats.org/presentationml/2006/main">
  <p:tag name="AS_UNIQUEID" val="194"/>
</p:tagLst>
</file>

<file path=ppt/tags/tag282.xml><?xml version="1.0" encoding="utf-8"?>
<p:tagLst xmlns:p="http://schemas.openxmlformats.org/presentationml/2006/main">
  <p:tag name="AS_UNIQUEID" val="2018"/>
</p:tagLst>
</file>

<file path=ppt/tags/tag283.xml><?xml version="1.0" encoding="utf-8"?>
<p:tagLst xmlns:p="http://schemas.openxmlformats.org/presentationml/2006/main">
  <p:tag name="AS_UNIQUEID" val="2566"/>
</p:tagLst>
</file>

<file path=ppt/tags/tag284.xml><?xml version="1.0" encoding="utf-8"?>
<p:tagLst xmlns:p="http://schemas.openxmlformats.org/presentationml/2006/main">
  <p:tag name="AS_UNIQUEID" val="187"/>
</p:tagLst>
</file>

<file path=ppt/tags/tag285.xml><?xml version="1.0" encoding="utf-8"?>
<p:tagLst xmlns:p="http://schemas.openxmlformats.org/presentationml/2006/main">
  <p:tag name="AS_UNIQUEID" val="188"/>
</p:tagLst>
</file>

<file path=ppt/tags/tag286.xml><?xml version="1.0" encoding="utf-8"?>
<p:tagLst xmlns:p="http://schemas.openxmlformats.org/presentationml/2006/main">
  <p:tag name="AS_UNIQUEID" val="2022"/>
</p:tagLst>
</file>

<file path=ppt/tags/tag287.xml><?xml version="1.0" encoding="utf-8"?>
<p:tagLst xmlns:p="http://schemas.openxmlformats.org/presentationml/2006/main">
  <p:tag name="AS_UNIQUEID" val="2023"/>
</p:tagLst>
</file>

<file path=ppt/tags/tag288.xml><?xml version="1.0" encoding="utf-8"?>
<p:tagLst xmlns:p="http://schemas.openxmlformats.org/presentationml/2006/main">
  <p:tag name="AS_UNIQUEID" val="2024"/>
</p:tagLst>
</file>

<file path=ppt/tags/tag289.xml><?xml version="1.0" encoding="utf-8"?>
<p:tagLst xmlns:p="http://schemas.openxmlformats.org/presentationml/2006/main">
  <p:tag name="AS_UNIQUEID" val="2025"/>
</p:tagLst>
</file>

<file path=ppt/tags/tag290.xml><?xml version="1.0" encoding="utf-8"?>
<p:tagLst xmlns:p="http://schemas.openxmlformats.org/presentationml/2006/main">
  <p:tag name="AS_UNIQUEID" val="2026"/>
</p:tagLst>
</file>

<file path=ppt/tags/tag291.xml><?xml version="1.0" encoding="utf-8"?>
<p:tagLst xmlns:p="http://schemas.openxmlformats.org/presentationml/2006/main">
  <p:tag name="AS_UNIQUEID" val="2027"/>
</p:tagLst>
</file>

<file path=ppt/tags/tag292.xml><?xml version="1.0" encoding="utf-8"?>
<p:tagLst xmlns:p="http://schemas.openxmlformats.org/presentationml/2006/main">
  <p:tag name="AS_UNIQUEID" val="2028"/>
</p:tagLst>
</file>

<file path=ppt/tags/tag293.xml><?xml version="1.0" encoding="utf-8"?>
<p:tagLst xmlns:p="http://schemas.openxmlformats.org/presentationml/2006/main">
  <p:tag name="AS_UNIQUEID" val="2029"/>
</p:tagLst>
</file>

<file path=ppt/tags/tag294.xml><?xml version="1.0" encoding="utf-8"?>
<p:tagLst xmlns:p="http://schemas.openxmlformats.org/presentationml/2006/main">
  <p:tag name="AS_UNIQUEID" val="2030"/>
</p:tagLst>
</file>

<file path=ppt/tags/tag295.xml><?xml version="1.0" encoding="utf-8"?>
<p:tagLst xmlns:p="http://schemas.openxmlformats.org/presentationml/2006/main">
  <p:tag name="AS_UNIQUEID" val="2031"/>
</p:tagLst>
</file>

<file path=ppt/tags/tag296.xml><?xml version="1.0" encoding="utf-8"?>
<p:tagLst xmlns:p="http://schemas.openxmlformats.org/presentationml/2006/main">
  <p:tag name="AS_UNIQUEID" val="2032"/>
</p:tagLst>
</file>

<file path=ppt/tags/tag297.xml><?xml version="1.0" encoding="utf-8"?>
<p:tagLst xmlns:p="http://schemas.openxmlformats.org/presentationml/2006/main">
  <p:tag name="AS_UNIQUEID" val="2568"/>
</p:tagLst>
</file>

<file path=ppt/tags/tag298.xml><?xml version="1.0" encoding="utf-8"?>
<p:tagLst xmlns:p="http://schemas.openxmlformats.org/presentationml/2006/main">
  <p:tag name="AS_UNIQUEID" val="2034"/>
</p:tagLst>
</file>

<file path=ppt/tags/tag299.xml><?xml version="1.0" encoding="utf-8"?>
<p:tagLst xmlns:p="http://schemas.openxmlformats.org/presentationml/2006/main">
  <p:tag name="AS_UNIQUEID" val="2035"/>
</p:tagLst>
</file>

<file path=ppt/tags/tag300.xml><?xml version="1.0" encoding="utf-8"?>
<p:tagLst xmlns:p="http://schemas.openxmlformats.org/presentationml/2006/main">
  <p:tag name="AS_UNIQUEID" val="2036"/>
</p:tagLst>
</file>

<file path=ppt/tags/tag301.xml><?xml version="1.0" encoding="utf-8"?>
<p:tagLst xmlns:p="http://schemas.openxmlformats.org/presentationml/2006/main">
  <p:tag name="AS_UNIQUEID" val="2046"/>
</p:tagLst>
</file>

<file path=ppt/tags/tag302.xml><?xml version="1.0" encoding="utf-8"?>
<p:tagLst xmlns:p="http://schemas.openxmlformats.org/presentationml/2006/main">
  <p:tag name="AS_UNIQUEID" val="2047"/>
</p:tagLst>
</file>

<file path=ppt/tags/tag303.xml><?xml version="1.0" encoding="utf-8"?>
<p:tagLst xmlns:p="http://schemas.openxmlformats.org/presentationml/2006/main">
  <p:tag name="AS_UNIQUEID" val="2048"/>
</p:tagLst>
</file>

<file path=ppt/tags/tag304.xml><?xml version="1.0" encoding="utf-8"?>
<p:tagLst xmlns:p="http://schemas.openxmlformats.org/presentationml/2006/main">
  <p:tag name="AS_UNIQUEID" val="2049"/>
</p:tagLst>
</file>

<file path=ppt/tags/tag305.xml><?xml version="1.0" encoding="utf-8"?>
<p:tagLst xmlns:p="http://schemas.openxmlformats.org/presentationml/2006/main">
  <p:tag name="AS_UNIQUEID" val="2050"/>
</p:tagLst>
</file>

<file path=ppt/tags/tag306.xml><?xml version="1.0" encoding="utf-8"?>
<p:tagLst xmlns:p="http://schemas.openxmlformats.org/presentationml/2006/main">
  <p:tag name="AS_UNIQUEID" val="2052"/>
</p:tagLst>
</file>

<file path=ppt/tags/tag307.xml><?xml version="1.0" encoding="utf-8"?>
<p:tagLst xmlns:p="http://schemas.openxmlformats.org/presentationml/2006/main">
  <p:tag name="AS_UNIQUEID" val="2053"/>
</p:tagLst>
</file>

<file path=ppt/tags/tag308.xml><?xml version="1.0" encoding="utf-8"?>
<p:tagLst xmlns:p="http://schemas.openxmlformats.org/presentationml/2006/main">
  <p:tag name="AS_UNIQUEID" val="2055"/>
</p:tagLst>
</file>

<file path=ppt/tags/tag309.xml><?xml version="1.0" encoding="utf-8"?>
<p:tagLst xmlns:p="http://schemas.openxmlformats.org/presentationml/2006/main">
  <p:tag name="AS_UNIQUEID" val="2056"/>
</p:tagLst>
</file>

<file path=ppt/tags/tag310.xml><?xml version="1.0" encoding="utf-8"?>
<p:tagLst xmlns:p="http://schemas.openxmlformats.org/presentationml/2006/main">
  <p:tag name="AS_UNIQUEID" val="2575"/>
</p:tagLst>
</file>

<file path=ppt/tags/tag311.xml><?xml version="1.0" encoding="utf-8"?>
<p:tagLst xmlns:p="http://schemas.openxmlformats.org/presentationml/2006/main">
  <p:tag name="AS_UNIQUEID" val="2585"/>
</p:tagLst>
</file>

<file path=ppt/tags/tag312.xml><?xml version="1.0" encoding="utf-8"?>
<p:tagLst xmlns:p="http://schemas.openxmlformats.org/presentationml/2006/main">
  <p:tag name="AS_UNIQUEID" val="2586"/>
</p:tagLst>
</file>

<file path=ppt/tags/tag313.xml><?xml version="1.0" encoding="utf-8"?>
<p:tagLst xmlns:p="http://schemas.openxmlformats.org/presentationml/2006/main">
  <p:tag name="AS_UNIQUEID" val="2587"/>
</p:tagLst>
</file>

<file path=ppt/tags/tag314.xml><?xml version="1.0" encoding="utf-8"?>
<p:tagLst xmlns:p="http://schemas.openxmlformats.org/presentationml/2006/main">
  <p:tag name="AS_UNIQUEID" val="2588"/>
</p:tagLst>
</file>

<file path=ppt/tags/tag315.xml><?xml version="1.0" encoding="utf-8"?>
<p:tagLst xmlns:p="http://schemas.openxmlformats.org/presentationml/2006/main">
  <p:tag name="AS_UNIQUEID" val="2591"/>
</p:tagLst>
</file>

<file path=ppt/tags/tag316.xml><?xml version="1.0" encoding="utf-8"?>
<p:tagLst xmlns:p="http://schemas.openxmlformats.org/presentationml/2006/main">
  <p:tag name="AS_UNIQUEID" val="2592"/>
</p:tagLst>
</file>

<file path=ppt/tags/tag317.xml><?xml version="1.0" encoding="utf-8"?>
<p:tagLst xmlns:p="http://schemas.openxmlformats.org/presentationml/2006/main">
  <p:tag name="AS_UNIQUEID" val="2593"/>
</p:tagLst>
</file>

<file path=ppt/tags/tag318.xml><?xml version="1.0" encoding="utf-8"?>
<p:tagLst xmlns:p="http://schemas.openxmlformats.org/presentationml/2006/main">
  <p:tag name="AS_UNIQUEID" val="2594"/>
</p:tagLst>
</file>

<file path=ppt/tags/tag319.xml><?xml version="1.0" encoding="utf-8"?>
<p:tagLst xmlns:p="http://schemas.openxmlformats.org/presentationml/2006/main">
  <p:tag name="AS_UNIQUEID" val="2595"/>
</p:tagLst>
</file>

<file path=ppt/tags/tag320.xml><?xml version="1.0" encoding="utf-8"?>
<p:tagLst xmlns:p="http://schemas.openxmlformats.org/presentationml/2006/main">
  <p:tag name="AS_UNIQUEID" val="2596"/>
</p:tagLst>
</file>

<file path=ppt/tags/tag321.xml><?xml version="1.0" encoding="utf-8"?>
<p:tagLst xmlns:p="http://schemas.openxmlformats.org/presentationml/2006/main">
  <p:tag name="AS_UNIQUEID" val="2598"/>
</p:tagLst>
</file>

<file path=ppt/tags/tag322.xml><?xml version="1.0" encoding="utf-8"?>
<p:tagLst xmlns:p="http://schemas.openxmlformats.org/presentationml/2006/main">
  <p:tag name="AS_UNIQUEID" val="2599"/>
</p:tagLst>
</file>

<file path=ppt/tags/tag323.xml><?xml version="1.0" encoding="utf-8"?>
<p:tagLst xmlns:p="http://schemas.openxmlformats.org/presentationml/2006/main">
  <p:tag name="AS_UNIQUEID" val="2581"/>
</p:tagLst>
</file>

<file path=ppt/tags/tag324.xml><?xml version="1.0" encoding="utf-8"?>
<p:tagLst xmlns:p="http://schemas.openxmlformats.org/presentationml/2006/main">
  <p:tag name="AS_UNIQUEID" val="2582"/>
</p:tagLst>
</file>

<file path=ppt/tags/tag325.xml><?xml version="1.0" encoding="utf-8"?>
<p:tagLst xmlns:p="http://schemas.openxmlformats.org/presentationml/2006/main">
  <p:tag name="AS_UNIQUEID" val="2583"/>
</p:tagLst>
</file>

<file path=ppt/tags/tag326.xml><?xml version="1.0" encoding="utf-8"?>
<p:tagLst xmlns:p="http://schemas.openxmlformats.org/presentationml/2006/main">
  <p:tag name="AS_UNIQUEID" val="375"/>
</p:tagLst>
</file>

<file path=ppt/tags/tag327.xml><?xml version="1.0" encoding="utf-8"?>
<p:tagLst xmlns:p="http://schemas.openxmlformats.org/presentationml/2006/main">
  <p:tag name="AS_UNIQUEID" val="376"/>
</p:tagLst>
</file>

<file path=ppt/tags/tag328.xml><?xml version="1.0" encoding="utf-8"?>
<p:tagLst xmlns:p="http://schemas.openxmlformats.org/presentationml/2006/main">
  <p:tag name="AS_UNIQUEID" val="276"/>
</p:tagLst>
</file>

<file path=ppt/tags/tag329.xml><?xml version="1.0" encoding="utf-8"?>
<p:tagLst xmlns:p="http://schemas.openxmlformats.org/presentationml/2006/main">
  <p:tag name="AS_UNIQUEID" val="277"/>
</p:tagLst>
</file>

<file path=ppt/tags/tag330.xml><?xml version="1.0" encoding="utf-8"?>
<p:tagLst xmlns:p="http://schemas.openxmlformats.org/presentationml/2006/main">
  <p:tag name="AS_UNIQUEID" val="278"/>
</p:tagLst>
</file>

<file path=ppt/tags/tag331.xml><?xml version="1.0" encoding="utf-8"?>
<p:tagLst xmlns:p="http://schemas.openxmlformats.org/presentationml/2006/main">
  <p:tag name="AS_UNIQUEID" val="280"/>
</p:tagLst>
</file>

<file path=ppt/tags/tag332.xml><?xml version="1.0" encoding="utf-8"?>
<p:tagLst xmlns:p="http://schemas.openxmlformats.org/presentationml/2006/main">
  <p:tag name="AS_UNIQUEID" val="281"/>
</p:tagLst>
</file>

<file path=ppt/tags/tag333.xml><?xml version="1.0" encoding="utf-8"?>
<p:tagLst xmlns:p="http://schemas.openxmlformats.org/presentationml/2006/main">
  <p:tag name="AS_UNIQUEID" val="2605"/>
</p:tagLst>
</file>

<file path=ppt/tags/tag33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335.xml><?xml version="1.0" encoding="utf-8"?>
<p:tagLst xmlns:p="http://schemas.openxmlformats.org/presentationml/2006/main">
  <p:tag name="AS_UNIQUEID" val="990"/>
</p:tagLst>
</file>

<file path=ppt/tags/tag336.xml><?xml version="1.0" encoding="utf-8"?>
<p:tagLst xmlns:p="http://schemas.openxmlformats.org/presentationml/2006/main">
  <p:tag name="AS_UNIQUEID" val="991"/>
</p:tagLst>
</file>

<file path=ppt/tags/tag337.xml><?xml version="1.0" encoding="utf-8"?>
<p:tagLst xmlns:p="http://schemas.openxmlformats.org/presentationml/2006/main">
  <p:tag name="AS_UNIQUEID" val="992"/>
</p:tagLst>
</file>

<file path=ppt/tags/tag338.xml><?xml version="1.0" encoding="utf-8"?>
<p:tagLst xmlns:p="http://schemas.openxmlformats.org/presentationml/2006/main">
  <p:tag name="AS_UNIQUEID" val="993"/>
</p:tagLst>
</file>

<file path=ppt/tags/tag339.xml><?xml version="1.0" encoding="utf-8"?>
<p:tagLst xmlns:p="http://schemas.openxmlformats.org/presentationml/2006/main">
  <p:tag name="AS_UNIQUEID" val="994"/>
</p:tagLst>
</file>

<file path=ppt/tags/tag340.xml><?xml version="1.0" encoding="utf-8"?>
<p:tagLst xmlns:p="http://schemas.openxmlformats.org/presentationml/2006/main">
  <p:tag name="AS_UNIQUEID" val="2608"/>
</p:tagLst>
</file>

<file path=ppt/tags/tag341.xml><?xml version="1.0" encoding="utf-8"?>
<p:tagLst xmlns:p="http://schemas.openxmlformats.org/presentationml/2006/main">
  <p:tag name="AS_UNIQUEID" val="1080"/>
</p:tagLst>
</file>

<file path=ppt/tags/tag342.xml><?xml version="1.0" encoding="utf-8"?>
<p:tagLst xmlns:p="http://schemas.openxmlformats.org/presentationml/2006/main">
  <p:tag name="AS_UNIQUEID" val="1081"/>
</p:tagLst>
</file>

<file path=ppt/tags/tag343.xml><?xml version="1.0" encoding="utf-8"?>
<p:tagLst xmlns:p="http://schemas.openxmlformats.org/presentationml/2006/main">
  <p:tag name="AS_UNIQUEID" val="1082"/>
</p:tagLst>
</file>

<file path=ppt/tags/tag344.xml><?xml version="1.0" encoding="utf-8"?>
<p:tagLst xmlns:p="http://schemas.openxmlformats.org/presentationml/2006/main">
  <p:tag name="AS_UNIQUEID" val="2137"/>
</p:tagLst>
</file>

<file path=ppt/tags/tag345.xml><?xml version="1.0" encoding="utf-8"?>
<p:tagLst xmlns:p="http://schemas.openxmlformats.org/presentationml/2006/main">
  <p:tag name="AS_UNIQUEID" val="2138"/>
</p:tagLst>
</file>

<file path=ppt/tags/tag346.xml><?xml version="1.0" encoding="utf-8"?>
<p:tagLst xmlns:p="http://schemas.openxmlformats.org/presentationml/2006/main">
  <p:tag name="AS_UNIQUEID" val="2139"/>
</p:tagLst>
</file>

<file path=ppt/tags/tag347.xml><?xml version="1.0" encoding="utf-8"?>
<p:tagLst xmlns:p="http://schemas.openxmlformats.org/presentationml/2006/main">
  <p:tag name="AS_UNIQUEID" val="2140"/>
</p:tagLst>
</file>

<file path=ppt/tags/tag348.xml><?xml version="1.0" encoding="utf-8"?>
<p:tagLst xmlns:p="http://schemas.openxmlformats.org/presentationml/2006/main">
  <p:tag name="AS_UNIQUEID" val="2141"/>
</p:tagLst>
</file>

<file path=ppt/tags/tag349.xml><?xml version="1.0" encoding="utf-8"?>
<p:tagLst xmlns:p="http://schemas.openxmlformats.org/presentationml/2006/main">
  <p:tag name="AS_UNIQUEID" val="2142"/>
</p:tagLst>
</file>

<file path=ppt/tags/tag350.xml><?xml version="1.0" encoding="utf-8"?>
<p:tagLst xmlns:p="http://schemas.openxmlformats.org/presentationml/2006/main">
  <p:tag name="AS_UNIQUEID" val="2144"/>
</p:tagLst>
</file>

<file path=ppt/tags/tag351.xml><?xml version="1.0" encoding="utf-8"?>
<p:tagLst xmlns:p="http://schemas.openxmlformats.org/presentationml/2006/main">
  <p:tag name="AS_UNIQUEID" val="2145"/>
</p:tagLst>
</file>

<file path=ppt/tags/tag352.xml><?xml version="1.0" encoding="utf-8"?>
<p:tagLst xmlns:p="http://schemas.openxmlformats.org/presentationml/2006/main">
  <p:tag name="AS_UNIQUEID" val="2137"/>
</p:tagLst>
</file>

<file path=ppt/tags/tag353.xml><?xml version="1.0" encoding="utf-8"?>
<p:tagLst xmlns:p="http://schemas.openxmlformats.org/presentationml/2006/main">
  <p:tag name="AS_UNIQUEID" val="2138"/>
</p:tagLst>
</file>

<file path=ppt/tags/tag354.xml><?xml version="1.0" encoding="utf-8"?>
<p:tagLst xmlns:p="http://schemas.openxmlformats.org/presentationml/2006/main">
  <p:tag name="AS_UNIQUEID" val="2611"/>
</p:tagLst>
</file>

<file path=ppt/tags/tag355.xml><?xml version="1.0" encoding="utf-8"?>
<p:tagLst xmlns:p="http://schemas.openxmlformats.org/presentationml/2006/main">
  <p:tag name="AS_UNIQUEID" val="430"/>
</p:tagLst>
</file>

<file path=ppt/tags/tag356.xml><?xml version="1.0" encoding="utf-8"?>
<p:tagLst xmlns:p="http://schemas.openxmlformats.org/presentationml/2006/main">
  <p:tag name="AS_UNIQUEID" val="431"/>
</p:tagLst>
</file>

<file path=ppt/tags/tag357.xml><?xml version="1.0" encoding="utf-8"?>
<p:tagLst xmlns:p="http://schemas.openxmlformats.org/presentationml/2006/main">
  <p:tag name="AS_UNIQUEID" val="427"/>
</p:tagLst>
</file>

<file path=ppt/tags/tag358.xml><?xml version="1.0" encoding="utf-8"?>
<p:tagLst xmlns:p="http://schemas.openxmlformats.org/presentationml/2006/main">
  <p:tag name="AS_UNIQUEID" val="428"/>
</p:tagLst>
</file>

<file path=ppt/tags/tag359.xml><?xml version="1.0" encoding="utf-8"?>
<p:tagLst xmlns:p="http://schemas.openxmlformats.org/presentationml/2006/main">
  <p:tag name="AS_UNIQUEID" val="1481"/>
</p:tagLst>
</file>

<file path=ppt/tags/tag360.xml><?xml version="1.0" encoding="utf-8"?>
<p:tagLst xmlns:p="http://schemas.openxmlformats.org/presentationml/2006/main">
  <p:tag name="AS_UNIQUEID" val="1482"/>
</p:tagLst>
</file>

<file path=ppt/tags/tag361.xml><?xml version="1.0" encoding="utf-8"?>
<p:tagLst xmlns:p="http://schemas.openxmlformats.org/presentationml/2006/main">
  <p:tag name="AS_UNIQUEID" val="1483"/>
</p:tagLst>
</file>

<file path=ppt/tags/tag362.xml><?xml version="1.0" encoding="utf-8"?>
<p:tagLst xmlns:p="http://schemas.openxmlformats.org/presentationml/2006/main">
  <p:tag name="AS_UNIQUEID" val="1484"/>
</p:tagLst>
</file>

<file path=ppt/tags/tag363.xml><?xml version="1.0" encoding="utf-8"?>
<p:tagLst xmlns:p="http://schemas.openxmlformats.org/presentationml/2006/main">
  <p:tag name="AS_UNIQUEID" val="1485"/>
</p:tagLst>
</file>

<file path=ppt/tags/tag364.xml><?xml version="1.0" encoding="utf-8"?>
<p:tagLst xmlns:p="http://schemas.openxmlformats.org/presentationml/2006/main">
  <p:tag name="AS_UNIQUEID" val="1486"/>
</p:tagLst>
</file>

<file path=ppt/tags/tag365.xml><?xml version="1.0" encoding="utf-8"?>
<p:tagLst xmlns:p="http://schemas.openxmlformats.org/presentationml/2006/main">
  <p:tag name="AS_UNIQUEID" val="1487"/>
</p:tagLst>
</file>

<file path=ppt/tags/tag366.xml><?xml version="1.0" encoding="utf-8"?>
<p:tagLst xmlns:p="http://schemas.openxmlformats.org/presentationml/2006/main">
  <p:tag name="AS_UNIQUEID" val="921"/>
</p:tagLst>
</file>

<file path=ppt/tags/tag367.xml><?xml version="1.0" encoding="utf-8"?>
<p:tagLst xmlns:p="http://schemas.openxmlformats.org/presentationml/2006/main">
  <p:tag name="AS_UNIQUEID" val="1489"/>
</p:tagLst>
</file>

<file path=ppt/tags/tag368.xml><?xml version="1.0" encoding="utf-8"?>
<p:tagLst xmlns:p="http://schemas.openxmlformats.org/presentationml/2006/main">
  <p:tag name="AS_UNIQUEID" val="1490"/>
</p:tagLst>
</file>

<file path=ppt/tags/tag369.xml><?xml version="1.0" encoding="utf-8"?>
<p:tagLst xmlns:p="http://schemas.openxmlformats.org/presentationml/2006/main">
  <p:tag name="AS_UNIQUEID" val="2615"/>
</p:tagLst>
</file>

<file path=ppt/tags/tag370.xml><?xml version="1.0" encoding="utf-8"?>
<p:tagLst xmlns:p="http://schemas.openxmlformats.org/presentationml/2006/main">
  <p:tag name="ISLIDE.ICON" val="#407374;#407370;"/>
</p:tagLst>
</file>

<file path=ppt/tags/tag371.xml><?xml version="1.0" encoding="utf-8"?>
<p:tagLst xmlns:p="http://schemas.openxmlformats.org/presentationml/2006/main">
  <p:tag name="AS_UNIQUEID" val="109"/>
</p:tagLst>
</file>

<file path=ppt/tags/tag372.xml><?xml version="1.0" encoding="utf-8"?>
<p:tagLst xmlns:p="http://schemas.openxmlformats.org/presentationml/2006/main">
  <p:tag name="AS_UNIQUEID" val="110"/>
</p:tagLst>
</file>

<file path=ppt/tags/tag373.xml><?xml version="1.0" encoding="utf-8"?>
<p:tagLst xmlns:p="http://schemas.openxmlformats.org/presentationml/2006/main">
  <p:tag name="AS_UNIQUEID" val="111"/>
</p:tagLst>
</file>

<file path=ppt/tags/tag374.xml><?xml version="1.0" encoding="utf-8"?>
<p:tagLst xmlns:p="http://schemas.openxmlformats.org/presentationml/2006/main">
  <p:tag name="AS_UNIQUEID" val="115"/>
</p:tagLst>
</file>

<file path=ppt/tags/tag375.xml><?xml version="1.0" encoding="utf-8"?>
<p:tagLst xmlns:p="http://schemas.openxmlformats.org/presentationml/2006/main">
  <p:tag name="AS_UNIQUEID" val="116"/>
</p:tagLst>
</file>

<file path=ppt/tags/tag376.xml><?xml version="1.0" encoding="utf-8"?>
<p:tagLst xmlns:p="http://schemas.openxmlformats.org/presentationml/2006/main">
  <p:tag name="AS_UNIQUEID" val="117"/>
</p:tagLst>
</file>

<file path=ppt/tags/tag377.xml><?xml version="1.0" encoding="utf-8"?>
<p:tagLst xmlns:p="http://schemas.openxmlformats.org/presentationml/2006/main">
  <p:tag name="AS_UNIQUEID" val="392"/>
</p:tagLst>
</file>

<file path=ppt/tags/tag378.xml><?xml version="1.0" encoding="utf-8"?>
<p:tagLst xmlns:p="http://schemas.openxmlformats.org/presentationml/2006/main">
  <p:tag name="AS_UNIQUEID" val="393"/>
</p:tagLst>
</file>

<file path=ppt/tags/tag379.xml><?xml version="1.0" encoding="utf-8"?>
<p:tagLst xmlns:p="http://schemas.openxmlformats.org/presentationml/2006/main">
  <p:tag name="AS_UNIQUEID" val="394"/>
</p:tagLst>
</file>

<file path=ppt/tags/tag380.xml><?xml version="1.0" encoding="utf-8"?>
<p:tagLst xmlns:p="http://schemas.openxmlformats.org/presentationml/2006/main">
  <p:tag name="AS_UNIQUEID" val="395"/>
</p:tagLst>
</file>

<file path=ppt/tags/tag381.xml><?xml version="1.0" encoding="utf-8"?>
<p:tagLst xmlns:p="http://schemas.openxmlformats.org/presentationml/2006/main">
  <p:tag name="AS_UNIQUEID" val="396"/>
</p:tagLst>
</file>

<file path=ppt/tags/tag382.xml><?xml version="1.0" encoding="utf-8"?>
<p:tagLst xmlns:p="http://schemas.openxmlformats.org/presentationml/2006/main">
  <p:tag name="AS_UNIQUEID" val="397"/>
</p:tagLst>
</file>

<file path=ppt/tags/tag383.xml><?xml version="1.0" encoding="utf-8"?>
<p:tagLst xmlns:p="http://schemas.openxmlformats.org/presentationml/2006/main">
  <p:tag name="AS_UNIQUEID" val="398"/>
</p:tagLst>
</file>

<file path=ppt/tags/tag384.xml><?xml version="1.0" encoding="utf-8"?>
<p:tagLst xmlns:p="http://schemas.openxmlformats.org/presentationml/2006/main">
  <p:tag name="AS_UNIQUEID" val="2621"/>
</p:tagLst>
</file>

<file path=ppt/tags/tag385.xml><?xml version="1.0" encoding="utf-8"?>
<p:tagLst xmlns:p="http://schemas.openxmlformats.org/presentationml/2006/main">
  <p:tag name="AS_UNIQUEID" val="126"/>
</p:tagLst>
</file>

<file path=ppt/tags/tag386.xml><?xml version="1.0" encoding="utf-8"?>
<p:tagLst xmlns:p="http://schemas.openxmlformats.org/presentationml/2006/main">
  <p:tag name="AS_UNIQUEID" val="127"/>
</p:tagLst>
</file>

<file path=ppt/tags/tag387.xml><?xml version="1.0" encoding="utf-8"?>
<p:tagLst xmlns:p="http://schemas.openxmlformats.org/presentationml/2006/main">
  <p:tag name="AS_UNIQUEID" val="2181"/>
</p:tagLst>
</file>

<file path=ppt/tags/tag388.xml><?xml version="1.0" encoding="utf-8"?>
<p:tagLst xmlns:p="http://schemas.openxmlformats.org/presentationml/2006/main">
  <p:tag name="AS_UNIQUEID" val="2182"/>
</p:tagLst>
</file>

<file path=ppt/tags/tag389.xml><?xml version="1.0" encoding="utf-8"?>
<p:tagLst xmlns:p="http://schemas.openxmlformats.org/presentationml/2006/main">
  <p:tag name="AS_UNIQUEID" val="2183"/>
</p:tagLst>
</file>

<file path=ppt/tags/tag390.xml><?xml version="1.0" encoding="utf-8"?>
<p:tagLst xmlns:p="http://schemas.openxmlformats.org/presentationml/2006/main">
  <p:tag name="AS_UNIQUEID" val="2184"/>
</p:tagLst>
</file>

<file path=ppt/tags/tag391.xml><?xml version="1.0" encoding="utf-8"?>
<p:tagLst xmlns:p="http://schemas.openxmlformats.org/presentationml/2006/main">
  <p:tag name="AS_UNIQUEID" val="2185"/>
</p:tagLst>
</file>

<file path=ppt/tags/tag392.xml><?xml version="1.0" encoding="utf-8"?>
<p:tagLst xmlns:p="http://schemas.openxmlformats.org/presentationml/2006/main">
  <p:tag name="AS_UNIQUEID" val="2186"/>
</p:tagLst>
</file>

<file path=ppt/tags/tag393.xml><?xml version="1.0" encoding="utf-8"?>
<p:tagLst xmlns:p="http://schemas.openxmlformats.org/presentationml/2006/main">
  <p:tag name="AS_UNIQUEID" val="2187"/>
</p:tagLst>
</file>

<file path=ppt/tags/tag394.xml><?xml version="1.0" encoding="utf-8"?>
<p:tagLst xmlns:p="http://schemas.openxmlformats.org/presentationml/2006/main">
  <p:tag name="AS_UNIQUEID" val="2188"/>
</p:tagLst>
</file>

<file path=ppt/tags/tag395.xml><?xml version="1.0" encoding="utf-8"?>
<p:tagLst xmlns:p="http://schemas.openxmlformats.org/presentationml/2006/main">
  <p:tag name="AS_UNIQUEID" val="2190"/>
  <p:tag name="KSO_WM_BEAUTIFY_FLAG" val="#wm#"/>
  <p:tag name="KSO_WM_TAG_VERSION" val="1.0"/>
  <p:tag name="KSO_WM_TEMPLATE_CATEGORY" val="diagram"/>
  <p:tag name="KSO_WM_TEMPLATE_INDEX" val="20194848"/>
  <p:tag name="KSO_WM_UNIT_COMPATIBLE" val="0"/>
  <p:tag name="KSO_WM_UNIT_DIAGRAM_ISNUMVISUAL" val="0"/>
  <p:tag name="KSO_WM_UNIT_DIAGRAM_ISREFERUNIT" val="0"/>
  <p:tag name="KSO_WM_UNIT_HIGHLIGHT" val="0"/>
  <p:tag name="KSO_WM_UNIT_ID" val="diagram20194848_1*a*1"/>
  <p:tag name="KSO_WM_UNIT_INDEX" val="1"/>
  <p:tag name="KSO_WM_UNIT_ISCONTENTSTITLE" val="0"/>
  <p:tag name="KSO_WM_UNIT_LAYERLEVEL" val="1"/>
  <p:tag name="KSO_WM_UNIT_NOCLEAR" val="0"/>
  <p:tag name="KSO_WM_UNIT_PRESET_TEXT" val="此处可添加您的大标题内容"/>
  <p:tag name="KSO_WM_UNIT_TEXT_FILL_FORE_SCHEMECOLOR_INDEX" val="13"/>
  <p:tag name="KSO_WM_UNIT_TEXT_FILL_FORE_SCHEMECOLOR_INDEX_BRIGHTNESS" val="0.25"/>
  <p:tag name="KSO_WM_UNIT_TEXT_FILL_TYPE" val="1"/>
  <p:tag name="KSO_WM_UNIT_TEXT_PART_ID" val="2-X"/>
  <p:tag name="KSO_WM_UNIT_TEXT_PART_ID_V2" val="a-3-1"/>
  <p:tag name="KSO_WM_UNIT_TEXT_PART_SIZE" val="49.2*559"/>
  <p:tag name="KSO_WM_UNIT_TYPE" val="a"/>
  <p:tag name="KSO_WM_UNIT_VALUE" val="26"/>
</p:tagLst>
</file>

<file path=ppt/tags/tag396.xml><?xml version="1.0" encoding="utf-8"?>
<p:tagLst xmlns:p="http://schemas.openxmlformats.org/presentationml/2006/main">
  <p:tag name="AS_UNIQUEID" val="2191"/>
  <p:tag name="KSO_WM_BEAUTIFY_FLAG" val="#wm#"/>
  <p:tag name="KSO_WM_TAG_VERSION" val="1.0"/>
  <p:tag name="KSO_WM_TEMPLATE_CATEGORY" val="diagram"/>
  <p:tag name="KSO_WM_TEMPLATE_INDEX" val="20194848"/>
  <p:tag name="KSO_WM_UNIT_COMPATIBLE" val="0"/>
  <p:tag name="KSO_WM_UNIT_DIAGRAM_ISNUMVISUAL" val="0"/>
  <p:tag name="KSO_WM_UNIT_DIAGRAM_ISREFERUNIT" val="0"/>
  <p:tag name="KSO_WM_UNIT_HIGHLIGHT" val="0"/>
  <p:tag name="KSO_WM_UNIT_ID" val="diagram20194848_1*f*1"/>
  <p:tag name="KSO_WM_UNIT_INDEX" val="1"/>
  <p:tag name="KSO_WM_UNIT_LAYERLEVEL" val="1"/>
  <p:tag name="KSO_WM_UNIT_NOCLEAR" val="1"/>
  <p:tag name="KSO_WM_UNIT_PRESET_TEXT" val="点击此处添加正文，文字是您思想的提炼，为了最终呈现发布的良好效果。&#10;请尽量言简意赅的阐述观点；根据需要可酌情增减文字以便观者可以。"/>
  <p:tag name="KSO_WM_UNIT_TEXT_FILL_FORE_SCHEMECOLOR_INDEX" val="13"/>
  <p:tag name="KSO_WM_UNIT_TEXT_FILL_FORE_SCHEMECOLOR_INDEX_BRIGHTNESS" val="0.25"/>
  <p:tag name="KSO_WM_UNIT_TEXT_FILL_TYPE" val="1"/>
  <p:tag name="KSO_WM_UNIT_TEXT_PART_ID_V2" val="d-3-2"/>
  <p:tag name="KSO_WM_UNIT_TYPE" val="f"/>
  <p:tag name="KSO_WM_UNIT_VALUE" val="156"/>
</p:tagLst>
</file>

<file path=ppt/tags/tag397.xml><?xml version="1.0" encoding="utf-8"?>
<p:tagLst xmlns:p="http://schemas.openxmlformats.org/presentationml/2006/main">
  <p:tag name="AS_UNIQUEID" val="2192"/>
  <p:tag name="KSO_WM_BEAUTIFY_FLAG" val="#wm#"/>
  <p:tag name="KSO_WM_TAG_VERSION" val="1.0"/>
  <p:tag name="KSO_WM_TEMPLATE_CATEGORY" val="diagram"/>
  <p:tag name="KSO_WM_TEMPLATE_INDEX" val="20194848"/>
  <p:tag name="KSO_WM_UNIT_COMPATIBLE" val="0"/>
  <p:tag name="KSO_WM_UNIT_DIAGRAM_ISNUMVISUAL" val="0"/>
  <p:tag name="KSO_WM_UNIT_DIAGRAM_ISREFERUNIT" val="0"/>
  <p:tag name="KSO_WM_UNIT_HIGHLIGHT" val="0"/>
  <p:tag name="KSO_WM_UNIT_ID" val="diagram20194848_1*f*2"/>
  <p:tag name="KSO_WM_UNIT_INDEX" val="2"/>
  <p:tag name="KSO_WM_UNIT_LAYERLEVEL" val="1"/>
  <p:tag name="KSO_WM_UNIT_NOCLEAR" val="0"/>
  <p:tag name="KSO_WM_UNIT_PRESET_TEXT" val="点击此处添加正文，文字是您思想的提炼，为了最终呈现发布的良好效果。&#10;请尽量言简意赅的阐述观点；根据需要可酌情增减文字以便观者可以。"/>
  <p:tag name="KSO_WM_UNIT_TEXT_FILL_FORE_SCHEMECOLOR_INDEX" val="13"/>
  <p:tag name="KSO_WM_UNIT_TEXT_FILL_FORE_SCHEMECOLOR_INDEX_BRIGHTNESS" val="0.25"/>
  <p:tag name="KSO_WM_UNIT_TEXT_FILL_TYPE" val="1"/>
  <p:tag name="KSO_WM_UNIT_TEXT_PART_ID_V2" val="d-3-2"/>
  <p:tag name="KSO_WM_UNIT_TYPE" val="f"/>
  <p:tag name="KSO_WM_UNIT_VALUE" val="234"/>
</p:tagLst>
</file>

<file path=ppt/tags/tag398.xml><?xml version="1.0" encoding="utf-8"?>
<p:tagLst xmlns:p="http://schemas.openxmlformats.org/presentationml/2006/main">
  <p:tag name="AS_UNIQUEID" val="2193"/>
</p:tagLst>
</file>

<file path=ppt/tags/tag399.xml><?xml version="1.0" encoding="utf-8"?>
<p:tagLst xmlns:p="http://schemas.openxmlformats.org/presentationml/2006/main">
  <p:tag name="AS_UNIQUEID" val="2195"/>
</p:tagLst>
</file>

<file path=ppt/tags/tag400.xml><?xml version="1.0" encoding="utf-8"?>
<p:tagLst xmlns:p="http://schemas.openxmlformats.org/presentationml/2006/main">
  <p:tag name="AS_UNIQUEID" val="2196"/>
</p:tagLst>
</file>

<file path=ppt/tags/tag401.xml><?xml version="1.0" encoding="utf-8"?>
<p:tagLst xmlns:p="http://schemas.openxmlformats.org/presentationml/2006/main">
  <p:tag name="AS_UNIQUEID" val="1471"/>
</p:tagLst>
</file>

<file path=ppt/tags/tag402.xml><?xml version="1.0" encoding="utf-8"?>
<p:tagLst xmlns:p="http://schemas.openxmlformats.org/presentationml/2006/main">
  <p:tag name="AS_UNIQUEID" val="1472"/>
</p:tagLst>
</file>

<file path=ppt/tags/tag403.xml><?xml version="1.0" encoding="utf-8"?>
<p:tagLst xmlns:p="http://schemas.openxmlformats.org/presentationml/2006/main">
  <p:tag name="AS_UNIQUEID" val="1473"/>
</p:tagLst>
</file>

<file path=ppt/tags/tag404.xml><?xml version="1.0" encoding="utf-8"?>
<p:tagLst xmlns:p="http://schemas.openxmlformats.org/presentationml/2006/main">
  <p:tag name="AS_UNIQUEID" val="1474"/>
</p:tagLst>
</file>

<file path=ppt/tags/tag405.xml><?xml version="1.0" encoding="utf-8"?>
<p:tagLst xmlns:p="http://schemas.openxmlformats.org/presentationml/2006/main">
  <p:tag name="AS_UNIQUEID" val="1475"/>
</p:tagLst>
</file>

<file path=ppt/tags/tag406.xml><?xml version="1.0" encoding="utf-8"?>
<p:tagLst xmlns:p="http://schemas.openxmlformats.org/presentationml/2006/main">
  <p:tag name="AS_UNIQUEID" val="1476"/>
</p:tagLst>
</file>

<file path=ppt/tags/tag407.xml><?xml version="1.0" encoding="utf-8"?>
<p:tagLst xmlns:p="http://schemas.openxmlformats.org/presentationml/2006/main">
  <p:tag name="AS_UNIQUEID" val="1477"/>
</p:tagLst>
</file>

<file path=ppt/tags/tag408.xml><?xml version="1.0" encoding="utf-8"?>
<p:tagLst xmlns:p="http://schemas.openxmlformats.org/presentationml/2006/main">
  <p:tag name="AS_UNIQUEID" val="921"/>
</p:tagLst>
</file>

<file path=ppt/tags/tag409.xml><?xml version="1.0" encoding="utf-8"?>
<p:tagLst xmlns:p="http://schemas.openxmlformats.org/presentationml/2006/main">
  <p:tag name="AS_UNIQUEID" val="1479"/>
</p:tagLst>
</file>

<file path=ppt/tags/tag410.xml><?xml version="1.0" encoding="utf-8"?>
<p:tagLst xmlns:p="http://schemas.openxmlformats.org/presentationml/2006/main">
  <p:tag name="AS_UNIQUEID" val="922"/>
</p:tagLst>
</file>

<file path=ppt/tags/tag411.xml><?xml version="1.0" encoding="utf-8"?>
<p:tagLst xmlns:p="http://schemas.openxmlformats.org/presentationml/2006/main">
  <p:tag name="AS_UNIQUEID" val="2628"/>
</p:tagLst>
</file>

<file path=ppt/tags/tag412.xml><?xml version="1.0" encoding="utf-8"?>
<p:tagLst xmlns:p="http://schemas.openxmlformats.org/presentationml/2006/main">
  <p:tag name="ISLIDE.ICON" val="#407374;#407370;"/>
</p:tagLst>
</file>

<file path=ppt/tags/tag413.xml><?xml version="1.0" encoding="utf-8"?>
<p:tagLst xmlns:p="http://schemas.openxmlformats.org/presentationml/2006/main">
  <p:tag name="AS_UNIQUEID" val="1492"/>
</p:tagLst>
</file>

<file path=ppt/tags/tag414.xml><?xml version="1.0" encoding="utf-8"?>
<p:tagLst xmlns:p="http://schemas.openxmlformats.org/presentationml/2006/main">
  <p:tag name="AS_UNIQUEID" val="1493"/>
</p:tagLst>
</file>

<file path=ppt/tags/tag415.xml><?xml version="1.0" encoding="utf-8"?>
<p:tagLst xmlns:p="http://schemas.openxmlformats.org/presentationml/2006/main">
  <p:tag name="AS_UNIQUEID" val="1494"/>
</p:tagLst>
</file>

<file path=ppt/tags/tag416.xml><?xml version="1.0" encoding="utf-8"?>
<p:tagLst xmlns:p="http://schemas.openxmlformats.org/presentationml/2006/main">
  <p:tag name="AS_UNIQUEID" val="1495"/>
</p:tagLst>
</file>

<file path=ppt/tags/tag417.xml><?xml version="1.0" encoding="utf-8"?>
<p:tagLst xmlns:p="http://schemas.openxmlformats.org/presentationml/2006/main">
  <p:tag name="AS_UNIQUEID" val="1496"/>
</p:tagLst>
</file>

<file path=ppt/tags/tag418.xml><?xml version="1.0" encoding="utf-8"?>
<p:tagLst xmlns:p="http://schemas.openxmlformats.org/presentationml/2006/main">
  <p:tag name="AS_UNIQUEID" val="1497"/>
</p:tagLst>
</file>

<file path=ppt/tags/tag419.xml><?xml version="1.0" encoding="utf-8"?>
<p:tagLst xmlns:p="http://schemas.openxmlformats.org/presentationml/2006/main">
  <p:tag name="AS_UNIQUEID" val="1498"/>
</p:tagLst>
</file>

<file path=ppt/tags/tag420.xml><?xml version="1.0" encoding="utf-8"?>
<p:tagLst xmlns:p="http://schemas.openxmlformats.org/presentationml/2006/main">
  <p:tag name="AS_UNIQUEID" val="921"/>
</p:tagLst>
</file>

<file path=ppt/tags/tag421.xml><?xml version="1.0" encoding="utf-8"?>
<p:tagLst xmlns:p="http://schemas.openxmlformats.org/presentationml/2006/main">
  <p:tag name="AS_UNIQUEID" val="1500"/>
</p:tagLst>
</file>

<file path=ppt/tags/tag422.xml><?xml version="1.0" encoding="utf-8"?>
<p:tagLst xmlns:p="http://schemas.openxmlformats.org/presentationml/2006/main">
  <p:tag name="AS_UNIQUEID" val="1501"/>
</p:tagLst>
</file>

<file path=ppt/tags/tag423.xml><?xml version="1.0" encoding="utf-8"?>
<p:tagLst xmlns:p="http://schemas.openxmlformats.org/presentationml/2006/main">
  <p:tag name="AS_UNIQUEID" val="2630"/>
</p:tagLst>
</file>

<file path=ppt/tags/tag424.xml><?xml version="1.0" encoding="utf-8"?>
<p:tagLst xmlns:p="http://schemas.openxmlformats.org/presentationml/2006/main">
  <p:tag name="ISLIDE.ICON" val="#407374;#407370;"/>
</p:tagLst>
</file>

<file path=ppt/tags/tag425.xml><?xml version="1.0" encoding="utf-8"?>
<p:tagLst xmlns:p="http://schemas.openxmlformats.org/presentationml/2006/main">
  <p:tag name="AS_UNIQUEID" val="2229"/>
</p:tagLst>
</file>

<file path=ppt/tags/tag426.xml><?xml version="1.0" encoding="utf-8"?>
<p:tagLst xmlns:p="http://schemas.openxmlformats.org/presentationml/2006/main">
  <p:tag name="AS_UNIQUEID" val="2235"/>
</p:tagLst>
</file>

<file path=ppt/tags/tag427.xml><?xml version="1.0" encoding="utf-8"?>
<p:tagLst xmlns:p="http://schemas.openxmlformats.org/presentationml/2006/main">
  <p:tag name="AS_UNIQUEID" val="2236"/>
</p:tagLst>
</file>

<file path=ppt/tags/tag428.xml><?xml version="1.0" encoding="utf-8"?>
<p:tagLst xmlns:p="http://schemas.openxmlformats.org/presentationml/2006/main">
  <p:tag name="AS_UNIQUEID" val="2237"/>
</p:tagLst>
</file>

<file path=ppt/tags/tag429.xml><?xml version="1.0" encoding="utf-8"?>
<p:tagLst xmlns:p="http://schemas.openxmlformats.org/presentationml/2006/main">
  <p:tag name="AS_UNIQUEID" val="2238"/>
</p:tagLst>
</file>

<file path=ppt/tags/tag430.xml><?xml version="1.0" encoding="utf-8"?>
<p:tagLst xmlns:p="http://schemas.openxmlformats.org/presentationml/2006/main">
  <p:tag name="AS_UNIQUEID" val="2239"/>
</p:tagLst>
</file>

<file path=ppt/tags/tag431.xml><?xml version="1.0" encoding="utf-8"?>
<p:tagLst xmlns:p="http://schemas.openxmlformats.org/presentationml/2006/main">
  <p:tag name="AS_UNIQUEID" val="2240"/>
  <p:tag name="ID" val="553522"/>
  <p:tag name="MH" val="20161030164243"/>
  <p:tag name="MH_LIBRARY" val="CONTENTS"/>
  <p:tag name="MH_TYPE" val="OTHERS"/>
</p:tagLst>
</file>

<file path=ppt/tags/tag432.xml><?xml version="1.0" encoding="utf-8"?>
<p:tagLst xmlns:p="http://schemas.openxmlformats.org/presentationml/2006/main">
  <p:tag name="AS_UNIQUEID" val="164"/>
</p:tagLst>
</file>

<file path=ppt/tags/tag433.xml><?xml version="1.0" encoding="utf-8"?>
<p:tagLst xmlns:p="http://schemas.openxmlformats.org/presentationml/2006/main">
  <p:tag name="AS_UNIQUEID" val="165"/>
</p:tagLst>
</file>

<file path=ppt/tags/tag434.xml><?xml version="1.0" encoding="utf-8"?>
<p:tagLst xmlns:p="http://schemas.openxmlformats.org/presentationml/2006/main">
  <p:tag name="AS_UNIQUEID" val="166"/>
</p:tagLst>
</file>

<file path=ppt/tags/tag435.xml><?xml version="1.0" encoding="utf-8"?>
<p:tagLst xmlns:p="http://schemas.openxmlformats.org/presentationml/2006/main">
  <p:tag name="AS_UNIQUEID" val="167"/>
</p:tagLst>
</file>

<file path=ppt/tags/tag436.xml><?xml version="1.0" encoding="utf-8"?>
<p:tagLst xmlns:p="http://schemas.openxmlformats.org/presentationml/2006/main">
  <p:tag name="AS_UNIQUEID" val="168"/>
</p:tagLst>
</file>

<file path=ppt/tags/tag437.xml><?xml version="1.0" encoding="utf-8"?>
<p:tagLst xmlns:p="http://schemas.openxmlformats.org/presentationml/2006/main">
  <p:tag name="AS_UNIQUEID" val="2248"/>
  <p:tag name="KSO_WM_BEAUTIFY_FLAG" val="#wm#"/>
  <p:tag name="KSO_WM_TAG_VERSION" val="1.0"/>
  <p:tag name="KSO_WM_TEMPLATE_CATEGORY" val="diagram"/>
  <p:tag name="KSO_WM_TEMPLATE_INDEX" val="169521"/>
  <p:tag name="KSO_WM_UNIT_CLEAR" val="1"/>
  <p:tag name="KSO_WM_UNIT_COMPATIBLE" val="0"/>
  <p:tag name="KSO_WM_UNIT_HIGHLIGHT" val="0"/>
  <p:tag name="KSO_WM_UNIT_ID" val="custom160523_28*f*1"/>
  <p:tag name="KSO_WM_UNIT_INDEX" val="1"/>
  <p:tag name="KSO_WM_UNIT_LAYERLEVEL" val="1"/>
  <p:tag name="KSO_WM_UNIT_PRESET_TEXT_INDEX" val="4"/>
  <p:tag name="KSO_WM_UNIT_PRESET_TEXT_LEN" val="114"/>
  <p:tag name="KSO_WM_UNIT_TEXT_FILL_FORE_SCHEMECOLOR_INDEX" val="13"/>
  <p:tag name="KSO_WM_UNIT_TEXT_FILL_FORE_SCHEMECOLOR_INDEX_BRIGHTNESS" val="0"/>
  <p:tag name="KSO_WM_UNIT_TEXT_FILL_TYPE" val="1"/>
  <p:tag name="KSO_WM_UNIT_TYPE" val="f"/>
  <p:tag name="KSO_WM_UNIT_VALUE" val="74"/>
  <p:tag name="MH" val="20151022111746"/>
  <p:tag name="MH_LIBRARY" val="GRAPHIC"/>
  <p:tag name="MH_ORDER" val="1"/>
  <p:tag name="MH_TYPE" val="Desc"/>
</p:tagLst>
</file>

<file path=ppt/tags/tag438.xml><?xml version="1.0" encoding="utf-8"?>
<p:tagLst xmlns:p="http://schemas.openxmlformats.org/presentationml/2006/main">
  <p:tag name="AS_UNIQUEID" val="2249"/>
</p:tagLst>
</file>

<file path=ppt/tags/tag439.xml><?xml version="1.0" encoding="utf-8"?>
<p:tagLst xmlns:p="http://schemas.openxmlformats.org/presentationml/2006/main">
  <p:tag name="KSO_WM_BEAUTIFY_FLAG" val="#wm#"/>
  <p:tag name="KSO_WM_SLIDE_BACKGROUND_TYPE" val="general"/>
  <p:tag name="KSO_WM_SLIDE_BK_DARK_LIGHT" val="2"/>
  <p:tag name="KSO_WM_SLIDE_ID" val="diagram169521_1"/>
  <p:tag name="KSO_WM_SLIDE_INDEX" val="1"/>
  <p:tag name="KSO_WM_SLIDE_ITEM_CNT" val="4"/>
  <p:tag name="KSO_WM_SLIDE_LAYOUT" val="a_f_d"/>
  <p:tag name="KSO_WM_SLIDE_LAYOUT_CNT" val="1_1_3"/>
  <p:tag name="KSO_WM_SLIDE_POSITION" val="102*140"/>
  <p:tag name="KSO_WM_SLIDE_SIZE" val="756*362"/>
  <p:tag name="KSO_WM_SLIDE_TYPE" val="text"/>
  <p:tag name="KSO_WM_TAG_VERSION" val="1.0"/>
  <p:tag name="KSO_WM_TEMPLATE_CATEGORY" val="diagram"/>
  <p:tag name="KSO_WM_TEMPLATE_INDEX" val="169521"/>
  <p:tag name="MH" val="20151022114849"/>
  <p:tag name="MH_CATEGORY" val="#TuWHP#"/>
  <p:tag name="MH_LAYOUT" val="SubTitleText"/>
  <p:tag name="MH_LIBRARY" val="GRAPHIC"/>
  <p:tag name="MH_NUMBER" val="3"/>
  <p:tag name="MH_TYPE" val="#NeiR#"/>
</p:tagLst>
</file>

<file path=ppt/tags/tag440.xml><?xml version="1.0" encoding="utf-8"?>
<p:tagLst xmlns:p="http://schemas.openxmlformats.org/presentationml/2006/main">
  <p:tag name="AS_UNIQUEID" val="1387"/>
</p:tagLst>
</file>

<file path=ppt/tags/tag441.xml><?xml version="1.0" encoding="utf-8"?>
<p:tagLst xmlns:p="http://schemas.openxmlformats.org/presentationml/2006/main">
  <p:tag name="AS_UNIQUEID" val="1388"/>
</p:tagLst>
</file>

<file path=ppt/tags/tag442.xml><?xml version="1.0" encoding="utf-8"?>
<p:tagLst xmlns:p="http://schemas.openxmlformats.org/presentationml/2006/main">
  <p:tag name="AS_UNIQUEID" val="1389"/>
</p:tagLst>
</file>

<file path=ppt/tags/tag443.xml><?xml version="1.0" encoding="utf-8"?>
<p:tagLst xmlns:p="http://schemas.openxmlformats.org/presentationml/2006/main">
  <p:tag name="AS_UNIQUEID" val="1390"/>
</p:tagLst>
</file>

<file path=ppt/tags/tag444.xml><?xml version="1.0" encoding="utf-8"?>
<p:tagLst xmlns:p="http://schemas.openxmlformats.org/presentationml/2006/main">
  <p:tag name="AS_UNIQUEID" val="1391"/>
</p:tagLst>
</file>

<file path=ppt/tags/tag445.xml><?xml version="1.0" encoding="utf-8"?>
<p:tagLst xmlns:p="http://schemas.openxmlformats.org/presentationml/2006/main">
  <p:tag name="AS_UNIQUEID" val="1392"/>
</p:tagLst>
</file>

<file path=ppt/tags/tag446.xml><?xml version="1.0" encoding="utf-8"?>
<p:tagLst xmlns:p="http://schemas.openxmlformats.org/presentationml/2006/main">
  <p:tag name="AS_UNIQUEID" val="1393"/>
</p:tagLst>
</file>

<file path=ppt/tags/tag447.xml><?xml version="1.0" encoding="utf-8"?>
<p:tagLst xmlns:p="http://schemas.openxmlformats.org/presentationml/2006/main">
  <p:tag name="AS_UNIQUEID" val="1394"/>
</p:tagLst>
</file>

<file path=ppt/tags/tag448.xml><?xml version="1.0" encoding="utf-8"?>
<p:tagLst xmlns:p="http://schemas.openxmlformats.org/presentationml/2006/main">
  <p:tag name="AS_UNIQUEID" val="1395"/>
</p:tagLst>
</file>

<file path=ppt/tags/tag449.xml><?xml version="1.0" encoding="utf-8"?>
<p:tagLst xmlns:p="http://schemas.openxmlformats.org/presentationml/2006/main">
  <p:tag name="AS_UNIQUEID" val="1397"/>
</p:tagLst>
</file>

<file path=ppt/tags/tag450.xml><?xml version="1.0" encoding="utf-8"?>
<p:tagLst xmlns:p="http://schemas.openxmlformats.org/presentationml/2006/main">
  <p:tag name="AS_UNIQUEID" val="1398"/>
</p:tagLst>
</file>

<file path=ppt/tags/tag451.xml><?xml version="1.0" encoding="utf-8"?>
<p:tagLst xmlns:p="http://schemas.openxmlformats.org/presentationml/2006/main">
  <p:tag name="AS_UNIQUEID" val="1399"/>
</p:tagLst>
</file>

<file path=ppt/tags/tag452.xml><?xml version="1.0" encoding="utf-8"?>
<p:tagLst xmlns:p="http://schemas.openxmlformats.org/presentationml/2006/main">
  <p:tag name="ISLIDE.ICON" val="#407374;#407370;"/>
</p:tagLst>
</file>

<file path=ppt/tags/tag453.xml><?xml version="1.0" encoding="utf-8"?>
<p:tagLst xmlns:p="http://schemas.openxmlformats.org/presentationml/2006/main">
  <p:tag name="AS_UNIQUEID" val="193"/>
</p:tagLst>
</file>

<file path=ppt/tags/tag454.xml><?xml version="1.0" encoding="utf-8"?>
<p:tagLst xmlns:p="http://schemas.openxmlformats.org/presentationml/2006/main">
  <p:tag name="AS_UNIQUEID" val="194"/>
</p:tagLst>
</file>

<file path=ppt/tags/tag455.xml><?xml version="1.0" encoding="utf-8"?>
<p:tagLst xmlns:p="http://schemas.openxmlformats.org/presentationml/2006/main">
  <p:tag name="AS_UNIQUEID" val="196"/>
</p:tagLst>
</file>

<file path=ppt/tags/tag456.xml><?xml version="1.0" encoding="utf-8"?>
<p:tagLst xmlns:p="http://schemas.openxmlformats.org/presentationml/2006/main">
  <p:tag name="AS_UNIQUEID" val="197"/>
</p:tagLst>
</file>

<file path=ppt/tags/tag457.xml><?xml version="1.0" encoding="utf-8"?>
<p:tagLst xmlns:p="http://schemas.openxmlformats.org/presentationml/2006/main">
  <p:tag name="AS_UNIQUEID" val="199"/>
</p:tagLst>
</file>

<file path=ppt/tags/tag458.xml><?xml version="1.0" encoding="utf-8"?>
<p:tagLst xmlns:p="http://schemas.openxmlformats.org/presentationml/2006/main">
  <p:tag name="AS_UNIQUEID" val="200"/>
</p:tagLst>
</file>

<file path=ppt/tags/tag459.xml><?xml version="1.0" encoding="utf-8"?>
<p:tagLst xmlns:p="http://schemas.openxmlformats.org/presentationml/2006/main">
  <p:tag name="AS_UNIQUEID" val="202"/>
</p:tagLst>
</file>

<file path=ppt/tags/tag460.xml><?xml version="1.0" encoding="utf-8"?>
<p:tagLst xmlns:p="http://schemas.openxmlformats.org/presentationml/2006/main">
  <p:tag name="AS_UNIQUEID" val="203"/>
</p:tagLst>
</file>

<file path=ppt/tags/tag461.xml><?xml version="1.0" encoding="utf-8"?>
<p:tagLst xmlns:p="http://schemas.openxmlformats.org/presentationml/2006/main">
  <p:tag name="AS_UNIQUEID" val="205"/>
</p:tagLst>
</file>

<file path=ppt/tags/tag462.xml><?xml version="1.0" encoding="utf-8"?>
<p:tagLst xmlns:p="http://schemas.openxmlformats.org/presentationml/2006/main">
  <p:tag name="AS_UNIQUEID" val="206"/>
</p:tagLst>
</file>

<file path=ppt/tags/tag463.xml><?xml version="1.0" encoding="utf-8"?>
<p:tagLst xmlns:p="http://schemas.openxmlformats.org/presentationml/2006/main">
  <p:tag name="AS_UNIQUEID" val="207"/>
</p:tagLst>
</file>

<file path=ppt/tags/tag464.xml><?xml version="1.0" encoding="utf-8"?>
<p:tagLst xmlns:p="http://schemas.openxmlformats.org/presentationml/2006/main">
  <p:tag name="AS_UNIQUEID" val="208"/>
</p:tagLst>
</file>

<file path=ppt/tags/tag465.xml><?xml version="1.0" encoding="utf-8"?>
<p:tagLst xmlns:p="http://schemas.openxmlformats.org/presentationml/2006/main">
  <p:tag name="AS_UNIQUEID" val="209"/>
</p:tagLst>
</file>

<file path=ppt/tags/tag466.xml><?xml version="1.0" encoding="utf-8"?>
<p:tagLst xmlns:p="http://schemas.openxmlformats.org/presentationml/2006/main">
  <p:tag name="AS_UNIQUEID" val="210"/>
</p:tagLst>
</file>

<file path=ppt/tags/tag467.xml><?xml version="1.0" encoding="utf-8"?>
<p:tagLst xmlns:p="http://schemas.openxmlformats.org/presentationml/2006/main">
  <p:tag name="AS_UNIQUEID" val="211"/>
</p:tagLst>
</file>

<file path=ppt/tags/tag468.xml><?xml version="1.0" encoding="utf-8"?>
<p:tagLst xmlns:p="http://schemas.openxmlformats.org/presentationml/2006/main">
  <p:tag name="AS_UNIQUEID" val="212"/>
</p:tagLst>
</file>

<file path=ppt/tags/tag469.xml><?xml version="1.0" encoding="utf-8"?>
<p:tagLst xmlns:p="http://schemas.openxmlformats.org/presentationml/2006/main">
  <p:tag name="AS_UNIQUEID" val="213"/>
</p:tagLst>
</file>

<file path=ppt/tags/tag470.xml><?xml version="1.0" encoding="utf-8"?>
<p:tagLst xmlns:p="http://schemas.openxmlformats.org/presentationml/2006/main">
  <p:tag name="AS_UNIQUEID" val="214"/>
</p:tagLst>
</file>

<file path=ppt/tags/tag471.xml><?xml version="1.0" encoding="utf-8"?>
<p:tagLst xmlns:p="http://schemas.openxmlformats.org/presentationml/2006/main">
  <p:tag name="AS_UNIQUEID" val="215"/>
</p:tagLst>
</file>

<file path=ppt/tags/tag472.xml><?xml version="1.0" encoding="utf-8"?>
<p:tagLst xmlns:p="http://schemas.openxmlformats.org/presentationml/2006/main">
  <p:tag name="AS_UNIQUEID" val="216"/>
</p:tagLst>
</file>

<file path=ppt/tags/tag473.xml><?xml version="1.0" encoding="utf-8"?>
<p:tagLst xmlns:p="http://schemas.openxmlformats.org/presentationml/2006/main">
  <p:tag name="AS_UNIQUEID" val="183"/>
</p:tagLst>
</file>

<file path=ppt/tags/tag474.xml><?xml version="1.0" encoding="utf-8"?>
<p:tagLst xmlns:p="http://schemas.openxmlformats.org/presentationml/2006/main">
  <p:tag name="AS_UNIQUEID" val="184"/>
</p:tagLst>
</file>

<file path=ppt/tags/tag475.xml><?xml version="1.0" encoding="utf-8"?>
<p:tagLst xmlns:p="http://schemas.openxmlformats.org/presentationml/2006/main">
  <p:tag name="AS_UNIQUEID" val="185"/>
</p:tagLst>
</file>

<file path=ppt/tags/tag476.xml><?xml version="1.0" encoding="utf-8"?>
<p:tagLst xmlns:p="http://schemas.openxmlformats.org/presentationml/2006/main">
  <p:tag name="AS_UNIQUEID" val="186"/>
</p:tagLst>
</file>

<file path=ppt/tags/tag477.xml><?xml version="1.0" encoding="utf-8"?>
<p:tagLst xmlns:p="http://schemas.openxmlformats.org/presentationml/2006/main">
  <p:tag name="AS_UNIQUEID" val="187"/>
</p:tagLst>
</file>

<file path=ppt/tags/tag478.xml><?xml version="1.0" encoding="utf-8"?>
<p:tagLst xmlns:p="http://schemas.openxmlformats.org/presentationml/2006/main">
  <p:tag name="AS_UNIQUEID" val="188"/>
</p:tagLst>
</file>

<file path=ppt/tags/tag479.xml><?xml version="1.0" encoding="utf-8"?>
<p:tagLst xmlns:p="http://schemas.openxmlformats.org/presentationml/2006/main">
  <p:tag name="AS_UNIQUEID" val="189"/>
</p:tagLst>
</file>

<file path=ppt/tags/tag480.xml><?xml version="1.0" encoding="utf-8"?>
<p:tagLst xmlns:p="http://schemas.openxmlformats.org/presentationml/2006/main">
  <p:tag name="AS_UNIQUEID" val="190"/>
</p:tagLst>
</file>

<file path=ppt/tags/tag481.xml><?xml version="1.0" encoding="utf-8"?>
<p:tagLst xmlns:p="http://schemas.openxmlformats.org/presentationml/2006/main">
  <p:tag name="AS_UNIQUEID" val="600"/>
</p:tagLst>
</file>

<file path=ppt/tags/tag482.xml><?xml version="1.0" encoding="utf-8"?>
<p:tagLst xmlns:p="http://schemas.openxmlformats.org/presentationml/2006/main">
  <p:tag name="AS_UNIQUEID" val="602"/>
</p:tagLst>
</file>

<file path=ppt/tags/tag483.xml><?xml version="1.0" encoding="utf-8"?>
<p:tagLst xmlns:p="http://schemas.openxmlformats.org/presentationml/2006/main">
  <p:tag name="AS_UNIQUEID" val="2638"/>
</p:tagLst>
</file>

<file path=ppt/tags/tag484.xml><?xml version="1.0" encoding="utf-8"?>
<p:tagLst xmlns:p="http://schemas.openxmlformats.org/presentationml/2006/main">
  <p:tag name="KSO_WM_BEAUTIFY_FLAG" val="#wm#"/>
  <p:tag name="KSO_WM_TEMPLATE_CATEGORY" val="custom"/>
  <p:tag name="KSO_WM_TEMPLATE_INDEX" val="20205081"/>
</p:tagLst>
</file>

<file path=ppt/tags/tag485.xml><?xml version="1.0" encoding="utf-8"?>
<p:tagLst xmlns:p="http://schemas.openxmlformats.org/presentationml/2006/main">
  <p:tag name="AS_UNIQUEID" val="595"/>
  <p:tag name="KSO_WM_BEAUTIFY_FLAG" val="#wm#"/>
  <p:tag name="KSO_WM_SLIDE_BACKGROUND_TYPE" val="leftRight"/>
  <p:tag name="KSO_WM_TAG_VERSION" val="1.0"/>
  <p:tag name="KSO_WM_TEMPLATE_CATEGORY" val="custom"/>
  <p:tag name="KSO_WM_TEMPLATE_INDEX" val="20204491"/>
  <p:tag name="KSO_WM_UNIT_COMPATIBLE" val="0"/>
  <p:tag name="KSO_WM_UNIT_DIAGRAM_ISNUMVISUAL" val="0"/>
  <p:tag name="KSO_WM_UNIT_DIAGRAM_ISREFERUNIT" val="0"/>
  <p:tag name="KSO_WM_UNIT_HIGHLIGHT" val="0"/>
  <p:tag name="KSO_WM_UNIT_ID" val="custom20204491_10*i*1"/>
  <p:tag name="KSO_WM_UNIT_INDEX" val="1"/>
  <p:tag name="KSO_WM_UNIT_LAYERLEVEL" val="1"/>
  <p:tag name="KSO_WM_UNIT_TYPE" val="i"/>
</p:tagLst>
</file>

<file path=ppt/tags/tag486.xml><?xml version="1.0" encoding="utf-8"?>
<p:tagLst xmlns:p="http://schemas.openxmlformats.org/presentationml/2006/main">
  <p:tag name="AS_UNIQUEID" val="596"/>
  <p:tag name="KSO_WM_BEAUTIFY_FLAG" val="#wm#"/>
  <p:tag name="KSO_WM_TAG_VERSION" val="1.0"/>
  <p:tag name="KSO_WM_TEMPLATE_CATEGORY" val="custom"/>
  <p:tag name="KSO_WM_TEMPLATE_INDEX" val="20204491"/>
  <p:tag name="KSO_WM_UNIT_BLOCK" val="0"/>
  <p:tag name="KSO_WM_UNIT_COMPATIBLE" val="0"/>
  <p:tag name="KSO_WM_UNIT_DEFAULT_FONT" val="16;24;2"/>
  <p:tag name="KSO_WM_UNIT_DIAGRAM_ISNUMVISUAL" val="0"/>
  <p:tag name="KSO_WM_UNIT_DIAGRAM_ISREFERUNIT" val="0"/>
  <p:tag name="KSO_WM_UNIT_HIGHLIGHT" val="0"/>
  <p:tag name="KSO_WM_UNIT_ID" val="custom20204491_10*h_f*1_1"/>
  <p:tag name="KSO_WM_UNIT_INDEX" val="1_1"/>
  <p:tag name="KSO_WM_UNIT_ISCONTENTSTITLE" val="0"/>
  <p:tag name="KSO_WM_UNIT_LAYERLEVEL" val="1_1"/>
  <p:tag name="KSO_WM_UNIT_NOCLEAR" val="0"/>
  <p:tag name="KSO_WM_UNIT_PRESET_TEXT" val="单击此处输入你的正文，文字是您思想的提炼，为了最终演示发布的良好效果，请尽量言简意赅的阐述观点；根据需要可酌情增减文字，以便观者可以准确理解您所传达的信息。"/>
  <p:tag name="KSO_WM_UNIT_TYPE" val="h_f"/>
  <p:tag name="KSO_WM_UNIT_VALUE" val="84"/>
</p:tagLst>
</file>

<file path=ppt/tags/tag487.xml><?xml version="1.0" encoding="utf-8"?>
<p:tagLst xmlns:p="http://schemas.openxmlformats.org/presentationml/2006/main">
  <p:tag name="AS_UNIQUEID" val="597"/>
  <p:tag name="KSO_WM_BEAUTIFY_FLAG" val="#wm#"/>
  <p:tag name="KSO_WM_TAG_VERSION" val="1.0"/>
  <p:tag name="KSO_WM_TEMPLATE_CATEGORY" val="custom"/>
  <p:tag name="KSO_WM_TEMPLATE_INDEX" val="20204491"/>
  <p:tag name="KSO_WM_UNIT_BLOCK" val="0"/>
  <p:tag name="KSO_WM_UNIT_COMPATIBLE" val="0"/>
  <p:tag name="KSO_WM_UNIT_DEFAULT_FONT" val="36;44;4"/>
  <p:tag name="KSO_WM_UNIT_DIAGRAM_ISNUMVISUAL" val="0"/>
  <p:tag name="KSO_WM_UNIT_DIAGRAM_ISREFERUNIT" val="0"/>
  <p:tag name="KSO_WM_UNIT_HIGHLIGHT" val="0"/>
  <p:tag name="KSO_WM_UNIT_ID" val="custom20204491_10*a*1"/>
  <p:tag name="KSO_WM_UNIT_INDEX" val="1"/>
  <p:tag name="KSO_WM_UNIT_ISCONTENTSTITLE" val="0"/>
  <p:tag name="KSO_WM_UNIT_LAYERLEVEL" val="1"/>
  <p:tag name="KSO_WM_UNIT_NOCLEAR" val="0"/>
  <p:tag name="KSO_WM_UNIT_PRESET_TEXT" val="单击此处添加大标题内容"/>
  <p:tag name="KSO_WM_UNIT_TYPE" val="a"/>
  <p:tag name="KSO_WM_UNIT_VALUE" val="16"/>
</p:tagLst>
</file>

<file path=ppt/tags/tag488.xml><?xml version="1.0" encoding="utf-8"?>
<p:tagLst xmlns:p="http://schemas.openxmlformats.org/presentationml/2006/main">
  <p:tag name="AS_UNIQUEID" val="598"/>
</p:tagLst>
</file>

<file path=ppt/tags/tag489.xml><?xml version="1.0" encoding="utf-8"?>
<p:tagLst xmlns:p="http://schemas.openxmlformats.org/presentationml/2006/main">
  <p:tag name="KSO_WM_BEAUTIFY_FLAG" val="#wm#"/>
  <p:tag name="KSO_WM_SLIDE_BACKGROUND" val="[&quot;general&quot;,&quot;leftRight&quot;]"/>
  <p:tag name="KSO_WM_SLIDE_ID" val="custom20204491_10"/>
  <p:tag name="KSO_WM_SLIDE_INDEX" val="10"/>
  <p:tag name="KSO_WM_SLIDE_ITEM_CNT" val="0"/>
  <p:tag name="KSO_WM_SLIDE_LAYOUT" val="a_i_k_h"/>
  <p:tag name="KSO_WM_SLIDE_LAYOUT_CNT" val="1_1_1_2"/>
  <p:tag name="KSO_WM_SLIDE_LAYOUT_INFO" val="{&quot;direction&quot;:1,&quot;horizontalAlign&quot;:-1,&quot;verticalAlign&quot;:-1,&quot;type&quot;:0,&quot;diagramDirection&quot;:0,&quot;canSetOverLayout&quot;:0,&quot;isOverLayout&quot;:0,&quot;normalSize&quot;:{&quot;size1&quot;:33.4},&quot;minSize&quot;:{&quot;size1&quot;:33.4},&quot;maxSize&quot;:{&quot;size1&quot;:33.4},&quot;edge&quot;:{&quot;left&quot;:true,&quot;top&quot;:true,&quot;right&quot;:true,&quot;bottom&quot;:true},&quot;backgroundInfo&quot;:[{&quot;type&quot;:&quot;general&quot;,&quot;left&quot;:0.0,&quot;top&quot;:0.0,&quot;right&quot;:0.0,&quot;bottom&quot;:0.0,&quot;leftAbs&quot;:false,&quot;topAbs&quot;:false,&quot;rightAbs&quot;:false,&quot;bottomAbs&quot;:false}],&quot;subLayout&quot;:[{&quot;direction&quot;:0,&quot;horizontalAlign&quot;:-1,&quot;verticalAlign&quot;:-1,&quot;type&quot;:0,&quot;diagramDirection&quot;:0,&quot;canSetOverLayout&quot;:0,&quot;isOverLayout&quot;:0,&quot;margin&quot;:{&quot;left&quot;:2.12,&quot;top&quot;:3.27,&quot;right&quot;:1.69,&quot;bottom&quot;:4.43},&quot;edge&quot;:{&quot;left&quot;:true,&quot;top&quot;:true,&quot;right&quot;:false,&quot;bottom&quot;:true},&quot;backgroundInfo&quot;:[{&quot;type&quot;:&quot;leftRight&quot;,&quot;left&quot;:0.0,&quot;top&quot;:0.0,&quot;right&quot;:0.0,&quot;bottom&quot;:0.0,&quot;leftAbs&quot;:false,&quot;topAbs&quot;:false,&quot;rightAbs&quot;:false,&quot;bottomAbs&quot;:false}]},{&quot;direction&quot;:0,&quot;horizontalAlign&quot;:0,&quot;verticalAlign&quot;:1,&quot;type&quot;:0,&quot;diagramDirection&quot;:0,&quot;canSetOverLayout&quot;:0,&quot;isOverLayout&quot;:0,&quot;margin&quot;:{&quot;left&quot;:1.69,&quot;top&quot;:2.12,&quot;right&quot;:2.12,&quot;bottom&quot;:2.12},&quot;edge&quot;:{&quot;left&quot;:false,&quot;top&quot;:true,&quot;right&quot;:true,&quot;bottom&quot;:true}}]}"/>
  <p:tag name="KSO_WM_SLIDE_POSITION" val="367.937*150.296"/>
  <p:tag name="KSO_WM_SLIDE_RATIO" val="1.777778"/>
  <p:tag name="KSO_WM_SLIDE_SIZE" val="531.969*280.778"/>
  <p:tag name="KSO_WM_SLIDE_SUBTYPE" val="pureTxt"/>
  <p:tag name="KSO_WM_SLIDE_TYPE" val="text"/>
  <p:tag name="KSO_WM_TAG_VERSION" val="1.0"/>
  <p:tag name="KSO_WM_TEMPLATE_CATEGORY" val="custom"/>
  <p:tag name="KSO_WM_TEMPLATE_COLOR_TYPE" val="1"/>
  <p:tag name="KSO_WM_TEMPLATE_INDEX" val="20204491"/>
  <p:tag name="KSO_WM_TEMPLATE_MASTER_TYPE" val="1"/>
  <p:tag name="KSO_WM_TEMPLATE_SUBCATEGORY" val="0"/>
</p:tagLst>
</file>

<file path=ppt/tags/tag490.xml><?xml version="1.0" encoding="utf-8"?>
<p:tagLst xmlns:p="http://schemas.openxmlformats.org/presentationml/2006/main">
  <p:tag name="AS_UNIQUEID" val="1515"/>
</p:tagLst>
</file>

<file path=ppt/tags/tag491.xml><?xml version="1.0" encoding="utf-8"?>
<p:tagLst xmlns:p="http://schemas.openxmlformats.org/presentationml/2006/main">
  <p:tag name="AS_UNIQUEID" val="1517"/>
</p:tagLst>
</file>

<file path=ppt/tags/tag492.xml><?xml version="1.0" encoding="utf-8"?>
<p:tagLst xmlns:p="http://schemas.openxmlformats.org/presentationml/2006/main">
  <p:tag name="AS_UNIQUEID" val="1518"/>
</p:tagLst>
</file>

<file path=ppt/tags/tag493.xml><?xml version="1.0" encoding="utf-8"?>
<p:tagLst xmlns:p="http://schemas.openxmlformats.org/presentationml/2006/main">
  <p:tag name="AS_UNIQUEID" val="1522"/>
</p:tagLst>
</file>

<file path=ppt/tags/tag494.xml><?xml version="1.0" encoding="utf-8"?>
<p:tagLst xmlns:p="http://schemas.openxmlformats.org/presentationml/2006/main">
  <p:tag name="AS_UNIQUEID" val="1523"/>
</p:tagLst>
</file>

<file path=ppt/tags/tag495.xml><?xml version="1.0" encoding="utf-8"?>
<p:tagLst xmlns:p="http://schemas.openxmlformats.org/presentationml/2006/main">
  <p:tag name="ISLIDE.ICON" val="#407374;#407370;"/>
</p:tagLst>
</file>

<file path=ppt/tags/tag496.xml><?xml version="1.0" encoding="utf-8"?>
<p:tagLst xmlns:p="http://schemas.openxmlformats.org/presentationml/2006/main">
  <p:tag name="AS_UNIQUEID" val="234"/>
</p:tagLst>
</file>

<file path=ppt/tags/tag497.xml><?xml version="1.0" encoding="utf-8"?>
<p:tagLst xmlns:p="http://schemas.openxmlformats.org/presentationml/2006/main">
  <p:tag name="AS_UNIQUEID" val="235"/>
</p:tagLst>
</file>

<file path=ppt/tags/tag498.xml><?xml version="1.0" encoding="utf-8"?>
<p:tagLst xmlns:p="http://schemas.openxmlformats.org/presentationml/2006/main">
  <p:tag name="AS_UNIQUEID" val="236"/>
</p:tagLst>
</file>

<file path=ppt/tags/tag499.xml><?xml version="1.0" encoding="utf-8"?>
<p:tagLst xmlns:p="http://schemas.openxmlformats.org/presentationml/2006/main">
  <p:tag name="AS_UNIQUEID" val="237"/>
</p:tagLst>
</file>

<file path=ppt/tags/tag500.xml><?xml version="1.0" encoding="utf-8"?>
<p:tagLst xmlns:p="http://schemas.openxmlformats.org/presentationml/2006/main">
  <p:tag name="AS_UNIQUEID" val="218"/>
</p:tagLst>
</file>

<file path=ppt/tags/tag501.xml><?xml version="1.0" encoding="utf-8"?>
<p:tagLst xmlns:p="http://schemas.openxmlformats.org/presentationml/2006/main">
  <p:tag name="AS_UNIQUEID" val="219"/>
</p:tagLst>
</file>

<file path=ppt/tags/tag502.xml><?xml version="1.0" encoding="utf-8"?>
<p:tagLst xmlns:p="http://schemas.openxmlformats.org/presentationml/2006/main">
  <p:tag name="AS_UNIQUEID" val="220"/>
</p:tagLst>
</file>

<file path=ppt/tags/tag503.xml><?xml version="1.0" encoding="utf-8"?>
<p:tagLst xmlns:p="http://schemas.openxmlformats.org/presentationml/2006/main">
  <p:tag name="AS_UNIQUEID" val="221"/>
</p:tagLst>
</file>

<file path=ppt/tags/tag504.xml><?xml version="1.0" encoding="utf-8"?>
<p:tagLst xmlns:p="http://schemas.openxmlformats.org/presentationml/2006/main">
  <p:tag name="AS_UNIQUEID" val="222"/>
</p:tagLst>
</file>

<file path=ppt/tags/tag505.xml><?xml version="1.0" encoding="utf-8"?>
<p:tagLst xmlns:p="http://schemas.openxmlformats.org/presentationml/2006/main">
  <p:tag name="AS_UNIQUEID" val="223"/>
</p:tagLst>
</file>

<file path=ppt/tags/tag506.xml><?xml version="1.0" encoding="utf-8"?>
<p:tagLst xmlns:p="http://schemas.openxmlformats.org/presentationml/2006/main">
  <p:tag name="AS_UNIQUEID" val="224"/>
</p:tagLst>
</file>

<file path=ppt/tags/tag507.xml><?xml version="1.0" encoding="utf-8"?>
<p:tagLst xmlns:p="http://schemas.openxmlformats.org/presentationml/2006/main">
  <p:tag name="AS_UNIQUEID" val="225"/>
</p:tagLst>
</file>

<file path=ppt/tags/tag508.xml><?xml version="1.0" encoding="utf-8"?>
<p:tagLst xmlns:p="http://schemas.openxmlformats.org/presentationml/2006/main">
  <p:tag name="AS_UNIQUEID" val="226"/>
</p:tagLst>
</file>

<file path=ppt/tags/tag509.xml><?xml version="1.0" encoding="utf-8"?>
<p:tagLst xmlns:p="http://schemas.openxmlformats.org/presentationml/2006/main">
  <p:tag name="AS_UNIQUEID" val="227"/>
</p:tagLst>
</file>

<file path=ppt/tags/tag510.xml><?xml version="1.0" encoding="utf-8"?>
<p:tagLst xmlns:p="http://schemas.openxmlformats.org/presentationml/2006/main">
  <p:tag name="AS_UNIQUEID" val="228"/>
</p:tagLst>
</file>

<file path=ppt/tags/tag511.xml><?xml version="1.0" encoding="utf-8"?>
<p:tagLst xmlns:p="http://schemas.openxmlformats.org/presentationml/2006/main">
  <p:tag name="AS_UNIQUEID" val="229"/>
</p:tagLst>
</file>

<file path=ppt/tags/tag512.xml><?xml version="1.0" encoding="utf-8"?>
<p:tagLst xmlns:p="http://schemas.openxmlformats.org/presentationml/2006/main">
  <p:tag name="AS_UNIQUEID" val="230"/>
</p:tagLst>
</file>

<file path=ppt/tags/tag513.xml><?xml version="1.0" encoding="utf-8"?>
<p:tagLst xmlns:p="http://schemas.openxmlformats.org/presentationml/2006/main">
  <p:tag name="AS_UNIQUEID" val="231"/>
</p:tagLst>
</file>

<file path=ppt/tags/tag514.xml><?xml version="1.0" encoding="utf-8"?>
<p:tagLst xmlns:p="http://schemas.openxmlformats.org/presentationml/2006/main">
  <p:tag name="AS_UNIQUEID" val="232"/>
</p:tagLst>
</file>

<file path=ppt/tags/tag515.xml><?xml version="1.0" encoding="utf-8"?>
<p:tagLst xmlns:p="http://schemas.openxmlformats.org/presentationml/2006/main">
  <p:tag name="AS_UNIQUEID" val="2648"/>
</p:tagLst>
</file>

<file path=ppt/tags/tag516.xml><?xml version="1.0" encoding="utf-8"?>
<p:tagLst xmlns:p="http://schemas.openxmlformats.org/presentationml/2006/main">
  <p:tag name="AS_UNIQUEID" val="2377"/>
</p:tagLst>
</file>

<file path=ppt/tags/tag517.xml><?xml version="1.0" encoding="utf-8"?>
<p:tagLst xmlns:p="http://schemas.openxmlformats.org/presentationml/2006/main">
  <p:tag name="AS_UNIQUEID" val="2378"/>
</p:tagLst>
</file>

<file path=ppt/tags/tag518.xml><?xml version="1.0" encoding="utf-8"?>
<p:tagLst xmlns:p="http://schemas.openxmlformats.org/presentationml/2006/main">
  <p:tag name="AS_UNIQUEID" val="2379"/>
</p:tagLst>
</file>

<file path=ppt/tags/tag519.xml><?xml version="1.0" encoding="utf-8"?>
<p:tagLst xmlns:p="http://schemas.openxmlformats.org/presentationml/2006/main">
  <p:tag name="AS_UNIQUEID" val="2380"/>
</p:tagLst>
</file>

<file path=ppt/tags/tag520.xml><?xml version="1.0" encoding="utf-8"?>
<p:tagLst xmlns:p="http://schemas.openxmlformats.org/presentationml/2006/main">
  <p:tag name="AS_UNIQUEID" val="2381"/>
</p:tagLst>
</file>

<file path=ppt/tags/tag521.xml><?xml version="1.0" encoding="utf-8"?>
<p:tagLst xmlns:p="http://schemas.openxmlformats.org/presentationml/2006/main">
  <p:tag name="AS_UNIQUEID" val="2382"/>
</p:tagLst>
</file>

<file path=ppt/tags/tag522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第一PPT，www.1ppt.com">
  <a:themeElements>
    <a:clrScheme name="自定义 17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7AB7D0"/>
      </a:accent1>
      <a:accent2>
        <a:srgbClr val="000000"/>
      </a:accent2>
      <a:accent3>
        <a:srgbClr val="7AB7D0"/>
      </a:accent3>
      <a:accent4>
        <a:srgbClr val="000000"/>
      </a:accent4>
      <a:accent5>
        <a:srgbClr val="7AB7D0"/>
      </a:accent5>
      <a:accent6>
        <a:srgbClr val="000000"/>
      </a:accent6>
      <a:hlink>
        <a:srgbClr val="0563C1"/>
      </a:hlink>
      <a:folHlink>
        <a:srgbClr val="954F72"/>
      </a:folHlink>
    </a:clrScheme>
    <a:fontScheme name="4paouksb">
      <a:majorFont>
        <a:latin typeface="微软雅黑"/>
        <a:ea typeface="仿宋"/>
        <a:cs typeface="Arial"/>
      </a:majorFont>
      <a:minorFont>
        <a:latin typeface="微软雅黑"/>
        <a:ea typeface="仿宋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8666</Words>
  <Application>WPS 演示</Application>
  <PresentationFormat/>
  <Paragraphs>664</Paragraphs>
  <Slides>56</Slides>
  <Notes>24</Notes>
  <HiddenSlides>0</HiddenSlides>
  <MMClips>1</MMClips>
  <ScaleCrop>false</ScaleCrop>
  <HeadingPairs>
    <vt:vector size="8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56</vt:i4>
      </vt:variant>
    </vt:vector>
  </HeadingPairs>
  <TitlesOfParts>
    <vt:vector size="81" baseType="lpstr">
      <vt:lpstr>Arial</vt:lpstr>
      <vt:lpstr>宋体</vt:lpstr>
      <vt:lpstr>Wingdings</vt:lpstr>
      <vt:lpstr>微软雅黑</vt:lpstr>
      <vt:lpstr>仿宋</vt:lpstr>
      <vt:lpstr>楷体</vt:lpstr>
      <vt:lpstr>Times New Roman</vt:lpstr>
      <vt:lpstr>等线</vt:lpstr>
      <vt:lpstr>黑体</vt:lpstr>
      <vt:lpstr>Arial Unicode MS</vt:lpstr>
      <vt:lpstr>Trebuchet MS</vt:lpstr>
      <vt:lpstr>华文新魏</vt:lpstr>
      <vt:lpstr>Times New Roman</vt:lpstr>
      <vt:lpstr>Tahoma</vt:lpstr>
      <vt:lpstr>Arial</vt:lpstr>
      <vt:lpstr>Calibri</vt:lpstr>
      <vt:lpstr>Courier New</vt:lpstr>
      <vt:lpstr>华文细黑</vt:lpstr>
      <vt:lpstr>华文隶书</vt:lpstr>
      <vt:lpstr>方正粗黑宋简体</vt:lpstr>
      <vt:lpstr>隶书</vt:lpstr>
      <vt:lpstr>第一PPT，www.1ppt.com</vt:lpstr>
      <vt:lpstr>自定义设计方案</vt:lpstr>
      <vt:lpstr>Word.Document.8</vt:lpstr>
      <vt:lpstr>Word.Document.8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矛盾的普遍性与特殊性辩证关系原理的方法论意义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刘细谦</cp:lastModifiedBy>
  <cp:revision>9</cp:revision>
  <cp:lastPrinted>2021-02-10T17:21:00Z</cp:lastPrinted>
  <dcterms:created xsi:type="dcterms:W3CDTF">2021-02-10T17:21:00Z</dcterms:created>
  <dcterms:modified xsi:type="dcterms:W3CDTF">2021-07-14T08:54:42Z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KSOSaveFontToCloudKey">
    <vt:lpwstr>360171244_btnclosed</vt:lpwstr>
  </property>
  <property fmtid="{D5CDD505-2E9C-101B-9397-08002B2CF9AE}" pid="7" name="KSOProductBuildVer">
    <vt:lpwstr>2052-11.1.0.10640</vt:lpwstr>
  </property>
  <property fmtid="{D5CDD505-2E9C-101B-9397-08002B2CF9AE}" pid="8" name="ICV">
    <vt:lpwstr>C6D4FDFF5D4B4A258F9EF927E539A862</vt:lpwstr>
  </property>
</Properties>
</file>