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2069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701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448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572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411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4785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5176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960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136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732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300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6722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137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7565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94264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5960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070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5955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52374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0966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8807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968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32CCF-9AD8-44BE-B0F6-1CB0C1230B7D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F7FC2-C5C2-4E27-BA8C-A258B3E94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644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688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463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8" name="Picture 4" descr="http://g.hiphotos.baidu.com/zhidao/wh%3D450%2C600/sign=aa1fff1dccbf6c81f76224ec890e9d03/11385343fbf2b211a58e9e3bca8065380cd78e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8727" y="436928"/>
            <a:ext cx="19240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p8.qhimg.com/t01a866ea87eeb786c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9" y="652250"/>
            <a:ext cx="7958085" cy="5517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559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.duitang.com/uploads/item/201211/02/20121102231815_MvCsV.thumb.600_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2636912"/>
            <a:ext cx="8388424" cy="480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39617" y="1340769"/>
            <a:ext cx="63401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kern="0" dirty="0">
                <a:solidFill>
                  <a:sysClr val="windowText" lastClr="000000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说说那些关于</a:t>
            </a:r>
            <a:r>
              <a:rPr lang="zh-CN" altLang="en-US" sz="4800" b="1" kern="0" dirty="0">
                <a:solidFill>
                  <a:srgbClr val="FF0000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名字</a:t>
            </a:r>
            <a:r>
              <a:rPr lang="zh-CN" altLang="en-US" sz="4800" b="1" kern="0" dirty="0">
                <a:solidFill>
                  <a:sysClr val="windowText" lastClr="000000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事儿</a:t>
            </a:r>
          </a:p>
        </p:txBody>
      </p:sp>
    </p:spTree>
    <p:extLst>
      <p:ext uri="{BB962C8B-B14F-4D97-AF65-F5344CB8AC3E}">
        <p14:creationId xmlns:p14="http://schemas.microsoft.com/office/powerpoint/2010/main" val="1254432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4894" y="332656"/>
            <a:ext cx="91231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kern="0" dirty="0">
                <a:solidFill>
                  <a:sysClr val="windowText" lastClr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小厮顽劣，主子独爱</a:t>
            </a:r>
            <a:r>
              <a:rPr lang="zh-CN" altLang="en-US" sz="3200" b="1" kern="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吟风弄月</a:t>
            </a:r>
            <a:br>
              <a:rPr lang="zh-CN" altLang="en-US" sz="3200" b="1" kern="0" dirty="0">
                <a:solidFill>
                  <a:sysClr val="windowText" lastClr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3200" b="1" kern="0" dirty="0">
                <a:solidFill>
                  <a:sysClr val="windowText" lastClr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名字便“</a:t>
            </a:r>
            <a:r>
              <a:rPr lang="zh-CN" altLang="en-US" sz="3200" b="1" kern="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精致淘气</a:t>
            </a:r>
            <a:r>
              <a:rPr lang="zh-CN" altLang="en-US" sz="3200" b="1" kern="0" dirty="0">
                <a:solidFill>
                  <a:sysClr val="windowText" lastClr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15480" y="3429001"/>
            <a:ext cx="925252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kern="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kern="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红楼梦</a:t>
            </a:r>
            <a:r>
              <a:rPr lang="en-US" altLang="zh-CN" sz="3200" b="1" kern="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200" b="1" kern="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开始，就写贾宝玉的小厮各种顽劣，“恋风流情友入家塾，起嫌疑顽童闹学堂”，文中说：“这茗烟无故就要欺压人的”，又说“宝玉还有三个小厮：一名锄药，一名扫红，一名墨雨，这三个岂有不淘气的，一齐乱嚷</a:t>
            </a:r>
            <a:r>
              <a:rPr lang="en-US" altLang="zh-CN" sz="3200" b="1" kern="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……”</a:t>
            </a:r>
            <a:br>
              <a:rPr lang="en-US" altLang="zh-CN" sz="3200" b="1" kern="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br>
              <a:rPr lang="en-US" altLang="zh-CN" sz="3200" b="1" kern="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19537" y="2060848"/>
            <a:ext cx="49808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kern="0" dirty="0">
                <a:solidFill>
                  <a:sysClr val="windowText" lastClr="000000"/>
                </a:solidFill>
              </a:rPr>
              <a:t>茗烟  锄药  扫红  墨雨</a:t>
            </a:r>
          </a:p>
        </p:txBody>
      </p:sp>
    </p:spTree>
    <p:extLst>
      <p:ext uri="{BB962C8B-B14F-4D97-AF65-F5344CB8AC3E}">
        <p14:creationId xmlns:p14="http://schemas.microsoft.com/office/powerpoint/2010/main" val="2648279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42821" y="980728"/>
            <a:ext cx="604524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kern="0" dirty="0">
                <a:solidFill>
                  <a:srgbClr val="FF0000"/>
                </a:solidFill>
              </a:rPr>
              <a:t>袭人、晴雯、麝月、秋纹、 碧痕</a:t>
            </a:r>
            <a:endParaRPr lang="en-US" altLang="zh-CN" sz="3200" b="1" kern="0" dirty="0">
              <a:solidFill>
                <a:srgbClr val="FF0000"/>
              </a:solidFill>
            </a:endParaRPr>
          </a:p>
          <a:p>
            <a:r>
              <a:rPr lang="en-US" altLang="zh-CN" sz="3200" b="1" kern="0" dirty="0">
                <a:solidFill>
                  <a:srgbClr val="FF0000"/>
                </a:solidFill>
              </a:rPr>
              <a:t>          ——</a:t>
            </a:r>
            <a:r>
              <a:rPr lang="zh-CN" altLang="en-US" sz="3200" b="1" kern="0" dirty="0">
                <a:solidFill>
                  <a:srgbClr val="FF0000"/>
                </a:solidFill>
              </a:rPr>
              <a:t>富贵闲人文青气质</a:t>
            </a:r>
          </a:p>
        </p:txBody>
      </p:sp>
      <p:pic>
        <p:nvPicPr>
          <p:cNvPr id="2050" name="Picture 2" descr="http://img4.imgtn.bdimg.com/it/u=4086997359,986898059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688" y="2564904"/>
            <a:ext cx="6191250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900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23992" y="908721"/>
            <a:ext cx="44644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 kern="0" dirty="0">
                <a:solidFill>
                  <a:sysClr val="windowText" lastClr="000000"/>
                </a:solidFill>
                <a:latin typeface="+mn-ea"/>
              </a:rPr>
              <a:t>痴情儿女心</a:t>
            </a:r>
            <a:br>
              <a:rPr lang="zh-CN" altLang="en-US" sz="3600" b="1" kern="0" dirty="0">
                <a:solidFill>
                  <a:sysClr val="windowText" lastClr="000000"/>
                </a:solidFill>
                <a:latin typeface="+mn-ea"/>
              </a:rPr>
            </a:br>
            <a:r>
              <a:rPr lang="zh-CN" altLang="en-US" sz="3600" b="1" kern="0" dirty="0">
                <a:solidFill>
                  <a:sysClr val="windowText" lastClr="000000"/>
                </a:solidFill>
                <a:latin typeface="+mn-ea"/>
              </a:rPr>
              <a:t>丫鬟名下</a:t>
            </a:r>
            <a:r>
              <a:rPr lang="zh-CN" altLang="en-US" sz="3600" b="1" kern="0" dirty="0">
                <a:solidFill>
                  <a:srgbClr val="FF0000"/>
                </a:solidFill>
                <a:latin typeface="+mn-ea"/>
              </a:rPr>
              <a:t>暗喻真性情</a:t>
            </a:r>
            <a:br>
              <a:rPr lang="zh-CN" altLang="en-US" sz="3600" b="1" kern="0" dirty="0">
                <a:solidFill>
                  <a:srgbClr val="FF0000"/>
                </a:solidFill>
                <a:latin typeface="+mn-ea"/>
              </a:rPr>
            </a:br>
            <a:endParaRPr lang="en-US" altLang="zh-CN" sz="3600" b="1" kern="0" dirty="0">
              <a:solidFill>
                <a:srgbClr val="FF0000"/>
              </a:solidFill>
              <a:latin typeface="+mn-ea"/>
            </a:endParaRPr>
          </a:p>
          <a:p>
            <a:br>
              <a:rPr lang="zh-CN" altLang="en-US" kern="0" dirty="0">
                <a:solidFill>
                  <a:sysClr val="windowText" lastClr="000000"/>
                </a:solidFill>
              </a:rPr>
            </a:br>
            <a:r>
              <a:rPr lang="zh-CN" altLang="en-US" sz="3600" kern="0" dirty="0">
                <a:solidFill>
                  <a:sysClr val="windowText" lastClr="000000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紫鹃</a:t>
            </a:r>
            <a:endParaRPr lang="en-US" altLang="zh-CN" sz="3600" kern="0" dirty="0">
              <a:solidFill>
                <a:sysClr val="windowText" lastClr="000000"/>
              </a:solidFill>
              <a:latin typeface="方正喵呜体" panose="02010600010101010101" pitchFamily="2" charset="-122"/>
              <a:ea typeface="方正喵呜体" panose="02010600010101010101" pitchFamily="2" charset="-122"/>
            </a:endParaRPr>
          </a:p>
          <a:p>
            <a:r>
              <a:rPr lang="zh-CN" altLang="en-US" sz="3600" kern="0" dirty="0">
                <a:solidFill>
                  <a:sysClr val="windowText" lastClr="000000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雪雁</a:t>
            </a:r>
          </a:p>
        </p:txBody>
      </p:sp>
      <p:pic>
        <p:nvPicPr>
          <p:cNvPr id="3074" name="Picture 2" descr="http://www.zww.cn/img/bbs/12/663582_400308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860" y="404664"/>
            <a:ext cx="4076027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24350" y="4048041"/>
            <a:ext cx="52436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kern="0" dirty="0">
                <a:solidFill>
                  <a:prstClr val="black"/>
                </a:solidFill>
              </a:rPr>
              <a:t> 问世间情为何物，直教人生死相许，天南地北双飞客，老翅几回寒暑。欢乐趣，离别苦，就中更有痴儿女。君应有语，渺万里层云，千山暮雪，只影向谁去？</a:t>
            </a:r>
            <a:endParaRPr lang="en-US" altLang="zh-CN" sz="2800" kern="0" dirty="0">
              <a:solidFill>
                <a:prstClr val="black"/>
              </a:solidFill>
            </a:endParaRPr>
          </a:p>
          <a:p>
            <a:r>
              <a:rPr lang="en-US" altLang="zh-CN" sz="2800" kern="0" dirty="0">
                <a:solidFill>
                  <a:prstClr val="black"/>
                </a:solidFill>
              </a:rPr>
              <a:t>——</a:t>
            </a:r>
            <a:r>
              <a:rPr lang="zh-CN" altLang="en-US" sz="2800" kern="0" dirty="0">
                <a:solidFill>
                  <a:prstClr val="black"/>
                </a:solidFill>
              </a:rPr>
              <a:t>元好问</a:t>
            </a:r>
            <a:r>
              <a:rPr lang="en-US" altLang="zh-CN" sz="2800" kern="0" dirty="0">
                <a:solidFill>
                  <a:prstClr val="black"/>
                </a:solidFill>
              </a:rPr>
              <a:t>《</a:t>
            </a:r>
            <a:r>
              <a:rPr lang="zh-CN" altLang="en-US" sz="2800" kern="0" dirty="0">
                <a:solidFill>
                  <a:prstClr val="black"/>
                </a:solidFill>
              </a:rPr>
              <a:t>摸鱼儿</a:t>
            </a:r>
            <a:r>
              <a:rPr lang="en-US" altLang="zh-CN" sz="2800" kern="0" dirty="0">
                <a:solidFill>
                  <a:prstClr val="black"/>
                </a:solidFill>
              </a:rPr>
              <a:t>·</a:t>
            </a:r>
            <a:r>
              <a:rPr lang="zh-CN" altLang="en-US" sz="2800" kern="0" dirty="0">
                <a:solidFill>
                  <a:prstClr val="black"/>
                </a:solidFill>
              </a:rPr>
              <a:t>雁丘词</a:t>
            </a:r>
            <a:r>
              <a:rPr lang="en-US" altLang="zh-CN" sz="2800" kern="0" dirty="0">
                <a:solidFill>
                  <a:prstClr val="black"/>
                </a:solidFill>
              </a:rPr>
              <a:t>》</a:t>
            </a:r>
            <a:endParaRPr lang="zh-CN" altLang="en-US" sz="2800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21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24000" y="562800"/>
            <a:ext cx="83884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zh-CN" altLang="en-US" sz="3200" kern="0" dirty="0">
                <a:solidFill>
                  <a:prstClr val="black"/>
                </a:solidFill>
              </a:rPr>
            </a:br>
            <a:r>
              <a:rPr lang="zh-CN" altLang="en-US" sz="3200" b="1" kern="0" dirty="0">
                <a:solidFill>
                  <a:prstClr val="black"/>
                </a:solidFill>
              </a:rPr>
              <a:t>老太太</a:t>
            </a:r>
            <a:r>
              <a:rPr lang="en-US" altLang="zh-CN" sz="3200" b="1" kern="0" dirty="0">
                <a:solidFill>
                  <a:prstClr val="black"/>
                </a:solidFill>
              </a:rPr>
              <a:t> </a:t>
            </a:r>
            <a:r>
              <a:rPr lang="zh-CN" altLang="en-US" sz="3200" b="1" kern="0" dirty="0">
                <a:solidFill>
                  <a:prstClr val="black"/>
                </a:solidFill>
              </a:rPr>
              <a:t>：鸳鸯、琥珀， 珍珠（袭人）、玻璃、翡翠等等。</a:t>
            </a:r>
            <a:endParaRPr lang="en-US" altLang="zh-CN" sz="3200" b="1" kern="0" dirty="0">
              <a:solidFill>
                <a:prstClr val="black"/>
              </a:solidFill>
            </a:endParaRPr>
          </a:p>
          <a:p>
            <a:pPr algn="r"/>
            <a:r>
              <a:rPr lang="en-US" altLang="zh-CN" sz="3200" b="1" kern="0" dirty="0">
                <a:solidFill>
                  <a:prstClr val="black"/>
                </a:solidFill>
              </a:rPr>
              <a:t>——</a:t>
            </a:r>
            <a:r>
              <a:rPr lang="zh-CN" altLang="en-US" sz="3200" b="1" kern="0" dirty="0">
                <a:solidFill>
                  <a:prstClr val="black"/>
                </a:solidFill>
              </a:rPr>
              <a:t>审美自信、生命色彩</a:t>
            </a:r>
            <a:endParaRPr lang="zh-CN" altLang="en-US" sz="3200" kern="0" dirty="0">
              <a:solidFill>
                <a:prstClr val="black"/>
              </a:solidFill>
            </a:endParaRPr>
          </a:p>
        </p:txBody>
      </p:sp>
      <p:pic>
        <p:nvPicPr>
          <p:cNvPr id="4100" name="Picture 4" descr="http://imgres.zhongyi.com.cn/ifeng/uploads/news/2010-12/108%281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484" y="3284984"/>
            <a:ext cx="5210517" cy="443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-34024288" y="562799"/>
            <a:ext cx="280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kern="0" dirty="0">
                <a:solidFill>
                  <a:prstClr val="black"/>
                </a:solidFill>
              </a:rPr>
              <a:t> </a:t>
            </a:r>
            <a:br>
              <a:rPr lang="zh-CN" altLang="en-US" kern="0" dirty="0">
                <a:solidFill>
                  <a:prstClr val="black"/>
                </a:solidFill>
              </a:rPr>
            </a:br>
            <a:endParaRPr lang="zh-CN" altLang="en-US" kern="0" dirty="0">
              <a:solidFill>
                <a:prstClr val="black"/>
              </a:solidFill>
            </a:endParaRPr>
          </a:p>
          <a:p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35560" y="3277479"/>
            <a:ext cx="29523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kern="0" dirty="0">
                <a:solidFill>
                  <a:prstClr val="black"/>
                </a:solidFill>
              </a:rPr>
              <a:t> </a:t>
            </a:r>
            <a:r>
              <a:rPr lang="zh-CN" altLang="en-US" sz="3200" b="1" kern="0" dirty="0">
                <a:solidFill>
                  <a:prstClr val="black"/>
                </a:solidFill>
              </a:rPr>
              <a:t>她曾对宝钗说：“我最会收拾屋子了</a:t>
            </a:r>
            <a:r>
              <a:rPr lang="en-US" altLang="zh-CN" sz="3200" b="1" kern="0" dirty="0">
                <a:solidFill>
                  <a:prstClr val="black"/>
                </a:solidFill>
              </a:rPr>
              <a:t>……</a:t>
            </a:r>
            <a:r>
              <a:rPr lang="zh-CN" altLang="en-US" sz="3200" b="1" kern="0" dirty="0">
                <a:solidFill>
                  <a:prstClr val="black"/>
                </a:solidFill>
              </a:rPr>
              <a:t>如今让我替你收拾，保管又大方又素静。” </a:t>
            </a:r>
            <a:endParaRPr lang="zh-CN" altLang="en-US" sz="3200" b="1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81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75520" y="116633"/>
            <a:ext cx="88924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b="1" kern="0" dirty="0">
                <a:solidFill>
                  <a:prstClr val="black"/>
                </a:solidFill>
              </a:rPr>
              <a:t>雅俗共赏</a:t>
            </a:r>
            <a:br>
              <a:rPr lang="zh-CN" altLang="en-US" sz="3200" b="1" kern="0" dirty="0">
                <a:solidFill>
                  <a:prstClr val="black"/>
                </a:solidFill>
              </a:rPr>
            </a:br>
            <a:r>
              <a:rPr lang="zh-CN" altLang="en-US" sz="3200" b="1" kern="0" dirty="0">
                <a:solidFill>
                  <a:prstClr val="black"/>
                </a:solidFill>
              </a:rPr>
              <a:t>又岂止是一个代号</a:t>
            </a:r>
            <a:br>
              <a:rPr lang="zh-CN" altLang="en-US" kern="0" dirty="0">
                <a:solidFill>
                  <a:prstClr val="black"/>
                </a:solidFill>
              </a:rPr>
            </a:br>
            <a:endParaRPr lang="en-US" altLang="zh-CN" kern="0" dirty="0">
              <a:solidFill>
                <a:prstClr val="black"/>
              </a:solidFill>
            </a:endParaRPr>
          </a:p>
          <a:p>
            <a:br>
              <a:rPr lang="zh-CN" altLang="en-US" kern="0" dirty="0">
                <a:solidFill>
                  <a:prstClr val="black"/>
                </a:solidFill>
              </a:rPr>
            </a:br>
            <a:r>
              <a:rPr lang="zh-CN" altLang="en-US" sz="3600" kern="0" dirty="0">
                <a:solidFill>
                  <a:prstClr val="black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王夫人：金钏    玉钏 彩霞    </a:t>
            </a:r>
            <a:endParaRPr lang="en-US" altLang="zh-CN" sz="3600" kern="0" dirty="0">
              <a:solidFill>
                <a:prstClr val="black"/>
              </a:solidFill>
              <a:latin typeface="方正喵呜体" panose="02010600010101010101" pitchFamily="2" charset="-122"/>
              <a:ea typeface="方正喵呜体" panose="02010600010101010101" pitchFamily="2" charset="-122"/>
            </a:endParaRPr>
          </a:p>
          <a:p>
            <a:r>
              <a:rPr lang="en-US" altLang="zh-CN" sz="3600" kern="0" dirty="0">
                <a:solidFill>
                  <a:prstClr val="black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 </a:t>
            </a:r>
          </a:p>
          <a:p>
            <a:r>
              <a:rPr lang="zh-CN" altLang="en-US" sz="3600" kern="0" dirty="0">
                <a:solidFill>
                  <a:prstClr val="black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笨拙与力不从心，审美疲乏</a:t>
            </a:r>
            <a:br>
              <a:rPr lang="zh-CN" altLang="en-US" sz="3600" kern="0" dirty="0">
                <a:solidFill>
                  <a:prstClr val="black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</a:br>
            <a:br>
              <a:rPr lang="zh-CN" altLang="en-US" sz="3600" kern="0" dirty="0">
                <a:solidFill>
                  <a:prstClr val="black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</a:br>
            <a:r>
              <a:rPr lang="en-US" altLang="zh-CN" sz="3600" kern="0" dirty="0">
                <a:solidFill>
                  <a:prstClr val="black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 </a:t>
            </a:r>
            <a:r>
              <a:rPr lang="zh-CN" altLang="en-US" sz="3600" kern="0" dirty="0">
                <a:solidFill>
                  <a:prstClr val="black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41273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7528" y="1301618"/>
            <a:ext cx="78488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kern="0" dirty="0">
                <a:solidFill>
                  <a:sysClr val="windowText" lastClr="000000"/>
                </a:solidFill>
              </a:rPr>
              <a:t>凤姐：平儿 、丰儿、兴儿、</a:t>
            </a:r>
            <a:endParaRPr lang="en-US" altLang="zh-CN" sz="3200" b="1" kern="0" dirty="0">
              <a:solidFill>
                <a:sysClr val="windowText" lastClr="000000"/>
              </a:solidFill>
            </a:endParaRPr>
          </a:p>
          <a:p>
            <a:r>
              <a:rPr lang="en-US" altLang="zh-CN" sz="3200" b="1" kern="0" dirty="0">
                <a:solidFill>
                  <a:sysClr val="windowText" lastClr="000000"/>
                </a:solidFill>
              </a:rPr>
              <a:t>              </a:t>
            </a:r>
            <a:r>
              <a:rPr lang="zh-CN" altLang="en-US" sz="3200" b="1" kern="0" dirty="0">
                <a:solidFill>
                  <a:sysClr val="windowText" lastClr="000000"/>
                </a:solidFill>
              </a:rPr>
              <a:t>旺儿 、小红（红玉）</a:t>
            </a:r>
            <a:endParaRPr lang="en-US" altLang="zh-CN" sz="3200" b="1" kern="0" dirty="0">
              <a:solidFill>
                <a:sysClr val="windowText" lastClr="000000"/>
              </a:solidFill>
            </a:endParaRPr>
          </a:p>
          <a:p>
            <a:pPr algn="r"/>
            <a:r>
              <a:rPr lang="en-US" altLang="zh-CN" sz="3200" b="1" kern="0" dirty="0">
                <a:solidFill>
                  <a:sysClr val="windowText" lastClr="000000"/>
                </a:solidFill>
              </a:rPr>
              <a:t>  ——</a:t>
            </a:r>
            <a:r>
              <a:rPr lang="zh-CN" altLang="en-US" sz="3200" b="1" kern="0" dirty="0">
                <a:solidFill>
                  <a:sysClr val="windowText" lastClr="000000"/>
                </a:solidFill>
              </a:rPr>
              <a:t>实用主义</a:t>
            </a:r>
            <a:endParaRPr lang="en-US" altLang="zh-CN" sz="3200" b="1" kern="0" dirty="0">
              <a:solidFill>
                <a:sysClr val="windowText" lastClr="000000"/>
              </a:solidFill>
            </a:endParaRPr>
          </a:p>
          <a:p>
            <a:pPr algn="r"/>
            <a:r>
              <a:rPr lang="zh-CN" altLang="en-US" sz="3200" b="1" kern="0" dirty="0">
                <a:solidFill>
                  <a:sysClr val="windowText" lastClr="000000"/>
                </a:solidFill>
              </a:rPr>
              <a:t>俗得坦率、俗得利索</a:t>
            </a:r>
          </a:p>
        </p:txBody>
      </p:sp>
    </p:spTree>
    <p:extLst>
      <p:ext uri="{BB962C8B-B14F-4D97-AF65-F5344CB8AC3E}">
        <p14:creationId xmlns:p14="http://schemas.microsoft.com/office/powerpoint/2010/main" val="2822669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63552" y="1196753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kern="0" dirty="0">
                <a:solidFill>
                  <a:sysClr val="windowText" lastClr="000000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薛姨妈：同喜、同贵</a:t>
            </a:r>
            <a:endParaRPr lang="en-US" altLang="zh-CN" sz="4000" kern="0" dirty="0">
              <a:solidFill>
                <a:sysClr val="windowText" lastClr="000000"/>
              </a:solidFill>
              <a:latin typeface="方正喵呜体" panose="02010600010101010101" pitchFamily="2" charset="-122"/>
              <a:ea typeface="方正喵呜体" panose="02010600010101010101" pitchFamily="2" charset="-122"/>
            </a:endParaRPr>
          </a:p>
          <a:p>
            <a:pPr algn="r"/>
            <a:r>
              <a:rPr lang="en-US" altLang="zh-CN" sz="4000" kern="0" dirty="0">
                <a:solidFill>
                  <a:sysClr val="windowText" lastClr="000000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——</a:t>
            </a:r>
            <a:r>
              <a:rPr lang="zh-CN" altLang="en-US" sz="4000" kern="0" dirty="0">
                <a:solidFill>
                  <a:sysClr val="windowText" lastClr="000000"/>
                </a:solidFill>
                <a:latin typeface="方正喵呜体" panose="02010600010101010101" pitchFamily="2" charset="-122"/>
                <a:ea typeface="方正喵呜体" panose="02010600010101010101" pitchFamily="2" charset="-122"/>
              </a:rPr>
              <a:t>商家气息</a:t>
            </a:r>
          </a:p>
        </p:txBody>
      </p:sp>
    </p:spTree>
    <p:extLst>
      <p:ext uri="{BB962C8B-B14F-4D97-AF65-F5344CB8AC3E}">
        <p14:creationId xmlns:p14="http://schemas.microsoft.com/office/powerpoint/2010/main" val="635608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338</Words>
  <Application>Microsoft Office PowerPoint</Application>
  <PresentationFormat>Widescreen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等线</vt:lpstr>
      <vt:lpstr>等线 Light</vt:lpstr>
      <vt:lpstr>方正喵呜体</vt:lpstr>
      <vt:lpstr>华文楷体</vt:lpstr>
      <vt:lpstr>宋体</vt:lpstr>
      <vt:lpstr>Arial</vt:lpstr>
      <vt:lpstr>Calibri</vt:lpstr>
      <vt:lpstr>Office Theme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</dc:creator>
  <cp:lastModifiedBy>NAT</cp:lastModifiedBy>
  <cp:revision>1</cp:revision>
  <dcterms:created xsi:type="dcterms:W3CDTF">2016-06-29T08:35:38Z</dcterms:created>
  <dcterms:modified xsi:type="dcterms:W3CDTF">2016-06-29T08:36:04Z</dcterms:modified>
</cp:coreProperties>
</file>