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61" r:id="rId4"/>
    <p:sldId id="262" r:id="rId5"/>
    <p:sldId id="257" r:id="rId6"/>
    <p:sldId id="258" r:id="rId7"/>
    <p:sldId id="259" r:id="rId8"/>
    <p:sldId id="269" r:id="rId9"/>
    <p:sldId id="270" r:id="rId10"/>
    <p:sldId id="266" r:id="rId11"/>
    <p:sldId id="265" r:id="rId12"/>
    <p:sldId id="267" r:id="rId13"/>
    <p:sldId id="268" r:id="rId1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875" autoAdjust="0"/>
    <p:restoredTop sz="94660"/>
  </p:normalViewPr>
  <p:slideViewPr>
    <p:cSldViewPr>
      <p:cViewPr varScale="1">
        <p:scale>
          <a:sx n="104" d="100"/>
          <a:sy n="104" d="100"/>
        </p:scale>
        <p:origin x="-122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2018/9/25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2018/9/25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2018/9/25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2018/9/25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2018/9/25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2018/9/25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2018/9/25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2018/9/25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2018/9/25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2018/9/25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2018/9/25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2018/9/25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Users\Administrator\Desktop\新建文件夹\灰色时尚低多边形PPT背景图片\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en-US" sz="5400" dirty="0" smtClean="0">
                <a:latin typeface="黑体" pitchFamily="49" charset="-122"/>
                <a:ea typeface="黑体" pitchFamily="49" charset="-122"/>
              </a:rPr>
              <a:t>班服设计投票方案</a:t>
            </a:r>
            <a:endParaRPr lang="zh-CN" altLang="en-US" sz="5400" dirty="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:\Users\Administrator\Desktop\新建文件夹\灰色时尚低多边形PPT背景图片\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班级</a:t>
            </a:r>
            <a:r>
              <a:rPr lang="en-US" altLang="zh-CN" dirty="0" smtClean="0"/>
              <a:t>Logo</a:t>
            </a:r>
            <a:r>
              <a:rPr lang="zh-CN" altLang="en-US" dirty="0" smtClean="0"/>
              <a:t>选择</a:t>
            </a:r>
            <a:endParaRPr lang="zh-CN" altLang="en-US" dirty="0"/>
          </a:p>
        </p:txBody>
      </p:sp>
      <p:pic>
        <p:nvPicPr>
          <p:cNvPr id="6" name="Picture 2" descr="C:\Users\Administrator\Documents\Tencent Files\1962284615\Image\C2C\7B559995B330D3E4C76F76A77BB122E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66519" y="3933056"/>
            <a:ext cx="5524839" cy="1924719"/>
          </a:xfrm>
          <a:prstGeom prst="rect">
            <a:avLst/>
          </a:prstGeom>
          <a:noFill/>
        </p:spPr>
      </p:pic>
      <p:pic>
        <p:nvPicPr>
          <p:cNvPr id="7" name="Picture 3" descr="C:\Users\Administrator\Documents\Tencent Files\1962284615\Image\C2C\A6167D824F58BD45DC6A8853AB6D0DA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2060848"/>
            <a:ext cx="5377160" cy="1419907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755576" y="2420888"/>
            <a:ext cx="24482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>
                <a:latin typeface="黑体" pitchFamily="49" charset="-122"/>
                <a:ea typeface="黑体" pitchFamily="49" charset="-122"/>
              </a:rPr>
              <a:t>方案①：</a:t>
            </a:r>
            <a:endParaRPr lang="zh-CN" altLang="en-US" sz="4400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3568" y="4437112"/>
            <a:ext cx="25922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>
                <a:latin typeface="黑体" pitchFamily="49" charset="-122"/>
                <a:ea typeface="黑体" pitchFamily="49" charset="-122"/>
              </a:rPr>
              <a:t>方案②：</a:t>
            </a:r>
            <a:endParaRPr lang="zh-CN" altLang="en-US" sz="4400" dirty="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 descr="C:\Users\Administrator\Desktop\新建文件夹\灰色时尚低多边形PPT背景图片\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3568" y="620688"/>
            <a:ext cx="7772400" cy="1470025"/>
          </a:xfrm>
        </p:spPr>
        <p:txBody>
          <a:bodyPr/>
          <a:lstStyle/>
          <a:p>
            <a:r>
              <a:rPr lang="zh-CN" altLang="en-US" dirty="0" smtClean="0"/>
              <a:t>一、班服颜色选定方案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267744" y="1988840"/>
            <a:ext cx="5040560" cy="4176464"/>
          </a:xfrm>
        </p:spPr>
        <p:txBody>
          <a:bodyPr>
            <a:normAutofit/>
          </a:bodyPr>
          <a:lstStyle/>
          <a:p>
            <a:pPr algn="l"/>
            <a:r>
              <a:rPr lang="zh-CN" altLang="en-US" sz="4400" dirty="0" smtClean="0">
                <a:solidFill>
                  <a:schemeClr val="tx1"/>
                </a:solidFill>
              </a:rPr>
              <a:t>男生：</a:t>
            </a:r>
            <a:endParaRPr lang="en-US" altLang="zh-CN" sz="4400" dirty="0" smtClean="0">
              <a:solidFill>
                <a:schemeClr val="tx1"/>
              </a:solidFill>
            </a:endParaRPr>
          </a:p>
          <a:p>
            <a:pPr algn="l"/>
            <a:r>
              <a:rPr lang="zh-CN" altLang="en-US" sz="4400" dirty="0" smtClean="0">
                <a:solidFill>
                  <a:schemeClr val="tx1"/>
                </a:solidFill>
              </a:rPr>
              <a:t>①白</a:t>
            </a:r>
            <a:r>
              <a:rPr lang="en-US" altLang="zh-CN" sz="4400" dirty="0" smtClean="0">
                <a:solidFill>
                  <a:schemeClr val="tx1"/>
                </a:solidFill>
              </a:rPr>
              <a:t>T</a:t>
            </a:r>
            <a:r>
              <a:rPr lang="zh-CN" altLang="en-US" sz="4400" dirty="0" smtClean="0">
                <a:solidFill>
                  <a:schemeClr val="tx1"/>
                </a:solidFill>
              </a:rPr>
              <a:t>恤  ②粉</a:t>
            </a:r>
            <a:r>
              <a:rPr lang="en-US" altLang="zh-CN" sz="4400" dirty="0" smtClean="0">
                <a:solidFill>
                  <a:schemeClr val="tx1"/>
                </a:solidFill>
              </a:rPr>
              <a:t>T</a:t>
            </a:r>
            <a:r>
              <a:rPr lang="zh-CN" altLang="en-US" sz="4400" dirty="0" smtClean="0">
                <a:solidFill>
                  <a:schemeClr val="tx1"/>
                </a:solidFill>
              </a:rPr>
              <a:t>恤</a:t>
            </a:r>
            <a:endParaRPr lang="en-US" altLang="zh-CN" sz="4400" dirty="0" smtClean="0">
              <a:solidFill>
                <a:schemeClr val="tx1"/>
              </a:solidFill>
            </a:endParaRPr>
          </a:p>
          <a:p>
            <a:pPr algn="l"/>
            <a:endParaRPr lang="en-US" altLang="zh-CN" sz="2000" dirty="0" smtClean="0">
              <a:solidFill>
                <a:schemeClr val="tx1"/>
              </a:solidFill>
            </a:endParaRPr>
          </a:p>
          <a:p>
            <a:pPr algn="l"/>
            <a:r>
              <a:rPr lang="zh-CN" altLang="en-US" sz="4400" dirty="0" smtClean="0">
                <a:solidFill>
                  <a:schemeClr val="tx1"/>
                </a:solidFill>
              </a:rPr>
              <a:t>女生：</a:t>
            </a:r>
            <a:endParaRPr lang="en-US" altLang="zh-CN" sz="4400" dirty="0" smtClean="0">
              <a:solidFill>
                <a:schemeClr val="tx1"/>
              </a:solidFill>
            </a:endParaRPr>
          </a:p>
          <a:p>
            <a:pPr algn="l"/>
            <a:r>
              <a:rPr lang="zh-CN" altLang="en-US" sz="4400" dirty="0" smtClean="0">
                <a:solidFill>
                  <a:schemeClr val="tx1"/>
                </a:solidFill>
              </a:rPr>
              <a:t>①白</a:t>
            </a:r>
            <a:r>
              <a:rPr lang="en-US" altLang="zh-CN" sz="4400" dirty="0" smtClean="0">
                <a:solidFill>
                  <a:schemeClr val="tx1"/>
                </a:solidFill>
              </a:rPr>
              <a:t>T</a:t>
            </a:r>
            <a:r>
              <a:rPr lang="zh-CN" altLang="en-US" sz="4400" dirty="0" smtClean="0">
                <a:solidFill>
                  <a:schemeClr val="tx1"/>
                </a:solidFill>
              </a:rPr>
              <a:t>恤  ②黑</a:t>
            </a:r>
            <a:r>
              <a:rPr lang="en-US" altLang="zh-CN" sz="4400" dirty="0" smtClean="0">
                <a:solidFill>
                  <a:schemeClr val="tx1"/>
                </a:solidFill>
              </a:rPr>
              <a:t>T</a:t>
            </a:r>
            <a:r>
              <a:rPr lang="zh-CN" altLang="en-US" sz="4400" dirty="0" smtClean="0">
                <a:solidFill>
                  <a:schemeClr val="tx1"/>
                </a:solidFill>
              </a:rPr>
              <a:t>恤</a:t>
            </a:r>
            <a:endParaRPr lang="zh-CN" altLang="en-US" sz="4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:\Users\Administrator\Desktop\新建文件夹\灰色时尚低多边形PPT背景图片\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二、班服图案选定方案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 descr="C:\Users\Administrator\Desktop\新建文件夹\灰色时尚低多边形PPT背景图片\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zh-CN" altLang="en-US" sz="3400" dirty="0" smtClean="0">
                <a:latin typeface="黑体" pitchFamily="49" charset="-122"/>
                <a:ea typeface="黑体" pitchFamily="49" charset="-122"/>
              </a:rPr>
              <a:t>方案一：</a:t>
            </a:r>
            <a:r>
              <a:rPr lang="en-US" altLang="zh-CN" sz="3400" dirty="0" smtClean="0">
                <a:latin typeface="黑体" pitchFamily="49" charset="-122"/>
                <a:ea typeface="黑体" pitchFamily="49" charset="-122"/>
              </a:rPr>
              <a:t/>
            </a:r>
            <a:br>
              <a:rPr lang="en-US" altLang="zh-CN" sz="3400" dirty="0" smtClean="0">
                <a:latin typeface="黑体" pitchFamily="49" charset="-122"/>
                <a:ea typeface="黑体" pitchFamily="49" charset="-122"/>
              </a:rPr>
            </a:br>
            <a:r>
              <a:rPr lang="zh-CN" altLang="en-US" sz="3400" dirty="0" smtClean="0">
                <a:latin typeface="黑体" pitchFamily="49" charset="-122"/>
                <a:ea typeface="黑体" pitchFamily="49" charset="-122"/>
              </a:rPr>
              <a:t>正面六班</a:t>
            </a:r>
            <a:r>
              <a:rPr lang="en-US" altLang="zh-CN" sz="3400" dirty="0" smtClean="0">
                <a:latin typeface="黑体" pitchFamily="49" charset="-122"/>
                <a:ea typeface="黑体" pitchFamily="49" charset="-122"/>
              </a:rPr>
              <a:t>Logo</a:t>
            </a:r>
            <a:r>
              <a:rPr lang="zh-CN" altLang="en-US" sz="3400" dirty="0" smtClean="0">
                <a:latin typeface="黑体" pitchFamily="49" charset="-122"/>
                <a:ea typeface="黑体" pitchFamily="49" charset="-122"/>
              </a:rPr>
              <a:t>和歌词</a:t>
            </a:r>
            <a:r>
              <a:rPr lang="en-US" altLang="zh-CN" sz="3400" dirty="0" smtClean="0"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en-US" sz="3400" dirty="0" smtClean="0">
                <a:latin typeface="黑体" pitchFamily="49" charset="-122"/>
                <a:ea typeface="黑体" pitchFamily="49" charset="-122"/>
              </a:rPr>
              <a:t>＋ 背面表情包</a:t>
            </a:r>
            <a:endParaRPr lang="zh-CN" altLang="en-US" sz="3400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95536" y="1628800"/>
            <a:ext cx="3672408" cy="4896544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467544" y="1700808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正面样式①</a:t>
            </a:r>
            <a:endParaRPr lang="zh-CN" altLang="en-US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95536" y="1628800"/>
            <a:ext cx="1440160" cy="504056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219" name="Picture 3" descr="C:\Users\Administrator\Documents\Tencent Files\1962284615\Image\C2C\1F823D97B0DA6C9BDC213AA9977FFD8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2348880"/>
            <a:ext cx="2592288" cy="1670481"/>
          </a:xfrm>
          <a:prstGeom prst="rect">
            <a:avLst/>
          </a:prstGeom>
          <a:noFill/>
        </p:spPr>
      </p:pic>
      <p:sp>
        <p:nvSpPr>
          <p:cNvPr id="24" name="矩形 23"/>
          <p:cNvSpPr/>
          <p:nvPr/>
        </p:nvSpPr>
        <p:spPr>
          <a:xfrm>
            <a:off x="4427984" y="1628800"/>
            <a:ext cx="4320480" cy="504056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4427984" y="1628800"/>
            <a:ext cx="1440160" cy="504056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4427984" y="1700808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正面样式②</a:t>
            </a:r>
            <a:endParaRPr lang="zh-CN" altLang="en-US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868144" y="1700808"/>
            <a:ext cx="29523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latin typeface="黑体" pitchFamily="49" charset="-122"/>
                <a:ea typeface="黑体" pitchFamily="49" charset="-122"/>
              </a:rPr>
              <a:t>全班统一左边任意一图。</a:t>
            </a:r>
            <a:endParaRPr lang="zh-CN" altLang="en-US" sz="2000" dirty="0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9222" name="Picture 6" descr="C:\Users\Administrator\Documents\Tencent Files\1962284615\Image\C2C\4859A850E4F8E2880AC9CC58EDEE3C5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4149080"/>
            <a:ext cx="2664296" cy="2289627"/>
          </a:xfrm>
          <a:prstGeom prst="rect">
            <a:avLst/>
          </a:prstGeom>
          <a:noFill/>
        </p:spPr>
      </p:pic>
      <p:sp>
        <p:nvSpPr>
          <p:cNvPr id="29" name="TextBox 28"/>
          <p:cNvSpPr txBox="1"/>
          <p:nvPr/>
        </p:nvSpPr>
        <p:spPr>
          <a:xfrm>
            <a:off x="1835696" y="1700808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男生女生不同样式，下图各选一张。</a:t>
            </a:r>
            <a:endParaRPr lang="zh-CN" altLang="en-US" dirty="0"/>
          </a:p>
        </p:txBody>
      </p:sp>
      <p:sp>
        <p:nvSpPr>
          <p:cNvPr id="30" name="矩形 29"/>
          <p:cNvSpPr/>
          <p:nvPr/>
        </p:nvSpPr>
        <p:spPr>
          <a:xfrm>
            <a:off x="4427984" y="2348880"/>
            <a:ext cx="4320480" cy="4176464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TextBox 30"/>
          <p:cNvSpPr txBox="1"/>
          <p:nvPr/>
        </p:nvSpPr>
        <p:spPr>
          <a:xfrm>
            <a:off x="4499992" y="2420888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背面样式</a:t>
            </a:r>
            <a:endParaRPr lang="zh-CN" altLang="en-US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4427984" y="2348880"/>
            <a:ext cx="1440160" cy="504056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225" name="Picture 9" descr="C:\Users\Administrator\Documents\Tencent Files\1962284615\Image\C2C\0A46484DBF37370B85B0C429F8D4AB10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4365104"/>
            <a:ext cx="2091268" cy="2088232"/>
          </a:xfrm>
          <a:prstGeom prst="rect">
            <a:avLst/>
          </a:prstGeom>
          <a:noFill/>
        </p:spPr>
      </p:pic>
      <p:pic>
        <p:nvPicPr>
          <p:cNvPr id="9226" name="Picture 10" descr="C:\Users\Administrator\Documents\Tencent Files\1962284615\Image\C2C\06FDC0599E4E7A995E18901BE4C5721E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99992" y="2924944"/>
            <a:ext cx="2016224" cy="2016224"/>
          </a:xfrm>
          <a:prstGeom prst="rect">
            <a:avLst/>
          </a:prstGeom>
          <a:noFill/>
        </p:spPr>
      </p:pic>
      <p:sp>
        <p:nvSpPr>
          <p:cNvPr id="37" name="TextBox 36"/>
          <p:cNvSpPr txBox="1"/>
          <p:nvPr/>
        </p:nvSpPr>
        <p:spPr>
          <a:xfrm>
            <a:off x="6012160" y="2420888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男生女生任选下图一张。</a:t>
            </a:r>
            <a:endParaRPr lang="zh-CN" altLang="en-US" dirty="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 descr="C:\Users\Administrator\Desktop\新建文件夹\灰色时尚低多边形PPT背景图片\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zh-CN" altLang="en-US" sz="3400" dirty="0" smtClean="0">
                <a:latin typeface="黑体" pitchFamily="49" charset="-122"/>
                <a:ea typeface="黑体" pitchFamily="49" charset="-122"/>
              </a:rPr>
              <a:t>方案二：</a:t>
            </a:r>
            <a:r>
              <a:rPr lang="en-US" altLang="zh-CN" sz="3400" dirty="0" smtClean="0">
                <a:latin typeface="黑体" pitchFamily="49" charset="-122"/>
                <a:ea typeface="黑体" pitchFamily="49" charset="-122"/>
              </a:rPr>
              <a:t/>
            </a:r>
            <a:br>
              <a:rPr lang="en-US" altLang="zh-CN" sz="3400" dirty="0" smtClean="0">
                <a:latin typeface="黑体" pitchFamily="49" charset="-122"/>
                <a:ea typeface="黑体" pitchFamily="49" charset="-122"/>
              </a:rPr>
            </a:br>
            <a:r>
              <a:rPr lang="zh-CN" altLang="en-US" sz="3400" dirty="0" smtClean="0">
                <a:latin typeface="黑体" pitchFamily="49" charset="-122"/>
                <a:ea typeface="黑体" pitchFamily="49" charset="-122"/>
              </a:rPr>
              <a:t>正面六班</a:t>
            </a:r>
            <a:r>
              <a:rPr lang="en-US" altLang="zh-CN" sz="3400" dirty="0" smtClean="0">
                <a:latin typeface="黑体" pitchFamily="49" charset="-122"/>
                <a:ea typeface="黑体" pitchFamily="49" charset="-122"/>
              </a:rPr>
              <a:t>Logo</a:t>
            </a:r>
            <a:r>
              <a:rPr lang="zh-CN" altLang="en-US" sz="3400" dirty="0" smtClean="0">
                <a:latin typeface="黑体" pitchFamily="49" charset="-122"/>
                <a:ea typeface="黑体" pitchFamily="49" charset="-122"/>
              </a:rPr>
              <a:t>和装饰</a:t>
            </a:r>
            <a:r>
              <a:rPr lang="en-US" altLang="zh-CN" sz="3400" dirty="0" smtClean="0"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en-US" sz="3400" dirty="0" smtClean="0">
                <a:latin typeface="黑体" pitchFamily="49" charset="-122"/>
                <a:ea typeface="黑体" pitchFamily="49" charset="-122"/>
              </a:rPr>
              <a:t>＋ 背面经典歌词</a:t>
            </a:r>
            <a:endParaRPr lang="zh-CN" altLang="en-US" sz="3400" dirty="0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6" name="Picture 1" descr="C:\Users\Administrator\Documents\Tencent Files\1962284615\Image\C2C\60B1D71D70AA22B0ED813E271C6997A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365104"/>
            <a:ext cx="3136281" cy="2021033"/>
          </a:xfrm>
          <a:prstGeom prst="rect">
            <a:avLst/>
          </a:prstGeom>
          <a:noFill/>
        </p:spPr>
      </p:pic>
      <p:sp>
        <p:nvSpPr>
          <p:cNvPr id="7" name="矩形 6"/>
          <p:cNvSpPr/>
          <p:nvPr/>
        </p:nvSpPr>
        <p:spPr>
          <a:xfrm>
            <a:off x="395536" y="3717032"/>
            <a:ext cx="8208912" cy="2736304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Picture 2" descr="C:\Users\Administrator\Documents\Tencent Files\1962284615\Image\C2C\395E1E21A191D561EE33B4AF5888277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4437112"/>
            <a:ext cx="3024336" cy="194889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467544" y="378904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装饰样品：</a:t>
            </a:r>
            <a:endParaRPr lang="zh-CN" altLang="en-US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95536" y="3717032"/>
            <a:ext cx="1440160" cy="504056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2195736" y="3717032"/>
            <a:ext cx="60486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① 男生女生样式分开，男生左边女生右边；</a:t>
            </a:r>
            <a:endParaRPr lang="en-US" altLang="zh-CN" dirty="0" smtClean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② 男生女生样式相同，左边右边任选一张。</a:t>
            </a:r>
            <a:endParaRPr lang="zh-CN" altLang="en-US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95536" y="1412776"/>
            <a:ext cx="8208912" cy="2160240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467544" y="1484784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正面设计：</a:t>
            </a:r>
            <a:endParaRPr lang="zh-CN" altLang="en-US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95536" y="1412776"/>
            <a:ext cx="1440160" cy="504056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193" name="Picture 1" descr="C:\Users\Administrator\Documents\Tencent Files\1962284615\Image\C2C\CA628BBC6EB5E60123ECE057CEEB015E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1484784"/>
            <a:ext cx="1944216" cy="1944216"/>
          </a:xfrm>
          <a:prstGeom prst="rect">
            <a:avLst/>
          </a:prstGeom>
          <a:noFill/>
        </p:spPr>
      </p:pic>
      <p:sp>
        <p:nvSpPr>
          <p:cNvPr id="26" name="TextBox 25"/>
          <p:cNvSpPr txBox="1"/>
          <p:nvPr/>
        </p:nvSpPr>
        <p:spPr>
          <a:xfrm>
            <a:off x="683568" y="2132856"/>
            <a:ext cx="42484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latin typeface="黑体" pitchFamily="49" charset="-122"/>
                <a:ea typeface="黑体" pitchFamily="49" charset="-122"/>
              </a:rPr>
              <a:t>正面装饰如右图。</a:t>
            </a:r>
            <a:endParaRPr lang="zh-CN" altLang="en-US" sz="4000" dirty="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 descr="C:\Users\Administrator\Desktop\新建文件夹\灰色时尚低多边形PPT背景图片\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3400" dirty="0" smtClean="0">
                <a:latin typeface="黑体" pitchFamily="49" charset="-122"/>
                <a:ea typeface="黑体" pitchFamily="49" charset="-122"/>
              </a:rPr>
              <a:t>方案三</a:t>
            </a:r>
            <a:endParaRPr lang="zh-CN" altLang="en-US" sz="3400" dirty="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:\Users\Administrator\Desktop\新建文件夹\灰色时尚低多边形PPT背景图片\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三、入场式</a:t>
            </a:r>
            <a:r>
              <a:rPr lang="en-US" altLang="zh-CN" dirty="0" smtClean="0"/>
              <a:t>BGM</a:t>
            </a:r>
            <a:r>
              <a:rPr lang="zh-CN" altLang="en-US" dirty="0" smtClean="0"/>
              <a:t>方案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:\Users\Administrator\Desktop\新建文件夹\灰色时尚低多边形PPT背景图片\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836712"/>
            <a:ext cx="8472518" cy="5590974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zh-CN" altLang="en-US" sz="3600" dirty="0" smtClean="0"/>
              <a:t>①</a:t>
            </a:r>
            <a:r>
              <a:rPr lang="en-US" altLang="zh-CN" sz="3600" dirty="0" smtClean="0"/>
              <a:t>《Look At Me Now》—</a:t>
            </a:r>
            <a:r>
              <a:rPr lang="en-US" altLang="zh-CN" sz="3600" dirty="0" err="1" smtClean="0"/>
              <a:t>Charlie·Puth</a:t>
            </a:r>
            <a:r>
              <a:rPr lang="en-US" altLang="zh-CN" sz="3600" dirty="0" smtClean="0"/>
              <a:t>  </a:t>
            </a:r>
            <a:r>
              <a:rPr lang="zh-CN" altLang="en-US" sz="3600" dirty="0" smtClean="0"/>
              <a:t>英文</a:t>
            </a:r>
            <a:endParaRPr lang="en-US" altLang="zh-CN" sz="3600" dirty="0" smtClean="0"/>
          </a:p>
          <a:p>
            <a:pPr>
              <a:lnSpc>
                <a:spcPct val="150000"/>
              </a:lnSpc>
              <a:buNone/>
            </a:pPr>
            <a:r>
              <a:rPr lang="zh-CN" altLang="en-US" sz="3600" dirty="0" smtClean="0"/>
              <a:t>②</a:t>
            </a:r>
            <a:r>
              <a:rPr lang="en-US" altLang="zh-CN" sz="3600" dirty="0" smtClean="0"/>
              <a:t>《X </a:t>
            </a:r>
            <a:r>
              <a:rPr lang="en-US" altLang="zh-CN" sz="3600" dirty="0" err="1" smtClean="0"/>
              <a:t>Gon</a:t>
            </a:r>
            <a:r>
              <a:rPr lang="en-US" altLang="zh-CN" sz="3600" dirty="0" smtClean="0"/>
              <a:t>’ Give It to </a:t>
            </a:r>
            <a:r>
              <a:rPr lang="en-US" altLang="zh-CN" sz="3600" dirty="0" err="1" smtClean="0"/>
              <a:t>Ya</a:t>
            </a:r>
            <a:r>
              <a:rPr lang="en-US" altLang="zh-CN" sz="3600" dirty="0" smtClean="0"/>
              <a:t>》—《</a:t>
            </a:r>
            <a:r>
              <a:rPr lang="zh-CN" altLang="en-US" sz="3600" dirty="0" smtClean="0"/>
              <a:t>死侍</a:t>
            </a:r>
            <a:r>
              <a:rPr lang="en-US" altLang="zh-CN" sz="3600" dirty="0" smtClean="0"/>
              <a:t>》 </a:t>
            </a:r>
            <a:r>
              <a:rPr lang="zh-CN" altLang="en-US" sz="3600" dirty="0" smtClean="0"/>
              <a:t>英文</a:t>
            </a:r>
            <a:endParaRPr lang="en-US" altLang="zh-CN" sz="3600" dirty="0" smtClean="0"/>
          </a:p>
          <a:p>
            <a:pPr>
              <a:lnSpc>
                <a:spcPct val="150000"/>
              </a:lnSpc>
              <a:buNone/>
            </a:pPr>
            <a:r>
              <a:rPr lang="zh-CN" altLang="en-US" sz="3600" dirty="0" smtClean="0"/>
              <a:t>③ </a:t>
            </a:r>
            <a:r>
              <a:rPr lang="en-US" altLang="zh-CN" sz="3600" dirty="0" smtClean="0"/>
              <a:t>《Back In Black》—《</a:t>
            </a:r>
            <a:r>
              <a:rPr lang="zh-CN" altLang="en-US" sz="3600" dirty="0" smtClean="0"/>
              <a:t>钢铁侠</a:t>
            </a:r>
            <a:r>
              <a:rPr lang="en-US" altLang="zh-CN" sz="3600" dirty="0" smtClean="0"/>
              <a:t>》 </a:t>
            </a:r>
            <a:r>
              <a:rPr lang="zh-CN" altLang="en-US" sz="3600" dirty="0" smtClean="0"/>
              <a:t>英文</a:t>
            </a:r>
            <a:endParaRPr lang="en-US" altLang="zh-CN" sz="3600" dirty="0" smtClean="0"/>
          </a:p>
          <a:p>
            <a:pPr>
              <a:lnSpc>
                <a:spcPct val="150000"/>
              </a:lnSpc>
              <a:buNone/>
            </a:pPr>
            <a:r>
              <a:rPr lang="zh-CN" altLang="en-US" sz="3600" dirty="0" smtClean="0"/>
              <a:t>④</a:t>
            </a:r>
            <a:r>
              <a:rPr lang="en-US" altLang="zh-CN" sz="3600" dirty="0" smtClean="0"/>
              <a:t>《</a:t>
            </a:r>
            <a:r>
              <a:rPr lang="zh-CN" altLang="en-US" sz="3600" dirty="0" smtClean="0"/>
              <a:t>闪耀</a:t>
            </a:r>
            <a:r>
              <a:rPr lang="en-US" altLang="zh-CN" sz="3600" dirty="0" smtClean="0"/>
              <a:t>》—Pentagon </a:t>
            </a:r>
            <a:r>
              <a:rPr lang="zh-CN" altLang="en-US" sz="3600" dirty="0" smtClean="0"/>
              <a:t>韩文</a:t>
            </a:r>
            <a:endParaRPr lang="en-US" altLang="zh-CN" sz="3600" dirty="0" smtClean="0"/>
          </a:p>
          <a:p>
            <a:pPr>
              <a:lnSpc>
                <a:spcPct val="150000"/>
              </a:lnSpc>
              <a:buNone/>
            </a:pPr>
            <a:r>
              <a:rPr lang="zh-CN" altLang="en-US" sz="3600" dirty="0" smtClean="0"/>
              <a:t>⑤ </a:t>
            </a:r>
            <a:r>
              <a:rPr lang="en-US" altLang="zh-CN" sz="3600" dirty="0" smtClean="0"/>
              <a:t>《MIC Drop》— </a:t>
            </a:r>
            <a:r>
              <a:rPr lang="zh-CN" altLang="en-US" sz="3600" dirty="0" smtClean="0"/>
              <a:t>韩国男团</a:t>
            </a:r>
            <a:r>
              <a:rPr lang="en-US" altLang="zh-CN" sz="3600" dirty="0" smtClean="0"/>
              <a:t>BTS </a:t>
            </a:r>
            <a:r>
              <a:rPr lang="zh-CN" altLang="en-US" sz="3600" dirty="0" smtClean="0"/>
              <a:t>韩文</a:t>
            </a:r>
            <a:endParaRPr lang="en-US" altLang="zh-CN" sz="3600" dirty="0" smtClean="0"/>
          </a:p>
          <a:p>
            <a:pPr>
              <a:lnSpc>
                <a:spcPct val="150000"/>
              </a:lnSpc>
              <a:buNone/>
            </a:pPr>
            <a:r>
              <a:rPr lang="en-US" altLang="zh-CN" sz="3600" dirty="0" smtClean="0"/>
              <a:t>⑥《Go </a:t>
            </a:r>
            <a:r>
              <a:rPr lang="en-US" altLang="zh-CN" sz="3600" dirty="0" err="1" smtClean="0"/>
              <a:t>Go</a:t>
            </a:r>
            <a:r>
              <a:rPr lang="en-US" altLang="zh-CN" sz="3600" dirty="0" smtClean="0"/>
              <a:t>》— </a:t>
            </a:r>
            <a:r>
              <a:rPr lang="zh-CN" altLang="en-US" sz="3600" dirty="0" smtClean="0"/>
              <a:t>韩国男团</a:t>
            </a:r>
            <a:r>
              <a:rPr lang="en-US" altLang="zh-CN" sz="3600" dirty="0" smtClean="0"/>
              <a:t>BTS </a:t>
            </a:r>
            <a:r>
              <a:rPr lang="zh-CN" altLang="en-US" sz="3600" dirty="0" smtClean="0"/>
              <a:t>韩</a:t>
            </a:r>
            <a:r>
              <a:rPr lang="zh-CN" altLang="en-US" sz="3600" dirty="0" smtClean="0"/>
              <a:t>文</a:t>
            </a:r>
            <a:endParaRPr lang="en-US" altLang="zh-CN" sz="3600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:\Users\Administrator\Desktop\新建文件夹\灰色时尚低多边形PPT背景图片\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四、入场式饰品方案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" descr="C:\Users\Administrator\Desktop\新建文件夹\灰色时尚低多边形PPT背景图片\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07504" y="764704"/>
            <a:ext cx="3888432" cy="1470025"/>
          </a:xfrm>
        </p:spPr>
        <p:txBody>
          <a:bodyPr/>
          <a:lstStyle/>
          <a:p>
            <a:r>
              <a:rPr lang="zh-CN" altLang="en-US" dirty="0" smtClean="0"/>
              <a:t>饰品一：墨镜</a:t>
            </a:r>
            <a:endParaRPr lang="zh-CN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323528" y="2564904"/>
            <a:ext cx="352839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/>
              <a:t>计划：在入场式的舞蹈中可能会设计戴墨镜的动作，</a:t>
            </a:r>
            <a:r>
              <a:rPr lang="en-US" altLang="zh-CN" sz="3600" dirty="0" smtClean="0"/>
              <a:t>x</a:t>
            </a:r>
            <a:r>
              <a:rPr lang="zh-CN" altLang="en-US" sz="3600" dirty="0" smtClean="0"/>
              <a:t>格更高</a:t>
            </a:r>
            <a:r>
              <a:rPr lang="en-US" altLang="zh-CN" sz="3600" dirty="0" smtClean="0"/>
              <a:t>/</a:t>
            </a:r>
            <a:r>
              <a:rPr lang="zh-CN" altLang="en-US" sz="3600" dirty="0" smtClean="0"/>
              <a:t>滑稽</a:t>
            </a:r>
            <a:endParaRPr lang="zh-CN" altLang="en-US" sz="3600" dirty="0"/>
          </a:p>
        </p:txBody>
      </p:sp>
      <p:pic>
        <p:nvPicPr>
          <p:cNvPr id="3073" name="Picture 1" descr="C:\Users\Administrator\Documents\Tencent Files\1962284615\Image\C2C\{2414861D-8A8F-D36D-326F-2E8FE3774944}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476672"/>
            <a:ext cx="4482498" cy="59766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" descr="C:\Users\Administrator\Desktop\新建文件夹\灰色时尚低多边形PPT背景图片\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908720"/>
            <a:ext cx="4186808" cy="1143000"/>
          </a:xfrm>
        </p:spPr>
        <p:txBody>
          <a:bodyPr/>
          <a:lstStyle/>
          <a:p>
            <a:r>
              <a:rPr lang="zh-CN" altLang="en-US" dirty="0" smtClean="0"/>
              <a:t>饰品二：班帽</a:t>
            </a:r>
            <a:endParaRPr lang="zh-CN" altLang="en-US" dirty="0"/>
          </a:p>
        </p:txBody>
      </p:sp>
      <p:pic>
        <p:nvPicPr>
          <p:cNvPr id="21505" name="Picture 1" descr="C:\Users\Administrator\Documents\Tencent Files\1541018215\Image\C2C\{783F7917-3818-BEAB-7EFD-3DDBA47A30A3}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332656"/>
            <a:ext cx="4659828" cy="6213104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395536" y="2852936"/>
            <a:ext cx="33843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/>
              <a:t>计划：在图中“定制</a:t>
            </a:r>
            <a:r>
              <a:rPr lang="en-US" altLang="zh-CN" sz="3600" dirty="0" smtClean="0"/>
              <a:t>LOGO</a:t>
            </a:r>
            <a:r>
              <a:rPr lang="zh-CN" altLang="en-US" sz="3600" dirty="0" smtClean="0"/>
              <a:t>”字样处印上设计的班级</a:t>
            </a:r>
            <a:r>
              <a:rPr lang="en-US" altLang="zh-CN" sz="3600" dirty="0" smtClean="0"/>
              <a:t>LOGO</a:t>
            </a:r>
            <a:r>
              <a:rPr lang="zh-CN" altLang="en-US" sz="3600" dirty="0" smtClean="0"/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" descr="C:\Users\Administrator\Desktop\新建文件夹\灰色时尚低多边形PPT背景图片\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908720"/>
            <a:ext cx="4186808" cy="1143000"/>
          </a:xfrm>
        </p:spPr>
        <p:txBody>
          <a:bodyPr/>
          <a:lstStyle/>
          <a:p>
            <a:r>
              <a:rPr lang="zh-CN" altLang="en-US" dirty="0" smtClean="0"/>
              <a:t>饰品三：手环</a:t>
            </a:r>
            <a:endParaRPr lang="zh-CN" altLang="en-US" dirty="0"/>
          </a:p>
        </p:txBody>
      </p:sp>
      <p:pic>
        <p:nvPicPr>
          <p:cNvPr id="24577" name="Picture 1" descr="C:\Users\Administrator\Documents\Tencent Files\1541018215\Image\C2C\{F170626B-A447-80DB-647F-AF0EC46A77CA}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212643"/>
            <a:ext cx="4824536" cy="6432715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395536" y="2492896"/>
            <a:ext cx="324036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/>
              <a:t>计划：定制带有班级</a:t>
            </a:r>
            <a:r>
              <a:rPr lang="en-US" altLang="zh-CN" sz="3600" dirty="0" smtClean="0"/>
              <a:t>LOGO</a:t>
            </a:r>
            <a:r>
              <a:rPr lang="zh-CN" altLang="en-US" sz="3600" dirty="0" smtClean="0"/>
              <a:t>的手环和</a:t>
            </a:r>
            <a:r>
              <a:rPr lang="zh-CN" altLang="en-US" sz="2400" dirty="0" smtClean="0"/>
              <a:t>“</a:t>
            </a:r>
            <a:r>
              <a:rPr lang="en-US" altLang="zh-CN" sz="2400" dirty="0" smtClean="0"/>
              <a:t>Whenever Whatever Forever Ever </a:t>
            </a:r>
            <a:r>
              <a:rPr lang="en-US" altLang="zh-CN" sz="2400" dirty="0" err="1" smtClean="0"/>
              <a:t>Ever</a:t>
            </a:r>
            <a:r>
              <a:rPr lang="zh-CN" altLang="en-US" sz="2400" dirty="0" smtClean="0"/>
              <a:t>”</a:t>
            </a:r>
            <a:r>
              <a:rPr lang="zh-CN" altLang="en-US" sz="3600" dirty="0" smtClean="0"/>
              <a:t>字样，带有深切寓意。</a:t>
            </a:r>
            <a:endParaRPr lang="zh-CN" altLang="en-US" sz="3600" dirty="0"/>
          </a:p>
        </p:txBody>
      </p:sp>
      <p:sp>
        <p:nvSpPr>
          <p:cNvPr id="8" name="乘号 7"/>
          <p:cNvSpPr/>
          <p:nvPr/>
        </p:nvSpPr>
        <p:spPr>
          <a:xfrm>
            <a:off x="3203848" y="116632"/>
            <a:ext cx="6552728" cy="1080120"/>
          </a:xfrm>
          <a:prstGeom prst="mathMultiply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流程图: 过程 8"/>
          <p:cNvSpPr/>
          <p:nvPr/>
        </p:nvSpPr>
        <p:spPr>
          <a:xfrm>
            <a:off x="7884368" y="5949280"/>
            <a:ext cx="1080120" cy="72008"/>
          </a:xfrm>
          <a:prstGeom prst="flowChartProces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</TotalTime>
  <Words>272</Words>
  <Application>Microsoft Office PowerPoint</Application>
  <PresentationFormat>全屏显示(4:3)</PresentationFormat>
  <Paragraphs>39</Paragraphs>
  <Slides>13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4" baseType="lpstr">
      <vt:lpstr>Office 主题</vt:lpstr>
      <vt:lpstr>班服设计投票方案</vt:lpstr>
      <vt:lpstr>班级Logo选择</vt:lpstr>
      <vt:lpstr>一、班服颜色选定方案</vt:lpstr>
      <vt:lpstr>二、班服图案选定方案</vt:lpstr>
      <vt:lpstr>方案一： 正面六班Logo和歌词 ＋ 背面表情包</vt:lpstr>
      <vt:lpstr>方案二： 正面六班Logo和装饰 ＋ 背面经典歌词</vt:lpstr>
      <vt:lpstr>方案三</vt:lpstr>
      <vt:lpstr>三、入场式BGM方案</vt:lpstr>
      <vt:lpstr>幻灯片 9</vt:lpstr>
      <vt:lpstr>四、入场式饰品方案</vt:lpstr>
      <vt:lpstr>饰品一：墨镜</vt:lpstr>
      <vt:lpstr>饰品二：班帽</vt:lpstr>
      <vt:lpstr>饰品三：手环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运动会班服方案</dc:title>
  <dc:creator>Administrator</dc:creator>
  <cp:lastModifiedBy>PC</cp:lastModifiedBy>
  <cp:revision>29</cp:revision>
  <dcterms:created xsi:type="dcterms:W3CDTF">2018-09-21T12:43:01Z</dcterms:created>
  <dcterms:modified xsi:type="dcterms:W3CDTF">2018-09-25T13:25:42Z</dcterms:modified>
</cp:coreProperties>
</file>